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8" r:id="rId4"/>
    <p:sldMasterId id="214748368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Lst>
  <p:sldSz cy="5143500" cx="9144000"/>
  <p:notesSz cx="6858000" cy="9144000"/>
  <p:embeddedFontLst>
    <p:embeddedFont>
      <p:font typeface="IBM Plex Sans"/>
      <p:regular r:id="rId73"/>
      <p:bold r:id="rId74"/>
      <p:italic r:id="rId75"/>
      <p:boldItalic r:id="rId76"/>
    </p:embeddedFont>
    <p:embeddedFont>
      <p:font typeface="Proxima Nova"/>
      <p:regular r:id="rId77"/>
      <p:bold r:id="rId78"/>
      <p:italic r:id="rId79"/>
      <p:boldItalic r:id="rId80"/>
    </p:embeddedFont>
    <p:embeddedFont>
      <p:font typeface="Roboto Medium"/>
      <p:regular r:id="rId81"/>
      <p:bold r:id="rId82"/>
      <p:italic r:id="rId83"/>
      <p:boldItalic r:id="rId84"/>
    </p:embeddedFont>
    <p:embeddedFont>
      <p:font typeface="Amatic SC"/>
      <p:regular r:id="rId85"/>
      <p:bold r:id="rId86"/>
    </p:embeddedFont>
    <p:embeddedFont>
      <p:font typeface="Bebas Neue"/>
      <p:regular r:id="rId87"/>
    </p:embeddedFont>
    <p:embeddedFont>
      <p:font typeface="Archivo Black"/>
      <p:bold r:id="rId88"/>
      <p:boldItalic r:id="rId89"/>
    </p:embeddedFont>
    <p:embeddedFont>
      <p:font typeface="IBM Plex Mono"/>
      <p:regular r:id="rId90"/>
      <p:bold r:id="rId91"/>
      <p:italic r:id="rId92"/>
      <p:boldItalic r:id="rId9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E70D6E7-4F03-4D36-8417-EB34BE47EF8B}">
  <a:tblStyle styleId="{7E70D6E7-4F03-4D36-8417-EB34BE47EF8B}"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RobotoMedium-boldItalic.fntdata"/><Relationship Id="rId83" Type="http://schemas.openxmlformats.org/officeDocument/2006/relationships/font" Target="fonts/RobotoMedium-italic.fntdata"/><Relationship Id="rId42" Type="http://schemas.openxmlformats.org/officeDocument/2006/relationships/slide" Target="slides/slide36.xml"/><Relationship Id="rId86" Type="http://schemas.openxmlformats.org/officeDocument/2006/relationships/font" Target="fonts/AmaticSC-bold.fntdata"/><Relationship Id="rId41" Type="http://schemas.openxmlformats.org/officeDocument/2006/relationships/slide" Target="slides/slide35.xml"/><Relationship Id="rId85" Type="http://schemas.openxmlformats.org/officeDocument/2006/relationships/font" Target="fonts/AmaticSC-regular.fntdata"/><Relationship Id="rId44" Type="http://schemas.openxmlformats.org/officeDocument/2006/relationships/slide" Target="slides/slide38.xml"/><Relationship Id="rId88" Type="http://schemas.openxmlformats.org/officeDocument/2006/relationships/font" Target="fonts/ArchivoBlack-bold.fntdata"/><Relationship Id="rId43" Type="http://schemas.openxmlformats.org/officeDocument/2006/relationships/slide" Target="slides/slide37.xml"/><Relationship Id="rId87" Type="http://schemas.openxmlformats.org/officeDocument/2006/relationships/font" Target="fonts/BebasNeue-regular.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ArchivoBlack-boldItalic.fntdata"/><Relationship Id="rId80" Type="http://schemas.openxmlformats.org/officeDocument/2006/relationships/font" Target="fonts/ProximaNova-boldItalic.fntdata"/><Relationship Id="rId82" Type="http://schemas.openxmlformats.org/officeDocument/2006/relationships/font" Target="fonts/RobotoMedium-bold.fntdata"/><Relationship Id="rId81" Type="http://schemas.openxmlformats.org/officeDocument/2006/relationships/font" Target="fonts/RobotoMedium-regular.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IBMPlexSans-regular.fntdata"/><Relationship Id="rId72" Type="http://schemas.openxmlformats.org/officeDocument/2006/relationships/slide" Target="slides/slide66.xml"/><Relationship Id="rId31" Type="http://schemas.openxmlformats.org/officeDocument/2006/relationships/slide" Target="slides/slide25.xml"/><Relationship Id="rId75" Type="http://schemas.openxmlformats.org/officeDocument/2006/relationships/font" Target="fonts/IBMPlexSans-italic.fntdata"/><Relationship Id="rId30" Type="http://schemas.openxmlformats.org/officeDocument/2006/relationships/slide" Target="slides/slide24.xml"/><Relationship Id="rId74" Type="http://schemas.openxmlformats.org/officeDocument/2006/relationships/font" Target="fonts/IBMPlexSans-bold.fntdata"/><Relationship Id="rId33" Type="http://schemas.openxmlformats.org/officeDocument/2006/relationships/slide" Target="slides/slide27.xml"/><Relationship Id="rId77" Type="http://schemas.openxmlformats.org/officeDocument/2006/relationships/font" Target="fonts/ProximaNova-regular.fntdata"/><Relationship Id="rId32" Type="http://schemas.openxmlformats.org/officeDocument/2006/relationships/slide" Target="slides/slide26.xml"/><Relationship Id="rId76" Type="http://schemas.openxmlformats.org/officeDocument/2006/relationships/font" Target="fonts/IBMPlexSans-boldItalic.fntdata"/><Relationship Id="rId35" Type="http://schemas.openxmlformats.org/officeDocument/2006/relationships/slide" Target="slides/slide29.xml"/><Relationship Id="rId79" Type="http://schemas.openxmlformats.org/officeDocument/2006/relationships/font" Target="fonts/ProximaNova-italic.fntdata"/><Relationship Id="rId34" Type="http://schemas.openxmlformats.org/officeDocument/2006/relationships/slide" Target="slides/slide28.xml"/><Relationship Id="rId78" Type="http://schemas.openxmlformats.org/officeDocument/2006/relationships/font" Target="fonts/ProximaNova-bold.fntdata"/><Relationship Id="rId71" Type="http://schemas.openxmlformats.org/officeDocument/2006/relationships/slide" Target="slides/slide65.xml"/><Relationship Id="rId70" Type="http://schemas.openxmlformats.org/officeDocument/2006/relationships/slide" Target="slides/slide64.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slide" Target="slides/slide60.xml"/><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68" Type="http://schemas.openxmlformats.org/officeDocument/2006/relationships/slide" Target="slides/slide62.xml"/><Relationship Id="rId23" Type="http://schemas.openxmlformats.org/officeDocument/2006/relationships/slide" Target="slides/slide17.xml"/><Relationship Id="rId67" Type="http://schemas.openxmlformats.org/officeDocument/2006/relationships/slide" Target="slides/slide61.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slide" Target="slides/slide63.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1" Type="http://schemas.openxmlformats.org/officeDocument/2006/relationships/font" Target="fonts/IBMPlexMono-bold.fntdata"/><Relationship Id="rId90" Type="http://schemas.openxmlformats.org/officeDocument/2006/relationships/font" Target="fonts/IBMPlexMono-regular.fntdata"/><Relationship Id="rId93" Type="http://schemas.openxmlformats.org/officeDocument/2006/relationships/font" Target="fonts/IBMPlexMono-boldItalic.fntdata"/><Relationship Id="rId92" Type="http://schemas.openxmlformats.org/officeDocument/2006/relationships/font" Target="fonts/IBMPlexMono-italic.fntdata"/><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5" name="Shape 525"/>
        <p:cNvGrpSpPr/>
        <p:nvPr/>
      </p:nvGrpSpPr>
      <p:grpSpPr>
        <a:xfrm>
          <a:off x="0" y="0"/>
          <a:ext cx="0" cy="0"/>
          <a:chOff x="0" y="0"/>
          <a:chExt cx="0" cy="0"/>
        </a:xfrm>
      </p:grpSpPr>
      <p:sp>
        <p:nvSpPr>
          <p:cNvPr id="526" name="Google Shape;526;geee3a70a61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7" name="Google Shape;527;geee3a70a61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2" name="Shape 732"/>
        <p:cNvGrpSpPr/>
        <p:nvPr/>
      </p:nvGrpSpPr>
      <p:grpSpPr>
        <a:xfrm>
          <a:off x="0" y="0"/>
          <a:ext cx="0" cy="0"/>
          <a:chOff x="0" y="0"/>
          <a:chExt cx="0" cy="0"/>
        </a:xfrm>
      </p:grpSpPr>
      <p:sp>
        <p:nvSpPr>
          <p:cNvPr id="733" name="Google Shape;733;gecb927a3f9_0_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4" name="Google Shape;734;gecb927a3f9_0_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5" name="Shape 775"/>
        <p:cNvGrpSpPr/>
        <p:nvPr/>
      </p:nvGrpSpPr>
      <p:grpSpPr>
        <a:xfrm>
          <a:off x="0" y="0"/>
          <a:ext cx="0" cy="0"/>
          <a:chOff x="0" y="0"/>
          <a:chExt cx="0" cy="0"/>
        </a:xfrm>
      </p:grpSpPr>
      <p:sp>
        <p:nvSpPr>
          <p:cNvPr id="776" name="Google Shape;776;gef48b8ce9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7" name="Google Shape;777;gef48b8ce9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3" name="Shape 783"/>
        <p:cNvGrpSpPr/>
        <p:nvPr/>
      </p:nvGrpSpPr>
      <p:grpSpPr>
        <a:xfrm>
          <a:off x="0" y="0"/>
          <a:ext cx="0" cy="0"/>
          <a:chOff x="0" y="0"/>
          <a:chExt cx="0" cy="0"/>
        </a:xfrm>
      </p:grpSpPr>
      <p:sp>
        <p:nvSpPr>
          <p:cNvPr id="784" name="Google Shape;784;gef5ab3a756_0_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5" name="Google Shape;785;gef5ab3a756_0_1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3" name="Shape 793"/>
        <p:cNvGrpSpPr/>
        <p:nvPr/>
      </p:nvGrpSpPr>
      <p:grpSpPr>
        <a:xfrm>
          <a:off x="0" y="0"/>
          <a:ext cx="0" cy="0"/>
          <a:chOff x="0" y="0"/>
          <a:chExt cx="0" cy="0"/>
        </a:xfrm>
      </p:grpSpPr>
      <p:sp>
        <p:nvSpPr>
          <p:cNvPr id="794" name="Google Shape;794;gebc844c80a_2_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5" name="Google Shape;795;gebc844c80a_2_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 name="Shape 810"/>
        <p:cNvGrpSpPr/>
        <p:nvPr/>
      </p:nvGrpSpPr>
      <p:grpSpPr>
        <a:xfrm>
          <a:off x="0" y="0"/>
          <a:ext cx="0" cy="0"/>
          <a:chOff x="0" y="0"/>
          <a:chExt cx="0" cy="0"/>
        </a:xfrm>
      </p:grpSpPr>
      <p:sp>
        <p:nvSpPr>
          <p:cNvPr id="811" name="Google Shape;811;gef48b8ce90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2" name="Google Shape;812;gef48b8ce90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8" name="Shape 828"/>
        <p:cNvGrpSpPr/>
        <p:nvPr/>
      </p:nvGrpSpPr>
      <p:grpSpPr>
        <a:xfrm>
          <a:off x="0" y="0"/>
          <a:ext cx="0" cy="0"/>
          <a:chOff x="0" y="0"/>
          <a:chExt cx="0" cy="0"/>
        </a:xfrm>
      </p:grpSpPr>
      <p:sp>
        <p:nvSpPr>
          <p:cNvPr id="829" name="Google Shape;829;gecb927a3f9_0_9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0" name="Google Shape;830;gecb927a3f9_0_9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7" name="Shape 897"/>
        <p:cNvGrpSpPr/>
        <p:nvPr/>
      </p:nvGrpSpPr>
      <p:grpSpPr>
        <a:xfrm>
          <a:off x="0" y="0"/>
          <a:ext cx="0" cy="0"/>
          <a:chOff x="0" y="0"/>
          <a:chExt cx="0" cy="0"/>
        </a:xfrm>
      </p:grpSpPr>
      <p:sp>
        <p:nvSpPr>
          <p:cNvPr id="898" name="Google Shape;898;gebc844c80a_2_2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9" name="Google Shape;899;gebc844c80a_2_2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6" name="Shape 986"/>
        <p:cNvGrpSpPr/>
        <p:nvPr/>
      </p:nvGrpSpPr>
      <p:grpSpPr>
        <a:xfrm>
          <a:off x="0" y="0"/>
          <a:ext cx="0" cy="0"/>
          <a:chOff x="0" y="0"/>
          <a:chExt cx="0" cy="0"/>
        </a:xfrm>
      </p:grpSpPr>
      <p:sp>
        <p:nvSpPr>
          <p:cNvPr id="987" name="Google Shape;987;gef455f51be_0_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8" name="Google Shape;988;gef455f51be_0_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3" name="Shape 993"/>
        <p:cNvGrpSpPr/>
        <p:nvPr/>
      </p:nvGrpSpPr>
      <p:grpSpPr>
        <a:xfrm>
          <a:off x="0" y="0"/>
          <a:ext cx="0" cy="0"/>
          <a:chOff x="0" y="0"/>
          <a:chExt cx="0" cy="0"/>
        </a:xfrm>
      </p:grpSpPr>
      <p:sp>
        <p:nvSpPr>
          <p:cNvPr id="994" name="Google Shape;994;gef5ab3a756_0_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5" name="Google Shape;995;gef5ab3a756_0_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2" name="Shape 1032"/>
        <p:cNvGrpSpPr/>
        <p:nvPr/>
      </p:nvGrpSpPr>
      <p:grpSpPr>
        <a:xfrm>
          <a:off x="0" y="0"/>
          <a:ext cx="0" cy="0"/>
          <a:chOff x="0" y="0"/>
          <a:chExt cx="0" cy="0"/>
        </a:xfrm>
      </p:grpSpPr>
      <p:sp>
        <p:nvSpPr>
          <p:cNvPr id="1033" name="Google Shape;1033;gef5ab3a756_0_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4" name="Google Shape;1034;gef5ab3a756_0_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 name="Shape 543"/>
        <p:cNvGrpSpPr/>
        <p:nvPr/>
      </p:nvGrpSpPr>
      <p:grpSpPr>
        <a:xfrm>
          <a:off x="0" y="0"/>
          <a:ext cx="0" cy="0"/>
          <a:chOff x="0" y="0"/>
          <a:chExt cx="0" cy="0"/>
        </a:xfrm>
      </p:grpSpPr>
      <p:sp>
        <p:nvSpPr>
          <p:cNvPr id="544" name="Google Shape;544;gef5ab3a75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5" name="Google Shape;545;gef5ab3a75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0" name="Shape 1040"/>
        <p:cNvGrpSpPr/>
        <p:nvPr/>
      </p:nvGrpSpPr>
      <p:grpSpPr>
        <a:xfrm>
          <a:off x="0" y="0"/>
          <a:ext cx="0" cy="0"/>
          <a:chOff x="0" y="0"/>
          <a:chExt cx="0" cy="0"/>
        </a:xfrm>
      </p:grpSpPr>
      <p:sp>
        <p:nvSpPr>
          <p:cNvPr id="1041" name="Google Shape;1041;gebc844c80a_2_6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2" name="Google Shape;1042;gebc844c80a_2_6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8" name="Shape 1058"/>
        <p:cNvGrpSpPr/>
        <p:nvPr/>
      </p:nvGrpSpPr>
      <p:grpSpPr>
        <a:xfrm>
          <a:off x="0" y="0"/>
          <a:ext cx="0" cy="0"/>
          <a:chOff x="0" y="0"/>
          <a:chExt cx="0" cy="0"/>
        </a:xfrm>
      </p:grpSpPr>
      <p:sp>
        <p:nvSpPr>
          <p:cNvPr id="1059" name="Google Shape;1059;gebc844c80a_2_7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0" name="Google Shape;1060;gebc844c80a_2_7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2" name="Shape 1172"/>
        <p:cNvGrpSpPr/>
        <p:nvPr/>
      </p:nvGrpSpPr>
      <p:grpSpPr>
        <a:xfrm>
          <a:off x="0" y="0"/>
          <a:ext cx="0" cy="0"/>
          <a:chOff x="0" y="0"/>
          <a:chExt cx="0" cy="0"/>
        </a:xfrm>
      </p:grpSpPr>
      <p:sp>
        <p:nvSpPr>
          <p:cNvPr id="1173" name="Google Shape;1173;gebc844c80a_2_10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4" name="Google Shape;1174;gebc844c80a_2_10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0" name="Shape 1190"/>
        <p:cNvGrpSpPr/>
        <p:nvPr/>
      </p:nvGrpSpPr>
      <p:grpSpPr>
        <a:xfrm>
          <a:off x="0" y="0"/>
          <a:ext cx="0" cy="0"/>
          <a:chOff x="0" y="0"/>
          <a:chExt cx="0" cy="0"/>
        </a:xfrm>
      </p:grpSpPr>
      <p:sp>
        <p:nvSpPr>
          <p:cNvPr id="1191" name="Google Shape;1191;gebc844c80a_2_9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2" name="Google Shape;1192;gebc844c80a_2_9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2" name="Shape 1282"/>
        <p:cNvGrpSpPr/>
        <p:nvPr/>
      </p:nvGrpSpPr>
      <p:grpSpPr>
        <a:xfrm>
          <a:off x="0" y="0"/>
          <a:ext cx="0" cy="0"/>
          <a:chOff x="0" y="0"/>
          <a:chExt cx="0" cy="0"/>
        </a:xfrm>
      </p:grpSpPr>
      <p:sp>
        <p:nvSpPr>
          <p:cNvPr id="1283" name="Google Shape;1283;gef455f51be_0_5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4" name="Google Shape;1284;gef455f51be_0_5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0" name="Shape 1300"/>
        <p:cNvGrpSpPr/>
        <p:nvPr/>
      </p:nvGrpSpPr>
      <p:grpSpPr>
        <a:xfrm>
          <a:off x="0" y="0"/>
          <a:ext cx="0" cy="0"/>
          <a:chOff x="0" y="0"/>
          <a:chExt cx="0" cy="0"/>
        </a:xfrm>
      </p:grpSpPr>
      <p:sp>
        <p:nvSpPr>
          <p:cNvPr id="1301" name="Google Shape;1301;gebc844c80a_2_10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2" name="Google Shape;1302;gebc844c80a_2_10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9" name="Shape 1369"/>
        <p:cNvGrpSpPr/>
        <p:nvPr/>
      </p:nvGrpSpPr>
      <p:grpSpPr>
        <a:xfrm>
          <a:off x="0" y="0"/>
          <a:ext cx="0" cy="0"/>
          <a:chOff x="0" y="0"/>
          <a:chExt cx="0" cy="0"/>
        </a:xfrm>
      </p:grpSpPr>
      <p:sp>
        <p:nvSpPr>
          <p:cNvPr id="1370" name="Google Shape;1370;gebc844c80a_2_1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1" name="Google Shape;1371;gebc844c80a_2_1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1" name="Shape 1421"/>
        <p:cNvGrpSpPr/>
        <p:nvPr/>
      </p:nvGrpSpPr>
      <p:grpSpPr>
        <a:xfrm>
          <a:off x="0" y="0"/>
          <a:ext cx="0" cy="0"/>
          <a:chOff x="0" y="0"/>
          <a:chExt cx="0" cy="0"/>
        </a:xfrm>
      </p:grpSpPr>
      <p:sp>
        <p:nvSpPr>
          <p:cNvPr id="1422" name="Google Shape;1422;gebc844c80a_2_7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3" name="Google Shape;1423;gebc844c80a_2_7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9" name="Shape 1439"/>
        <p:cNvGrpSpPr/>
        <p:nvPr/>
      </p:nvGrpSpPr>
      <p:grpSpPr>
        <a:xfrm>
          <a:off x="0" y="0"/>
          <a:ext cx="0" cy="0"/>
          <a:chOff x="0" y="0"/>
          <a:chExt cx="0" cy="0"/>
        </a:xfrm>
      </p:grpSpPr>
      <p:sp>
        <p:nvSpPr>
          <p:cNvPr id="1440" name="Google Shape;1440;gebc844c80a_2_12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1" name="Google Shape;1441;gebc844c80a_2_12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6" name="Shape 1456"/>
        <p:cNvGrpSpPr/>
        <p:nvPr/>
      </p:nvGrpSpPr>
      <p:grpSpPr>
        <a:xfrm>
          <a:off x="0" y="0"/>
          <a:ext cx="0" cy="0"/>
          <a:chOff x="0" y="0"/>
          <a:chExt cx="0" cy="0"/>
        </a:xfrm>
      </p:grpSpPr>
      <p:sp>
        <p:nvSpPr>
          <p:cNvPr id="1457" name="Google Shape;1457;gef5ab3a756_0_3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8" name="Google Shape;1458;gef5ab3a756_0_3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 name="Shape 551"/>
        <p:cNvGrpSpPr/>
        <p:nvPr/>
      </p:nvGrpSpPr>
      <p:grpSpPr>
        <a:xfrm>
          <a:off x="0" y="0"/>
          <a:ext cx="0" cy="0"/>
          <a:chOff x="0" y="0"/>
          <a:chExt cx="0" cy="0"/>
        </a:xfrm>
      </p:grpSpPr>
      <p:sp>
        <p:nvSpPr>
          <p:cNvPr id="552" name="Google Shape;552;gef5ab3a756_0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 name="Google Shape;553;gef5ab3a756_0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0" name="Shape 1530"/>
        <p:cNvGrpSpPr/>
        <p:nvPr/>
      </p:nvGrpSpPr>
      <p:grpSpPr>
        <a:xfrm>
          <a:off x="0" y="0"/>
          <a:ext cx="0" cy="0"/>
          <a:chOff x="0" y="0"/>
          <a:chExt cx="0" cy="0"/>
        </a:xfrm>
      </p:grpSpPr>
      <p:sp>
        <p:nvSpPr>
          <p:cNvPr id="1531" name="Google Shape;1531;gef48b8ce90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2" name="Google Shape;1532;gef48b8ce90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9" name="Shape 1539"/>
        <p:cNvGrpSpPr/>
        <p:nvPr/>
      </p:nvGrpSpPr>
      <p:grpSpPr>
        <a:xfrm>
          <a:off x="0" y="0"/>
          <a:ext cx="0" cy="0"/>
          <a:chOff x="0" y="0"/>
          <a:chExt cx="0" cy="0"/>
        </a:xfrm>
      </p:grpSpPr>
      <p:sp>
        <p:nvSpPr>
          <p:cNvPr id="1540" name="Google Shape;1540;gef455f51be_0_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1" name="Google Shape;1541;gef455f51be_0_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6" name="Shape 1606"/>
        <p:cNvGrpSpPr/>
        <p:nvPr/>
      </p:nvGrpSpPr>
      <p:grpSpPr>
        <a:xfrm>
          <a:off x="0" y="0"/>
          <a:ext cx="0" cy="0"/>
          <a:chOff x="0" y="0"/>
          <a:chExt cx="0" cy="0"/>
        </a:xfrm>
      </p:grpSpPr>
      <p:sp>
        <p:nvSpPr>
          <p:cNvPr id="1607" name="Google Shape;1607;gebc844c80a_2_7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8" name="Google Shape;1608;gebc844c80a_2_7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4" name="Shape 1624"/>
        <p:cNvGrpSpPr/>
        <p:nvPr/>
      </p:nvGrpSpPr>
      <p:grpSpPr>
        <a:xfrm>
          <a:off x="0" y="0"/>
          <a:ext cx="0" cy="0"/>
          <a:chOff x="0" y="0"/>
          <a:chExt cx="0" cy="0"/>
        </a:xfrm>
      </p:grpSpPr>
      <p:sp>
        <p:nvSpPr>
          <p:cNvPr id="1625" name="Google Shape;1625;gecb927a3f9_0_10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6" name="Google Shape;1626;gecb927a3f9_0_10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9" name="Shape 1649"/>
        <p:cNvGrpSpPr/>
        <p:nvPr/>
      </p:nvGrpSpPr>
      <p:grpSpPr>
        <a:xfrm>
          <a:off x="0" y="0"/>
          <a:ext cx="0" cy="0"/>
          <a:chOff x="0" y="0"/>
          <a:chExt cx="0" cy="0"/>
        </a:xfrm>
      </p:grpSpPr>
      <p:sp>
        <p:nvSpPr>
          <p:cNvPr id="1650" name="Google Shape;1650;gebc844c80a_2_8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1" name="Google Shape;1651;gebc844c80a_2_8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7" name="Shape 1667"/>
        <p:cNvGrpSpPr/>
        <p:nvPr/>
      </p:nvGrpSpPr>
      <p:grpSpPr>
        <a:xfrm>
          <a:off x="0" y="0"/>
          <a:ext cx="0" cy="0"/>
          <a:chOff x="0" y="0"/>
          <a:chExt cx="0" cy="0"/>
        </a:xfrm>
      </p:grpSpPr>
      <p:sp>
        <p:nvSpPr>
          <p:cNvPr id="1668" name="Google Shape;1668;gef455f51be_0_4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9" name="Google Shape;1669;gef455f51be_0_4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0" name="Shape 1700"/>
        <p:cNvGrpSpPr/>
        <p:nvPr/>
      </p:nvGrpSpPr>
      <p:grpSpPr>
        <a:xfrm>
          <a:off x="0" y="0"/>
          <a:ext cx="0" cy="0"/>
          <a:chOff x="0" y="0"/>
          <a:chExt cx="0" cy="0"/>
        </a:xfrm>
      </p:grpSpPr>
      <p:sp>
        <p:nvSpPr>
          <p:cNvPr id="1701" name="Google Shape;1701;gef48b8ce90_0_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2" name="Google Shape;1702;gef48b8ce90_0_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3" name="Shape 1713"/>
        <p:cNvGrpSpPr/>
        <p:nvPr/>
      </p:nvGrpSpPr>
      <p:grpSpPr>
        <a:xfrm>
          <a:off x="0" y="0"/>
          <a:ext cx="0" cy="0"/>
          <a:chOff x="0" y="0"/>
          <a:chExt cx="0" cy="0"/>
        </a:xfrm>
      </p:grpSpPr>
      <p:sp>
        <p:nvSpPr>
          <p:cNvPr id="1714" name="Google Shape;1714;gebc844c80a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5" name="Google Shape;1715;gebc844c80a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2" name="Shape 1722"/>
        <p:cNvGrpSpPr/>
        <p:nvPr/>
      </p:nvGrpSpPr>
      <p:grpSpPr>
        <a:xfrm>
          <a:off x="0" y="0"/>
          <a:ext cx="0" cy="0"/>
          <a:chOff x="0" y="0"/>
          <a:chExt cx="0" cy="0"/>
        </a:xfrm>
      </p:grpSpPr>
      <p:sp>
        <p:nvSpPr>
          <p:cNvPr id="1723" name="Google Shape;1723;gef48b8ce90_0_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4" name="Google Shape;1724;gef48b8ce90_0_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7" name="Shape 1737"/>
        <p:cNvGrpSpPr/>
        <p:nvPr/>
      </p:nvGrpSpPr>
      <p:grpSpPr>
        <a:xfrm>
          <a:off x="0" y="0"/>
          <a:ext cx="0" cy="0"/>
          <a:chOff x="0" y="0"/>
          <a:chExt cx="0" cy="0"/>
        </a:xfrm>
      </p:grpSpPr>
      <p:sp>
        <p:nvSpPr>
          <p:cNvPr id="1738" name="Google Shape;1738;gef48b8ce90_0_3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9" name="Google Shape;1739;gef48b8ce90_0_3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 name="Shape 568"/>
        <p:cNvGrpSpPr/>
        <p:nvPr/>
      </p:nvGrpSpPr>
      <p:grpSpPr>
        <a:xfrm>
          <a:off x="0" y="0"/>
          <a:ext cx="0" cy="0"/>
          <a:chOff x="0" y="0"/>
          <a:chExt cx="0" cy="0"/>
        </a:xfrm>
      </p:grpSpPr>
      <p:sp>
        <p:nvSpPr>
          <p:cNvPr id="569" name="Google Shape;569;gebbf389be0_0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0" name="Google Shape;570;gebbf389be0_0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1" name="Shape 1771"/>
        <p:cNvGrpSpPr/>
        <p:nvPr/>
      </p:nvGrpSpPr>
      <p:grpSpPr>
        <a:xfrm>
          <a:off x="0" y="0"/>
          <a:ext cx="0" cy="0"/>
          <a:chOff x="0" y="0"/>
          <a:chExt cx="0" cy="0"/>
        </a:xfrm>
      </p:grpSpPr>
      <p:sp>
        <p:nvSpPr>
          <p:cNvPr id="1772" name="Google Shape;1772;gecb927a3f9_0_2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3" name="Google Shape;1773;gecb927a3f9_0_2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7" name="Shape 2477"/>
        <p:cNvGrpSpPr/>
        <p:nvPr/>
      </p:nvGrpSpPr>
      <p:grpSpPr>
        <a:xfrm>
          <a:off x="0" y="0"/>
          <a:ext cx="0" cy="0"/>
          <a:chOff x="0" y="0"/>
          <a:chExt cx="0" cy="0"/>
        </a:xfrm>
      </p:grpSpPr>
      <p:sp>
        <p:nvSpPr>
          <p:cNvPr id="2478" name="Google Shape;2478;gef48b8ce90_0_3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9" name="Google Shape;2479;gef48b8ce90_0_3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1" name="Shape 2491"/>
        <p:cNvGrpSpPr/>
        <p:nvPr/>
      </p:nvGrpSpPr>
      <p:grpSpPr>
        <a:xfrm>
          <a:off x="0" y="0"/>
          <a:ext cx="0" cy="0"/>
          <a:chOff x="0" y="0"/>
          <a:chExt cx="0" cy="0"/>
        </a:xfrm>
      </p:grpSpPr>
      <p:sp>
        <p:nvSpPr>
          <p:cNvPr id="2492" name="Google Shape;2492;gef48b8ce90_0_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3" name="Google Shape;2493;gef48b8ce90_0_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2" name="Shape 2502"/>
        <p:cNvGrpSpPr/>
        <p:nvPr/>
      </p:nvGrpSpPr>
      <p:grpSpPr>
        <a:xfrm>
          <a:off x="0" y="0"/>
          <a:ext cx="0" cy="0"/>
          <a:chOff x="0" y="0"/>
          <a:chExt cx="0" cy="0"/>
        </a:xfrm>
      </p:grpSpPr>
      <p:sp>
        <p:nvSpPr>
          <p:cNvPr id="2503" name="Google Shape;2503;gef48b8ce90_0_147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4" name="Google Shape;2504;gef48b8ce90_0_147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9" name="Shape 2509"/>
        <p:cNvGrpSpPr/>
        <p:nvPr/>
      </p:nvGrpSpPr>
      <p:grpSpPr>
        <a:xfrm>
          <a:off x="0" y="0"/>
          <a:ext cx="0" cy="0"/>
          <a:chOff x="0" y="0"/>
          <a:chExt cx="0" cy="0"/>
        </a:xfrm>
      </p:grpSpPr>
      <p:sp>
        <p:nvSpPr>
          <p:cNvPr id="2510" name="Google Shape;2510;gef48b8ce90_0_147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1" name="Google Shape;2511;gef48b8ce90_0_147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4" name="Shape 2534"/>
        <p:cNvGrpSpPr/>
        <p:nvPr/>
      </p:nvGrpSpPr>
      <p:grpSpPr>
        <a:xfrm>
          <a:off x="0" y="0"/>
          <a:ext cx="0" cy="0"/>
          <a:chOff x="0" y="0"/>
          <a:chExt cx="0" cy="0"/>
        </a:xfrm>
      </p:grpSpPr>
      <p:sp>
        <p:nvSpPr>
          <p:cNvPr id="2535" name="Google Shape;2535;gef48b8ce90_0_147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6" name="Google Shape;2536;gef48b8ce90_0_147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0" name="Shape 2550"/>
        <p:cNvGrpSpPr/>
        <p:nvPr/>
      </p:nvGrpSpPr>
      <p:grpSpPr>
        <a:xfrm>
          <a:off x="0" y="0"/>
          <a:ext cx="0" cy="0"/>
          <a:chOff x="0" y="0"/>
          <a:chExt cx="0" cy="0"/>
        </a:xfrm>
      </p:grpSpPr>
      <p:sp>
        <p:nvSpPr>
          <p:cNvPr id="2551" name="Google Shape;2551;gef48b8ce90_0_148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2" name="Google Shape;2552;gef48b8ce90_0_148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7" name="Shape 2887"/>
        <p:cNvGrpSpPr/>
        <p:nvPr/>
      </p:nvGrpSpPr>
      <p:grpSpPr>
        <a:xfrm>
          <a:off x="0" y="0"/>
          <a:ext cx="0" cy="0"/>
          <a:chOff x="0" y="0"/>
          <a:chExt cx="0" cy="0"/>
        </a:xfrm>
      </p:grpSpPr>
      <p:sp>
        <p:nvSpPr>
          <p:cNvPr id="2888" name="Google Shape;2888;gef48b8ce90_0_15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9" name="Google Shape;2889;gef48b8ce90_0_15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87" name="Shape 9387"/>
        <p:cNvGrpSpPr/>
        <p:nvPr/>
      </p:nvGrpSpPr>
      <p:grpSpPr>
        <a:xfrm>
          <a:off x="0" y="0"/>
          <a:ext cx="0" cy="0"/>
          <a:chOff x="0" y="0"/>
          <a:chExt cx="0" cy="0"/>
        </a:xfrm>
      </p:grpSpPr>
      <p:sp>
        <p:nvSpPr>
          <p:cNvPr id="9388" name="Google Shape;9388;gef48b8ce90_0_216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89" name="Google Shape;9389;gef48b8ce90_0_216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14" name="Shape 9814"/>
        <p:cNvGrpSpPr/>
        <p:nvPr/>
      </p:nvGrpSpPr>
      <p:grpSpPr>
        <a:xfrm>
          <a:off x="0" y="0"/>
          <a:ext cx="0" cy="0"/>
          <a:chOff x="0" y="0"/>
          <a:chExt cx="0" cy="0"/>
        </a:xfrm>
      </p:grpSpPr>
      <p:sp>
        <p:nvSpPr>
          <p:cNvPr id="9815" name="Google Shape;9815;gef48b8ce90_0_220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16" name="Google Shape;9816;gef48b8ce90_0_220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 name="Shape 596"/>
        <p:cNvGrpSpPr/>
        <p:nvPr/>
      </p:nvGrpSpPr>
      <p:grpSpPr>
        <a:xfrm>
          <a:off x="0" y="0"/>
          <a:ext cx="0" cy="0"/>
          <a:chOff x="0" y="0"/>
          <a:chExt cx="0" cy="0"/>
        </a:xfrm>
      </p:grpSpPr>
      <p:sp>
        <p:nvSpPr>
          <p:cNvPr id="597" name="Google Shape;597;gef5ab3a756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8" name="Google Shape;598;gef5ab3a756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77" name="Shape 9977"/>
        <p:cNvGrpSpPr/>
        <p:nvPr/>
      </p:nvGrpSpPr>
      <p:grpSpPr>
        <a:xfrm>
          <a:off x="0" y="0"/>
          <a:ext cx="0" cy="0"/>
          <a:chOff x="0" y="0"/>
          <a:chExt cx="0" cy="0"/>
        </a:xfrm>
      </p:grpSpPr>
      <p:sp>
        <p:nvSpPr>
          <p:cNvPr id="9978" name="Google Shape;9978;gef48b8ce90_0_222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79" name="Google Shape;9979;gef48b8ce90_0_222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79" name="Shape 10379"/>
        <p:cNvGrpSpPr/>
        <p:nvPr/>
      </p:nvGrpSpPr>
      <p:grpSpPr>
        <a:xfrm>
          <a:off x="0" y="0"/>
          <a:ext cx="0" cy="0"/>
          <a:chOff x="0" y="0"/>
          <a:chExt cx="0" cy="0"/>
        </a:xfrm>
      </p:grpSpPr>
      <p:sp>
        <p:nvSpPr>
          <p:cNvPr id="10380" name="Google Shape;10380;gef48b8ce90_0_226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81" name="Google Shape;10381;gef48b8ce90_0_226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0" name="Shape 10750"/>
        <p:cNvGrpSpPr/>
        <p:nvPr/>
      </p:nvGrpSpPr>
      <p:grpSpPr>
        <a:xfrm>
          <a:off x="0" y="0"/>
          <a:ext cx="0" cy="0"/>
          <a:chOff x="0" y="0"/>
          <a:chExt cx="0" cy="0"/>
        </a:xfrm>
      </p:grpSpPr>
      <p:sp>
        <p:nvSpPr>
          <p:cNvPr id="10751" name="Google Shape;10751;gef48b8ce90_0_230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52" name="Google Shape;10752;gef48b8ce90_0_230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27" name="Shape 11127"/>
        <p:cNvGrpSpPr/>
        <p:nvPr/>
      </p:nvGrpSpPr>
      <p:grpSpPr>
        <a:xfrm>
          <a:off x="0" y="0"/>
          <a:ext cx="0" cy="0"/>
          <a:chOff x="0" y="0"/>
          <a:chExt cx="0" cy="0"/>
        </a:xfrm>
      </p:grpSpPr>
      <p:sp>
        <p:nvSpPr>
          <p:cNvPr id="11128" name="Google Shape;11128;gef48b8ce90_0_23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29" name="Google Shape;11129;gef48b8ce90_0_23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8" name="Shape 11558"/>
        <p:cNvGrpSpPr/>
        <p:nvPr/>
      </p:nvGrpSpPr>
      <p:grpSpPr>
        <a:xfrm>
          <a:off x="0" y="0"/>
          <a:ext cx="0" cy="0"/>
          <a:chOff x="0" y="0"/>
          <a:chExt cx="0" cy="0"/>
        </a:xfrm>
      </p:grpSpPr>
      <p:sp>
        <p:nvSpPr>
          <p:cNvPr id="11559" name="Google Shape;11559;gef48b8ce90_0_238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60" name="Google Shape;11560;gef48b8ce90_0_238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51" name="Shape 12351"/>
        <p:cNvGrpSpPr/>
        <p:nvPr/>
      </p:nvGrpSpPr>
      <p:grpSpPr>
        <a:xfrm>
          <a:off x="0" y="0"/>
          <a:ext cx="0" cy="0"/>
          <a:chOff x="0" y="0"/>
          <a:chExt cx="0" cy="0"/>
        </a:xfrm>
      </p:grpSpPr>
      <p:sp>
        <p:nvSpPr>
          <p:cNvPr id="12352" name="Google Shape;12352;gef48b8ce90_0_246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53" name="Google Shape;12353;gef48b8ce90_0_246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92" name="Shape 13092"/>
        <p:cNvGrpSpPr/>
        <p:nvPr/>
      </p:nvGrpSpPr>
      <p:grpSpPr>
        <a:xfrm>
          <a:off x="0" y="0"/>
          <a:ext cx="0" cy="0"/>
          <a:chOff x="0" y="0"/>
          <a:chExt cx="0" cy="0"/>
        </a:xfrm>
      </p:grpSpPr>
      <p:sp>
        <p:nvSpPr>
          <p:cNvPr id="13093" name="Google Shape;13093;gef48b8ce90_0_253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94" name="Google Shape;13094;gef48b8ce90_0_25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85" name="Shape 13785"/>
        <p:cNvGrpSpPr/>
        <p:nvPr/>
      </p:nvGrpSpPr>
      <p:grpSpPr>
        <a:xfrm>
          <a:off x="0" y="0"/>
          <a:ext cx="0" cy="0"/>
          <a:chOff x="0" y="0"/>
          <a:chExt cx="0" cy="0"/>
        </a:xfrm>
      </p:grpSpPr>
      <p:sp>
        <p:nvSpPr>
          <p:cNvPr id="13786" name="Google Shape;13786;gef48b8ce90_0_260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87" name="Google Shape;13787;gef48b8ce90_0_260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87" name="Shape 14087"/>
        <p:cNvGrpSpPr/>
        <p:nvPr/>
      </p:nvGrpSpPr>
      <p:grpSpPr>
        <a:xfrm>
          <a:off x="0" y="0"/>
          <a:ext cx="0" cy="0"/>
          <a:chOff x="0" y="0"/>
          <a:chExt cx="0" cy="0"/>
        </a:xfrm>
      </p:grpSpPr>
      <p:sp>
        <p:nvSpPr>
          <p:cNvPr id="14088" name="Google Shape;14088;gef48b8ce90_0_263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89" name="Google Shape;14089;gef48b8ce90_0_263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27" name="Shape 14727"/>
        <p:cNvGrpSpPr/>
        <p:nvPr/>
      </p:nvGrpSpPr>
      <p:grpSpPr>
        <a:xfrm>
          <a:off x="0" y="0"/>
          <a:ext cx="0" cy="0"/>
          <a:chOff x="0" y="0"/>
          <a:chExt cx="0" cy="0"/>
        </a:xfrm>
      </p:grpSpPr>
      <p:sp>
        <p:nvSpPr>
          <p:cNvPr id="14728" name="Google Shape;14728;gef48b8ce90_0_269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29" name="Google Shape;14729;gef48b8ce90_0_269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5" name="Shape 605"/>
        <p:cNvGrpSpPr/>
        <p:nvPr/>
      </p:nvGrpSpPr>
      <p:grpSpPr>
        <a:xfrm>
          <a:off x="0" y="0"/>
          <a:ext cx="0" cy="0"/>
          <a:chOff x="0" y="0"/>
          <a:chExt cx="0" cy="0"/>
        </a:xfrm>
      </p:grpSpPr>
      <p:sp>
        <p:nvSpPr>
          <p:cNvPr id="606" name="Google Shape;606;gebbf389be0_0_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7" name="Google Shape;607;gebbf389be0_0_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41" name="Shape 14841"/>
        <p:cNvGrpSpPr/>
        <p:nvPr/>
      </p:nvGrpSpPr>
      <p:grpSpPr>
        <a:xfrm>
          <a:off x="0" y="0"/>
          <a:ext cx="0" cy="0"/>
          <a:chOff x="0" y="0"/>
          <a:chExt cx="0" cy="0"/>
        </a:xfrm>
      </p:grpSpPr>
      <p:sp>
        <p:nvSpPr>
          <p:cNvPr id="14842" name="Google Shape;14842;gef48b8ce90_0_270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43" name="Google Shape;14843;gef48b8ce90_0_270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84" name="Shape 14884"/>
        <p:cNvGrpSpPr/>
        <p:nvPr/>
      </p:nvGrpSpPr>
      <p:grpSpPr>
        <a:xfrm>
          <a:off x="0" y="0"/>
          <a:ext cx="0" cy="0"/>
          <a:chOff x="0" y="0"/>
          <a:chExt cx="0" cy="0"/>
        </a:xfrm>
      </p:grpSpPr>
      <p:sp>
        <p:nvSpPr>
          <p:cNvPr id="14885" name="Google Shape;14885;gef48b8ce90_0_27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86" name="Google Shape;14886;gef48b8ce90_0_27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58" name="Shape 15258"/>
        <p:cNvGrpSpPr/>
        <p:nvPr/>
      </p:nvGrpSpPr>
      <p:grpSpPr>
        <a:xfrm>
          <a:off x="0" y="0"/>
          <a:ext cx="0" cy="0"/>
          <a:chOff x="0" y="0"/>
          <a:chExt cx="0" cy="0"/>
        </a:xfrm>
      </p:grpSpPr>
      <p:sp>
        <p:nvSpPr>
          <p:cNvPr id="15259" name="Google Shape;15259;gef48b8ce90_0_275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60" name="Google Shape;15260;gef48b8ce90_0_275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14" name="Shape 15714"/>
        <p:cNvGrpSpPr/>
        <p:nvPr/>
      </p:nvGrpSpPr>
      <p:grpSpPr>
        <a:xfrm>
          <a:off x="0" y="0"/>
          <a:ext cx="0" cy="0"/>
          <a:chOff x="0" y="0"/>
          <a:chExt cx="0" cy="0"/>
        </a:xfrm>
      </p:grpSpPr>
      <p:sp>
        <p:nvSpPr>
          <p:cNvPr id="15715" name="Google Shape;15715;gef48b8ce90_0_279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16" name="Google Shape;15716;gef48b8ce90_0_279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28" name="Shape 16028"/>
        <p:cNvGrpSpPr/>
        <p:nvPr/>
      </p:nvGrpSpPr>
      <p:grpSpPr>
        <a:xfrm>
          <a:off x="0" y="0"/>
          <a:ext cx="0" cy="0"/>
          <a:chOff x="0" y="0"/>
          <a:chExt cx="0" cy="0"/>
        </a:xfrm>
      </p:grpSpPr>
      <p:sp>
        <p:nvSpPr>
          <p:cNvPr id="16029" name="Google Shape;16029;gef48b8ce90_0_282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30" name="Google Shape;16030;gef48b8ce90_0_282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62" name="Shape 16362"/>
        <p:cNvGrpSpPr/>
        <p:nvPr/>
      </p:nvGrpSpPr>
      <p:grpSpPr>
        <a:xfrm>
          <a:off x="0" y="0"/>
          <a:ext cx="0" cy="0"/>
          <a:chOff x="0" y="0"/>
          <a:chExt cx="0" cy="0"/>
        </a:xfrm>
      </p:grpSpPr>
      <p:sp>
        <p:nvSpPr>
          <p:cNvPr id="16363" name="Google Shape;16363;gef48b8ce90_0_286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64" name="Google Shape;16364;gef48b8ce90_0_286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40" name="Shape 16740"/>
        <p:cNvGrpSpPr/>
        <p:nvPr/>
      </p:nvGrpSpPr>
      <p:grpSpPr>
        <a:xfrm>
          <a:off x="0" y="0"/>
          <a:ext cx="0" cy="0"/>
          <a:chOff x="0" y="0"/>
          <a:chExt cx="0" cy="0"/>
        </a:xfrm>
      </p:grpSpPr>
      <p:sp>
        <p:nvSpPr>
          <p:cNvPr id="16741" name="Google Shape;16741;gef48b8ce90_0_289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42" name="Google Shape;16742;gef48b8ce90_0_289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1" name="Shape 621"/>
        <p:cNvGrpSpPr/>
        <p:nvPr/>
      </p:nvGrpSpPr>
      <p:grpSpPr>
        <a:xfrm>
          <a:off x="0" y="0"/>
          <a:ext cx="0" cy="0"/>
          <a:chOff x="0" y="0"/>
          <a:chExt cx="0" cy="0"/>
        </a:xfrm>
      </p:grpSpPr>
      <p:sp>
        <p:nvSpPr>
          <p:cNvPr id="622" name="Google Shape;622;geee3a70a61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3" name="Google Shape;623;geee3a70a61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8" name="Shape 638"/>
        <p:cNvGrpSpPr/>
        <p:nvPr/>
      </p:nvGrpSpPr>
      <p:grpSpPr>
        <a:xfrm>
          <a:off x="0" y="0"/>
          <a:ext cx="0" cy="0"/>
          <a:chOff x="0" y="0"/>
          <a:chExt cx="0" cy="0"/>
        </a:xfrm>
      </p:grpSpPr>
      <p:sp>
        <p:nvSpPr>
          <p:cNvPr id="639" name="Google Shape;639;gebbf389be0_0_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0" name="Google Shape;640;gebbf389be0_0_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9" name="Shape 689"/>
        <p:cNvGrpSpPr/>
        <p:nvPr/>
      </p:nvGrpSpPr>
      <p:grpSpPr>
        <a:xfrm>
          <a:off x="0" y="0"/>
          <a:ext cx="0" cy="0"/>
          <a:chOff x="0" y="0"/>
          <a:chExt cx="0" cy="0"/>
        </a:xfrm>
      </p:grpSpPr>
      <p:sp>
        <p:nvSpPr>
          <p:cNvPr id="690" name="Google Shape;690;gef5ab3a756_0_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1" name="Google Shape;691;gef5ab3a756_0_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dk1"/>
        </a:solidFill>
      </p:bgPr>
    </p:bg>
    <p:spTree>
      <p:nvGrpSpPr>
        <p:cNvPr id="8" name="Shape 8"/>
        <p:cNvGrpSpPr/>
        <p:nvPr/>
      </p:nvGrpSpPr>
      <p:grpSpPr>
        <a:xfrm>
          <a:off x="0" y="0"/>
          <a:ext cx="0" cy="0"/>
          <a:chOff x="0" y="0"/>
          <a:chExt cx="0" cy="0"/>
        </a:xfrm>
      </p:grpSpPr>
      <p:sp>
        <p:nvSpPr>
          <p:cNvPr id="9" name="Google Shape;9;p2"/>
          <p:cNvSpPr/>
          <p:nvPr/>
        </p:nvSpPr>
        <p:spPr>
          <a:xfrm>
            <a:off x="4439125" y="4322075"/>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923725" y="1249126"/>
            <a:ext cx="7296600" cy="1915500"/>
          </a:xfrm>
          <a:prstGeom prst="rect">
            <a:avLst/>
          </a:prstGeom>
        </p:spPr>
        <p:txBody>
          <a:bodyPr anchorCtr="0" anchor="t" bIns="91425" lIns="91425" spcFirstLastPara="1" rIns="91425" wrap="square" tIns="91425">
            <a:noAutofit/>
          </a:bodyPr>
          <a:lstStyle>
            <a:lvl1pPr lvl="0" rtl="0" algn="ctr">
              <a:lnSpc>
                <a:spcPct val="90000"/>
              </a:lnSpc>
              <a:spcBef>
                <a:spcPts val="0"/>
              </a:spcBef>
              <a:spcAft>
                <a:spcPts val="0"/>
              </a:spcAft>
              <a:buClr>
                <a:srgbClr val="191919"/>
              </a:buClr>
              <a:buSzPts val="5200"/>
              <a:buNone/>
              <a:defRPr b="0" sz="6000">
                <a:solidFill>
                  <a:schemeClr val="lt1"/>
                </a:solidFill>
                <a:latin typeface="Archivo Black"/>
                <a:ea typeface="Archivo Black"/>
                <a:cs typeface="Archivo Black"/>
                <a:sym typeface="Archivo Black"/>
              </a:defRPr>
            </a:lvl1pPr>
            <a:lvl2pPr lvl="1" rtl="0" algn="ctr">
              <a:spcBef>
                <a:spcPts val="0"/>
              </a:spcBef>
              <a:spcAft>
                <a:spcPts val="0"/>
              </a:spcAft>
              <a:buClr>
                <a:srgbClr val="191919"/>
              </a:buClr>
              <a:buSzPts val="5200"/>
              <a:buNone/>
              <a:defRPr sz="5200">
                <a:solidFill>
                  <a:srgbClr val="191919"/>
                </a:solidFill>
              </a:defRPr>
            </a:lvl2pPr>
            <a:lvl3pPr lvl="2" rtl="0" algn="ctr">
              <a:spcBef>
                <a:spcPts val="0"/>
              </a:spcBef>
              <a:spcAft>
                <a:spcPts val="0"/>
              </a:spcAft>
              <a:buClr>
                <a:srgbClr val="191919"/>
              </a:buClr>
              <a:buSzPts val="5200"/>
              <a:buNone/>
              <a:defRPr sz="5200">
                <a:solidFill>
                  <a:srgbClr val="191919"/>
                </a:solidFill>
              </a:defRPr>
            </a:lvl3pPr>
            <a:lvl4pPr lvl="3" rtl="0" algn="ctr">
              <a:spcBef>
                <a:spcPts val="0"/>
              </a:spcBef>
              <a:spcAft>
                <a:spcPts val="0"/>
              </a:spcAft>
              <a:buClr>
                <a:srgbClr val="191919"/>
              </a:buClr>
              <a:buSzPts val="5200"/>
              <a:buNone/>
              <a:defRPr sz="5200">
                <a:solidFill>
                  <a:srgbClr val="191919"/>
                </a:solidFill>
              </a:defRPr>
            </a:lvl4pPr>
            <a:lvl5pPr lvl="4" rtl="0" algn="ctr">
              <a:spcBef>
                <a:spcPts val="0"/>
              </a:spcBef>
              <a:spcAft>
                <a:spcPts val="0"/>
              </a:spcAft>
              <a:buClr>
                <a:srgbClr val="191919"/>
              </a:buClr>
              <a:buSzPts val="5200"/>
              <a:buNone/>
              <a:defRPr sz="5200">
                <a:solidFill>
                  <a:srgbClr val="191919"/>
                </a:solidFill>
              </a:defRPr>
            </a:lvl5pPr>
            <a:lvl6pPr lvl="5" rtl="0" algn="ctr">
              <a:spcBef>
                <a:spcPts val="0"/>
              </a:spcBef>
              <a:spcAft>
                <a:spcPts val="0"/>
              </a:spcAft>
              <a:buClr>
                <a:srgbClr val="191919"/>
              </a:buClr>
              <a:buSzPts val="5200"/>
              <a:buNone/>
              <a:defRPr sz="5200">
                <a:solidFill>
                  <a:srgbClr val="191919"/>
                </a:solidFill>
              </a:defRPr>
            </a:lvl6pPr>
            <a:lvl7pPr lvl="6" rtl="0" algn="ctr">
              <a:spcBef>
                <a:spcPts val="0"/>
              </a:spcBef>
              <a:spcAft>
                <a:spcPts val="0"/>
              </a:spcAft>
              <a:buClr>
                <a:srgbClr val="191919"/>
              </a:buClr>
              <a:buSzPts val="5200"/>
              <a:buNone/>
              <a:defRPr sz="5200">
                <a:solidFill>
                  <a:srgbClr val="191919"/>
                </a:solidFill>
              </a:defRPr>
            </a:lvl7pPr>
            <a:lvl8pPr lvl="7" rtl="0" algn="ctr">
              <a:spcBef>
                <a:spcPts val="0"/>
              </a:spcBef>
              <a:spcAft>
                <a:spcPts val="0"/>
              </a:spcAft>
              <a:buClr>
                <a:srgbClr val="191919"/>
              </a:buClr>
              <a:buSzPts val="5200"/>
              <a:buNone/>
              <a:defRPr sz="5200">
                <a:solidFill>
                  <a:srgbClr val="191919"/>
                </a:solidFill>
              </a:defRPr>
            </a:lvl8pPr>
            <a:lvl9pPr lvl="8" rtl="0" algn="ctr">
              <a:spcBef>
                <a:spcPts val="0"/>
              </a:spcBef>
              <a:spcAft>
                <a:spcPts val="0"/>
              </a:spcAft>
              <a:buClr>
                <a:srgbClr val="191919"/>
              </a:buClr>
              <a:buSzPts val="5200"/>
              <a:buNone/>
              <a:defRPr sz="5200">
                <a:solidFill>
                  <a:srgbClr val="191919"/>
                </a:solidFill>
              </a:defRPr>
            </a:lvl9pPr>
          </a:lstStyle>
          <a:p/>
        </p:txBody>
      </p:sp>
      <p:sp>
        <p:nvSpPr>
          <p:cNvPr id="11" name="Google Shape;11;p2"/>
          <p:cNvSpPr txBox="1"/>
          <p:nvPr>
            <p:ph idx="1" type="subTitle"/>
          </p:nvPr>
        </p:nvSpPr>
        <p:spPr>
          <a:xfrm>
            <a:off x="2073600" y="3264900"/>
            <a:ext cx="4996800" cy="4095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lt1"/>
                </a:solidFill>
                <a:latin typeface="IBM Plex Mono"/>
                <a:ea typeface="IBM Plex Mono"/>
                <a:cs typeface="IBM Plex Mono"/>
                <a:sym typeface="IBM Plex Mono"/>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grpSp>
        <p:nvGrpSpPr>
          <p:cNvPr id="12" name="Google Shape;12;p2"/>
          <p:cNvGrpSpPr/>
          <p:nvPr/>
        </p:nvGrpSpPr>
        <p:grpSpPr>
          <a:xfrm>
            <a:off x="7600029" y="-1607834"/>
            <a:ext cx="3198000" cy="3198000"/>
            <a:chOff x="-1534350" y="3587900"/>
            <a:chExt cx="3198000" cy="3198000"/>
          </a:xfrm>
        </p:grpSpPr>
        <p:sp>
          <p:nvSpPr>
            <p:cNvPr id="13" name="Google Shape;13;p2"/>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 name="Google Shape;16;p2"/>
          <p:cNvGrpSpPr/>
          <p:nvPr/>
        </p:nvGrpSpPr>
        <p:grpSpPr>
          <a:xfrm>
            <a:off x="-1600196" y="3542491"/>
            <a:ext cx="3198000" cy="3198000"/>
            <a:chOff x="-1534350" y="3587900"/>
            <a:chExt cx="3198000" cy="3198000"/>
          </a:xfrm>
        </p:grpSpPr>
        <p:sp>
          <p:nvSpPr>
            <p:cNvPr id="17" name="Google Shape;17;p2"/>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dk1"/>
        </a:solidFill>
      </p:bgPr>
    </p:bg>
    <p:spTree>
      <p:nvGrpSpPr>
        <p:cNvPr id="125" name="Shape 125"/>
        <p:cNvGrpSpPr/>
        <p:nvPr/>
      </p:nvGrpSpPr>
      <p:grpSpPr>
        <a:xfrm>
          <a:off x="0" y="0"/>
          <a:ext cx="0" cy="0"/>
          <a:chOff x="0" y="0"/>
          <a:chExt cx="0" cy="0"/>
        </a:xfrm>
      </p:grpSpPr>
      <p:sp>
        <p:nvSpPr>
          <p:cNvPr id="126" name="Google Shape;126;p11"/>
          <p:cNvSpPr/>
          <p:nvPr/>
        </p:nvSpPr>
        <p:spPr>
          <a:xfrm flipH="1">
            <a:off x="-9175" y="-9175"/>
            <a:ext cx="9153300" cy="5143500"/>
          </a:xfrm>
          <a:prstGeom prst="frame">
            <a:avLst>
              <a:gd fmla="val 6061" name="adj1"/>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 name="Google Shape;127;p11"/>
          <p:cNvGrpSpPr/>
          <p:nvPr/>
        </p:nvGrpSpPr>
        <p:grpSpPr>
          <a:xfrm>
            <a:off x="912544" y="720918"/>
            <a:ext cx="299453" cy="196869"/>
            <a:chOff x="471844" y="441568"/>
            <a:chExt cx="299453" cy="196869"/>
          </a:xfrm>
        </p:grpSpPr>
        <p:sp>
          <p:nvSpPr>
            <p:cNvPr id="128" name="Google Shape;128;p11"/>
            <p:cNvSpPr/>
            <p:nvPr/>
          </p:nvSpPr>
          <p:spPr>
            <a:xfrm rot="-5400000">
              <a:off x="587672" y="57063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1"/>
            <p:cNvSpPr/>
            <p:nvPr/>
          </p:nvSpPr>
          <p:spPr>
            <a:xfrm rot="-5400000">
              <a:off x="587672" y="44156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1"/>
            <p:cNvSpPr/>
            <p:nvPr/>
          </p:nvSpPr>
          <p:spPr>
            <a:xfrm rot="-5400000">
              <a:off x="471844" y="57063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1"/>
            <p:cNvSpPr/>
            <p:nvPr/>
          </p:nvSpPr>
          <p:spPr>
            <a:xfrm rot="-5400000">
              <a:off x="471844" y="44156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1"/>
            <p:cNvSpPr/>
            <p:nvPr/>
          </p:nvSpPr>
          <p:spPr>
            <a:xfrm rot="-5400000">
              <a:off x="703497" y="57063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1"/>
            <p:cNvSpPr/>
            <p:nvPr/>
          </p:nvSpPr>
          <p:spPr>
            <a:xfrm rot="-5400000">
              <a:off x="703497" y="44156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 name="Google Shape;134;p11"/>
          <p:cNvSpPr txBox="1"/>
          <p:nvPr>
            <p:ph hasCustomPrompt="1" type="title"/>
          </p:nvPr>
        </p:nvSpPr>
        <p:spPr>
          <a:xfrm>
            <a:off x="1598375" y="1512738"/>
            <a:ext cx="5947200" cy="151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9600"/>
              <a:buNone/>
              <a:defRPr sz="9600">
                <a:solidFill>
                  <a:schemeClr val="lt1"/>
                </a:solidFill>
              </a:defRPr>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135" name="Google Shape;135;p11"/>
          <p:cNvSpPr txBox="1"/>
          <p:nvPr>
            <p:ph idx="1" type="subTitle"/>
          </p:nvPr>
        </p:nvSpPr>
        <p:spPr>
          <a:xfrm>
            <a:off x="1725050" y="3130375"/>
            <a:ext cx="5694300" cy="5004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solidFill>
                  <a:schemeClr val="lt1"/>
                </a:solidFill>
                <a:latin typeface="IBM Plex Mono"/>
                <a:ea typeface="IBM Plex Mono"/>
                <a:cs typeface="IBM Plex Mono"/>
                <a:sym typeface="IBM Plex Mon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136" name="Google Shape;136;p11"/>
          <p:cNvGrpSpPr/>
          <p:nvPr/>
        </p:nvGrpSpPr>
        <p:grpSpPr>
          <a:xfrm>
            <a:off x="-2035950" y="3056575"/>
            <a:ext cx="4101900" cy="4101900"/>
            <a:chOff x="-2035950" y="3056575"/>
            <a:chExt cx="4101900" cy="4101900"/>
          </a:xfrm>
        </p:grpSpPr>
        <p:grpSp>
          <p:nvGrpSpPr>
            <p:cNvPr id="137" name="Google Shape;137;p11"/>
            <p:cNvGrpSpPr/>
            <p:nvPr/>
          </p:nvGrpSpPr>
          <p:grpSpPr>
            <a:xfrm>
              <a:off x="-1583921" y="3508591"/>
              <a:ext cx="3198000" cy="3198000"/>
              <a:chOff x="-1534350" y="3587900"/>
              <a:chExt cx="3198000" cy="3198000"/>
            </a:xfrm>
          </p:grpSpPr>
          <p:sp>
            <p:nvSpPr>
              <p:cNvPr id="138" name="Google Shape;138;p11"/>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1"/>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1"/>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 name="Google Shape;141;p11"/>
            <p:cNvSpPr/>
            <p:nvPr/>
          </p:nvSpPr>
          <p:spPr>
            <a:xfrm>
              <a:off x="-2035950" y="3056575"/>
              <a:ext cx="4101900" cy="41019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 name="Google Shape;142;p11"/>
          <p:cNvGrpSpPr/>
          <p:nvPr/>
        </p:nvGrpSpPr>
        <p:grpSpPr>
          <a:xfrm>
            <a:off x="7078200" y="-2033125"/>
            <a:ext cx="4101900" cy="4101900"/>
            <a:chOff x="-2035950" y="3056575"/>
            <a:chExt cx="4101900" cy="4101900"/>
          </a:xfrm>
        </p:grpSpPr>
        <p:grpSp>
          <p:nvGrpSpPr>
            <p:cNvPr id="143" name="Google Shape;143;p11"/>
            <p:cNvGrpSpPr/>
            <p:nvPr/>
          </p:nvGrpSpPr>
          <p:grpSpPr>
            <a:xfrm>
              <a:off x="-1583921" y="3508591"/>
              <a:ext cx="3198000" cy="3198000"/>
              <a:chOff x="-1534350" y="3587900"/>
              <a:chExt cx="3198000" cy="3198000"/>
            </a:xfrm>
          </p:grpSpPr>
          <p:sp>
            <p:nvSpPr>
              <p:cNvPr id="144" name="Google Shape;144;p11"/>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1"/>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1"/>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 name="Google Shape;147;p11"/>
            <p:cNvSpPr/>
            <p:nvPr/>
          </p:nvSpPr>
          <p:spPr>
            <a:xfrm>
              <a:off x="-2035950" y="3056575"/>
              <a:ext cx="4101900" cy="41019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48" name="Shape 14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solidFill>
          <a:schemeClr val="dk1"/>
        </a:solidFill>
      </p:bgPr>
    </p:bg>
    <p:spTree>
      <p:nvGrpSpPr>
        <p:cNvPr id="149" name="Shape 149"/>
        <p:cNvGrpSpPr/>
        <p:nvPr/>
      </p:nvGrpSpPr>
      <p:grpSpPr>
        <a:xfrm>
          <a:off x="0" y="0"/>
          <a:ext cx="0" cy="0"/>
          <a:chOff x="0" y="0"/>
          <a:chExt cx="0" cy="0"/>
        </a:xfrm>
      </p:grpSpPr>
      <p:grpSp>
        <p:nvGrpSpPr>
          <p:cNvPr id="150" name="Google Shape;150;p13"/>
          <p:cNvGrpSpPr/>
          <p:nvPr/>
        </p:nvGrpSpPr>
        <p:grpSpPr>
          <a:xfrm>
            <a:off x="7569275" y="-1629179"/>
            <a:ext cx="3198000" cy="3198000"/>
            <a:chOff x="-1534350" y="3587900"/>
            <a:chExt cx="3198000" cy="3198000"/>
          </a:xfrm>
        </p:grpSpPr>
        <p:sp>
          <p:nvSpPr>
            <p:cNvPr id="151" name="Google Shape;151;p13"/>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3"/>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3"/>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 name="Google Shape;154;p13"/>
          <p:cNvSpPr/>
          <p:nvPr/>
        </p:nvSpPr>
        <p:spPr>
          <a:xfrm>
            <a:off x="525550" y="1069050"/>
            <a:ext cx="8092800" cy="3759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3"/>
          <p:cNvSpPr txBox="1"/>
          <p:nvPr>
            <p:ph type="title"/>
          </p:nvPr>
        </p:nvSpPr>
        <p:spPr>
          <a:xfrm>
            <a:off x="720000" y="1666875"/>
            <a:ext cx="2336400" cy="6693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56" name="Google Shape;156;p13"/>
          <p:cNvSpPr txBox="1"/>
          <p:nvPr>
            <p:ph hasCustomPrompt="1" idx="2" type="title"/>
          </p:nvPr>
        </p:nvSpPr>
        <p:spPr>
          <a:xfrm>
            <a:off x="1250550" y="1182000"/>
            <a:ext cx="1275300" cy="484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57" name="Google Shape;157;p13"/>
          <p:cNvSpPr txBox="1"/>
          <p:nvPr>
            <p:ph idx="1" type="subTitle"/>
          </p:nvPr>
        </p:nvSpPr>
        <p:spPr>
          <a:xfrm>
            <a:off x="720000" y="2329300"/>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58" name="Google Shape;158;p13"/>
          <p:cNvSpPr txBox="1"/>
          <p:nvPr>
            <p:ph idx="3" type="title"/>
          </p:nvPr>
        </p:nvSpPr>
        <p:spPr>
          <a:xfrm>
            <a:off x="3403800" y="1666875"/>
            <a:ext cx="2336400" cy="6693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59" name="Google Shape;159;p13"/>
          <p:cNvSpPr txBox="1"/>
          <p:nvPr>
            <p:ph hasCustomPrompt="1" idx="4" type="title"/>
          </p:nvPr>
        </p:nvSpPr>
        <p:spPr>
          <a:xfrm>
            <a:off x="3934350" y="1182000"/>
            <a:ext cx="1275300" cy="484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60" name="Google Shape;160;p13"/>
          <p:cNvSpPr txBox="1"/>
          <p:nvPr>
            <p:ph idx="5" type="subTitle"/>
          </p:nvPr>
        </p:nvSpPr>
        <p:spPr>
          <a:xfrm>
            <a:off x="3403800" y="2329300"/>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1" name="Google Shape;161;p13"/>
          <p:cNvSpPr txBox="1"/>
          <p:nvPr>
            <p:ph idx="6" type="title"/>
          </p:nvPr>
        </p:nvSpPr>
        <p:spPr>
          <a:xfrm>
            <a:off x="6087600" y="1666875"/>
            <a:ext cx="2336400" cy="6693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62" name="Google Shape;162;p13"/>
          <p:cNvSpPr txBox="1"/>
          <p:nvPr>
            <p:ph hasCustomPrompt="1" idx="7" type="title"/>
          </p:nvPr>
        </p:nvSpPr>
        <p:spPr>
          <a:xfrm>
            <a:off x="6618150" y="1182000"/>
            <a:ext cx="1275300" cy="484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63" name="Google Shape;163;p13"/>
          <p:cNvSpPr txBox="1"/>
          <p:nvPr>
            <p:ph idx="8" type="subTitle"/>
          </p:nvPr>
        </p:nvSpPr>
        <p:spPr>
          <a:xfrm>
            <a:off x="6087600" y="2329300"/>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164" name="Google Shape;164;p13"/>
          <p:cNvGrpSpPr/>
          <p:nvPr/>
        </p:nvGrpSpPr>
        <p:grpSpPr>
          <a:xfrm flipH="1">
            <a:off x="621560" y="540001"/>
            <a:ext cx="196869" cy="299453"/>
            <a:chOff x="8526649" y="4031226"/>
            <a:chExt cx="196869" cy="299453"/>
          </a:xfrm>
        </p:grpSpPr>
        <p:sp>
          <p:nvSpPr>
            <p:cNvPr id="165" name="Google Shape;165;p13"/>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3"/>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3"/>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3"/>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3"/>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3"/>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 name="Google Shape;171;p13"/>
          <p:cNvSpPr txBox="1"/>
          <p:nvPr>
            <p:ph idx="9" type="title"/>
          </p:nvPr>
        </p:nvSpPr>
        <p:spPr>
          <a:xfrm>
            <a:off x="720000" y="3456200"/>
            <a:ext cx="2336400" cy="6693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72" name="Google Shape;172;p13"/>
          <p:cNvSpPr txBox="1"/>
          <p:nvPr>
            <p:ph hasCustomPrompt="1" idx="13" type="title"/>
          </p:nvPr>
        </p:nvSpPr>
        <p:spPr>
          <a:xfrm>
            <a:off x="1250550" y="2971400"/>
            <a:ext cx="1275300" cy="484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3" name="Google Shape;173;p13"/>
          <p:cNvSpPr txBox="1"/>
          <p:nvPr>
            <p:ph idx="14" type="subTitle"/>
          </p:nvPr>
        </p:nvSpPr>
        <p:spPr>
          <a:xfrm>
            <a:off x="720000" y="4118700"/>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74" name="Google Shape;174;p13"/>
          <p:cNvSpPr txBox="1"/>
          <p:nvPr>
            <p:ph idx="15" type="title"/>
          </p:nvPr>
        </p:nvSpPr>
        <p:spPr>
          <a:xfrm>
            <a:off x="3403800" y="3456200"/>
            <a:ext cx="2336400" cy="6693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75" name="Google Shape;175;p13"/>
          <p:cNvSpPr txBox="1"/>
          <p:nvPr>
            <p:ph hasCustomPrompt="1" idx="16" type="title"/>
          </p:nvPr>
        </p:nvSpPr>
        <p:spPr>
          <a:xfrm>
            <a:off x="3934350" y="2971400"/>
            <a:ext cx="1275300" cy="484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6" name="Google Shape;176;p13"/>
          <p:cNvSpPr txBox="1"/>
          <p:nvPr>
            <p:ph idx="17" type="subTitle"/>
          </p:nvPr>
        </p:nvSpPr>
        <p:spPr>
          <a:xfrm>
            <a:off x="3403800" y="4118700"/>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77" name="Google Shape;177;p13"/>
          <p:cNvSpPr txBox="1"/>
          <p:nvPr>
            <p:ph idx="18" type="title"/>
          </p:nvPr>
        </p:nvSpPr>
        <p:spPr>
          <a:xfrm>
            <a:off x="6087600" y="3456200"/>
            <a:ext cx="2336400" cy="6693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78" name="Google Shape;178;p13"/>
          <p:cNvSpPr txBox="1"/>
          <p:nvPr>
            <p:ph hasCustomPrompt="1" idx="19" type="title"/>
          </p:nvPr>
        </p:nvSpPr>
        <p:spPr>
          <a:xfrm>
            <a:off x="6618150" y="2971400"/>
            <a:ext cx="1275300" cy="484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9" name="Google Shape;179;p13"/>
          <p:cNvSpPr txBox="1"/>
          <p:nvPr>
            <p:ph idx="20" type="subTitle"/>
          </p:nvPr>
        </p:nvSpPr>
        <p:spPr>
          <a:xfrm>
            <a:off x="6087600" y="4118700"/>
            <a:ext cx="2336400" cy="484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80" name="Google Shape;180;p13"/>
          <p:cNvSpPr txBox="1"/>
          <p:nvPr>
            <p:ph idx="21" type="title"/>
          </p:nvPr>
        </p:nvSpPr>
        <p:spPr>
          <a:xfrm>
            <a:off x="1882600" y="540000"/>
            <a:ext cx="53787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solidFill>
                  <a:schemeClr val="lt1"/>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bg>
      <p:bgPr>
        <a:solidFill>
          <a:schemeClr val="dk1"/>
        </a:solidFill>
      </p:bgPr>
    </p:bg>
    <p:spTree>
      <p:nvGrpSpPr>
        <p:cNvPr id="181" name="Shape 181"/>
        <p:cNvGrpSpPr/>
        <p:nvPr/>
      </p:nvGrpSpPr>
      <p:grpSpPr>
        <a:xfrm>
          <a:off x="0" y="0"/>
          <a:ext cx="0" cy="0"/>
          <a:chOff x="0" y="0"/>
          <a:chExt cx="0" cy="0"/>
        </a:xfrm>
      </p:grpSpPr>
      <p:pic>
        <p:nvPicPr>
          <p:cNvPr id="182" name="Google Shape;182;p14"/>
          <p:cNvPicPr preferRelativeResize="0"/>
          <p:nvPr/>
        </p:nvPicPr>
        <p:blipFill rotWithShape="1">
          <a:blip r:embed="rId2">
            <a:alphaModFix/>
          </a:blip>
          <a:srcRect b="17596" l="29305" r="14066" t="15777"/>
          <a:stretch/>
        </p:blipFill>
        <p:spPr>
          <a:xfrm>
            <a:off x="3118171" y="0"/>
            <a:ext cx="6025851" cy="5143499"/>
          </a:xfrm>
          <a:prstGeom prst="rect">
            <a:avLst/>
          </a:prstGeom>
          <a:noFill/>
          <a:ln>
            <a:noFill/>
          </a:ln>
        </p:spPr>
      </p:pic>
      <p:sp>
        <p:nvSpPr>
          <p:cNvPr id="183" name="Google Shape;183;p14"/>
          <p:cNvSpPr/>
          <p:nvPr/>
        </p:nvSpPr>
        <p:spPr>
          <a:xfrm>
            <a:off x="1844800" y="1183050"/>
            <a:ext cx="5454300" cy="2777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 name="Google Shape;184;p14"/>
          <p:cNvGrpSpPr/>
          <p:nvPr/>
        </p:nvGrpSpPr>
        <p:grpSpPr>
          <a:xfrm>
            <a:off x="719994" y="4406643"/>
            <a:ext cx="299453" cy="196869"/>
            <a:chOff x="471844" y="441568"/>
            <a:chExt cx="299453" cy="196869"/>
          </a:xfrm>
        </p:grpSpPr>
        <p:sp>
          <p:nvSpPr>
            <p:cNvPr id="185" name="Google Shape;185;p14"/>
            <p:cNvSpPr/>
            <p:nvPr/>
          </p:nvSpPr>
          <p:spPr>
            <a:xfrm rot="-5400000">
              <a:off x="587672" y="57063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4"/>
            <p:cNvSpPr/>
            <p:nvPr/>
          </p:nvSpPr>
          <p:spPr>
            <a:xfrm rot="-5400000">
              <a:off x="587672" y="44156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4"/>
            <p:cNvSpPr/>
            <p:nvPr/>
          </p:nvSpPr>
          <p:spPr>
            <a:xfrm rot="-5400000">
              <a:off x="471844" y="57063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4"/>
            <p:cNvSpPr/>
            <p:nvPr/>
          </p:nvSpPr>
          <p:spPr>
            <a:xfrm rot="-5400000">
              <a:off x="471844" y="44156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4"/>
            <p:cNvSpPr/>
            <p:nvPr/>
          </p:nvSpPr>
          <p:spPr>
            <a:xfrm rot="-5400000">
              <a:off x="703497" y="57063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4"/>
            <p:cNvSpPr/>
            <p:nvPr/>
          </p:nvSpPr>
          <p:spPr>
            <a:xfrm rot="-5400000">
              <a:off x="703497" y="44156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 name="Google Shape;191;p14"/>
          <p:cNvSpPr txBox="1"/>
          <p:nvPr>
            <p:ph type="title"/>
          </p:nvPr>
        </p:nvSpPr>
        <p:spPr>
          <a:xfrm>
            <a:off x="2125625" y="3004800"/>
            <a:ext cx="4893000" cy="531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92" name="Google Shape;192;p14"/>
          <p:cNvSpPr txBox="1"/>
          <p:nvPr>
            <p:ph idx="1" type="subTitle"/>
          </p:nvPr>
        </p:nvSpPr>
        <p:spPr>
          <a:xfrm>
            <a:off x="2125525" y="1606800"/>
            <a:ext cx="4893000" cy="13980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000">
                <a:latin typeface="IBM Plex Mono"/>
                <a:ea typeface="IBM Plex Mono"/>
                <a:cs typeface="IBM Plex Mono"/>
                <a:sym typeface="IBM Plex Mono"/>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grpSp>
        <p:nvGrpSpPr>
          <p:cNvPr id="193" name="Google Shape;193;p14"/>
          <p:cNvGrpSpPr/>
          <p:nvPr/>
        </p:nvGrpSpPr>
        <p:grpSpPr>
          <a:xfrm>
            <a:off x="-1470900" y="-1591204"/>
            <a:ext cx="3198000" cy="3198000"/>
            <a:chOff x="-1534350" y="3587900"/>
            <a:chExt cx="3198000" cy="3198000"/>
          </a:xfrm>
        </p:grpSpPr>
        <p:sp>
          <p:nvSpPr>
            <p:cNvPr id="194" name="Google Shape;194;p14"/>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4"/>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4"/>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 name="Google Shape;197;p14"/>
          <p:cNvGrpSpPr/>
          <p:nvPr/>
        </p:nvGrpSpPr>
        <p:grpSpPr>
          <a:xfrm>
            <a:off x="7542125" y="3536696"/>
            <a:ext cx="3198000" cy="3198000"/>
            <a:chOff x="-1534350" y="3587900"/>
            <a:chExt cx="3198000" cy="3198000"/>
          </a:xfrm>
        </p:grpSpPr>
        <p:sp>
          <p:nvSpPr>
            <p:cNvPr id="198" name="Google Shape;198;p14"/>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4"/>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4"/>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
    <p:bg>
      <p:bgPr>
        <a:solidFill>
          <a:schemeClr val="dk1"/>
        </a:solidFill>
      </p:bgPr>
    </p:bg>
    <p:spTree>
      <p:nvGrpSpPr>
        <p:cNvPr id="201" name="Shape 201"/>
        <p:cNvGrpSpPr/>
        <p:nvPr/>
      </p:nvGrpSpPr>
      <p:grpSpPr>
        <a:xfrm>
          <a:off x="0" y="0"/>
          <a:ext cx="0" cy="0"/>
          <a:chOff x="0" y="0"/>
          <a:chExt cx="0" cy="0"/>
        </a:xfrm>
      </p:grpSpPr>
      <p:sp>
        <p:nvSpPr>
          <p:cNvPr id="202" name="Google Shape;202;p15"/>
          <p:cNvSpPr/>
          <p:nvPr/>
        </p:nvSpPr>
        <p:spPr>
          <a:xfrm>
            <a:off x="-9175" y="2939250"/>
            <a:ext cx="9189900" cy="2204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5"/>
          <p:cNvSpPr txBox="1"/>
          <p:nvPr>
            <p:ph idx="1" type="subTitle"/>
          </p:nvPr>
        </p:nvSpPr>
        <p:spPr>
          <a:xfrm>
            <a:off x="720000" y="3034400"/>
            <a:ext cx="3093600" cy="11730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4" name="Google Shape;204;p15"/>
          <p:cNvSpPr txBox="1"/>
          <p:nvPr>
            <p:ph type="title"/>
          </p:nvPr>
        </p:nvSpPr>
        <p:spPr>
          <a:xfrm>
            <a:off x="720000" y="829700"/>
            <a:ext cx="3728400" cy="1906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solidFill>
                  <a:schemeClr val="lt1"/>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2_2">
    <p:bg>
      <p:bgPr>
        <a:solidFill>
          <a:schemeClr val="dk1"/>
        </a:solidFill>
      </p:bgPr>
    </p:bg>
    <p:spTree>
      <p:nvGrpSpPr>
        <p:cNvPr id="205" name="Shape 205"/>
        <p:cNvGrpSpPr/>
        <p:nvPr/>
      </p:nvGrpSpPr>
      <p:grpSpPr>
        <a:xfrm>
          <a:off x="0" y="0"/>
          <a:ext cx="0" cy="0"/>
          <a:chOff x="0" y="0"/>
          <a:chExt cx="0" cy="0"/>
        </a:xfrm>
      </p:grpSpPr>
      <p:pic>
        <p:nvPicPr>
          <p:cNvPr id="206" name="Google Shape;206;p16"/>
          <p:cNvPicPr preferRelativeResize="0"/>
          <p:nvPr/>
        </p:nvPicPr>
        <p:blipFill rotWithShape="1">
          <a:blip r:embed="rId2">
            <a:alphaModFix/>
          </a:blip>
          <a:srcRect b="17596" l="63298" r="14067" t="15777"/>
          <a:stretch/>
        </p:blipFill>
        <p:spPr>
          <a:xfrm>
            <a:off x="6735525" y="0"/>
            <a:ext cx="2408499" cy="5143499"/>
          </a:xfrm>
          <a:prstGeom prst="rect">
            <a:avLst/>
          </a:prstGeom>
          <a:noFill/>
          <a:ln>
            <a:noFill/>
          </a:ln>
        </p:spPr>
      </p:pic>
      <p:grpSp>
        <p:nvGrpSpPr>
          <p:cNvPr id="207" name="Google Shape;207;p16"/>
          <p:cNvGrpSpPr/>
          <p:nvPr/>
        </p:nvGrpSpPr>
        <p:grpSpPr>
          <a:xfrm flipH="1" rot="5400000">
            <a:off x="8175848" y="4355351"/>
            <a:ext cx="196869" cy="299453"/>
            <a:chOff x="8526649" y="4031226"/>
            <a:chExt cx="196869" cy="299453"/>
          </a:xfrm>
        </p:grpSpPr>
        <p:sp>
          <p:nvSpPr>
            <p:cNvPr id="208" name="Google Shape;208;p16"/>
            <p:cNvSpPr/>
            <p:nvPr/>
          </p:nvSpPr>
          <p:spPr>
            <a:xfrm>
              <a:off x="8526649"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6"/>
            <p:cNvSpPr/>
            <p:nvPr/>
          </p:nvSpPr>
          <p:spPr>
            <a:xfrm>
              <a:off x="8655717"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6"/>
            <p:cNvSpPr/>
            <p:nvPr/>
          </p:nvSpPr>
          <p:spPr>
            <a:xfrm>
              <a:off x="8526650"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6"/>
            <p:cNvSpPr/>
            <p:nvPr/>
          </p:nvSpPr>
          <p:spPr>
            <a:xfrm>
              <a:off x="8655718"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6"/>
            <p:cNvSpPr/>
            <p:nvPr/>
          </p:nvSpPr>
          <p:spPr>
            <a:xfrm>
              <a:off x="8526649"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6"/>
            <p:cNvSpPr/>
            <p:nvPr/>
          </p:nvSpPr>
          <p:spPr>
            <a:xfrm>
              <a:off x="8655717"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 name="Google Shape;214;p16"/>
          <p:cNvSpPr txBox="1"/>
          <p:nvPr>
            <p:ph idx="1" type="subTitle"/>
          </p:nvPr>
        </p:nvSpPr>
        <p:spPr>
          <a:xfrm>
            <a:off x="720000" y="2506675"/>
            <a:ext cx="3290700" cy="13143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Clr>
                <a:schemeClr val="lt1"/>
              </a:buClr>
              <a:buSzPts val="1400"/>
              <a:buNone/>
              <a:defRPr>
                <a:solidFill>
                  <a:schemeClr val="lt1"/>
                </a:solidFill>
                <a:latin typeface="IBM Plex Mono"/>
                <a:ea typeface="IBM Plex Mono"/>
                <a:cs typeface="IBM Plex Mono"/>
                <a:sym typeface="IBM Plex Mono"/>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0"/>
              </a:spcBef>
              <a:spcAft>
                <a:spcPts val="0"/>
              </a:spcAft>
              <a:buClr>
                <a:schemeClr val="lt1"/>
              </a:buClr>
              <a:buSzPts val="1400"/>
              <a:buNone/>
              <a:defRPr>
                <a:solidFill>
                  <a:schemeClr val="lt1"/>
                </a:solidFill>
              </a:defRPr>
            </a:lvl3pPr>
            <a:lvl4pPr lvl="3" rtl="0" algn="ctr">
              <a:lnSpc>
                <a:spcPct val="100000"/>
              </a:lnSpc>
              <a:spcBef>
                <a:spcPts val="0"/>
              </a:spcBef>
              <a:spcAft>
                <a:spcPts val="0"/>
              </a:spcAft>
              <a:buClr>
                <a:schemeClr val="lt1"/>
              </a:buClr>
              <a:buSzPts val="1400"/>
              <a:buNone/>
              <a:defRPr>
                <a:solidFill>
                  <a:schemeClr val="lt1"/>
                </a:solidFill>
              </a:defRPr>
            </a:lvl4pPr>
            <a:lvl5pPr lvl="4" rtl="0" algn="ctr">
              <a:lnSpc>
                <a:spcPct val="100000"/>
              </a:lnSpc>
              <a:spcBef>
                <a:spcPts val="0"/>
              </a:spcBef>
              <a:spcAft>
                <a:spcPts val="0"/>
              </a:spcAft>
              <a:buClr>
                <a:schemeClr val="lt1"/>
              </a:buClr>
              <a:buSzPts val="1400"/>
              <a:buNone/>
              <a:defRPr>
                <a:solidFill>
                  <a:schemeClr val="lt1"/>
                </a:solidFill>
              </a:defRPr>
            </a:lvl5pPr>
            <a:lvl6pPr lvl="5" rtl="0" algn="ctr">
              <a:lnSpc>
                <a:spcPct val="100000"/>
              </a:lnSpc>
              <a:spcBef>
                <a:spcPts val="0"/>
              </a:spcBef>
              <a:spcAft>
                <a:spcPts val="0"/>
              </a:spcAft>
              <a:buClr>
                <a:schemeClr val="lt1"/>
              </a:buClr>
              <a:buSzPts val="1400"/>
              <a:buNone/>
              <a:defRPr>
                <a:solidFill>
                  <a:schemeClr val="lt1"/>
                </a:solidFill>
              </a:defRPr>
            </a:lvl6pPr>
            <a:lvl7pPr lvl="6" rtl="0" algn="ctr">
              <a:lnSpc>
                <a:spcPct val="100000"/>
              </a:lnSpc>
              <a:spcBef>
                <a:spcPts val="0"/>
              </a:spcBef>
              <a:spcAft>
                <a:spcPts val="0"/>
              </a:spcAft>
              <a:buClr>
                <a:schemeClr val="lt1"/>
              </a:buClr>
              <a:buSzPts val="1400"/>
              <a:buNone/>
              <a:defRPr>
                <a:solidFill>
                  <a:schemeClr val="lt1"/>
                </a:solidFill>
              </a:defRPr>
            </a:lvl7pPr>
            <a:lvl8pPr lvl="7" rtl="0" algn="ctr">
              <a:lnSpc>
                <a:spcPct val="100000"/>
              </a:lnSpc>
              <a:spcBef>
                <a:spcPts val="0"/>
              </a:spcBef>
              <a:spcAft>
                <a:spcPts val="0"/>
              </a:spcAft>
              <a:buClr>
                <a:schemeClr val="lt1"/>
              </a:buClr>
              <a:buSzPts val="1400"/>
              <a:buNone/>
              <a:defRPr>
                <a:solidFill>
                  <a:schemeClr val="lt1"/>
                </a:solidFill>
              </a:defRPr>
            </a:lvl8pPr>
            <a:lvl9pPr lvl="8" rtl="0" algn="ctr">
              <a:lnSpc>
                <a:spcPct val="100000"/>
              </a:lnSpc>
              <a:spcBef>
                <a:spcPts val="0"/>
              </a:spcBef>
              <a:spcAft>
                <a:spcPts val="0"/>
              </a:spcAft>
              <a:buClr>
                <a:schemeClr val="lt1"/>
              </a:buClr>
              <a:buSzPts val="1400"/>
              <a:buNone/>
              <a:defRPr>
                <a:solidFill>
                  <a:schemeClr val="lt1"/>
                </a:solidFill>
              </a:defRPr>
            </a:lvl9pPr>
          </a:lstStyle>
          <a:p/>
        </p:txBody>
      </p:sp>
      <p:sp>
        <p:nvSpPr>
          <p:cNvPr id="215" name="Google Shape;215;p16"/>
          <p:cNvSpPr txBox="1"/>
          <p:nvPr>
            <p:ph type="title"/>
          </p:nvPr>
        </p:nvSpPr>
        <p:spPr>
          <a:xfrm>
            <a:off x="720000" y="1474925"/>
            <a:ext cx="2907600" cy="10272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solidFill>
                  <a:schemeClr val="lt1"/>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216" name="Google Shape;216;p16"/>
          <p:cNvGrpSpPr/>
          <p:nvPr/>
        </p:nvGrpSpPr>
        <p:grpSpPr>
          <a:xfrm>
            <a:off x="-1594646" y="-1602609"/>
            <a:ext cx="3198000" cy="3198000"/>
            <a:chOff x="-1534350" y="3587900"/>
            <a:chExt cx="3198000" cy="3198000"/>
          </a:xfrm>
        </p:grpSpPr>
        <p:sp>
          <p:nvSpPr>
            <p:cNvPr id="217" name="Google Shape;217;p16"/>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6"/>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6"/>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2_2_1">
    <p:bg>
      <p:bgPr>
        <a:solidFill>
          <a:schemeClr val="dk1"/>
        </a:solidFill>
      </p:bgPr>
    </p:bg>
    <p:spTree>
      <p:nvGrpSpPr>
        <p:cNvPr id="220" name="Shape 220"/>
        <p:cNvGrpSpPr/>
        <p:nvPr/>
      </p:nvGrpSpPr>
      <p:grpSpPr>
        <a:xfrm>
          <a:off x="0" y="0"/>
          <a:ext cx="0" cy="0"/>
          <a:chOff x="0" y="0"/>
          <a:chExt cx="0" cy="0"/>
        </a:xfrm>
      </p:grpSpPr>
      <p:sp>
        <p:nvSpPr>
          <p:cNvPr id="221" name="Google Shape;221;p17"/>
          <p:cNvSpPr/>
          <p:nvPr/>
        </p:nvSpPr>
        <p:spPr>
          <a:xfrm>
            <a:off x="1503617" y="619775"/>
            <a:ext cx="6145500" cy="3924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 name="Google Shape;222;p17"/>
          <p:cNvGrpSpPr/>
          <p:nvPr/>
        </p:nvGrpSpPr>
        <p:grpSpPr>
          <a:xfrm>
            <a:off x="7921954" y="-1596234"/>
            <a:ext cx="3198000" cy="3198000"/>
            <a:chOff x="-1534350" y="3587900"/>
            <a:chExt cx="3198000" cy="3198000"/>
          </a:xfrm>
        </p:grpSpPr>
        <p:sp>
          <p:nvSpPr>
            <p:cNvPr id="223" name="Google Shape;223;p17"/>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7"/>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7"/>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 name="Google Shape;226;p17"/>
          <p:cNvSpPr/>
          <p:nvPr/>
        </p:nvSpPr>
        <p:spPr>
          <a:xfrm>
            <a:off x="1278663" y="416250"/>
            <a:ext cx="6586800" cy="4332300"/>
          </a:xfrm>
          <a:prstGeom prst="frame">
            <a:avLst>
              <a:gd fmla="val 6143" name="adj1"/>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 name="Google Shape;227;p17"/>
          <p:cNvGrpSpPr/>
          <p:nvPr/>
        </p:nvGrpSpPr>
        <p:grpSpPr>
          <a:xfrm>
            <a:off x="-2218771" y="1697291"/>
            <a:ext cx="3198000" cy="3198000"/>
            <a:chOff x="-1534350" y="3587900"/>
            <a:chExt cx="3198000" cy="3198000"/>
          </a:xfrm>
        </p:grpSpPr>
        <p:sp>
          <p:nvSpPr>
            <p:cNvPr id="228" name="Google Shape;228;p17"/>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7"/>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7"/>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 name="Google Shape;231;p17"/>
          <p:cNvSpPr txBox="1"/>
          <p:nvPr>
            <p:ph idx="1" type="subTitle"/>
          </p:nvPr>
        </p:nvSpPr>
        <p:spPr>
          <a:xfrm>
            <a:off x="1952425" y="2250875"/>
            <a:ext cx="5239200" cy="17943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000"/>
              <a:buFont typeface="IBM Plex Sans"/>
              <a:buChar char="●"/>
              <a:defRPr>
                <a:latin typeface="IBM Plex Mono"/>
                <a:ea typeface="IBM Plex Mono"/>
                <a:cs typeface="IBM Plex Mono"/>
                <a:sym typeface="IBM Plex Mono"/>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232" name="Google Shape;232;p17"/>
          <p:cNvSpPr txBox="1"/>
          <p:nvPr>
            <p:ph type="title"/>
          </p:nvPr>
        </p:nvSpPr>
        <p:spPr>
          <a:xfrm>
            <a:off x="2469900" y="1092875"/>
            <a:ext cx="4204500" cy="11580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2_2_1_1">
    <p:bg>
      <p:bgPr>
        <a:solidFill>
          <a:schemeClr val="lt1"/>
        </a:solidFill>
      </p:bgPr>
    </p:bg>
    <p:spTree>
      <p:nvGrpSpPr>
        <p:cNvPr id="233" name="Shape 233"/>
        <p:cNvGrpSpPr/>
        <p:nvPr/>
      </p:nvGrpSpPr>
      <p:grpSpPr>
        <a:xfrm>
          <a:off x="0" y="0"/>
          <a:ext cx="0" cy="0"/>
          <a:chOff x="0" y="0"/>
          <a:chExt cx="0" cy="0"/>
        </a:xfrm>
      </p:grpSpPr>
      <p:sp>
        <p:nvSpPr>
          <p:cNvPr id="234" name="Google Shape;234;p18"/>
          <p:cNvSpPr/>
          <p:nvPr/>
        </p:nvSpPr>
        <p:spPr>
          <a:xfrm>
            <a:off x="-84250" y="4767300"/>
            <a:ext cx="9312600" cy="409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 name="Google Shape;235;p18"/>
          <p:cNvGrpSpPr/>
          <p:nvPr/>
        </p:nvGrpSpPr>
        <p:grpSpPr>
          <a:xfrm rot="5400000">
            <a:off x="8175839" y="595023"/>
            <a:ext cx="196869" cy="299453"/>
            <a:chOff x="8526649" y="4031226"/>
            <a:chExt cx="196869" cy="299453"/>
          </a:xfrm>
        </p:grpSpPr>
        <p:sp>
          <p:nvSpPr>
            <p:cNvPr id="236" name="Google Shape;236;p18"/>
            <p:cNvSpPr/>
            <p:nvPr/>
          </p:nvSpPr>
          <p:spPr>
            <a:xfrm>
              <a:off x="8526649"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8"/>
            <p:cNvSpPr/>
            <p:nvPr/>
          </p:nvSpPr>
          <p:spPr>
            <a:xfrm>
              <a:off x="8655717"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8"/>
            <p:cNvSpPr/>
            <p:nvPr/>
          </p:nvSpPr>
          <p:spPr>
            <a:xfrm>
              <a:off x="8526650"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8"/>
            <p:cNvSpPr/>
            <p:nvPr/>
          </p:nvSpPr>
          <p:spPr>
            <a:xfrm>
              <a:off x="8655718"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8"/>
            <p:cNvSpPr/>
            <p:nvPr/>
          </p:nvSpPr>
          <p:spPr>
            <a:xfrm>
              <a:off x="8526649"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8"/>
            <p:cNvSpPr/>
            <p:nvPr/>
          </p:nvSpPr>
          <p:spPr>
            <a:xfrm>
              <a:off x="8655717"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 name="Google Shape;242;p18"/>
          <p:cNvSpPr txBox="1"/>
          <p:nvPr>
            <p:ph idx="1" type="subTitle"/>
          </p:nvPr>
        </p:nvSpPr>
        <p:spPr>
          <a:xfrm>
            <a:off x="1925400" y="1101925"/>
            <a:ext cx="5293200" cy="4776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000"/>
              <a:buFont typeface="IBM Plex Sans"/>
              <a:buAutoNum type="arabicPeriod"/>
              <a:defRPr>
                <a:latin typeface="IBM Plex Mono"/>
                <a:ea typeface="IBM Plex Mono"/>
                <a:cs typeface="IBM Plex Mono"/>
                <a:sym typeface="IBM Plex Mono"/>
              </a:defRPr>
            </a:lvl1pPr>
            <a:lvl2pPr lvl="1" rtl="0" algn="ctr">
              <a:lnSpc>
                <a:spcPct val="100000"/>
              </a:lnSpc>
              <a:spcBef>
                <a:spcPts val="0"/>
              </a:spcBef>
              <a:spcAft>
                <a:spcPts val="0"/>
              </a:spcAft>
              <a:buSzPts val="1400"/>
              <a:buAutoNum type="alphaLcPeriod"/>
              <a:defRPr/>
            </a:lvl2pPr>
            <a:lvl3pPr lvl="2" rtl="0" algn="ctr">
              <a:lnSpc>
                <a:spcPct val="100000"/>
              </a:lnSpc>
              <a:spcBef>
                <a:spcPts val="0"/>
              </a:spcBef>
              <a:spcAft>
                <a:spcPts val="0"/>
              </a:spcAft>
              <a:buSzPts val="1400"/>
              <a:buAutoNum type="romanLcPeriod"/>
              <a:defRPr/>
            </a:lvl3pPr>
            <a:lvl4pPr lvl="3" rtl="0" algn="ctr">
              <a:lnSpc>
                <a:spcPct val="100000"/>
              </a:lnSpc>
              <a:spcBef>
                <a:spcPts val="0"/>
              </a:spcBef>
              <a:spcAft>
                <a:spcPts val="0"/>
              </a:spcAft>
              <a:buSzPts val="1400"/>
              <a:buAutoNum type="arabicPeriod"/>
              <a:defRPr/>
            </a:lvl4pPr>
            <a:lvl5pPr lvl="4" rtl="0" algn="ctr">
              <a:lnSpc>
                <a:spcPct val="100000"/>
              </a:lnSpc>
              <a:spcBef>
                <a:spcPts val="0"/>
              </a:spcBef>
              <a:spcAft>
                <a:spcPts val="0"/>
              </a:spcAft>
              <a:buSzPts val="1400"/>
              <a:buAutoNum type="alphaLcPeriod"/>
              <a:defRPr/>
            </a:lvl5pPr>
            <a:lvl6pPr lvl="5" rtl="0" algn="ctr">
              <a:lnSpc>
                <a:spcPct val="100000"/>
              </a:lnSpc>
              <a:spcBef>
                <a:spcPts val="0"/>
              </a:spcBef>
              <a:spcAft>
                <a:spcPts val="0"/>
              </a:spcAft>
              <a:buSzPts val="1400"/>
              <a:buAutoNum type="romanLcPeriod"/>
              <a:defRPr/>
            </a:lvl6pPr>
            <a:lvl7pPr lvl="6" rtl="0" algn="ctr">
              <a:lnSpc>
                <a:spcPct val="100000"/>
              </a:lnSpc>
              <a:spcBef>
                <a:spcPts val="0"/>
              </a:spcBef>
              <a:spcAft>
                <a:spcPts val="0"/>
              </a:spcAft>
              <a:buSzPts val="1400"/>
              <a:buAutoNum type="arabicPeriod"/>
              <a:defRPr/>
            </a:lvl7pPr>
            <a:lvl8pPr lvl="7" rtl="0" algn="ctr">
              <a:lnSpc>
                <a:spcPct val="100000"/>
              </a:lnSpc>
              <a:spcBef>
                <a:spcPts val="0"/>
              </a:spcBef>
              <a:spcAft>
                <a:spcPts val="0"/>
              </a:spcAft>
              <a:buSzPts val="1400"/>
              <a:buAutoNum type="alphaLcPeriod"/>
              <a:defRPr/>
            </a:lvl8pPr>
            <a:lvl9pPr lvl="8" rtl="0" algn="ctr">
              <a:lnSpc>
                <a:spcPct val="100000"/>
              </a:lnSpc>
              <a:spcBef>
                <a:spcPts val="0"/>
              </a:spcBef>
              <a:spcAft>
                <a:spcPts val="0"/>
              </a:spcAft>
              <a:buSzPts val="1400"/>
              <a:buAutoNum type="romanLcPeriod"/>
              <a:defRPr/>
            </a:lvl9pPr>
          </a:lstStyle>
          <a:p/>
        </p:txBody>
      </p:sp>
      <p:sp>
        <p:nvSpPr>
          <p:cNvPr id="243" name="Google Shape;243;p18"/>
          <p:cNvSpPr txBox="1"/>
          <p:nvPr>
            <p:ph type="title"/>
          </p:nvPr>
        </p:nvSpPr>
        <p:spPr>
          <a:xfrm>
            <a:off x="2841800" y="540000"/>
            <a:ext cx="34605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44" name="Google Shape;244;p18"/>
          <p:cNvSpPr txBox="1"/>
          <p:nvPr>
            <p:ph idx="2" type="subTitle"/>
          </p:nvPr>
        </p:nvSpPr>
        <p:spPr>
          <a:xfrm>
            <a:off x="720000" y="1621800"/>
            <a:ext cx="3983100" cy="3675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000"/>
              <a:buFont typeface="IBM Plex Sans"/>
              <a:buAutoNum type="arabicPeriod"/>
              <a:defRPr sz="2000">
                <a:latin typeface="Archivo Black"/>
                <a:ea typeface="Archivo Black"/>
                <a:cs typeface="Archivo Black"/>
                <a:sym typeface="Archivo Black"/>
              </a:defRPr>
            </a:lvl1pPr>
            <a:lvl2pPr lvl="1" rtl="0" algn="ctr">
              <a:lnSpc>
                <a:spcPct val="100000"/>
              </a:lnSpc>
              <a:spcBef>
                <a:spcPts val="0"/>
              </a:spcBef>
              <a:spcAft>
                <a:spcPts val="0"/>
              </a:spcAft>
              <a:buSzPts val="1400"/>
              <a:buAutoNum type="alphaLcPeriod"/>
              <a:defRPr/>
            </a:lvl2pPr>
            <a:lvl3pPr lvl="2" rtl="0" algn="ctr">
              <a:lnSpc>
                <a:spcPct val="100000"/>
              </a:lnSpc>
              <a:spcBef>
                <a:spcPts val="0"/>
              </a:spcBef>
              <a:spcAft>
                <a:spcPts val="0"/>
              </a:spcAft>
              <a:buSzPts val="1400"/>
              <a:buAutoNum type="romanLcPeriod"/>
              <a:defRPr/>
            </a:lvl3pPr>
            <a:lvl4pPr lvl="3" rtl="0" algn="ctr">
              <a:lnSpc>
                <a:spcPct val="100000"/>
              </a:lnSpc>
              <a:spcBef>
                <a:spcPts val="0"/>
              </a:spcBef>
              <a:spcAft>
                <a:spcPts val="0"/>
              </a:spcAft>
              <a:buSzPts val="1400"/>
              <a:buAutoNum type="arabicPeriod"/>
              <a:defRPr/>
            </a:lvl4pPr>
            <a:lvl5pPr lvl="4" rtl="0" algn="ctr">
              <a:lnSpc>
                <a:spcPct val="100000"/>
              </a:lnSpc>
              <a:spcBef>
                <a:spcPts val="0"/>
              </a:spcBef>
              <a:spcAft>
                <a:spcPts val="0"/>
              </a:spcAft>
              <a:buSzPts val="1400"/>
              <a:buAutoNum type="alphaLcPeriod"/>
              <a:defRPr/>
            </a:lvl5pPr>
            <a:lvl6pPr lvl="5" rtl="0" algn="ctr">
              <a:lnSpc>
                <a:spcPct val="100000"/>
              </a:lnSpc>
              <a:spcBef>
                <a:spcPts val="0"/>
              </a:spcBef>
              <a:spcAft>
                <a:spcPts val="0"/>
              </a:spcAft>
              <a:buSzPts val="1400"/>
              <a:buAutoNum type="romanLcPeriod"/>
              <a:defRPr/>
            </a:lvl6pPr>
            <a:lvl7pPr lvl="6" rtl="0" algn="ctr">
              <a:lnSpc>
                <a:spcPct val="100000"/>
              </a:lnSpc>
              <a:spcBef>
                <a:spcPts val="0"/>
              </a:spcBef>
              <a:spcAft>
                <a:spcPts val="0"/>
              </a:spcAft>
              <a:buSzPts val="1400"/>
              <a:buAutoNum type="arabicPeriod"/>
              <a:defRPr/>
            </a:lvl7pPr>
            <a:lvl8pPr lvl="7" rtl="0" algn="ctr">
              <a:lnSpc>
                <a:spcPct val="100000"/>
              </a:lnSpc>
              <a:spcBef>
                <a:spcPts val="0"/>
              </a:spcBef>
              <a:spcAft>
                <a:spcPts val="0"/>
              </a:spcAft>
              <a:buSzPts val="1400"/>
              <a:buAutoNum type="alphaLcPeriod"/>
              <a:defRPr/>
            </a:lvl8pPr>
            <a:lvl9pPr lvl="8" rtl="0" algn="ctr">
              <a:lnSpc>
                <a:spcPct val="100000"/>
              </a:lnSpc>
              <a:spcBef>
                <a:spcPts val="0"/>
              </a:spcBef>
              <a:spcAft>
                <a:spcPts val="0"/>
              </a:spcAft>
              <a:buSzPts val="1400"/>
              <a:buAutoNum type="romanLcPeriod"/>
              <a:defRPr/>
            </a:lvl9pPr>
          </a:lstStyle>
          <a:p/>
        </p:txBody>
      </p:sp>
      <p:sp>
        <p:nvSpPr>
          <p:cNvPr id="245" name="Google Shape;245;p18"/>
          <p:cNvSpPr txBox="1"/>
          <p:nvPr>
            <p:ph idx="3" type="subTitle"/>
          </p:nvPr>
        </p:nvSpPr>
        <p:spPr>
          <a:xfrm>
            <a:off x="720000" y="1989463"/>
            <a:ext cx="4895700" cy="2267400"/>
          </a:xfrm>
          <a:prstGeom prst="rect">
            <a:avLst/>
          </a:prstGeom>
          <a:noFill/>
          <a:ln>
            <a:noFill/>
          </a:ln>
        </p:spPr>
        <p:txBody>
          <a:bodyPr anchorCtr="0" anchor="t" bIns="91425" lIns="91425" spcFirstLastPara="1" rIns="91425" wrap="square" tIns="91425">
            <a:noAutofit/>
          </a:bodyPr>
          <a:lstStyle>
            <a:lvl1pPr lvl="0" marR="50800" rtl="0">
              <a:spcBef>
                <a:spcPts val="0"/>
              </a:spcBef>
              <a:spcAft>
                <a:spcPts val="0"/>
              </a:spcAft>
              <a:buSzPts val="1400"/>
              <a:buFont typeface="IBM Plex Sans"/>
              <a:buChar char="●"/>
              <a:defRPr>
                <a:latin typeface="IBM Plex Mono"/>
                <a:ea typeface="IBM Plex Mono"/>
                <a:cs typeface="IBM Plex Mono"/>
                <a:sym typeface="IBM Plex Mono"/>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246" name="Google Shape;246;p18"/>
          <p:cNvSpPr txBox="1"/>
          <p:nvPr>
            <p:ph idx="4" type="subTitle"/>
          </p:nvPr>
        </p:nvSpPr>
        <p:spPr>
          <a:xfrm>
            <a:off x="5615600" y="3198525"/>
            <a:ext cx="2810700" cy="3675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000"/>
              <a:buFont typeface="IBM Plex Sans"/>
              <a:buAutoNum type="arabicPeriod"/>
              <a:defRPr sz="2000">
                <a:latin typeface="Archivo Black"/>
                <a:ea typeface="Archivo Black"/>
                <a:cs typeface="Archivo Black"/>
                <a:sym typeface="Archivo Black"/>
              </a:defRPr>
            </a:lvl1pPr>
            <a:lvl2pPr lvl="1" rtl="0" algn="ctr">
              <a:lnSpc>
                <a:spcPct val="100000"/>
              </a:lnSpc>
              <a:spcBef>
                <a:spcPts val="0"/>
              </a:spcBef>
              <a:spcAft>
                <a:spcPts val="0"/>
              </a:spcAft>
              <a:buSzPts val="1400"/>
              <a:buAutoNum type="alphaLcPeriod"/>
              <a:defRPr/>
            </a:lvl2pPr>
            <a:lvl3pPr lvl="2" rtl="0" algn="ctr">
              <a:lnSpc>
                <a:spcPct val="100000"/>
              </a:lnSpc>
              <a:spcBef>
                <a:spcPts val="0"/>
              </a:spcBef>
              <a:spcAft>
                <a:spcPts val="0"/>
              </a:spcAft>
              <a:buSzPts val="1400"/>
              <a:buAutoNum type="romanLcPeriod"/>
              <a:defRPr/>
            </a:lvl3pPr>
            <a:lvl4pPr lvl="3" rtl="0" algn="ctr">
              <a:lnSpc>
                <a:spcPct val="100000"/>
              </a:lnSpc>
              <a:spcBef>
                <a:spcPts val="0"/>
              </a:spcBef>
              <a:spcAft>
                <a:spcPts val="0"/>
              </a:spcAft>
              <a:buSzPts val="1400"/>
              <a:buAutoNum type="arabicPeriod"/>
              <a:defRPr/>
            </a:lvl4pPr>
            <a:lvl5pPr lvl="4" rtl="0" algn="ctr">
              <a:lnSpc>
                <a:spcPct val="100000"/>
              </a:lnSpc>
              <a:spcBef>
                <a:spcPts val="0"/>
              </a:spcBef>
              <a:spcAft>
                <a:spcPts val="0"/>
              </a:spcAft>
              <a:buSzPts val="1400"/>
              <a:buAutoNum type="alphaLcPeriod"/>
              <a:defRPr/>
            </a:lvl5pPr>
            <a:lvl6pPr lvl="5" rtl="0" algn="ctr">
              <a:lnSpc>
                <a:spcPct val="100000"/>
              </a:lnSpc>
              <a:spcBef>
                <a:spcPts val="0"/>
              </a:spcBef>
              <a:spcAft>
                <a:spcPts val="0"/>
              </a:spcAft>
              <a:buSzPts val="1400"/>
              <a:buAutoNum type="romanLcPeriod"/>
              <a:defRPr/>
            </a:lvl6pPr>
            <a:lvl7pPr lvl="6" rtl="0" algn="ctr">
              <a:lnSpc>
                <a:spcPct val="100000"/>
              </a:lnSpc>
              <a:spcBef>
                <a:spcPts val="0"/>
              </a:spcBef>
              <a:spcAft>
                <a:spcPts val="0"/>
              </a:spcAft>
              <a:buSzPts val="1400"/>
              <a:buAutoNum type="arabicPeriod"/>
              <a:defRPr/>
            </a:lvl7pPr>
            <a:lvl8pPr lvl="7" rtl="0" algn="ctr">
              <a:lnSpc>
                <a:spcPct val="100000"/>
              </a:lnSpc>
              <a:spcBef>
                <a:spcPts val="0"/>
              </a:spcBef>
              <a:spcAft>
                <a:spcPts val="0"/>
              </a:spcAft>
              <a:buSzPts val="1400"/>
              <a:buAutoNum type="alphaLcPeriod"/>
              <a:defRPr/>
            </a:lvl8pPr>
            <a:lvl9pPr lvl="8" rtl="0" algn="ctr">
              <a:lnSpc>
                <a:spcPct val="100000"/>
              </a:lnSpc>
              <a:spcBef>
                <a:spcPts val="0"/>
              </a:spcBef>
              <a:spcAft>
                <a:spcPts val="0"/>
              </a:spcAft>
              <a:buSzPts val="1400"/>
              <a:buAutoNum type="romanLcPeriod"/>
              <a:defRPr/>
            </a:lvl9pPr>
          </a:lstStyle>
          <a:p/>
        </p:txBody>
      </p:sp>
      <p:sp>
        <p:nvSpPr>
          <p:cNvPr id="247" name="Google Shape;247;p18"/>
          <p:cNvSpPr txBox="1"/>
          <p:nvPr>
            <p:ph idx="5" type="subTitle"/>
          </p:nvPr>
        </p:nvSpPr>
        <p:spPr>
          <a:xfrm>
            <a:off x="5615600" y="3566028"/>
            <a:ext cx="2810700" cy="5943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SzPts val="1400"/>
              <a:buFont typeface="IBM Plex Sans"/>
              <a:buChar char="●"/>
              <a:defRPr>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248" name="Google Shape;248;p18"/>
          <p:cNvSpPr txBox="1"/>
          <p:nvPr>
            <p:ph idx="6" type="subTitle"/>
          </p:nvPr>
        </p:nvSpPr>
        <p:spPr>
          <a:xfrm>
            <a:off x="5623975" y="1621800"/>
            <a:ext cx="2810700" cy="3675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000"/>
              <a:buFont typeface="IBM Plex Sans"/>
              <a:buAutoNum type="arabicPeriod"/>
              <a:defRPr sz="2000">
                <a:latin typeface="Archivo Black"/>
                <a:ea typeface="Archivo Black"/>
                <a:cs typeface="Archivo Black"/>
                <a:sym typeface="Archivo Black"/>
              </a:defRPr>
            </a:lvl1pPr>
            <a:lvl2pPr lvl="1" rtl="0" algn="ctr">
              <a:lnSpc>
                <a:spcPct val="100000"/>
              </a:lnSpc>
              <a:spcBef>
                <a:spcPts val="0"/>
              </a:spcBef>
              <a:spcAft>
                <a:spcPts val="0"/>
              </a:spcAft>
              <a:buSzPts val="1400"/>
              <a:buAutoNum type="alphaLcPeriod"/>
              <a:defRPr/>
            </a:lvl2pPr>
            <a:lvl3pPr lvl="2" rtl="0" algn="ctr">
              <a:lnSpc>
                <a:spcPct val="100000"/>
              </a:lnSpc>
              <a:spcBef>
                <a:spcPts val="0"/>
              </a:spcBef>
              <a:spcAft>
                <a:spcPts val="0"/>
              </a:spcAft>
              <a:buSzPts val="1400"/>
              <a:buAutoNum type="romanLcPeriod"/>
              <a:defRPr/>
            </a:lvl3pPr>
            <a:lvl4pPr lvl="3" rtl="0" algn="ctr">
              <a:lnSpc>
                <a:spcPct val="100000"/>
              </a:lnSpc>
              <a:spcBef>
                <a:spcPts val="0"/>
              </a:spcBef>
              <a:spcAft>
                <a:spcPts val="0"/>
              </a:spcAft>
              <a:buSzPts val="1400"/>
              <a:buAutoNum type="arabicPeriod"/>
              <a:defRPr/>
            </a:lvl4pPr>
            <a:lvl5pPr lvl="4" rtl="0" algn="ctr">
              <a:lnSpc>
                <a:spcPct val="100000"/>
              </a:lnSpc>
              <a:spcBef>
                <a:spcPts val="0"/>
              </a:spcBef>
              <a:spcAft>
                <a:spcPts val="0"/>
              </a:spcAft>
              <a:buSzPts val="1400"/>
              <a:buAutoNum type="alphaLcPeriod"/>
              <a:defRPr/>
            </a:lvl5pPr>
            <a:lvl6pPr lvl="5" rtl="0" algn="ctr">
              <a:lnSpc>
                <a:spcPct val="100000"/>
              </a:lnSpc>
              <a:spcBef>
                <a:spcPts val="0"/>
              </a:spcBef>
              <a:spcAft>
                <a:spcPts val="0"/>
              </a:spcAft>
              <a:buSzPts val="1400"/>
              <a:buAutoNum type="romanLcPeriod"/>
              <a:defRPr/>
            </a:lvl6pPr>
            <a:lvl7pPr lvl="6" rtl="0" algn="ctr">
              <a:lnSpc>
                <a:spcPct val="100000"/>
              </a:lnSpc>
              <a:spcBef>
                <a:spcPts val="0"/>
              </a:spcBef>
              <a:spcAft>
                <a:spcPts val="0"/>
              </a:spcAft>
              <a:buSzPts val="1400"/>
              <a:buAutoNum type="arabicPeriod"/>
              <a:defRPr/>
            </a:lvl7pPr>
            <a:lvl8pPr lvl="7" rtl="0" algn="ctr">
              <a:lnSpc>
                <a:spcPct val="100000"/>
              </a:lnSpc>
              <a:spcBef>
                <a:spcPts val="0"/>
              </a:spcBef>
              <a:spcAft>
                <a:spcPts val="0"/>
              </a:spcAft>
              <a:buSzPts val="1400"/>
              <a:buAutoNum type="alphaLcPeriod"/>
              <a:defRPr/>
            </a:lvl8pPr>
            <a:lvl9pPr lvl="8" rtl="0" algn="ctr">
              <a:lnSpc>
                <a:spcPct val="100000"/>
              </a:lnSpc>
              <a:spcBef>
                <a:spcPts val="0"/>
              </a:spcBef>
              <a:spcAft>
                <a:spcPts val="0"/>
              </a:spcAft>
              <a:buSzPts val="1400"/>
              <a:buAutoNum type="romanLcPeriod"/>
              <a:defRPr/>
            </a:lvl9pPr>
          </a:lstStyle>
          <a:p/>
        </p:txBody>
      </p:sp>
      <p:sp>
        <p:nvSpPr>
          <p:cNvPr id="249" name="Google Shape;249;p18"/>
          <p:cNvSpPr txBox="1"/>
          <p:nvPr>
            <p:ph idx="7" type="subTitle"/>
          </p:nvPr>
        </p:nvSpPr>
        <p:spPr>
          <a:xfrm>
            <a:off x="5623973" y="1989463"/>
            <a:ext cx="2810700" cy="768300"/>
          </a:xfrm>
          <a:prstGeom prst="rect">
            <a:avLst/>
          </a:prstGeom>
          <a:noFill/>
          <a:ln>
            <a:noFill/>
          </a:ln>
        </p:spPr>
        <p:txBody>
          <a:bodyPr anchorCtr="0" anchor="t" bIns="91425" lIns="91425" spcFirstLastPara="1" rIns="91425" wrap="square" tIns="91425">
            <a:noAutofit/>
          </a:bodyPr>
          <a:lstStyle>
            <a:lvl1pPr lvl="0" marR="50800" rtl="0">
              <a:spcBef>
                <a:spcPts val="0"/>
              </a:spcBef>
              <a:spcAft>
                <a:spcPts val="0"/>
              </a:spcAft>
              <a:buSzPts val="1400"/>
              <a:buFont typeface="IBM Plex Sans"/>
              <a:buChar char="●"/>
              <a:defRPr>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7">
  <p:cSld name="CUSTOM_2_2_1_1_1">
    <p:bg>
      <p:bgPr>
        <a:solidFill>
          <a:schemeClr val="lt1"/>
        </a:solidFill>
      </p:bgPr>
    </p:bg>
    <p:spTree>
      <p:nvGrpSpPr>
        <p:cNvPr id="250" name="Shape 250"/>
        <p:cNvGrpSpPr/>
        <p:nvPr/>
      </p:nvGrpSpPr>
      <p:grpSpPr>
        <a:xfrm>
          <a:off x="0" y="0"/>
          <a:ext cx="0" cy="0"/>
          <a:chOff x="0" y="0"/>
          <a:chExt cx="0" cy="0"/>
        </a:xfrm>
      </p:grpSpPr>
      <p:sp>
        <p:nvSpPr>
          <p:cNvPr id="251" name="Google Shape;251;p19"/>
          <p:cNvSpPr txBox="1"/>
          <p:nvPr>
            <p:ph idx="1" type="subTitle"/>
          </p:nvPr>
        </p:nvSpPr>
        <p:spPr>
          <a:xfrm>
            <a:off x="1925450" y="1101925"/>
            <a:ext cx="5293200" cy="4776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000"/>
              <a:buFont typeface="IBM Plex Sans"/>
              <a:buAutoNum type="arabicPeriod"/>
              <a:defRPr>
                <a:latin typeface="IBM Plex Mono"/>
                <a:ea typeface="IBM Plex Mono"/>
                <a:cs typeface="IBM Plex Mono"/>
                <a:sym typeface="IBM Plex Mono"/>
              </a:defRPr>
            </a:lvl1pPr>
            <a:lvl2pPr lvl="1" rtl="0" algn="ctr">
              <a:lnSpc>
                <a:spcPct val="100000"/>
              </a:lnSpc>
              <a:spcBef>
                <a:spcPts val="0"/>
              </a:spcBef>
              <a:spcAft>
                <a:spcPts val="0"/>
              </a:spcAft>
              <a:buSzPts val="1400"/>
              <a:buAutoNum type="alphaLcPeriod"/>
              <a:defRPr/>
            </a:lvl2pPr>
            <a:lvl3pPr lvl="2" rtl="0" algn="ctr">
              <a:lnSpc>
                <a:spcPct val="100000"/>
              </a:lnSpc>
              <a:spcBef>
                <a:spcPts val="0"/>
              </a:spcBef>
              <a:spcAft>
                <a:spcPts val="0"/>
              </a:spcAft>
              <a:buSzPts val="1400"/>
              <a:buAutoNum type="romanLcPeriod"/>
              <a:defRPr/>
            </a:lvl3pPr>
            <a:lvl4pPr lvl="3" rtl="0" algn="ctr">
              <a:lnSpc>
                <a:spcPct val="100000"/>
              </a:lnSpc>
              <a:spcBef>
                <a:spcPts val="0"/>
              </a:spcBef>
              <a:spcAft>
                <a:spcPts val="0"/>
              </a:spcAft>
              <a:buSzPts val="1400"/>
              <a:buAutoNum type="arabicPeriod"/>
              <a:defRPr/>
            </a:lvl4pPr>
            <a:lvl5pPr lvl="4" rtl="0" algn="ctr">
              <a:lnSpc>
                <a:spcPct val="100000"/>
              </a:lnSpc>
              <a:spcBef>
                <a:spcPts val="0"/>
              </a:spcBef>
              <a:spcAft>
                <a:spcPts val="0"/>
              </a:spcAft>
              <a:buSzPts val="1400"/>
              <a:buAutoNum type="alphaLcPeriod"/>
              <a:defRPr/>
            </a:lvl5pPr>
            <a:lvl6pPr lvl="5" rtl="0" algn="ctr">
              <a:lnSpc>
                <a:spcPct val="100000"/>
              </a:lnSpc>
              <a:spcBef>
                <a:spcPts val="0"/>
              </a:spcBef>
              <a:spcAft>
                <a:spcPts val="0"/>
              </a:spcAft>
              <a:buSzPts val="1400"/>
              <a:buAutoNum type="romanLcPeriod"/>
              <a:defRPr/>
            </a:lvl6pPr>
            <a:lvl7pPr lvl="6" rtl="0" algn="ctr">
              <a:lnSpc>
                <a:spcPct val="100000"/>
              </a:lnSpc>
              <a:spcBef>
                <a:spcPts val="0"/>
              </a:spcBef>
              <a:spcAft>
                <a:spcPts val="0"/>
              </a:spcAft>
              <a:buSzPts val="1400"/>
              <a:buAutoNum type="arabicPeriod"/>
              <a:defRPr/>
            </a:lvl7pPr>
            <a:lvl8pPr lvl="7" rtl="0" algn="ctr">
              <a:lnSpc>
                <a:spcPct val="100000"/>
              </a:lnSpc>
              <a:spcBef>
                <a:spcPts val="0"/>
              </a:spcBef>
              <a:spcAft>
                <a:spcPts val="0"/>
              </a:spcAft>
              <a:buSzPts val="1400"/>
              <a:buAutoNum type="alphaLcPeriod"/>
              <a:defRPr/>
            </a:lvl8pPr>
            <a:lvl9pPr lvl="8" rtl="0" algn="ctr">
              <a:lnSpc>
                <a:spcPct val="100000"/>
              </a:lnSpc>
              <a:spcBef>
                <a:spcPts val="0"/>
              </a:spcBef>
              <a:spcAft>
                <a:spcPts val="0"/>
              </a:spcAft>
              <a:buSzPts val="1400"/>
              <a:buAutoNum type="romanLcPeriod"/>
              <a:defRPr/>
            </a:lvl9pPr>
          </a:lstStyle>
          <a:p/>
        </p:txBody>
      </p:sp>
      <p:sp>
        <p:nvSpPr>
          <p:cNvPr id="252" name="Google Shape;252;p19"/>
          <p:cNvSpPr txBox="1"/>
          <p:nvPr>
            <p:ph type="title"/>
          </p:nvPr>
        </p:nvSpPr>
        <p:spPr>
          <a:xfrm>
            <a:off x="1432250" y="540000"/>
            <a:ext cx="62796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53" name="Google Shape;253;p19"/>
          <p:cNvSpPr txBox="1"/>
          <p:nvPr>
            <p:ph idx="2" type="subTitle"/>
          </p:nvPr>
        </p:nvSpPr>
        <p:spPr>
          <a:xfrm>
            <a:off x="720000" y="1621800"/>
            <a:ext cx="3983100" cy="3675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000"/>
              <a:buFont typeface="IBM Plex Sans"/>
              <a:buAutoNum type="arabicPeriod"/>
              <a:defRPr sz="2000">
                <a:latin typeface="Archivo Black"/>
                <a:ea typeface="Archivo Black"/>
                <a:cs typeface="Archivo Black"/>
                <a:sym typeface="Archivo Black"/>
              </a:defRPr>
            </a:lvl1pPr>
            <a:lvl2pPr lvl="1" rtl="0" algn="ctr">
              <a:lnSpc>
                <a:spcPct val="100000"/>
              </a:lnSpc>
              <a:spcBef>
                <a:spcPts val="0"/>
              </a:spcBef>
              <a:spcAft>
                <a:spcPts val="0"/>
              </a:spcAft>
              <a:buSzPts val="1400"/>
              <a:buAutoNum type="alphaLcPeriod"/>
              <a:defRPr/>
            </a:lvl2pPr>
            <a:lvl3pPr lvl="2" rtl="0" algn="ctr">
              <a:lnSpc>
                <a:spcPct val="100000"/>
              </a:lnSpc>
              <a:spcBef>
                <a:spcPts val="0"/>
              </a:spcBef>
              <a:spcAft>
                <a:spcPts val="0"/>
              </a:spcAft>
              <a:buSzPts val="1400"/>
              <a:buAutoNum type="romanLcPeriod"/>
              <a:defRPr/>
            </a:lvl3pPr>
            <a:lvl4pPr lvl="3" rtl="0" algn="ctr">
              <a:lnSpc>
                <a:spcPct val="100000"/>
              </a:lnSpc>
              <a:spcBef>
                <a:spcPts val="0"/>
              </a:spcBef>
              <a:spcAft>
                <a:spcPts val="0"/>
              </a:spcAft>
              <a:buSzPts val="1400"/>
              <a:buAutoNum type="arabicPeriod"/>
              <a:defRPr/>
            </a:lvl4pPr>
            <a:lvl5pPr lvl="4" rtl="0" algn="ctr">
              <a:lnSpc>
                <a:spcPct val="100000"/>
              </a:lnSpc>
              <a:spcBef>
                <a:spcPts val="0"/>
              </a:spcBef>
              <a:spcAft>
                <a:spcPts val="0"/>
              </a:spcAft>
              <a:buSzPts val="1400"/>
              <a:buAutoNum type="alphaLcPeriod"/>
              <a:defRPr/>
            </a:lvl5pPr>
            <a:lvl6pPr lvl="5" rtl="0" algn="ctr">
              <a:lnSpc>
                <a:spcPct val="100000"/>
              </a:lnSpc>
              <a:spcBef>
                <a:spcPts val="0"/>
              </a:spcBef>
              <a:spcAft>
                <a:spcPts val="0"/>
              </a:spcAft>
              <a:buSzPts val="1400"/>
              <a:buAutoNum type="romanLcPeriod"/>
              <a:defRPr/>
            </a:lvl6pPr>
            <a:lvl7pPr lvl="6" rtl="0" algn="ctr">
              <a:lnSpc>
                <a:spcPct val="100000"/>
              </a:lnSpc>
              <a:spcBef>
                <a:spcPts val="0"/>
              </a:spcBef>
              <a:spcAft>
                <a:spcPts val="0"/>
              </a:spcAft>
              <a:buSzPts val="1400"/>
              <a:buAutoNum type="arabicPeriod"/>
              <a:defRPr/>
            </a:lvl7pPr>
            <a:lvl8pPr lvl="7" rtl="0" algn="ctr">
              <a:lnSpc>
                <a:spcPct val="100000"/>
              </a:lnSpc>
              <a:spcBef>
                <a:spcPts val="0"/>
              </a:spcBef>
              <a:spcAft>
                <a:spcPts val="0"/>
              </a:spcAft>
              <a:buSzPts val="1400"/>
              <a:buAutoNum type="alphaLcPeriod"/>
              <a:defRPr/>
            </a:lvl8pPr>
            <a:lvl9pPr lvl="8" rtl="0" algn="ctr">
              <a:lnSpc>
                <a:spcPct val="100000"/>
              </a:lnSpc>
              <a:spcBef>
                <a:spcPts val="0"/>
              </a:spcBef>
              <a:spcAft>
                <a:spcPts val="0"/>
              </a:spcAft>
              <a:buSzPts val="1400"/>
              <a:buAutoNum type="romanLcPeriod"/>
              <a:defRPr/>
            </a:lvl9pPr>
          </a:lstStyle>
          <a:p/>
        </p:txBody>
      </p:sp>
      <p:sp>
        <p:nvSpPr>
          <p:cNvPr id="254" name="Google Shape;254;p19"/>
          <p:cNvSpPr txBox="1"/>
          <p:nvPr>
            <p:ph idx="3" type="subTitle"/>
          </p:nvPr>
        </p:nvSpPr>
        <p:spPr>
          <a:xfrm>
            <a:off x="720000" y="1989300"/>
            <a:ext cx="4903800" cy="2614200"/>
          </a:xfrm>
          <a:prstGeom prst="rect">
            <a:avLst/>
          </a:prstGeom>
          <a:noFill/>
          <a:ln>
            <a:noFill/>
          </a:ln>
        </p:spPr>
        <p:txBody>
          <a:bodyPr anchorCtr="0" anchor="t" bIns="91425" lIns="91425" spcFirstLastPara="1" rIns="91425" wrap="square" tIns="91425">
            <a:noAutofit/>
          </a:bodyPr>
          <a:lstStyle>
            <a:lvl1pPr lvl="0" marR="50800" rtl="0">
              <a:spcBef>
                <a:spcPts val="0"/>
              </a:spcBef>
              <a:spcAft>
                <a:spcPts val="0"/>
              </a:spcAft>
              <a:buSzPts val="1000"/>
              <a:buFont typeface="IBM Plex Sans"/>
              <a:buChar char="●"/>
              <a:defRPr>
                <a:latin typeface="IBM Plex Mono"/>
                <a:ea typeface="IBM Plex Mono"/>
                <a:cs typeface="IBM Plex Mono"/>
                <a:sym typeface="IBM Plex Mono"/>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255" name="Google Shape;255;p19"/>
          <p:cNvSpPr txBox="1"/>
          <p:nvPr>
            <p:ph idx="4" type="subTitle"/>
          </p:nvPr>
        </p:nvSpPr>
        <p:spPr>
          <a:xfrm>
            <a:off x="5623825" y="1621800"/>
            <a:ext cx="2810700" cy="3675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000"/>
              <a:buFont typeface="IBM Plex Sans"/>
              <a:buAutoNum type="arabicPeriod"/>
              <a:defRPr sz="2000">
                <a:latin typeface="Archivo Black"/>
                <a:ea typeface="Archivo Black"/>
                <a:cs typeface="Archivo Black"/>
                <a:sym typeface="Archivo Black"/>
              </a:defRPr>
            </a:lvl1pPr>
            <a:lvl2pPr lvl="1" rtl="0" algn="ctr">
              <a:lnSpc>
                <a:spcPct val="100000"/>
              </a:lnSpc>
              <a:spcBef>
                <a:spcPts val="0"/>
              </a:spcBef>
              <a:spcAft>
                <a:spcPts val="0"/>
              </a:spcAft>
              <a:buSzPts val="1400"/>
              <a:buAutoNum type="alphaLcPeriod"/>
              <a:defRPr/>
            </a:lvl2pPr>
            <a:lvl3pPr lvl="2" rtl="0" algn="ctr">
              <a:lnSpc>
                <a:spcPct val="100000"/>
              </a:lnSpc>
              <a:spcBef>
                <a:spcPts val="0"/>
              </a:spcBef>
              <a:spcAft>
                <a:spcPts val="0"/>
              </a:spcAft>
              <a:buSzPts val="1400"/>
              <a:buAutoNum type="romanLcPeriod"/>
              <a:defRPr/>
            </a:lvl3pPr>
            <a:lvl4pPr lvl="3" rtl="0" algn="ctr">
              <a:lnSpc>
                <a:spcPct val="100000"/>
              </a:lnSpc>
              <a:spcBef>
                <a:spcPts val="0"/>
              </a:spcBef>
              <a:spcAft>
                <a:spcPts val="0"/>
              </a:spcAft>
              <a:buSzPts val="1400"/>
              <a:buAutoNum type="arabicPeriod"/>
              <a:defRPr/>
            </a:lvl4pPr>
            <a:lvl5pPr lvl="4" rtl="0" algn="ctr">
              <a:lnSpc>
                <a:spcPct val="100000"/>
              </a:lnSpc>
              <a:spcBef>
                <a:spcPts val="0"/>
              </a:spcBef>
              <a:spcAft>
                <a:spcPts val="0"/>
              </a:spcAft>
              <a:buSzPts val="1400"/>
              <a:buAutoNum type="alphaLcPeriod"/>
              <a:defRPr/>
            </a:lvl5pPr>
            <a:lvl6pPr lvl="5" rtl="0" algn="ctr">
              <a:lnSpc>
                <a:spcPct val="100000"/>
              </a:lnSpc>
              <a:spcBef>
                <a:spcPts val="0"/>
              </a:spcBef>
              <a:spcAft>
                <a:spcPts val="0"/>
              </a:spcAft>
              <a:buSzPts val="1400"/>
              <a:buAutoNum type="romanLcPeriod"/>
              <a:defRPr/>
            </a:lvl6pPr>
            <a:lvl7pPr lvl="6" rtl="0" algn="ctr">
              <a:lnSpc>
                <a:spcPct val="100000"/>
              </a:lnSpc>
              <a:spcBef>
                <a:spcPts val="0"/>
              </a:spcBef>
              <a:spcAft>
                <a:spcPts val="0"/>
              </a:spcAft>
              <a:buSzPts val="1400"/>
              <a:buAutoNum type="arabicPeriod"/>
              <a:defRPr/>
            </a:lvl7pPr>
            <a:lvl8pPr lvl="7" rtl="0" algn="ctr">
              <a:lnSpc>
                <a:spcPct val="100000"/>
              </a:lnSpc>
              <a:spcBef>
                <a:spcPts val="0"/>
              </a:spcBef>
              <a:spcAft>
                <a:spcPts val="0"/>
              </a:spcAft>
              <a:buSzPts val="1400"/>
              <a:buAutoNum type="alphaLcPeriod"/>
              <a:defRPr/>
            </a:lvl8pPr>
            <a:lvl9pPr lvl="8" rtl="0" algn="ctr">
              <a:lnSpc>
                <a:spcPct val="100000"/>
              </a:lnSpc>
              <a:spcBef>
                <a:spcPts val="0"/>
              </a:spcBef>
              <a:spcAft>
                <a:spcPts val="0"/>
              </a:spcAft>
              <a:buSzPts val="1400"/>
              <a:buAutoNum type="romanLcPeriod"/>
              <a:defRPr/>
            </a:lvl9pPr>
          </a:lstStyle>
          <a:p/>
        </p:txBody>
      </p:sp>
      <p:sp>
        <p:nvSpPr>
          <p:cNvPr id="256" name="Google Shape;256;p19"/>
          <p:cNvSpPr txBox="1"/>
          <p:nvPr>
            <p:ph idx="5" type="subTitle"/>
          </p:nvPr>
        </p:nvSpPr>
        <p:spPr>
          <a:xfrm>
            <a:off x="5623825" y="1989300"/>
            <a:ext cx="2810700" cy="768300"/>
          </a:xfrm>
          <a:prstGeom prst="rect">
            <a:avLst/>
          </a:prstGeom>
          <a:noFill/>
          <a:ln>
            <a:noFill/>
          </a:ln>
        </p:spPr>
        <p:txBody>
          <a:bodyPr anchorCtr="0" anchor="t" bIns="91425" lIns="91425" spcFirstLastPara="1" rIns="91425" wrap="square" tIns="91425">
            <a:noAutofit/>
          </a:bodyPr>
          <a:lstStyle>
            <a:lvl1pPr lvl="0" marR="50800" rtl="0">
              <a:spcBef>
                <a:spcPts val="0"/>
              </a:spcBef>
              <a:spcAft>
                <a:spcPts val="0"/>
              </a:spcAft>
              <a:buSzPts val="1400"/>
              <a:buFont typeface="IBM Plex Sans"/>
              <a:buChar char="●"/>
              <a:defRPr>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grpSp>
        <p:nvGrpSpPr>
          <p:cNvPr id="257" name="Google Shape;257;p19"/>
          <p:cNvGrpSpPr/>
          <p:nvPr/>
        </p:nvGrpSpPr>
        <p:grpSpPr>
          <a:xfrm>
            <a:off x="7055575" y="2992251"/>
            <a:ext cx="4053300" cy="4053300"/>
            <a:chOff x="7055575" y="2992251"/>
            <a:chExt cx="4053300" cy="4053300"/>
          </a:xfrm>
        </p:grpSpPr>
        <p:grpSp>
          <p:nvGrpSpPr>
            <p:cNvPr id="258" name="Google Shape;258;p19"/>
            <p:cNvGrpSpPr/>
            <p:nvPr/>
          </p:nvGrpSpPr>
          <p:grpSpPr>
            <a:xfrm>
              <a:off x="7483250" y="3419921"/>
              <a:ext cx="3198000" cy="3198000"/>
              <a:chOff x="-1534350" y="3587900"/>
              <a:chExt cx="3198000" cy="3198000"/>
            </a:xfrm>
          </p:grpSpPr>
          <p:sp>
            <p:nvSpPr>
              <p:cNvPr id="259" name="Google Shape;259;p19"/>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9"/>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9"/>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 name="Google Shape;262;p19"/>
            <p:cNvSpPr/>
            <p:nvPr/>
          </p:nvSpPr>
          <p:spPr>
            <a:xfrm>
              <a:off x="7055575" y="2992251"/>
              <a:ext cx="4053300" cy="4053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_1">
    <p:spTree>
      <p:nvGrpSpPr>
        <p:cNvPr id="263" name="Shape 263"/>
        <p:cNvGrpSpPr/>
        <p:nvPr/>
      </p:nvGrpSpPr>
      <p:grpSpPr>
        <a:xfrm>
          <a:off x="0" y="0"/>
          <a:ext cx="0" cy="0"/>
          <a:chOff x="0" y="0"/>
          <a:chExt cx="0" cy="0"/>
        </a:xfrm>
      </p:grpSpPr>
      <p:pic>
        <p:nvPicPr>
          <p:cNvPr id="264" name="Google Shape;264;p20"/>
          <p:cNvPicPr preferRelativeResize="0"/>
          <p:nvPr/>
        </p:nvPicPr>
        <p:blipFill rotWithShape="1">
          <a:blip r:embed="rId2">
            <a:alphaModFix/>
          </a:blip>
          <a:srcRect b="17596" l="0" r="14067" t="15777"/>
          <a:stretch/>
        </p:blipFill>
        <p:spPr>
          <a:xfrm flipH="1">
            <a:off x="11" y="0"/>
            <a:ext cx="9144003" cy="5143499"/>
          </a:xfrm>
          <a:prstGeom prst="rect">
            <a:avLst/>
          </a:prstGeom>
          <a:noFill/>
          <a:ln>
            <a:noFill/>
          </a:ln>
        </p:spPr>
      </p:pic>
      <p:grpSp>
        <p:nvGrpSpPr>
          <p:cNvPr id="265" name="Google Shape;265;p20"/>
          <p:cNvGrpSpPr/>
          <p:nvPr/>
        </p:nvGrpSpPr>
        <p:grpSpPr>
          <a:xfrm>
            <a:off x="-1598625" y="-1599954"/>
            <a:ext cx="3198000" cy="3198000"/>
            <a:chOff x="-1534350" y="3587900"/>
            <a:chExt cx="3198000" cy="3198000"/>
          </a:xfrm>
        </p:grpSpPr>
        <p:sp>
          <p:nvSpPr>
            <p:cNvPr id="266" name="Google Shape;266;p20"/>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0"/>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0"/>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 name="Google Shape;269;p20"/>
          <p:cNvGrpSpPr/>
          <p:nvPr/>
        </p:nvGrpSpPr>
        <p:grpSpPr>
          <a:xfrm flipH="1" rot="-5400000">
            <a:off x="4473410" y="4355351"/>
            <a:ext cx="196869" cy="299453"/>
            <a:chOff x="8526649" y="4031226"/>
            <a:chExt cx="196869" cy="299453"/>
          </a:xfrm>
        </p:grpSpPr>
        <p:sp>
          <p:nvSpPr>
            <p:cNvPr id="270" name="Google Shape;270;p20"/>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0"/>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0"/>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0"/>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0"/>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0"/>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 name="Google Shape;276;p20"/>
          <p:cNvSpPr txBox="1"/>
          <p:nvPr>
            <p:ph type="title"/>
          </p:nvPr>
        </p:nvSpPr>
        <p:spPr>
          <a:xfrm>
            <a:off x="718050" y="1789713"/>
            <a:ext cx="7707600" cy="1642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b="0" sz="5000">
                <a:solidFill>
                  <a:schemeClr val="lt1"/>
                </a:solidFill>
                <a:latin typeface="Archivo Black"/>
                <a:ea typeface="Archivo Black"/>
                <a:cs typeface="Archivo Black"/>
                <a:sym typeface="Archivo Black"/>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77" name="Google Shape;277;p20"/>
          <p:cNvSpPr txBox="1"/>
          <p:nvPr>
            <p:ph hasCustomPrompt="1" idx="2" type="title"/>
          </p:nvPr>
        </p:nvSpPr>
        <p:spPr>
          <a:xfrm>
            <a:off x="3791375" y="834600"/>
            <a:ext cx="15612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b="0" sz="6000">
                <a:solidFill>
                  <a:schemeClr val="lt1"/>
                </a:solidFill>
                <a:latin typeface="Archivo Black"/>
                <a:ea typeface="Archivo Black"/>
                <a:cs typeface="Archivo Black"/>
                <a:sym typeface="Archivo Black"/>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78" name="Google Shape;278;p20"/>
          <p:cNvSpPr txBox="1"/>
          <p:nvPr>
            <p:ph idx="1" type="subTitle"/>
          </p:nvPr>
        </p:nvSpPr>
        <p:spPr>
          <a:xfrm>
            <a:off x="1777975" y="3545825"/>
            <a:ext cx="5588100" cy="4203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lt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0" name="Shape 20"/>
        <p:cNvGrpSpPr/>
        <p:nvPr/>
      </p:nvGrpSpPr>
      <p:grpSpPr>
        <a:xfrm>
          <a:off x="0" y="0"/>
          <a:ext cx="0" cy="0"/>
          <a:chOff x="0" y="0"/>
          <a:chExt cx="0" cy="0"/>
        </a:xfrm>
      </p:grpSpPr>
      <p:pic>
        <p:nvPicPr>
          <p:cNvPr id="21" name="Google Shape;21;p3"/>
          <p:cNvPicPr preferRelativeResize="0"/>
          <p:nvPr/>
        </p:nvPicPr>
        <p:blipFill rotWithShape="1">
          <a:blip r:embed="rId2">
            <a:alphaModFix/>
          </a:blip>
          <a:srcRect b="17596" l="0" r="14067" t="15777"/>
          <a:stretch/>
        </p:blipFill>
        <p:spPr>
          <a:xfrm>
            <a:off x="11" y="0"/>
            <a:ext cx="9144003" cy="5143499"/>
          </a:xfrm>
          <a:prstGeom prst="rect">
            <a:avLst/>
          </a:prstGeom>
          <a:noFill/>
          <a:ln>
            <a:noFill/>
          </a:ln>
        </p:spPr>
      </p:pic>
      <p:grpSp>
        <p:nvGrpSpPr>
          <p:cNvPr id="22" name="Google Shape;22;p3"/>
          <p:cNvGrpSpPr/>
          <p:nvPr/>
        </p:nvGrpSpPr>
        <p:grpSpPr>
          <a:xfrm>
            <a:off x="-1598625" y="3545821"/>
            <a:ext cx="3198000" cy="3198000"/>
            <a:chOff x="-1534350" y="3587900"/>
            <a:chExt cx="3198000" cy="3198000"/>
          </a:xfrm>
        </p:grpSpPr>
        <p:sp>
          <p:nvSpPr>
            <p:cNvPr id="23" name="Google Shape;23;p3"/>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3"/>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3"/>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 name="Google Shape;26;p3"/>
          <p:cNvSpPr txBox="1"/>
          <p:nvPr>
            <p:ph type="title"/>
          </p:nvPr>
        </p:nvSpPr>
        <p:spPr>
          <a:xfrm>
            <a:off x="1784375" y="1768963"/>
            <a:ext cx="5574900" cy="1669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b="0" sz="5000">
                <a:solidFill>
                  <a:schemeClr val="lt1"/>
                </a:solidFill>
                <a:latin typeface="Archivo Black"/>
                <a:ea typeface="Archivo Black"/>
                <a:cs typeface="Archivo Black"/>
                <a:sym typeface="Archivo Black"/>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7" name="Google Shape;27;p3"/>
          <p:cNvSpPr txBox="1"/>
          <p:nvPr>
            <p:ph hasCustomPrompt="1" idx="2" type="title"/>
          </p:nvPr>
        </p:nvSpPr>
        <p:spPr>
          <a:xfrm>
            <a:off x="3791375" y="834600"/>
            <a:ext cx="15612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b="0" sz="6000">
                <a:solidFill>
                  <a:schemeClr val="lt1"/>
                </a:solidFill>
                <a:latin typeface="Archivo Black"/>
                <a:ea typeface="Archivo Black"/>
                <a:cs typeface="Archivo Black"/>
                <a:sym typeface="Archivo Black"/>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8" name="Google Shape;28;p3"/>
          <p:cNvSpPr txBox="1"/>
          <p:nvPr>
            <p:ph idx="1" type="subTitle"/>
          </p:nvPr>
        </p:nvSpPr>
        <p:spPr>
          <a:xfrm>
            <a:off x="1777975" y="3545825"/>
            <a:ext cx="5588100" cy="4203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lt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9" name="Google Shape;29;p3"/>
          <p:cNvGrpSpPr/>
          <p:nvPr/>
        </p:nvGrpSpPr>
        <p:grpSpPr>
          <a:xfrm>
            <a:off x="7540954" y="-1602609"/>
            <a:ext cx="3198000" cy="3198000"/>
            <a:chOff x="-1534350" y="3587900"/>
            <a:chExt cx="3198000" cy="3198000"/>
          </a:xfrm>
        </p:grpSpPr>
        <p:sp>
          <p:nvSpPr>
            <p:cNvPr id="30" name="Google Shape;30;p3"/>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3"/>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3"/>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_1">
    <p:spTree>
      <p:nvGrpSpPr>
        <p:cNvPr id="279" name="Shape 279"/>
        <p:cNvGrpSpPr/>
        <p:nvPr/>
      </p:nvGrpSpPr>
      <p:grpSpPr>
        <a:xfrm>
          <a:off x="0" y="0"/>
          <a:ext cx="0" cy="0"/>
          <a:chOff x="0" y="0"/>
          <a:chExt cx="0" cy="0"/>
        </a:xfrm>
      </p:grpSpPr>
      <p:pic>
        <p:nvPicPr>
          <p:cNvPr id="280" name="Google Shape;280;p21"/>
          <p:cNvPicPr preferRelativeResize="0"/>
          <p:nvPr/>
        </p:nvPicPr>
        <p:blipFill rotWithShape="1">
          <a:blip r:embed="rId2">
            <a:alphaModFix/>
          </a:blip>
          <a:srcRect b="17596" l="0" r="14067" t="15777"/>
          <a:stretch/>
        </p:blipFill>
        <p:spPr>
          <a:xfrm flipH="1" rot="10800000">
            <a:off x="11" y="0"/>
            <a:ext cx="9144003" cy="5143499"/>
          </a:xfrm>
          <a:prstGeom prst="rect">
            <a:avLst/>
          </a:prstGeom>
          <a:noFill/>
          <a:ln>
            <a:noFill/>
          </a:ln>
        </p:spPr>
      </p:pic>
      <p:grpSp>
        <p:nvGrpSpPr>
          <p:cNvPr id="281" name="Google Shape;281;p21"/>
          <p:cNvGrpSpPr/>
          <p:nvPr/>
        </p:nvGrpSpPr>
        <p:grpSpPr>
          <a:xfrm>
            <a:off x="0" y="-1577792"/>
            <a:ext cx="3147152" cy="3147152"/>
            <a:chOff x="-1534350" y="3587900"/>
            <a:chExt cx="3198000" cy="3198000"/>
          </a:xfrm>
        </p:grpSpPr>
        <p:sp>
          <p:nvSpPr>
            <p:cNvPr id="282" name="Google Shape;282;p21"/>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1"/>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1"/>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 name="Google Shape;285;p21"/>
          <p:cNvGrpSpPr/>
          <p:nvPr/>
        </p:nvGrpSpPr>
        <p:grpSpPr>
          <a:xfrm>
            <a:off x="7560950" y="8"/>
            <a:ext cx="3147152" cy="3147152"/>
            <a:chOff x="-1534350" y="3587900"/>
            <a:chExt cx="3198000" cy="3198000"/>
          </a:xfrm>
        </p:grpSpPr>
        <p:sp>
          <p:nvSpPr>
            <p:cNvPr id="286" name="Google Shape;286;p21"/>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1"/>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1"/>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 name="Google Shape;289;p21"/>
          <p:cNvSpPr txBox="1"/>
          <p:nvPr>
            <p:ph type="title"/>
          </p:nvPr>
        </p:nvSpPr>
        <p:spPr>
          <a:xfrm>
            <a:off x="1222900" y="1789725"/>
            <a:ext cx="6697800" cy="1642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b="0" sz="5000">
                <a:solidFill>
                  <a:schemeClr val="lt1"/>
                </a:solidFill>
                <a:latin typeface="Archivo Black"/>
                <a:ea typeface="Archivo Black"/>
                <a:cs typeface="Archivo Black"/>
                <a:sym typeface="Archivo Black"/>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90" name="Google Shape;290;p21"/>
          <p:cNvSpPr txBox="1"/>
          <p:nvPr>
            <p:ph hasCustomPrompt="1" idx="2" type="title"/>
          </p:nvPr>
        </p:nvSpPr>
        <p:spPr>
          <a:xfrm>
            <a:off x="3791375" y="834600"/>
            <a:ext cx="15612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b="0" sz="6000">
                <a:solidFill>
                  <a:schemeClr val="lt1"/>
                </a:solidFill>
                <a:latin typeface="Archivo Black"/>
                <a:ea typeface="Archivo Black"/>
                <a:cs typeface="Archivo Black"/>
                <a:sym typeface="Archivo Black"/>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91" name="Google Shape;291;p21"/>
          <p:cNvSpPr txBox="1"/>
          <p:nvPr>
            <p:ph idx="1" type="subTitle"/>
          </p:nvPr>
        </p:nvSpPr>
        <p:spPr>
          <a:xfrm>
            <a:off x="1777975" y="3545825"/>
            <a:ext cx="5588100" cy="4203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lt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2_1_1_1">
    <p:spTree>
      <p:nvGrpSpPr>
        <p:cNvPr id="292" name="Shape 292"/>
        <p:cNvGrpSpPr/>
        <p:nvPr/>
      </p:nvGrpSpPr>
      <p:grpSpPr>
        <a:xfrm>
          <a:off x="0" y="0"/>
          <a:ext cx="0" cy="0"/>
          <a:chOff x="0" y="0"/>
          <a:chExt cx="0" cy="0"/>
        </a:xfrm>
      </p:grpSpPr>
      <p:pic>
        <p:nvPicPr>
          <p:cNvPr id="293" name="Google Shape;293;p22"/>
          <p:cNvPicPr preferRelativeResize="0"/>
          <p:nvPr/>
        </p:nvPicPr>
        <p:blipFill rotWithShape="1">
          <a:blip r:embed="rId2">
            <a:alphaModFix/>
          </a:blip>
          <a:srcRect b="17596" l="0" r="14067" t="15777"/>
          <a:stretch/>
        </p:blipFill>
        <p:spPr>
          <a:xfrm rot="10800000">
            <a:off x="11" y="0"/>
            <a:ext cx="9144003" cy="5143499"/>
          </a:xfrm>
          <a:prstGeom prst="rect">
            <a:avLst/>
          </a:prstGeom>
          <a:noFill/>
          <a:ln>
            <a:noFill/>
          </a:ln>
        </p:spPr>
      </p:pic>
      <p:grpSp>
        <p:nvGrpSpPr>
          <p:cNvPr id="294" name="Google Shape;294;p22"/>
          <p:cNvGrpSpPr/>
          <p:nvPr/>
        </p:nvGrpSpPr>
        <p:grpSpPr>
          <a:xfrm>
            <a:off x="-1561075" y="1037558"/>
            <a:ext cx="3147152" cy="3147152"/>
            <a:chOff x="-1534350" y="3587900"/>
            <a:chExt cx="3198000" cy="3198000"/>
          </a:xfrm>
        </p:grpSpPr>
        <p:sp>
          <p:nvSpPr>
            <p:cNvPr id="295" name="Google Shape;295;p22"/>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2"/>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2"/>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 name="Google Shape;298;p22"/>
          <p:cNvGrpSpPr/>
          <p:nvPr/>
        </p:nvGrpSpPr>
        <p:grpSpPr>
          <a:xfrm>
            <a:off x="7557875" y="998183"/>
            <a:ext cx="3147152" cy="3147152"/>
            <a:chOff x="-1534350" y="3587900"/>
            <a:chExt cx="3198000" cy="3198000"/>
          </a:xfrm>
        </p:grpSpPr>
        <p:sp>
          <p:nvSpPr>
            <p:cNvPr id="299" name="Google Shape;299;p22"/>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2"/>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2"/>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 name="Google Shape;302;p22"/>
          <p:cNvGrpSpPr/>
          <p:nvPr/>
        </p:nvGrpSpPr>
        <p:grpSpPr>
          <a:xfrm flipH="1" rot="5400000">
            <a:off x="771298" y="4355351"/>
            <a:ext cx="196869" cy="299453"/>
            <a:chOff x="8526649" y="4031226"/>
            <a:chExt cx="196869" cy="299453"/>
          </a:xfrm>
        </p:grpSpPr>
        <p:sp>
          <p:nvSpPr>
            <p:cNvPr id="303" name="Google Shape;303;p22"/>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2"/>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2"/>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2"/>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2"/>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2"/>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 name="Google Shape;309;p22"/>
          <p:cNvSpPr txBox="1"/>
          <p:nvPr>
            <p:ph type="title"/>
          </p:nvPr>
        </p:nvSpPr>
        <p:spPr>
          <a:xfrm>
            <a:off x="1738175" y="1789725"/>
            <a:ext cx="5667300" cy="1642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b="0" sz="5000">
                <a:solidFill>
                  <a:schemeClr val="lt1"/>
                </a:solidFill>
                <a:latin typeface="Archivo Black"/>
                <a:ea typeface="Archivo Black"/>
                <a:cs typeface="Archivo Black"/>
                <a:sym typeface="Archivo Black"/>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10" name="Google Shape;310;p22"/>
          <p:cNvSpPr txBox="1"/>
          <p:nvPr>
            <p:ph hasCustomPrompt="1" idx="2" type="title"/>
          </p:nvPr>
        </p:nvSpPr>
        <p:spPr>
          <a:xfrm>
            <a:off x="3791375" y="834600"/>
            <a:ext cx="15612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b="0" sz="6000">
                <a:solidFill>
                  <a:schemeClr val="lt1"/>
                </a:solidFill>
                <a:latin typeface="Archivo Black"/>
                <a:ea typeface="Archivo Black"/>
                <a:cs typeface="Archivo Black"/>
                <a:sym typeface="Archivo Black"/>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11" name="Google Shape;311;p22"/>
          <p:cNvSpPr txBox="1"/>
          <p:nvPr>
            <p:ph idx="1" type="subTitle"/>
          </p:nvPr>
        </p:nvSpPr>
        <p:spPr>
          <a:xfrm>
            <a:off x="1777975" y="3545825"/>
            <a:ext cx="5588100" cy="4203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lt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9">
    <p:spTree>
      <p:nvGrpSpPr>
        <p:cNvPr id="312" name="Shape 312"/>
        <p:cNvGrpSpPr/>
        <p:nvPr/>
      </p:nvGrpSpPr>
      <p:grpSpPr>
        <a:xfrm>
          <a:off x="0" y="0"/>
          <a:ext cx="0" cy="0"/>
          <a:chOff x="0" y="0"/>
          <a:chExt cx="0" cy="0"/>
        </a:xfrm>
      </p:grpSpPr>
      <p:sp>
        <p:nvSpPr>
          <p:cNvPr id="313" name="Google Shape;313;p23"/>
          <p:cNvSpPr/>
          <p:nvPr/>
        </p:nvSpPr>
        <p:spPr>
          <a:xfrm>
            <a:off x="-18325" y="4582175"/>
            <a:ext cx="9162300" cy="561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3"/>
          <p:cNvSpPr txBox="1"/>
          <p:nvPr>
            <p:ph type="title"/>
          </p:nvPr>
        </p:nvSpPr>
        <p:spPr>
          <a:xfrm>
            <a:off x="1283100" y="540000"/>
            <a:ext cx="6577800" cy="4776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grpSp>
        <p:nvGrpSpPr>
          <p:cNvPr id="315" name="Google Shape;315;p23"/>
          <p:cNvGrpSpPr/>
          <p:nvPr/>
        </p:nvGrpSpPr>
        <p:grpSpPr>
          <a:xfrm>
            <a:off x="-1793400" y="-1879404"/>
            <a:ext cx="3198000" cy="3198000"/>
            <a:chOff x="-1534350" y="3587900"/>
            <a:chExt cx="3198000" cy="3198000"/>
          </a:xfrm>
        </p:grpSpPr>
        <p:sp>
          <p:nvSpPr>
            <p:cNvPr id="316" name="Google Shape;316;p23"/>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3"/>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3"/>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 name="Google Shape;319;p23"/>
          <p:cNvGrpSpPr/>
          <p:nvPr/>
        </p:nvGrpSpPr>
        <p:grpSpPr>
          <a:xfrm>
            <a:off x="7758975" y="-1820429"/>
            <a:ext cx="3198000" cy="3198000"/>
            <a:chOff x="-1534350" y="3587900"/>
            <a:chExt cx="3198000" cy="3198000"/>
          </a:xfrm>
        </p:grpSpPr>
        <p:sp>
          <p:nvSpPr>
            <p:cNvPr id="320" name="Google Shape;320;p23"/>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3"/>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3"/>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9_1">
    <p:spTree>
      <p:nvGrpSpPr>
        <p:cNvPr id="323" name="Shape 323"/>
        <p:cNvGrpSpPr/>
        <p:nvPr/>
      </p:nvGrpSpPr>
      <p:grpSpPr>
        <a:xfrm>
          <a:off x="0" y="0"/>
          <a:ext cx="0" cy="0"/>
          <a:chOff x="0" y="0"/>
          <a:chExt cx="0" cy="0"/>
        </a:xfrm>
      </p:grpSpPr>
      <p:grpSp>
        <p:nvGrpSpPr>
          <p:cNvPr id="324" name="Google Shape;324;p24"/>
          <p:cNvGrpSpPr/>
          <p:nvPr/>
        </p:nvGrpSpPr>
        <p:grpSpPr>
          <a:xfrm>
            <a:off x="-2055825" y="-2045154"/>
            <a:ext cx="3198000" cy="3198000"/>
            <a:chOff x="-1534350" y="3587900"/>
            <a:chExt cx="3198000" cy="3198000"/>
          </a:xfrm>
        </p:grpSpPr>
        <p:sp>
          <p:nvSpPr>
            <p:cNvPr id="325" name="Google Shape;325;p24"/>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4"/>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4"/>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8" name="Google Shape;328;p24"/>
          <p:cNvSpPr txBox="1"/>
          <p:nvPr>
            <p:ph type="title"/>
          </p:nvPr>
        </p:nvSpPr>
        <p:spPr>
          <a:xfrm>
            <a:off x="720000" y="540000"/>
            <a:ext cx="77040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9_1_1">
    <p:spTree>
      <p:nvGrpSpPr>
        <p:cNvPr id="329" name="Shape 329"/>
        <p:cNvGrpSpPr/>
        <p:nvPr/>
      </p:nvGrpSpPr>
      <p:grpSpPr>
        <a:xfrm>
          <a:off x="0" y="0"/>
          <a:ext cx="0" cy="0"/>
          <a:chOff x="0" y="0"/>
          <a:chExt cx="0" cy="0"/>
        </a:xfrm>
      </p:grpSpPr>
      <p:sp>
        <p:nvSpPr>
          <p:cNvPr id="330" name="Google Shape;330;p25"/>
          <p:cNvSpPr/>
          <p:nvPr/>
        </p:nvSpPr>
        <p:spPr>
          <a:xfrm>
            <a:off x="-71325" y="1678100"/>
            <a:ext cx="9286500" cy="28491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 name="Google Shape;331;p25"/>
          <p:cNvGrpSpPr/>
          <p:nvPr/>
        </p:nvGrpSpPr>
        <p:grpSpPr>
          <a:xfrm flipH="1">
            <a:off x="719998" y="540001"/>
            <a:ext cx="196869" cy="299453"/>
            <a:chOff x="8526649" y="4031226"/>
            <a:chExt cx="196869" cy="299453"/>
          </a:xfrm>
        </p:grpSpPr>
        <p:sp>
          <p:nvSpPr>
            <p:cNvPr id="332" name="Google Shape;332;p25"/>
            <p:cNvSpPr/>
            <p:nvPr/>
          </p:nvSpPr>
          <p:spPr>
            <a:xfrm>
              <a:off x="8526649"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5"/>
            <p:cNvSpPr/>
            <p:nvPr/>
          </p:nvSpPr>
          <p:spPr>
            <a:xfrm>
              <a:off x="8655717"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5"/>
            <p:cNvSpPr/>
            <p:nvPr/>
          </p:nvSpPr>
          <p:spPr>
            <a:xfrm>
              <a:off x="8526650"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5"/>
            <p:cNvSpPr/>
            <p:nvPr/>
          </p:nvSpPr>
          <p:spPr>
            <a:xfrm>
              <a:off x="8655718"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5"/>
            <p:cNvSpPr/>
            <p:nvPr/>
          </p:nvSpPr>
          <p:spPr>
            <a:xfrm>
              <a:off x="8526649"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5"/>
            <p:cNvSpPr/>
            <p:nvPr/>
          </p:nvSpPr>
          <p:spPr>
            <a:xfrm>
              <a:off x="8655717"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 name="Google Shape;338;p25"/>
          <p:cNvSpPr txBox="1"/>
          <p:nvPr>
            <p:ph type="title"/>
          </p:nvPr>
        </p:nvSpPr>
        <p:spPr>
          <a:xfrm>
            <a:off x="1163750" y="540000"/>
            <a:ext cx="68166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339" name="Google Shape;339;p25"/>
          <p:cNvGrpSpPr/>
          <p:nvPr/>
        </p:nvGrpSpPr>
        <p:grpSpPr>
          <a:xfrm>
            <a:off x="7769554" y="-1831209"/>
            <a:ext cx="3198000" cy="3198000"/>
            <a:chOff x="-1534350" y="3587900"/>
            <a:chExt cx="3198000" cy="3198000"/>
          </a:xfrm>
        </p:grpSpPr>
        <p:sp>
          <p:nvSpPr>
            <p:cNvPr id="340" name="Google Shape;340;p25"/>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5"/>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5"/>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9_1_1_1">
    <p:spTree>
      <p:nvGrpSpPr>
        <p:cNvPr id="343" name="Shape 343"/>
        <p:cNvGrpSpPr/>
        <p:nvPr/>
      </p:nvGrpSpPr>
      <p:grpSpPr>
        <a:xfrm>
          <a:off x="0" y="0"/>
          <a:ext cx="0" cy="0"/>
          <a:chOff x="0" y="0"/>
          <a:chExt cx="0" cy="0"/>
        </a:xfrm>
      </p:grpSpPr>
      <p:sp>
        <p:nvSpPr>
          <p:cNvPr id="344" name="Google Shape;344;p26"/>
          <p:cNvSpPr txBox="1"/>
          <p:nvPr>
            <p:ph type="title"/>
          </p:nvPr>
        </p:nvSpPr>
        <p:spPr>
          <a:xfrm>
            <a:off x="1900975" y="540000"/>
            <a:ext cx="53421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345" name="Google Shape;345;p26"/>
          <p:cNvGrpSpPr/>
          <p:nvPr/>
        </p:nvGrpSpPr>
        <p:grpSpPr>
          <a:xfrm>
            <a:off x="-1990171" y="3907091"/>
            <a:ext cx="3198000" cy="3198000"/>
            <a:chOff x="-1534350" y="3587900"/>
            <a:chExt cx="3198000" cy="3198000"/>
          </a:xfrm>
        </p:grpSpPr>
        <p:sp>
          <p:nvSpPr>
            <p:cNvPr id="346" name="Google Shape;346;p26"/>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6"/>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6"/>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 name="Google Shape;349;p26"/>
          <p:cNvGrpSpPr/>
          <p:nvPr/>
        </p:nvGrpSpPr>
        <p:grpSpPr>
          <a:xfrm>
            <a:off x="7641579" y="-1620059"/>
            <a:ext cx="3198000" cy="3198000"/>
            <a:chOff x="-1534350" y="3587900"/>
            <a:chExt cx="3198000" cy="3198000"/>
          </a:xfrm>
        </p:grpSpPr>
        <p:sp>
          <p:nvSpPr>
            <p:cNvPr id="350" name="Google Shape;350;p26"/>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6"/>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6"/>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9_1_1_1_1">
    <p:spTree>
      <p:nvGrpSpPr>
        <p:cNvPr id="353" name="Shape 353"/>
        <p:cNvGrpSpPr/>
        <p:nvPr/>
      </p:nvGrpSpPr>
      <p:grpSpPr>
        <a:xfrm>
          <a:off x="0" y="0"/>
          <a:ext cx="0" cy="0"/>
          <a:chOff x="0" y="0"/>
          <a:chExt cx="0" cy="0"/>
        </a:xfrm>
      </p:grpSpPr>
      <p:sp>
        <p:nvSpPr>
          <p:cNvPr id="354" name="Google Shape;354;p27"/>
          <p:cNvSpPr txBox="1"/>
          <p:nvPr>
            <p:ph type="title"/>
          </p:nvPr>
        </p:nvSpPr>
        <p:spPr>
          <a:xfrm>
            <a:off x="1728325" y="540000"/>
            <a:ext cx="56874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9_1_1_1_1_1">
    <p:spTree>
      <p:nvGrpSpPr>
        <p:cNvPr id="355" name="Shape 355"/>
        <p:cNvGrpSpPr/>
        <p:nvPr/>
      </p:nvGrpSpPr>
      <p:grpSpPr>
        <a:xfrm>
          <a:off x="0" y="0"/>
          <a:ext cx="0" cy="0"/>
          <a:chOff x="0" y="0"/>
          <a:chExt cx="0" cy="0"/>
        </a:xfrm>
      </p:grpSpPr>
      <p:pic>
        <p:nvPicPr>
          <p:cNvPr id="356" name="Google Shape;356;p28"/>
          <p:cNvPicPr preferRelativeResize="0"/>
          <p:nvPr/>
        </p:nvPicPr>
        <p:blipFill rotWithShape="1">
          <a:blip r:embed="rId2">
            <a:alphaModFix/>
          </a:blip>
          <a:srcRect b="8737" l="82404" r="0" t="6924"/>
          <a:stretch/>
        </p:blipFill>
        <p:spPr>
          <a:xfrm>
            <a:off x="7535050" y="0"/>
            <a:ext cx="1608950" cy="5143499"/>
          </a:xfrm>
          <a:prstGeom prst="rect">
            <a:avLst/>
          </a:prstGeom>
          <a:noFill/>
          <a:ln>
            <a:noFill/>
          </a:ln>
        </p:spPr>
      </p:pic>
      <p:sp>
        <p:nvSpPr>
          <p:cNvPr id="357" name="Google Shape;357;p28"/>
          <p:cNvSpPr txBox="1"/>
          <p:nvPr>
            <p:ph type="title"/>
          </p:nvPr>
        </p:nvSpPr>
        <p:spPr>
          <a:xfrm>
            <a:off x="1728325" y="540000"/>
            <a:ext cx="56874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0">
    <p:spTree>
      <p:nvGrpSpPr>
        <p:cNvPr id="358" name="Shape 358"/>
        <p:cNvGrpSpPr/>
        <p:nvPr/>
      </p:nvGrpSpPr>
      <p:grpSpPr>
        <a:xfrm>
          <a:off x="0" y="0"/>
          <a:ext cx="0" cy="0"/>
          <a:chOff x="0" y="0"/>
          <a:chExt cx="0" cy="0"/>
        </a:xfrm>
      </p:grpSpPr>
      <p:pic>
        <p:nvPicPr>
          <p:cNvPr id="359" name="Google Shape;359;p29"/>
          <p:cNvPicPr preferRelativeResize="0"/>
          <p:nvPr/>
        </p:nvPicPr>
        <p:blipFill rotWithShape="1">
          <a:blip r:embed="rId2">
            <a:alphaModFix/>
          </a:blip>
          <a:srcRect b="17596" l="61801" r="14068" t="15777"/>
          <a:stretch/>
        </p:blipFill>
        <p:spPr>
          <a:xfrm>
            <a:off x="6576325" y="0"/>
            <a:ext cx="2567700" cy="5143499"/>
          </a:xfrm>
          <a:prstGeom prst="rect">
            <a:avLst/>
          </a:prstGeom>
          <a:noFill/>
          <a:ln>
            <a:noFill/>
          </a:ln>
        </p:spPr>
      </p:pic>
      <p:grpSp>
        <p:nvGrpSpPr>
          <p:cNvPr id="360" name="Google Shape;360;p29"/>
          <p:cNvGrpSpPr/>
          <p:nvPr/>
        </p:nvGrpSpPr>
        <p:grpSpPr>
          <a:xfrm>
            <a:off x="-1990171" y="3907091"/>
            <a:ext cx="3198000" cy="3198000"/>
            <a:chOff x="-1534350" y="3587900"/>
            <a:chExt cx="3198000" cy="3198000"/>
          </a:xfrm>
        </p:grpSpPr>
        <p:sp>
          <p:nvSpPr>
            <p:cNvPr id="361" name="Google Shape;361;p29"/>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9"/>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9"/>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 name="Google Shape;364;p29"/>
          <p:cNvSpPr txBox="1"/>
          <p:nvPr>
            <p:ph idx="1" type="subTitle"/>
          </p:nvPr>
        </p:nvSpPr>
        <p:spPr>
          <a:xfrm>
            <a:off x="720201" y="1108425"/>
            <a:ext cx="3698100" cy="4776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000">
                <a:latin typeface="Archivo Black"/>
                <a:ea typeface="Archivo Black"/>
                <a:cs typeface="Archivo Black"/>
                <a:sym typeface="Archivo Black"/>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365" name="Google Shape;365;p29"/>
          <p:cNvSpPr txBox="1"/>
          <p:nvPr>
            <p:ph idx="2" type="subTitle"/>
          </p:nvPr>
        </p:nvSpPr>
        <p:spPr>
          <a:xfrm>
            <a:off x="720203" y="2705850"/>
            <a:ext cx="3698100" cy="4776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2500"/>
              <a:buFont typeface="Bebas Neue"/>
              <a:buNone/>
              <a:defRPr sz="2000">
                <a:latin typeface="Archivo Black"/>
                <a:ea typeface="Archivo Black"/>
                <a:cs typeface="Archivo Black"/>
                <a:sym typeface="Archivo Black"/>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366" name="Google Shape;366;p29"/>
          <p:cNvSpPr txBox="1"/>
          <p:nvPr>
            <p:ph idx="3" type="subTitle"/>
          </p:nvPr>
        </p:nvSpPr>
        <p:spPr>
          <a:xfrm>
            <a:off x="720000" y="1662150"/>
            <a:ext cx="3698100" cy="7755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67" name="Google Shape;367;p29"/>
          <p:cNvSpPr txBox="1"/>
          <p:nvPr>
            <p:ph idx="4" type="subTitle"/>
          </p:nvPr>
        </p:nvSpPr>
        <p:spPr>
          <a:xfrm>
            <a:off x="720400" y="3259575"/>
            <a:ext cx="3698100" cy="7755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368" name="Shape 368"/>
        <p:cNvGrpSpPr/>
        <p:nvPr/>
      </p:nvGrpSpPr>
      <p:grpSpPr>
        <a:xfrm>
          <a:off x="0" y="0"/>
          <a:ext cx="0" cy="0"/>
          <a:chOff x="0" y="0"/>
          <a:chExt cx="0" cy="0"/>
        </a:xfrm>
      </p:grpSpPr>
      <p:pic>
        <p:nvPicPr>
          <p:cNvPr id="369" name="Google Shape;369;p30"/>
          <p:cNvPicPr preferRelativeResize="0"/>
          <p:nvPr/>
        </p:nvPicPr>
        <p:blipFill rotWithShape="1">
          <a:blip r:embed="rId2">
            <a:alphaModFix/>
          </a:blip>
          <a:srcRect b="8738" l="0" r="0" t="72191"/>
          <a:stretch/>
        </p:blipFill>
        <p:spPr>
          <a:xfrm>
            <a:off x="0" y="3980449"/>
            <a:ext cx="9144003" cy="1163050"/>
          </a:xfrm>
          <a:prstGeom prst="rect">
            <a:avLst/>
          </a:prstGeom>
          <a:noFill/>
          <a:ln>
            <a:noFill/>
          </a:ln>
        </p:spPr>
      </p:pic>
      <p:grpSp>
        <p:nvGrpSpPr>
          <p:cNvPr id="370" name="Google Shape;370;p30"/>
          <p:cNvGrpSpPr/>
          <p:nvPr/>
        </p:nvGrpSpPr>
        <p:grpSpPr>
          <a:xfrm>
            <a:off x="7540954" y="-1602609"/>
            <a:ext cx="3198000" cy="3198000"/>
            <a:chOff x="-1534350" y="3587900"/>
            <a:chExt cx="3198000" cy="3198000"/>
          </a:xfrm>
        </p:grpSpPr>
        <p:sp>
          <p:nvSpPr>
            <p:cNvPr id="371" name="Google Shape;371;p30"/>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0"/>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0"/>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 name="Google Shape;374;p30"/>
          <p:cNvGrpSpPr/>
          <p:nvPr/>
        </p:nvGrpSpPr>
        <p:grpSpPr>
          <a:xfrm>
            <a:off x="570269" y="441568"/>
            <a:ext cx="299453" cy="196869"/>
            <a:chOff x="471844" y="441568"/>
            <a:chExt cx="299453" cy="196869"/>
          </a:xfrm>
        </p:grpSpPr>
        <p:sp>
          <p:nvSpPr>
            <p:cNvPr id="375" name="Google Shape;375;p30"/>
            <p:cNvSpPr/>
            <p:nvPr/>
          </p:nvSpPr>
          <p:spPr>
            <a:xfrm rot="-5400000">
              <a:off x="587672" y="57063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0"/>
            <p:cNvSpPr/>
            <p:nvPr/>
          </p:nvSpPr>
          <p:spPr>
            <a:xfrm rot="-5400000">
              <a:off x="587672" y="44156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0"/>
            <p:cNvSpPr/>
            <p:nvPr/>
          </p:nvSpPr>
          <p:spPr>
            <a:xfrm rot="-5400000">
              <a:off x="471844" y="57063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0"/>
            <p:cNvSpPr/>
            <p:nvPr/>
          </p:nvSpPr>
          <p:spPr>
            <a:xfrm rot="-5400000">
              <a:off x="471844" y="44156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0"/>
            <p:cNvSpPr/>
            <p:nvPr/>
          </p:nvSpPr>
          <p:spPr>
            <a:xfrm rot="-5400000">
              <a:off x="703497" y="57063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0"/>
            <p:cNvSpPr/>
            <p:nvPr/>
          </p:nvSpPr>
          <p:spPr>
            <a:xfrm rot="-5400000">
              <a:off x="703497" y="44156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 name="Google Shape;381;p30"/>
          <p:cNvSpPr txBox="1"/>
          <p:nvPr>
            <p:ph type="title"/>
          </p:nvPr>
        </p:nvSpPr>
        <p:spPr>
          <a:xfrm>
            <a:off x="720000" y="2489422"/>
            <a:ext cx="2336400" cy="42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0" sz="2000">
                <a:latin typeface="Archivo Black"/>
                <a:ea typeface="Archivo Black"/>
                <a:cs typeface="Archivo Black"/>
                <a:sym typeface="Archivo Black"/>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82" name="Google Shape;382;p30"/>
          <p:cNvSpPr txBox="1"/>
          <p:nvPr>
            <p:ph idx="1" type="subTitle"/>
          </p:nvPr>
        </p:nvSpPr>
        <p:spPr>
          <a:xfrm>
            <a:off x="720000" y="2911223"/>
            <a:ext cx="2336400" cy="841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3" name="Google Shape;383;p30"/>
          <p:cNvSpPr txBox="1"/>
          <p:nvPr>
            <p:ph idx="2" type="title"/>
          </p:nvPr>
        </p:nvSpPr>
        <p:spPr>
          <a:xfrm>
            <a:off x="3403800" y="2489422"/>
            <a:ext cx="2336400" cy="42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0" sz="2000">
                <a:latin typeface="Archivo Black"/>
                <a:ea typeface="Archivo Black"/>
                <a:cs typeface="Archivo Black"/>
                <a:sym typeface="Archivo Black"/>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84" name="Google Shape;384;p30"/>
          <p:cNvSpPr txBox="1"/>
          <p:nvPr>
            <p:ph idx="3" type="subTitle"/>
          </p:nvPr>
        </p:nvSpPr>
        <p:spPr>
          <a:xfrm>
            <a:off x="3403800" y="2911223"/>
            <a:ext cx="2336400" cy="841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5" name="Google Shape;385;p30"/>
          <p:cNvSpPr txBox="1"/>
          <p:nvPr>
            <p:ph idx="4" type="title"/>
          </p:nvPr>
        </p:nvSpPr>
        <p:spPr>
          <a:xfrm>
            <a:off x="6087600" y="2489422"/>
            <a:ext cx="2336400" cy="42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0" sz="2000">
                <a:latin typeface="Archivo Black"/>
                <a:ea typeface="Archivo Black"/>
                <a:cs typeface="Archivo Black"/>
                <a:sym typeface="Archivo Black"/>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86" name="Google Shape;386;p30"/>
          <p:cNvSpPr txBox="1"/>
          <p:nvPr>
            <p:ph idx="5" type="subTitle"/>
          </p:nvPr>
        </p:nvSpPr>
        <p:spPr>
          <a:xfrm>
            <a:off x="6087600" y="2911223"/>
            <a:ext cx="2336400" cy="8418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7" name="Google Shape;387;p30"/>
          <p:cNvSpPr txBox="1"/>
          <p:nvPr>
            <p:ph idx="6" type="title"/>
          </p:nvPr>
        </p:nvSpPr>
        <p:spPr>
          <a:xfrm>
            <a:off x="2284300" y="540000"/>
            <a:ext cx="45753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3" name="Shape 33"/>
        <p:cNvGrpSpPr/>
        <p:nvPr/>
      </p:nvGrpSpPr>
      <p:grpSpPr>
        <a:xfrm>
          <a:off x="0" y="0"/>
          <a:ext cx="0" cy="0"/>
          <a:chOff x="0" y="0"/>
          <a:chExt cx="0" cy="0"/>
        </a:xfrm>
      </p:grpSpPr>
      <p:grpSp>
        <p:nvGrpSpPr>
          <p:cNvPr id="34" name="Google Shape;34;p4"/>
          <p:cNvGrpSpPr/>
          <p:nvPr/>
        </p:nvGrpSpPr>
        <p:grpSpPr>
          <a:xfrm>
            <a:off x="7998154" y="-2059809"/>
            <a:ext cx="3198000" cy="3198000"/>
            <a:chOff x="-1534350" y="3587900"/>
            <a:chExt cx="3198000" cy="3198000"/>
          </a:xfrm>
        </p:grpSpPr>
        <p:sp>
          <p:nvSpPr>
            <p:cNvPr id="35" name="Google Shape;35;p4"/>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4"/>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4"/>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 name="Google Shape;38;p4"/>
          <p:cNvSpPr/>
          <p:nvPr/>
        </p:nvSpPr>
        <p:spPr>
          <a:xfrm>
            <a:off x="-18325" y="4734125"/>
            <a:ext cx="9162300" cy="409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4"/>
          <p:cNvSpPr txBox="1"/>
          <p:nvPr>
            <p:ph type="title"/>
          </p:nvPr>
        </p:nvSpPr>
        <p:spPr>
          <a:xfrm>
            <a:off x="720000" y="540000"/>
            <a:ext cx="77040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0" name="Google Shape;40;p4"/>
          <p:cNvSpPr txBox="1"/>
          <p:nvPr>
            <p:ph idx="1" type="body"/>
          </p:nvPr>
        </p:nvSpPr>
        <p:spPr>
          <a:xfrm>
            <a:off x="720000" y="1017600"/>
            <a:ext cx="7704000" cy="3585900"/>
          </a:xfrm>
          <a:prstGeom prst="rect">
            <a:avLst/>
          </a:prstGeom>
        </p:spPr>
        <p:txBody>
          <a:bodyPr anchorCtr="0" anchor="ctr" bIns="91425" lIns="91425" spcFirstLastPara="1" rIns="91425" wrap="square" tIns="91425">
            <a:noAutofit/>
          </a:bodyPr>
          <a:lstStyle>
            <a:lvl1pPr indent="-317500" lvl="0" marL="457200" rtl="0">
              <a:lnSpc>
                <a:spcPct val="100000"/>
              </a:lnSpc>
              <a:spcBef>
                <a:spcPts val="0"/>
              </a:spcBef>
              <a:spcAft>
                <a:spcPts val="0"/>
              </a:spcAft>
              <a:buClr>
                <a:srgbClr val="434343"/>
              </a:buClr>
              <a:buSzPts val="1400"/>
              <a:buChar char="●"/>
              <a:defRPr sz="1100">
                <a:solidFill>
                  <a:srgbClr val="434343"/>
                </a:solidFill>
                <a:latin typeface="IBM Plex Mono"/>
                <a:ea typeface="IBM Plex Mono"/>
                <a:cs typeface="IBM Plex Mono"/>
                <a:sym typeface="IBM Plex Mono"/>
              </a:defRPr>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0"/>
              </a:spcBef>
              <a:spcAft>
                <a:spcPts val="0"/>
              </a:spcAft>
              <a:buClr>
                <a:srgbClr val="434343"/>
              </a:buClr>
              <a:buSzPts val="1400"/>
              <a:buChar char="■"/>
              <a:defRPr>
                <a:solidFill>
                  <a:srgbClr val="434343"/>
                </a:solidFill>
              </a:defRPr>
            </a:lvl3pPr>
            <a:lvl4pPr indent="-317500" lvl="3" marL="1828800" rtl="0">
              <a:lnSpc>
                <a:spcPct val="115000"/>
              </a:lnSpc>
              <a:spcBef>
                <a:spcPts val="0"/>
              </a:spcBef>
              <a:spcAft>
                <a:spcPts val="0"/>
              </a:spcAft>
              <a:buClr>
                <a:srgbClr val="434343"/>
              </a:buClr>
              <a:buSzPts val="1400"/>
              <a:buChar char="●"/>
              <a:defRPr>
                <a:solidFill>
                  <a:srgbClr val="434343"/>
                </a:solidFill>
              </a:defRPr>
            </a:lvl4pPr>
            <a:lvl5pPr indent="-317500" lvl="4" marL="2286000" rtl="0">
              <a:lnSpc>
                <a:spcPct val="115000"/>
              </a:lnSpc>
              <a:spcBef>
                <a:spcPts val="0"/>
              </a:spcBef>
              <a:spcAft>
                <a:spcPts val="0"/>
              </a:spcAft>
              <a:buClr>
                <a:srgbClr val="434343"/>
              </a:buClr>
              <a:buSzPts val="1400"/>
              <a:buChar char="○"/>
              <a:defRPr>
                <a:solidFill>
                  <a:srgbClr val="434343"/>
                </a:solidFill>
              </a:defRPr>
            </a:lvl5pPr>
            <a:lvl6pPr indent="-317500" lvl="5" marL="2743200" rtl="0">
              <a:lnSpc>
                <a:spcPct val="115000"/>
              </a:lnSpc>
              <a:spcBef>
                <a:spcPts val="0"/>
              </a:spcBef>
              <a:spcAft>
                <a:spcPts val="0"/>
              </a:spcAft>
              <a:buClr>
                <a:srgbClr val="434343"/>
              </a:buClr>
              <a:buSzPts val="1400"/>
              <a:buChar char="■"/>
              <a:defRPr>
                <a:solidFill>
                  <a:srgbClr val="434343"/>
                </a:solidFill>
              </a:defRPr>
            </a:lvl6pPr>
            <a:lvl7pPr indent="-317500" lvl="6" marL="3200400" rtl="0">
              <a:lnSpc>
                <a:spcPct val="115000"/>
              </a:lnSpc>
              <a:spcBef>
                <a:spcPts val="0"/>
              </a:spcBef>
              <a:spcAft>
                <a:spcPts val="0"/>
              </a:spcAft>
              <a:buClr>
                <a:srgbClr val="434343"/>
              </a:buClr>
              <a:buSzPts val="1400"/>
              <a:buChar char="●"/>
              <a:defRPr>
                <a:solidFill>
                  <a:srgbClr val="434343"/>
                </a:solidFill>
              </a:defRPr>
            </a:lvl7pPr>
            <a:lvl8pPr indent="-317500" lvl="7" marL="3657600" rtl="0">
              <a:lnSpc>
                <a:spcPct val="115000"/>
              </a:lnSpc>
              <a:spcBef>
                <a:spcPts val="0"/>
              </a:spcBef>
              <a:spcAft>
                <a:spcPts val="0"/>
              </a:spcAft>
              <a:buClr>
                <a:srgbClr val="434343"/>
              </a:buClr>
              <a:buSzPts val="1400"/>
              <a:buChar char="○"/>
              <a:defRPr>
                <a:solidFill>
                  <a:srgbClr val="434343"/>
                </a:solidFill>
              </a:defRPr>
            </a:lvl8pPr>
            <a:lvl9pPr indent="-317500" lvl="8" marL="4114800" rtl="0">
              <a:lnSpc>
                <a:spcPct val="115000"/>
              </a:lnSpc>
              <a:spcBef>
                <a:spcPts val="0"/>
              </a:spcBef>
              <a:spcAft>
                <a:spcPts val="0"/>
              </a:spcAft>
              <a:buClr>
                <a:srgbClr val="434343"/>
              </a:buClr>
              <a:buSzPts val="1400"/>
              <a:buChar char="■"/>
              <a:defRPr>
                <a:solidFill>
                  <a:srgbClr val="434343"/>
                </a:solidFill>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3_1">
    <p:bg>
      <p:bgPr>
        <a:solidFill>
          <a:schemeClr val="dk1"/>
        </a:solidFill>
      </p:bgPr>
    </p:bg>
    <p:spTree>
      <p:nvGrpSpPr>
        <p:cNvPr id="388" name="Shape 388"/>
        <p:cNvGrpSpPr/>
        <p:nvPr/>
      </p:nvGrpSpPr>
      <p:grpSpPr>
        <a:xfrm>
          <a:off x="0" y="0"/>
          <a:ext cx="0" cy="0"/>
          <a:chOff x="0" y="0"/>
          <a:chExt cx="0" cy="0"/>
        </a:xfrm>
      </p:grpSpPr>
      <p:pic>
        <p:nvPicPr>
          <p:cNvPr id="389" name="Google Shape;389;p31"/>
          <p:cNvPicPr preferRelativeResize="0"/>
          <p:nvPr/>
        </p:nvPicPr>
        <p:blipFill rotWithShape="1">
          <a:blip r:embed="rId2">
            <a:alphaModFix/>
          </a:blip>
          <a:srcRect b="17915" l="42937" r="14064" t="15457"/>
          <a:stretch/>
        </p:blipFill>
        <p:spPr>
          <a:xfrm>
            <a:off x="4568726" y="0"/>
            <a:ext cx="4575299" cy="5143499"/>
          </a:xfrm>
          <a:prstGeom prst="rect">
            <a:avLst/>
          </a:prstGeom>
          <a:noFill/>
          <a:ln>
            <a:noFill/>
          </a:ln>
        </p:spPr>
      </p:pic>
      <p:grpSp>
        <p:nvGrpSpPr>
          <p:cNvPr id="390" name="Google Shape;390;p31"/>
          <p:cNvGrpSpPr/>
          <p:nvPr/>
        </p:nvGrpSpPr>
        <p:grpSpPr>
          <a:xfrm>
            <a:off x="7540954" y="-1602609"/>
            <a:ext cx="3198000" cy="3198000"/>
            <a:chOff x="-1534350" y="3587900"/>
            <a:chExt cx="3198000" cy="3198000"/>
          </a:xfrm>
        </p:grpSpPr>
        <p:sp>
          <p:nvSpPr>
            <p:cNvPr id="391" name="Google Shape;391;p31"/>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1"/>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1"/>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 name="Google Shape;394;p31"/>
          <p:cNvGrpSpPr/>
          <p:nvPr/>
        </p:nvGrpSpPr>
        <p:grpSpPr>
          <a:xfrm>
            <a:off x="-1598625" y="3545821"/>
            <a:ext cx="3198000" cy="3198000"/>
            <a:chOff x="-1534350" y="3587900"/>
            <a:chExt cx="3198000" cy="3198000"/>
          </a:xfrm>
        </p:grpSpPr>
        <p:sp>
          <p:nvSpPr>
            <p:cNvPr id="395" name="Google Shape;395;p31"/>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1"/>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1"/>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8" name="Google Shape;398;p31"/>
          <p:cNvSpPr/>
          <p:nvPr/>
        </p:nvSpPr>
        <p:spPr>
          <a:xfrm>
            <a:off x="491600" y="394250"/>
            <a:ext cx="8174100" cy="43377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99" name="Google Shape;399;p31"/>
          <p:cNvSpPr txBox="1"/>
          <p:nvPr>
            <p:ph type="title"/>
          </p:nvPr>
        </p:nvSpPr>
        <p:spPr>
          <a:xfrm>
            <a:off x="767750" y="3263885"/>
            <a:ext cx="2336400" cy="42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0" sz="2000">
                <a:latin typeface="Archivo Black"/>
                <a:ea typeface="Archivo Black"/>
                <a:cs typeface="Archivo Black"/>
                <a:sym typeface="Archivo Black"/>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00" name="Google Shape;400;p31"/>
          <p:cNvSpPr txBox="1"/>
          <p:nvPr>
            <p:ph idx="1" type="subTitle"/>
          </p:nvPr>
        </p:nvSpPr>
        <p:spPr>
          <a:xfrm>
            <a:off x="767750" y="3685675"/>
            <a:ext cx="2336400" cy="581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01" name="Google Shape;401;p31"/>
          <p:cNvSpPr txBox="1"/>
          <p:nvPr>
            <p:ph idx="2" type="title"/>
          </p:nvPr>
        </p:nvSpPr>
        <p:spPr>
          <a:xfrm>
            <a:off x="3403800" y="3263885"/>
            <a:ext cx="2336400" cy="42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0" sz="2000">
                <a:latin typeface="Archivo Black"/>
                <a:ea typeface="Archivo Black"/>
                <a:cs typeface="Archivo Black"/>
                <a:sym typeface="Archivo Black"/>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02" name="Google Shape;402;p31"/>
          <p:cNvSpPr txBox="1"/>
          <p:nvPr>
            <p:ph idx="3" type="subTitle"/>
          </p:nvPr>
        </p:nvSpPr>
        <p:spPr>
          <a:xfrm>
            <a:off x="3403800" y="3685675"/>
            <a:ext cx="2336400" cy="581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03" name="Google Shape;403;p31"/>
          <p:cNvSpPr txBox="1"/>
          <p:nvPr>
            <p:ph idx="4" type="title"/>
          </p:nvPr>
        </p:nvSpPr>
        <p:spPr>
          <a:xfrm>
            <a:off x="6039850" y="3263885"/>
            <a:ext cx="2336400" cy="42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b="0" sz="2000">
                <a:latin typeface="Archivo Black"/>
                <a:ea typeface="Archivo Black"/>
                <a:cs typeface="Archivo Black"/>
                <a:sym typeface="Archivo Black"/>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04" name="Google Shape;404;p31"/>
          <p:cNvSpPr txBox="1"/>
          <p:nvPr>
            <p:ph idx="5" type="subTitle"/>
          </p:nvPr>
        </p:nvSpPr>
        <p:spPr>
          <a:xfrm>
            <a:off x="6039850" y="3685675"/>
            <a:ext cx="2336400" cy="581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05" name="Google Shape;405;p31"/>
          <p:cNvSpPr txBox="1"/>
          <p:nvPr>
            <p:ph idx="6" type="title"/>
          </p:nvPr>
        </p:nvSpPr>
        <p:spPr>
          <a:xfrm>
            <a:off x="2284300" y="540000"/>
            <a:ext cx="45753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4">
    <p:spTree>
      <p:nvGrpSpPr>
        <p:cNvPr id="406" name="Shape 406"/>
        <p:cNvGrpSpPr/>
        <p:nvPr/>
      </p:nvGrpSpPr>
      <p:grpSpPr>
        <a:xfrm>
          <a:off x="0" y="0"/>
          <a:ext cx="0" cy="0"/>
          <a:chOff x="0" y="0"/>
          <a:chExt cx="0" cy="0"/>
        </a:xfrm>
      </p:grpSpPr>
      <p:pic>
        <p:nvPicPr>
          <p:cNvPr id="407" name="Google Shape;407;p32"/>
          <p:cNvPicPr preferRelativeResize="0"/>
          <p:nvPr/>
        </p:nvPicPr>
        <p:blipFill rotWithShape="1">
          <a:blip r:embed="rId2">
            <a:alphaModFix/>
          </a:blip>
          <a:srcRect b="8738" l="0" r="0" t="82407"/>
          <a:stretch/>
        </p:blipFill>
        <p:spPr>
          <a:xfrm>
            <a:off x="0" y="4603500"/>
            <a:ext cx="9144003" cy="540000"/>
          </a:xfrm>
          <a:prstGeom prst="rect">
            <a:avLst/>
          </a:prstGeom>
          <a:noFill/>
          <a:ln>
            <a:noFill/>
          </a:ln>
        </p:spPr>
      </p:pic>
      <p:grpSp>
        <p:nvGrpSpPr>
          <p:cNvPr id="408" name="Google Shape;408;p32"/>
          <p:cNvGrpSpPr/>
          <p:nvPr/>
        </p:nvGrpSpPr>
        <p:grpSpPr>
          <a:xfrm>
            <a:off x="-1386913" y="-1394221"/>
            <a:ext cx="2781301" cy="2781301"/>
            <a:chOff x="-1534350" y="3587900"/>
            <a:chExt cx="3198000" cy="3198000"/>
          </a:xfrm>
        </p:grpSpPr>
        <p:sp>
          <p:nvSpPr>
            <p:cNvPr id="409" name="Google Shape;409;p32"/>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2"/>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2"/>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 name="Google Shape;412;p32"/>
          <p:cNvGrpSpPr/>
          <p:nvPr/>
        </p:nvGrpSpPr>
        <p:grpSpPr>
          <a:xfrm rot="5400000">
            <a:off x="8274269" y="591293"/>
            <a:ext cx="299453" cy="196869"/>
            <a:chOff x="471844" y="441568"/>
            <a:chExt cx="299453" cy="196869"/>
          </a:xfrm>
        </p:grpSpPr>
        <p:sp>
          <p:nvSpPr>
            <p:cNvPr id="413" name="Google Shape;413;p32"/>
            <p:cNvSpPr/>
            <p:nvPr/>
          </p:nvSpPr>
          <p:spPr>
            <a:xfrm rot="-5400000">
              <a:off x="587672" y="57063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2"/>
            <p:cNvSpPr/>
            <p:nvPr/>
          </p:nvSpPr>
          <p:spPr>
            <a:xfrm rot="-5400000">
              <a:off x="587672" y="44156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2"/>
            <p:cNvSpPr/>
            <p:nvPr/>
          </p:nvSpPr>
          <p:spPr>
            <a:xfrm rot="-5400000">
              <a:off x="471844" y="57063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2"/>
            <p:cNvSpPr/>
            <p:nvPr/>
          </p:nvSpPr>
          <p:spPr>
            <a:xfrm rot="-5400000">
              <a:off x="471844" y="44156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2"/>
            <p:cNvSpPr/>
            <p:nvPr/>
          </p:nvSpPr>
          <p:spPr>
            <a:xfrm rot="-5400000">
              <a:off x="703497" y="57063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2"/>
            <p:cNvSpPr/>
            <p:nvPr/>
          </p:nvSpPr>
          <p:spPr>
            <a:xfrm rot="-5400000">
              <a:off x="703497" y="44156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9" name="Google Shape;419;p32"/>
          <p:cNvSpPr txBox="1"/>
          <p:nvPr>
            <p:ph type="title"/>
          </p:nvPr>
        </p:nvSpPr>
        <p:spPr>
          <a:xfrm>
            <a:off x="1933360" y="1751338"/>
            <a:ext cx="2256600" cy="311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20" name="Google Shape;420;p32"/>
          <p:cNvSpPr txBox="1"/>
          <p:nvPr>
            <p:ph idx="1" type="subTitle"/>
          </p:nvPr>
        </p:nvSpPr>
        <p:spPr>
          <a:xfrm>
            <a:off x="1933350" y="2121613"/>
            <a:ext cx="22566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21" name="Google Shape;421;p32"/>
          <p:cNvSpPr txBox="1"/>
          <p:nvPr>
            <p:ph idx="2" type="title"/>
          </p:nvPr>
        </p:nvSpPr>
        <p:spPr>
          <a:xfrm>
            <a:off x="5897232" y="1751338"/>
            <a:ext cx="2256600" cy="311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22" name="Google Shape;422;p32"/>
          <p:cNvSpPr txBox="1"/>
          <p:nvPr>
            <p:ph idx="3" type="subTitle"/>
          </p:nvPr>
        </p:nvSpPr>
        <p:spPr>
          <a:xfrm>
            <a:off x="5897225" y="2121613"/>
            <a:ext cx="22566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23" name="Google Shape;423;p32"/>
          <p:cNvSpPr txBox="1"/>
          <p:nvPr>
            <p:ph idx="4" type="title"/>
          </p:nvPr>
        </p:nvSpPr>
        <p:spPr>
          <a:xfrm>
            <a:off x="1933360" y="3162513"/>
            <a:ext cx="2256600" cy="311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24" name="Google Shape;424;p32"/>
          <p:cNvSpPr txBox="1"/>
          <p:nvPr>
            <p:ph idx="5" type="subTitle"/>
          </p:nvPr>
        </p:nvSpPr>
        <p:spPr>
          <a:xfrm>
            <a:off x="1933350" y="3532738"/>
            <a:ext cx="22566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25" name="Google Shape;425;p32"/>
          <p:cNvSpPr txBox="1"/>
          <p:nvPr>
            <p:ph idx="6" type="title"/>
          </p:nvPr>
        </p:nvSpPr>
        <p:spPr>
          <a:xfrm>
            <a:off x="5897231" y="3162513"/>
            <a:ext cx="2256600" cy="3114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26" name="Google Shape;426;p32"/>
          <p:cNvSpPr txBox="1"/>
          <p:nvPr>
            <p:ph idx="7" type="subTitle"/>
          </p:nvPr>
        </p:nvSpPr>
        <p:spPr>
          <a:xfrm>
            <a:off x="5897225" y="3532738"/>
            <a:ext cx="22566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27" name="Google Shape;427;p32"/>
          <p:cNvSpPr txBox="1"/>
          <p:nvPr>
            <p:ph idx="8" type="title"/>
          </p:nvPr>
        </p:nvSpPr>
        <p:spPr>
          <a:xfrm>
            <a:off x="1176875" y="540000"/>
            <a:ext cx="67902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11">
    <p:spTree>
      <p:nvGrpSpPr>
        <p:cNvPr id="428" name="Shape 428"/>
        <p:cNvGrpSpPr/>
        <p:nvPr/>
      </p:nvGrpSpPr>
      <p:grpSpPr>
        <a:xfrm>
          <a:off x="0" y="0"/>
          <a:ext cx="0" cy="0"/>
          <a:chOff x="0" y="0"/>
          <a:chExt cx="0" cy="0"/>
        </a:xfrm>
      </p:grpSpPr>
      <p:sp>
        <p:nvSpPr>
          <p:cNvPr id="429" name="Google Shape;429;p33"/>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430" name="Google Shape;430;p33"/>
          <p:cNvSpPr txBox="1"/>
          <p:nvPr>
            <p:ph idx="2" type="title"/>
          </p:nvPr>
        </p:nvSpPr>
        <p:spPr>
          <a:xfrm>
            <a:off x="1663200" y="1343650"/>
            <a:ext cx="2025000" cy="35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1" name="Google Shape;431;p33"/>
          <p:cNvSpPr txBox="1"/>
          <p:nvPr>
            <p:ph idx="1" type="subTitle"/>
          </p:nvPr>
        </p:nvSpPr>
        <p:spPr>
          <a:xfrm>
            <a:off x="1663200" y="1688274"/>
            <a:ext cx="20250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2" name="Google Shape;432;p33"/>
          <p:cNvSpPr txBox="1"/>
          <p:nvPr>
            <p:ph idx="3" type="title"/>
          </p:nvPr>
        </p:nvSpPr>
        <p:spPr>
          <a:xfrm>
            <a:off x="4031100" y="2539825"/>
            <a:ext cx="2025000" cy="35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3" name="Google Shape;433;p33"/>
          <p:cNvSpPr txBox="1"/>
          <p:nvPr>
            <p:ph idx="4" type="subTitle"/>
          </p:nvPr>
        </p:nvSpPr>
        <p:spPr>
          <a:xfrm>
            <a:off x="4031100" y="2894381"/>
            <a:ext cx="20250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4" name="Google Shape;434;p33"/>
          <p:cNvSpPr txBox="1"/>
          <p:nvPr>
            <p:ph idx="5" type="title"/>
          </p:nvPr>
        </p:nvSpPr>
        <p:spPr>
          <a:xfrm>
            <a:off x="1663200" y="3704725"/>
            <a:ext cx="2305500" cy="35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5" name="Google Shape;435;p33"/>
          <p:cNvSpPr txBox="1"/>
          <p:nvPr>
            <p:ph idx="6" type="subTitle"/>
          </p:nvPr>
        </p:nvSpPr>
        <p:spPr>
          <a:xfrm>
            <a:off x="1663200" y="4062900"/>
            <a:ext cx="23055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6" name="Google Shape;436;p33"/>
          <p:cNvSpPr txBox="1"/>
          <p:nvPr>
            <p:ph idx="7" type="title"/>
          </p:nvPr>
        </p:nvSpPr>
        <p:spPr>
          <a:xfrm>
            <a:off x="6399000" y="3704725"/>
            <a:ext cx="2025000" cy="35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7" name="Google Shape;437;p33"/>
          <p:cNvSpPr txBox="1"/>
          <p:nvPr>
            <p:ph idx="8" type="subTitle"/>
          </p:nvPr>
        </p:nvSpPr>
        <p:spPr>
          <a:xfrm>
            <a:off x="6399000" y="4062900"/>
            <a:ext cx="20250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8" name="Google Shape;438;p33"/>
          <p:cNvSpPr txBox="1"/>
          <p:nvPr>
            <p:ph idx="9" type="title"/>
          </p:nvPr>
        </p:nvSpPr>
        <p:spPr>
          <a:xfrm>
            <a:off x="6399000" y="1333075"/>
            <a:ext cx="2025000" cy="355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9" name="Google Shape;439;p33"/>
          <p:cNvSpPr txBox="1"/>
          <p:nvPr>
            <p:ph idx="13" type="subTitle"/>
          </p:nvPr>
        </p:nvSpPr>
        <p:spPr>
          <a:xfrm>
            <a:off x="6399000" y="1688274"/>
            <a:ext cx="2025000" cy="484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40" name="Google Shape;440;p33"/>
          <p:cNvGrpSpPr/>
          <p:nvPr/>
        </p:nvGrpSpPr>
        <p:grpSpPr>
          <a:xfrm>
            <a:off x="-1651195" y="1798514"/>
            <a:ext cx="2295000" cy="2295000"/>
            <a:chOff x="-1082875" y="4039374"/>
            <a:chExt cx="2295000" cy="2295000"/>
          </a:xfrm>
        </p:grpSpPr>
        <p:sp>
          <p:nvSpPr>
            <p:cNvPr id="441" name="Google Shape;441;p33"/>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3"/>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 name="Google Shape;443;p33"/>
          <p:cNvGrpSpPr/>
          <p:nvPr/>
        </p:nvGrpSpPr>
        <p:grpSpPr>
          <a:xfrm>
            <a:off x="8500205" y="1798514"/>
            <a:ext cx="2295000" cy="2295000"/>
            <a:chOff x="-1082875" y="4039374"/>
            <a:chExt cx="2295000" cy="2295000"/>
          </a:xfrm>
        </p:grpSpPr>
        <p:sp>
          <p:nvSpPr>
            <p:cNvPr id="444" name="Google Shape;444;p33"/>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3"/>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5">
    <p:spTree>
      <p:nvGrpSpPr>
        <p:cNvPr id="446" name="Shape 446"/>
        <p:cNvGrpSpPr/>
        <p:nvPr/>
      </p:nvGrpSpPr>
      <p:grpSpPr>
        <a:xfrm>
          <a:off x="0" y="0"/>
          <a:ext cx="0" cy="0"/>
          <a:chOff x="0" y="0"/>
          <a:chExt cx="0" cy="0"/>
        </a:xfrm>
      </p:grpSpPr>
      <p:grpSp>
        <p:nvGrpSpPr>
          <p:cNvPr id="447" name="Google Shape;447;p34"/>
          <p:cNvGrpSpPr/>
          <p:nvPr/>
        </p:nvGrpSpPr>
        <p:grpSpPr>
          <a:xfrm flipH="1">
            <a:off x="621560" y="548376"/>
            <a:ext cx="196869" cy="299453"/>
            <a:chOff x="8526649" y="4031226"/>
            <a:chExt cx="196869" cy="299453"/>
          </a:xfrm>
        </p:grpSpPr>
        <p:sp>
          <p:nvSpPr>
            <p:cNvPr id="448" name="Google Shape;448;p34"/>
            <p:cNvSpPr/>
            <p:nvPr/>
          </p:nvSpPr>
          <p:spPr>
            <a:xfrm>
              <a:off x="8526649"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49" name="Google Shape;449;p34"/>
            <p:cNvSpPr/>
            <p:nvPr/>
          </p:nvSpPr>
          <p:spPr>
            <a:xfrm>
              <a:off x="8655717"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50" name="Google Shape;450;p34"/>
            <p:cNvSpPr/>
            <p:nvPr/>
          </p:nvSpPr>
          <p:spPr>
            <a:xfrm>
              <a:off x="8526650"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51" name="Google Shape;451;p34"/>
            <p:cNvSpPr/>
            <p:nvPr/>
          </p:nvSpPr>
          <p:spPr>
            <a:xfrm>
              <a:off x="8655718"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52" name="Google Shape;452;p34"/>
            <p:cNvSpPr/>
            <p:nvPr/>
          </p:nvSpPr>
          <p:spPr>
            <a:xfrm>
              <a:off x="8526649"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53" name="Google Shape;453;p34"/>
            <p:cNvSpPr/>
            <p:nvPr/>
          </p:nvSpPr>
          <p:spPr>
            <a:xfrm>
              <a:off x="8655717"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sp>
        <p:nvSpPr>
          <p:cNvPr id="454" name="Google Shape;454;p34"/>
          <p:cNvSpPr txBox="1"/>
          <p:nvPr>
            <p:ph type="title"/>
          </p:nvPr>
        </p:nvSpPr>
        <p:spPr>
          <a:xfrm>
            <a:off x="720000" y="2079450"/>
            <a:ext cx="2305500" cy="255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5" name="Google Shape;455;p34"/>
          <p:cNvSpPr txBox="1"/>
          <p:nvPr>
            <p:ph idx="1" type="subTitle"/>
          </p:nvPr>
        </p:nvSpPr>
        <p:spPr>
          <a:xfrm>
            <a:off x="720000" y="2393286"/>
            <a:ext cx="2305500" cy="409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56" name="Google Shape;456;p34"/>
          <p:cNvSpPr txBox="1"/>
          <p:nvPr>
            <p:ph idx="2" type="title"/>
          </p:nvPr>
        </p:nvSpPr>
        <p:spPr>
          <a:xfrm>
            <a:off x="3419271" y="2079450"/>
            <a:ext cx="2305500" cy="255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7" name="Google Shape;457;p34"/>
          <p:cNvSpPr txBox="1"/>
          <p:nvPr>
            <p:ph idx="3" type="subTitle"/>
          </p:nvPr>
        </p:nvSpPr>
        <p:spPr>
          <a:xfrm>
            <a:off x="3419271" y="2393286"/>
            <a:ext cx="2305500" cy="409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58" name="Google Shape;458;p34"/>
          <p:cNvSpPr txBox="1"/>
          <p:nvPr>
            <p:ph idx="4" type="title"/>
          </p:nvPr>
        </p:nvSpPr>
        <p:spPr>
          <a:xfrm>
            <a:off x="720000" y="3898050"/>
            <a:ext cx="2305500" cy="255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9" name="Google Shape;459;p34"/>
          <p:cNvSpPr txBox="1"/>
          <p:nvPr>
            <p:ph idx="5" type="subTitle"/>
          </p:nvPr>
        </p:nvSpPr>
        <p:spPr>
          <a:xfrm>
            <a:off x="720000" y="4194325"/>
            <a:ext cx="2305500" cy="409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0" name="Google Shape;460;p34"/>
          <p:cNvSpPr txBox="1"/>
          <p:nvPr>
            <p:ph idx="6" type="title"/>
          </p:nvPr>
        </p:nvSpPr>
        <p:spPr>
          <a:xfrm>
            <a:off x="3419271" y="3898050"/>
            <a:ext cx="2305500" cy="255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61" name="Google Shape;461;p34"/>
          <p:cNvSpPr txBox="1"/>
          <p:nvPr>
            <p:ph idx="7" type="subTitle"/>
          </p:nvPr>
        </p:nvSpPr>
        <p:spPr>
          <a:xfrm>
            <a:off x="3419271" y="4194325"/>
            <a:ext cx="2305500" cy="409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2" name="Google Shape;462;p34"/>
          <p:cNvSpPr txBox="1"/>
          <p:nvPr>
            <p:ph idx="8" type="title"/>
          </p:nvPr>
        </p:nvSpPr>
        <p:spPr>
          <a:xfrm>
            <a:off x="6118549" y="2079450"/>
            <a:ext cx="2305500" cy="255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63" name="Google Shape;463;p34"/>
          <p:cNvSpPr txBox="1"/>
          <p:nvPr>
            <p:ph idx="9" type="subTitle"/>
          </p:nvPr>
        </p:nvSpPr>
        <p:spPr>
          <a:xfrm>
            <a:off x="6118549" y="2393286"/>
            <a:ext cx="2305500" cy="409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4" name="Google Shape;464;p34"/>
          <p:cNvSpPr txBox="1"/>
          <p:nvPr>
            <p:ph idx="13" type="title"/>
          </p:nvPr>
        </p:nvSpPr>
        <p:spPr>
          <a:xfrm>
            <a:off x="6118549" y="3898050"/>
            <a:ext cx="2305500" cy="255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65" name="Google Shape;465;p34"/>
          <p:cNvSpPr txBox="1"/>
          <p:nvPr>
            <p:ph idx="14" type="subTitle"/>
          </p:nvPr>
        </p:nvSpPr>
        <p:spPr>
          <a:xfrm>
            <a:off x="6118549" y="4194325"/>
            <a:ext cx="2305500" cy="409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6" name="Google Shape;466;p34"/>
          <p:cNvSpPr txBox="1"/>
          <p:nvPr>
            <p:ph idx="15" type="title"/>
          </p:nvPr>
        </p:nvSpPr>
        <p:spPr>
          <a:xfrm>
            <a:off x="2275975" y="540000"/>
            <a:ext cx="4592100" cy="47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467" name="Google Shape;467;p34"/>
          <p:cNvGrpSpPr/>
          <p:nvPr/>
        </p:nvGrpSpPr>
        <p:grpSpPr>
          <a:xfrm>
            <a:off x="7811662" y="-1394221"/>
            <a:ext cx="2781301" cy="2781301"/>
            <a:chOff x="-1534350" y="3587900"/>
            <a:chExt cx="3198000" cy="3198000"/>
          </a:xfrm>
        </p:grpSpPr>
        <p:sp>
          <p:nvSpPr>
            <p:cNvPr id="468" name="Google Shape;468;p34"/>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4"/>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4"/>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
    <p:bg>
      <p:bgPr>
        <a:solidFill>
          <a:schemeClr val="dk1"/>
        </a:solidFill>
      </p:bgPr>
    </p:bg>
    <p:spTree>
      <p:nvGrpSpPr>
        <p:cNvPr id="471" name="Shape 471"/>
        <p:cNvGrpSpPr/>
        <p:nvPr/>
      </p:nvGrpSpPr>
      <p:grpSpPr>
        <a:xfrm>
          <a:off x="0" y="0"/>
          <a:ext cx="0" cy="0"/>
          <a:chOff x="0" y="0"/>
          <a:chExt cx="0" cy="0"/>
        </a:xfrm>
      </p:grpSpPr>
      <p:sp>
        <p:nvSpPr>
          <p:cNvPr id="472" name="Google Shape;472;p35"/>
          <p:cNvSpPr/>
          <p:nvPr/>
        </p:nvSpPr>
        <p:spPr>
          <a:xfrm>
            <a:off x="2843725" y="320900"/>
            <a:ext cx="5794200" cy="4521300"/>
          </a:xfrm>
          <a:prstGeom prst="rect">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5"/>
          <p:cNvSpPr/>
          <p:nvPr/>
        </p:nvSpPr>
        <p:spPr>
          <a:xfrm>
            <a:off x="3081900" y="559275"/>
            <a:ext cx="5317800" cy="4044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5"/>
          <p:cNvSpPr txBox="1"/>
          <p:nvPr>
            <p:ph hasCustomPrompt="1" type="title"/>
          </p:nvPr>
        </p:nvSpPr>
        <p:spPr>
          <a:xfrm>
            <a:off x="3890100" y="745325"/>
            <a:ext cx="4251000" cy="653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4000">
                <a:solidFill>
                  <a:srgbClr val="191919"/>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75" name="Google Shape;475;p35"/>
          <p:cNvSpPr txBox="1"/>
          <p:nvPr>
            <p:ph idx="1" type="subTitle"/>
          </p:nvPr>
        </p:nvSpPr>
        <p:spPr>
          <a:xfrm>
            <a:off x="3890100" y="1398427"/>
            <a:ext cx="4251000" cy="4452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6" name="Google Shape;476;p35"/>
          <p:cNvSpPr txBox="1"/>
          <p:nvPr>
            <p:ph hasCustomPrompt="1" idx="2" type="title"/>
          </p:nvPr>
        </p:nvSpPr>
        <p:spPr>
          <a:xfrm>
            <a:off x="3890100" y="2049074"/>
            <a:ext cx="4251000" cy="653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4000">
                <a:solidFill>
                  <a:srgbClr val="191919"/>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77" name="Google Shape;477;p35"/>
          <p:cNvSpPr txBox="1"/>
          <p:nvPr>
            <p:ph idx="3" type="subTitle"/>
          </p:nvPr>
        </p:nvSpPr>
        <p:spPr>
          <a:xfrm>
            <a:off x="3890100" y="2702170"/>
            <a:ext cx="4251000" cy="4452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8" name="Google Shape;478;p35"/>
          <p:cNvSpPr txBox="1"/>
          <p:nvPr>
            <p:ph hasCustomPrompt="1" idx="4" type="title"/>
          </p:nvPr>
        </p:nvSpPr>
        <p:spPr>
          <a:xfrm>
            <a:off x="3890100" y="3352825"/>
            <a:ext cx="4251000" cy="653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40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79" name="Google Shape;479;p35"/>
          <p:cNvSpPr txBox="1"/>
          <p:nvPr>
            <p:ph idx="5" type="subTitle"/>
          </p:nvPr>
        </p:nvSpPr>
        <p:spPr>
          <a:xfrm>
            <a:off x="3890100" y="4005925"/>
            <a:ext cx="4251000" cy="445200"/>
          </a:xfrm>
          <a:prstGeom prst="rect">
            <a:avLst/>
          </a:prstGeom>
          <a:noFill/>
          <a:ln>
            <a:noFill/>
          </a:ln>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80" name="Google Shape;480;p35"/>
          <p:cNvGrpSpPr/>
          <p:nvPr/>
        </p:nvGrpSpPr>
        <p:grpSpPr>
          <a:xfrm>
            <a:off x="-1793400" y="3678246"/>
            <a:ext cx="3198000" cy="3198000"/>
            <a:chOff x="-1534350" y="3587900"/>
            <a:chExt cx="3198000" cy="3198000"/>
          </a:xfrm>
        </p:grpSpPr>
        <p:sp>
          <p:nvSpPr>
            <p:cNvPr id="481" name="Google Shape;481;p35"/>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5"/>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5"/>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7">
    <p:bg>
      <p:bgPr>
        <a:solidFill>
          <a:schemeClr val="dk1"/>
        </a:solidFill>
      </p:bgPr>
    </p:bg>
    <p:spTree>
      <p:nvGrpSpPr>
        <p:cNvPr id="484" name="Shape 484"/>
        <p:cNvGrpSpPr/>
        <p:nvPr/>
      </p:nvGrpSpPr>
      <p:grpSpPr>
        <a:xfrm>
          <a:off x="0" y="0"/>
          <a:ext cx="0" cy="0"/>
          <a:chOff x="0" y="0"/>
          <a:chExt cx="0" cy="0"/>
        </a:xfrm>
      </p:grpSpPr>
      <p:sp>
        <p:nvSpPr>
          <p:cNvPr id="485" name="Google Shape;485;p36"/>
          <p:cNvSpPr txBox="1"/>
          <p:nvPr/>
        </p:nvSpPr>
        <p:spPr>
          <a:xfrm>
            <a:off x="1600825" y="3738600"/>
            <a:ext cx="5942100" cy="554100"/>
          </a:xfrm>
          <a:prstGeom prst="rect">
            <a:avLst/>
          </a:prstGeom>
          <a:noFill/>
          <a:ln>
            <a:noFill/>
          </a:ln>
        </p:spPr>
        <p:txBody>
          <a:bodyPr anchorCtr="0" anchor="t" bIns="91425" lIns="91425" spcFirstLastPara="1" rIns="91425" wrap="square" tIns="91425">
            <a:spAutoFit/>
          </a:bodyPr>
          <a:lstStyle/>
          <a:p>
            <a:pPr indent="0" lvl="0" marL="0" rtl="0" algn="ctr">
              <a:spcBef>
                <a:spcPts val="300"/>
              </a:spcBef>
              <a:spcAft>
                <a:spcPts val="0"/>
              </a:spcAft>
              <a:buNone/>
            </a:pPr>
            <a:r>
              <a:rPr lang="en" sz="1200">
                <a:solidFill>
                  <a:schemeClr val="lt1"/>
                </a:solidFill>
                <a:latin typeface="IBM Plex Mono"/>
                <a:ea typeface="IBM Plex Mono"/>
                <a:cs typeface="IBM Plex Mono"/>
                <a:sym typeface="IBM Plex Mono"/>
              </a:rPr>
              <a:t>CREDITS: This presentation template was created by </a:t>
            </a:r>
            <a:r>
              <a:rPr b="1" lang="en" sz="1200">
                <a:solidFill>
                  <a:schemeClr val="lt1"/>
                </a:solidFill>
                <a:uFill>
                  <a:noFill/>
                </a:uFill>
                <a:latin typeface="IBM Plex Mono"/>
                <a:ea typeface="IBM Plex Mono"/>
                <a:cs typeface="IBM Plex Mono"/>
                <a:sym typeface="IBM Plex Mono"/>
                <a:hlinkClick r:id="rId2">
                  <a:extLst>
                    <a:ext uri="{A12FA001-AC4F-418D-AE19-62706E023703}">
                      <ahyp:hlinkClr val="tx"/>
                    </a:ext>
                  </a:extLst>
                </a:hlinkClick>
              </a:rPr>
              <a:t>Slidesgo</a:t>
            </a:r>
            <a:r>
              <a:rPr b="1" lang="en" sz="1200">
                <a:solidFill>
                  <a:schemeClr val="lt1"/>
                </a:solidFill>
                <a:latin typeface="IBM Plex Mono"/>
                <a:ea typeface="IBM Plex Mono"/>
                <a:cs typeface="IBM Plex Mono"/>
                <a:sym typeface="IBM Plex Mono"/>
              </a:rPr>
              <a:t>,</a:t>
            </a:r>
            <a:r>
              <a:rPr lang="en" sz="1200">
                <a:solidFill>
                  <a:schemeClr val="lt1"/>
                </a:solidFill>
                <a:latin typeface="IBM Plex Mono"/>
                <a:ea typeface="IBM Plex Mono"/>
                <a:cs typeface="IBM Plex Mono"/>
                <a:sym typeface="IBM Plex Mono"/>
              </a:rPr>
              <a:t> including icons by </a:t>
            </a:r>
            <a:r>
              <a:rPr b="1" lang="en" sz="1200">
                <a:solidFill>
                  <a:schemeClr val="lt1"/>
                </a:solidFill>
                <a:uFill>
                  <a:noFill/>
                </a:uFill>
                <a:latin typeface="IBM Plex Mono"/>
                <a:ea typeface="IBM Plex Mono"/>
                <a:cs typeface="IBM Plex Mono"/>
                <a:sym typeface="IBM Plex Mono"/>
                <a:hlinkClick r:id="rId3">
                  <a:extLst>
                    <a:ext uri="{A12FA001-AC4F-418D-AE19-62706E023703}">
                      <ahyp:hlinkClr val="tx"/>
                    </a:ext>
                  </a:extLst>
                </a:hlinkClick>
              </a:rPr>
              <a:t>Flaticon</a:t>
            </a:r>
            <a:r>
              <a:rPr b="1" lang="en" sz="1200">
                <a:solidFill>
                  <a:schemeClr val="lt1"/>
                </a:solidFill>
                <a:latin typeface="IBM Plex Mono"/>
                <a:ea typeface="IBM Plex Mono"/>
                <a:cs typeface="IBM Plex Mono"/>
                <a:sym typeface="IBM Plex Mono"/>
              </a:rPr>
              <a:t>,</a:t>
            </a:r>
            <a:r>
              <a:rPr lang="en" sz="1200">
                <a:solidFill>
                  <a:schemeClr val="lt1"/>
                </a:solidFill>
                <a:latin typeface="IBM Plex Mono"/>
                <a:ea typeface="IBM Plex Mono"/>
                <a:cs typeface="IBM Plex Mono"/>
                <a:sym typeface="IBM Plex Mono"/>
              </a:rPr>
              <a:t> infographics &amp; images by </a:t>
            </a:r>
            <a:r>
              <a:rPr b="1" lang="en" sz="1200">
                <a:solidFill>
                  <a:schemeClr val="lt1"/>
                </a:solidFill>
                <a:uFill>
                  <a:noFill/>
                </a:uFill>
                <a:latin typeface="IBM Plex Mono"/>
                <a:ea typeface="IBM Plex Mono"/>
                <a:cs typeface="IBM Plex Mono"/>
                <a:sym typeface="IBM Plex Mono"/>
                <a:hlinkClick r:id="rId4">
                  <a:extLst>
                    <a:ext uri="{A12FA001-AC4F-418D-AE19-62706E023703}">
                      <ahyp:hlinkClr val="tx"/>
                    </a:ext>
                  </a:extLst>
                </a:hlinkClick>
              </a:rPr>
              <a:t>Freepik</a:t>
            </a:r>
            <a:r>
              <a:rPr b="1" lang="en" sz="1200">
                <a:solidFill>
                  <a:schemeClr val="lt1"/>
                </a:solidFill>
                <a:latin typeface="IBM Plex Mono"/>
                <a:ea typeface="IBM Plex Mono"/>
                <a:cs typeface="IBM Plex Mono"/>
                <a:sym typeface="IBM Plex Mono"/>
              </a:rPr>
              <a:t> </a:t>
            </a:r>
            <a:endParaRPr b="1" sz="1200">
              <a:solidFill>
                <a:schemeClr val="lt1"/>
              </a:solidFill>
              <a:latin typeface="IBM Plex Mono"/>
              <a:ea typeface="IBM Plex Mono"/>
              <a:cs typeface="IBM Plex Mono"/>
              <a:sym typeface="IBM Plex Mono"/>
            </a:endParaRPr>
          </a:p>
        </p:txBody>
      </p:sp>
      <p:sp>
        <p:nvSpPr>
          <p:cNvPr id="486" name="Google Shape;486;p36"/>
          <p:cNvSpPr txBox="1"/>
          <p:nvPr>
            <p:ph type="ctrTitle"/>
          </p:nvPr>
        </p:nvSpPr>
        <p:spPr>
          <a:xfrm>
            <a:off x="2429950" y="540000"/>
            <a:ext cx="4284000" cy="798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200"/>
              <a:buNone/>
              <a:defRPr sz="5200">
                <a:solidFill>
                  <a:schemeClr val="lt1"/>
                </a:solidFill>
              </a:defRPr>
            </a:lvl1pPr>
            <a:lvl2pPr lvl="1" rtl="0" algn="ctr">
              <a:spcBef>
                <a:spcPts val="0"/>
              </a:spcBef>
              <a:spcAft>
                <a:spcPts val="0"/>
              </a:spcAft>
              <a:buClr>
                <a:schemeClr val="lt1"/>
              </a:buClr>
              <a:buSzPts val="5200"/>
              <a:buNone/>
              <a:defRPr sz="5200">
                <a:solidFill>
                  <a:schemeClr val="lt1"/>
                </a:solidFill>
              </a:defRPr>
            </a:lvl2pPr>
            <a:lvl3pPr lvl="2" rtl="0" algn="ctr">
              <a:spcBef>
                <a:spcPts val="0"/>
              </a:spcBef>
              <a:spcAft>
                <a:spcPts val="0"/>
              </a:spcAft>
              <a:buClr>
                <a:schemeClr val="lt1"/>
              </a:buClr>
              <a:buSzPts val="5200"/>
              <a:buNone/>
              <a:defRPr sz="5200">
                <a:solidFill>
                  <a:schemeClr val="lt1"/>
                </a:solidFill>
              </a:defRPr>
            </a:lvl3pPr>
            <a:lvl4pPr lvl="3" rtl="0" algn="ctr">
              <a:spcBef>
                <a:spcPts val="0"/>
              </a:spcBef>
              <a:spcAft>
                <a:spcPts val="0"/>
              </a:spcAft>
              <a:buClr>
                <a:schemeClr val="lt1"/>
              </a:buClr>
              <a:buSzPts val="5200"/>
              <a:buNone/>
              <a:defRPr sz="5200">
                <a:solidFill>
                  <a:schemeClr val="lt1"/>
                </a:solidFill>
              </a:defRPr>
            </a:lvl4pPr>
            <a:lvl5pPr lvl="4" rtl="0" algn="ctr">
              <a:spcBef>
                <a:spcPts val="0"/>
              </a:spcBef>
              <a:spcAft>
                <a:spcPts val="0"/>
              </a:spcAft>
              <a:buClr>
                <a:schemeClr val="lt1"/>
              </a:buClr>
              <a:buSzPts val="5200"/>
              <a:buNone/>
              <a:defRPr sz="5200">
                <a:solidFill>
                  <a:schemeClr val="lt1"/>
                </a:solidFill>
              </a:defRPr>
            </a:lvl5pPr>
            <a:lvl6pPr lvl="5" rtl="0" algn="ctr">
              <a:spcBef>
                <a:spcPts val="0"/>
              </a:spcBef>
              <a:spcAft>
                <a:spcPts val="0"/>
              </a:spcAft>
              <a:buClr>
                <a:schemeClr val="lt1"/>
              </a:buClr>
              <a:buSzPts val="5200"/>
              <a:buNone/>
              <a:defRPr sz="5200">
                <a:solidFill>
                  <a:schemeClr val="lt1"/>
                </a:solidFill>
              </a:defRPr>
            </a:lvl6pPr>
            <a:lvl7pPr lvl="6" rtl="0" algn="ctr">
              <a:spcBef>
                <a:spcPts val="0"/>
              </a:spcBef>
              <a:spcAft>
                <a:spcPts val="0"/>
              </a:spcAft>
              <a:buClr>
                <a:schemeClr val="lt1"/>
              </a:buClr>
              <a:buSzPts val="5200"/>
              <a:buNone/>
              <a:defRPr sz="5200">
                <a:solidFill>
                  <a:schemeClr val="lt1"/>
                </a:solidFill>
              </a:defRPr>
            </a:lvl7pPr>
            <a:lvl8pPr lvl="7" rtl="0" algn="ctr">
              <a:spcBef>
                <a:spcPts val="0"/>
              </a:spcBef>
              <a:spcAft>
                <a:spcPts val="0"/>
              </a:spcAft>
              <a:buClr>
                <a:schemeClr val="lt1"/>
              </a:buClr>
              <a:buSzPts val="5200"/>
              <a:buNone/>
              <a:defRPr sz="5200">
                <a:solidFill>
                  <a:schemeClr val="lt1"/>
                </a:solidFill>
              </a:defRPr>
            </a:lvl8pPr>
            <a:lvl9pPr lvl="8" rtl="0" algn="ctr">
              <a:spcBef>
                <a:spcPts val="0"/>
              </a:spcBef>
              <a:spcAft>
                <a:spcPts val="0"/>
              </a:spcAft>
              <a:buClr>
                <a:schemeClr val="lt1"/>
              </a:buClr>
              <a:buSzPts val="5200"/>
              <a:buNone/>
              <a:defRPr sz="5200">
                <a:solidFill>
                  <a:schemeClr val="lt1"/>
                </a:solidFill>
              </a:defRPr>
            </a:lvl9pPr>
          </a:lstStyle>
          <a:p/>
        </p:txBody>
      </p:sp>
      <p:sp>
        <p:nvSpPr>
          <p:cNvPr id="487" name="Google Shape;487;p36"/>
          <p:cNvSpPr txBox="1"/>
          <p:nvPr>
            <p:ph idx="1" type="subTitle"/>
          </p:nvPr>
        </p:nvSpPr>
        <p:spPr>
          <a:xfrm>
            <a:off x="2425075" y="1549875"/>
            <a:ext cx="4293900" cy="4722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2000">
                <a:solidFill>
                  <a:schemeClr val="lt1"/>
                </a:solidFill>
                <a:latin typeface="Archivo Black"/>
                <a:ea typeface="Archivo Black"/>
                <a:cs typeface="Archivo Black"/>
                <a:sym typeface="Archivo Black"/>
              </a:defRPr>
            </a:lvl1pPr>
            <a:lvl2pPr lvl="1" rtl="0" algn="ctr">
              <a:lnSpc>
                <a:spcPct val="100000"/>
              </a:lnSpc>
              <a:spcBef>
                <a:spcPts val="0"/>
              </a:spcBef>
              <a:spcAft>
                <a:spcPts val="0"/>
              </a:spcAft>
              <a:buClr>
                <a:schemeClr val="lt1"/>
              </a:buClr>
              <a:buSzPts val="1800"/>
              <a:buNone/>
              <a:defRPr sz="1800">
                <a:solidFill>
                  <a:schemeClr val="lt1"/>
                </a:solidFill>
              </a:defRPr>
            </a:lvl2pPr>
            <a:lvl3pPr lvl="2" rtl="0" algn="ctr">
              <a:lnSpc>
                <a:spcPct val="100000"/>
              </a:lnSpc>
              <a:spcBef>
                <a:spcPts val="0"/>
              </a:spcBef>
              <a:spcAft>
                <a:spcPts val="0"/>
              </a:spcAft>
              <a:buClr>
                <a:schemeClr val="lt1"/>
              </a:buClr>
              <a:buSzPts val="1800"/>
              <a:buNone/>
              <a:defRPr sz="1800">
                <a:solidFill>
                  <a:schemeClr val="lt1"/>
                </a:solidFill>
              </a:defRPr>
            </a:lvl3pPr>
            <a:lvl4pPr lvl="3" rtl="0" algn="ctr">
              <a:lnSpc>
                <a:spcPct val="100000"/>
              </a:lnSpc>
              <a:spcBef>
                <a:spcPts val="0"/>
              </a:spcBef>
              <a:spcAft>
                <a:spcPts val="0"/>
              </a:spcAft>
              <a:buClr>
                <a:schemeClr val="lt1"/>
              </a:buClr>
              <a:buSzPts val="1800"/>
              <a:buNone/>
              <a:defRPr sz="1800">
                <a:solidFill>
                  <a:schemeClr val="lt1"/>
                </a:solidFill>
              </a:defRPr>
            </a:lvl4pPr>
            <a:lvl5pPr lvl="4" rtl="0" algn="ctr">
              <a:lnSpc>
                <a:spcPct val="100000"/>
              </a:lnSpc>
              <a:spcBef>
                <a:spcPts val="0"/>
              </a:spcBef>
              <a:spcAft>
                <a:spcPts val="0"/>
              </a:spcAft>
              <a:buClr>
                <a:schemeClr val="lt1"/>
              </a:buClr>
              <a:buSzPts val="1800"/>
              <a:buNone/>
              <a:defRPr sz="1800">
                <a:solidFill>
                  <a:schemeClr val="lt1"/>
                </a:solidFill>
              </a:defRPr>
            </a:lvl5pPr>
            <a:lvl6pPr lvl="5" rtl="0" algn="ctr">
              <a:lnSpc>
                <a:spcPct val="100000"/>
              </a:lnSpc>
              <a:spcBef>
                <a:spcPts val="0"/>
              </a:spcBef>
              <a:spcAft>
                <a:spcPts val="0"/>
              </a:spcAft>
              <a:buClr>
                <a:schemeClr val="lt1"/>
              </a:buClr>
              <a:buSzPts val="1800"/>
              <a:buNone/>
              <a:defRPr sz="1800">
                <a:solidFill>
                  <a:schemeClr val="lt1"/>
                </a:solidFill>
              </a:defRPr>
            </a:lvl6pPr>
            <a:lvl7pPr lvl="6" rtl="0" algn="ctr">
              <a:lnSpc>
                <a:spcPct val="100000"/>
              </a:lnSpc>
              <a:spcBef>
                <a:spcPts val="0"/>
              </a:spcBef>
              <a:spcAft>
                <a:spcPts val="0"/>
              </a:spcAft>
              <a:buClr>
                <a:schemeClr val="lt1"/>
              </a:buClr>
              <a:buSzPts val="1800"/>
              <a:buNone/>
              <a:defRPr sz="1800">
                <a:solidFill>
                  <a:schemeClr val="lt1"/>
                </a:solidFill>
              </a:defRPr>
            </a:lvl7pPr>
            <a:lvl8pPr lvl="7" rtl="0" algn="ctr">
              <a:lnSpc>
                <a:spcPct val="100000"/>
              </a:lnSpc>
              <a:spcBef>
                <a:spcPts val="0"/>
              </a:spcBef>
              <a:spcAft>
                <a:spcPts val="0"/>
              </a:spcAft>
              <a:buClr>
                <a:schemeClr val="lt1"/>
              </a:buClr>
              <a:buSzPts val="1800"/>
              <a:buNone/>
              <a:defRPr sz="1800">
                <a:solidFill>
                  <a:schemeClr val="lt1"/>
                </a:solidFill>
              </a:defRPr>
            </a:lvl8pPr>
            <a:lvl9pPr lvl="8" rtl="0" algn="ctr">
              <a:lnSpc>
                <a:spcPct val="100000"/>
              </a:lnSpc>
              <a:spcBef>
                <a:spcPts val="0"/>
              </a:spcBef>
              <a:spcAft>
                <a:spcPts val="0"/>
              </a:spcAft>
              <a:buClr>
                <a:schemeClr val="lt1"/>
              </a:buClr>
              <a:buSzPts val="1800"/>
              <a:buNone/>
              <a:defRPr sz="1800">
                <a:solidFill>
                  <a:schemeClr val="lt1"/>
                </a:solidFill>
              </a:defRPr>
            </a:lvl9pPr>
          </a:lstStyle>
          <a:p/>
        </p:txBody>
      </p:sp>
      <p:sp>
        <p:nvSpPr>
          <p:cNvPr id="488" name="Google Shape;488;p36"/>
          <p:cNvSpPr txBox="1"/>
          <p:nvPr>
            <p:ph idx="2" type="subTitle"/>
          </p:nvPr>
        </p:nvSpPr>
        <p:spPr>
          <a:xfrm>
            <a:off x="3257900" y="2022075"/>
            <a:ext cx="2628300" cy="735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a:solidFill>
                  <a:schemeClr val="lt1"/>
                </a:solidFill>
                <a:latin typeface="IBM Plex Mono"/>
                <a:ea typeface="IBM Plex Mono"/>
                <a:cs typeface="IBM Plex Mono"/>
                <a:sym typeface="IBM Plex Mono"/>
              </a:defRPr>
            </a:lvl1pPr>
            <a:lvl2pPr lvl="1" rtl="0" algn="ctr">
              <a:lnSpc>
                <a:spcPct val="100000"/>
              </a:lnSpc>
              <a:spcBef>
                <a:spcPts val="0"/>
              </a:spcBef>
              <a:spcAft>
                <a:spcPts val="0"/>
              </a:spcAft>
              <a:buClr>
                <a:schemeClr val="lt1"/>
              </a:buClr>
              <a:buSzPts val="1800"/>
              <a:buNone/>
              <a:defRPr sz="1800">
                <a:solidFill>
                  <a:schemeClr val="lt1"/>
                </a:solidFill>
              </a:defRPr>
            </a:lvl2pPr>
            <a:lvl3pPr lvl="2" rtl="0" algn="ctr">
              <a:lnSpc>
                <a:spcPct val="100000"/>
              </a:lnSpc>
              <a:spcBef>
                <a:spcPts val="0"/>
              </a:spcBef>
              <a:spcAft>
                <a:spcPts val="0"/>
              </a:spcAft>
              <a:buClr>
                <a:schemeClr val="lt1"/>
              </a:buClr>
              <a:buSzPts val="1800"/>
              <a:buNone/>
              <a:defRPr sz="1800">
                <a:solidFill>
                  <a:schemeClr val="lt1"/>
                </a:solidFill>
              </a:defRPr>
            </a:lvl3pPr>
            <a:lvl4pPr lvl="3" rtl="0" algn="ctr">
              <a:lnSpc>
                <a:spcPct val="100000"/>
              </a:lnSpc>
              <a:spcBef>
                <a:spcPts val="0"/>
              </a:spcBef>
              <a:spcAft>
                <a:spcPts val="0"/>
              </a:spcAft>
              <a:buClr>
                <a:schemeClr val="lt1"/>
              </a:buClr>
              <a:buSzPts val="1800"/>
              <a:buNone/>
              <a:defRPr sz="1800">
                <a:solidFill>
                  <a:schemeClr val="lt1"/>
                </a:solidFill>
              </a:defRPr>
            </a:lvl4pPr>
            <a:lvl5pPr lvl="4" rtl="0" algn="ctr">
              <a:lnSpc>
                <a:spcPct val="100000"/>
              </a:lnSpc>
              <a:spcBef>
                <a:spcPts val="0"/>
              </a:spcBef>
              <a:spcAft>
                <a:spcPts val="0"/>
              </a:spcAft>
              <a:buClr>
                <a:schemeClr val="lt1"/>
              </a:buClr>
              <a:buSzPts val="1800"/>
              <a:buNone/>
              <a:defRPr sz="1800">
                <a:solidFill>
                  <a:schemeClr val="lt1"/>
                </a:solidFill>
              </a:defRPr>
            </a:lvl5pPr>
            <a:lvl6pPr lvl="5" rtl="0" algn="ctr">
              <a:lnSpc>
                <a:spcPct val="100000"/>
              </a:lnSpc>
              <a:spcBef>
                <a:spcPts val="0"/>
              </a:spcBef>
              <a:spcAft>
                <a:spcPts val="0"/>
              </a:spcAft>
              <a:buClr>
                <a:schemeClr val="lt1"/>
              </a:buClr>
              <a:buSzPts val="1800"/>
              <a:buNone/>
              <a:defRPr sz="1800">
                <a:solidFill>
                  <a:schemeClr val="lt1"/>
                </a:solidFill>
              </a:defRPr>
            </a:lvl6pPr>
            <a:lvl7pPr lvl="6" rtl="0" algn="ctr">
              <a:lnSpc>
                <a:spcPct val="100000"/>
              </a:lnSpc>
              <a:spcBef>
                <a:spcPts val="0"/>
              </a:spcBef>
              <a:spcAft>
                <a:spcPts val="0"/>
              </a:spcAft>
              <a:buClr>
                <a:schemeClr val="lt1"/>
              </a:buClr>
              <a:buSzPts val="1800"/>
              <a:buNone/>
              <a:defRPr sz="1800">
                <a:solidFill>
                  <a:schemeClr val="lt1"/>
                </a:solidFill>
              </a:defRPr>
            </a:lvl7pPr>
            <a:lvl8pPr lvl="7" rtl="0" algn="ctr">
              <a:lnSpc>
                <a:spcPct val="100000"/>
              </a:lnSpc>
              <a:spcBef>
                <a:spcPts val="0"/>
              </a:spcBef>
              <a:spcAft>
                <a:spcPts val="0"/>
              </a:spcAft>
              <a:buClr>
                <a:schemeClr val="lt1"/>
              </a:buClr>
              <a:buSzPts val="1800"/>
              <a:buNone/>
              <a:defRPr sz="1800">
                <a:solidFill>
                  <a:schemeClr val="lt1"/>
                </a:solidFill>
              </a:defRPr>
            </a:lvl8pPr>
            <a:lvl9pPr lvl="8" rtl="0" algn="ctr">
              <a:lnSpc>
                <a:spcPct val="100000"/>
              </a:lnSpc>
              <a:spcBef>
                <a:spcPts val="0"/>
              </a:spcBef>
              <a:spcAft>
                <a:spcPts val="0"/>
              </a:spcAft>
              <a:buClr>
                <a:schemeClr val="lt1"/>
              </a:buClr>
              <a:buSzPts val="1800"/>
              <a:buNone/>
              <a:defRPr sz="1800">
                <a:solidFill>
                  <a:schemeClr val="lt1"/>
                </a:solidFill>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8">
    <p:spTree>
      <p:nvGrpSpPr>
        <p:cNvPr id="489" name="Shape 489"/>
        <p:cNvGrpSpPr/>
        <p:nvPr/>
      </p:nvGrpSpPr>
      <p:grpSpPr>
        <a:xfrm>
          <a:off x="0" y="0"/>
          <a:ext cx="0" cy="0"/>
          <a:chOff x="0" y="0"/>
          <a:chExt cx="0" cy="0"/>
        </a:xfrm>
      </p:grpSpPr>
      <p:pic>
        <p:nvPicPr>
          <p:cNvPr id="490" name="Google Shape;490;p37"/>
          <p:cNvPicPr preferRelativeResize="0"/>
          <p:nvPr/>
        </p:nvPicPr>
        <p:blipFill rotWithShape="1">
          <a:blip r:embed="rId2">
            <a:alphaModFix/>
          </a:blip>
          <a:srcRect b="17596" l="0" r="14067" t="15777"/>
          <a:stretch/>
        </p:blipFill>
        <p:spPr>
          <a:xfrm rot="10800000">
            <a:off x="11" y="0"/>
            <a:ext cx="9144003" cy="5143499"/>
          </a:xfrm>
          <a:prstGeom prst="rect">
            <a:avLst/>
          </a:prstGeom>
          <a:noFill/>
          <a:ln>
            <a:noFill/>
          </a:ln>
        </p:spPr>
      </p:pic>
      <p:grpSp>
        <p:nvGrpSpPr>
          <p:cNvPr id="491" name="Google Shape;491;p37"/>
          <p:cNvGrpSpPr/>
          <p:nvPr/>
        </p:nvGrpSpPr>
        <p:grpSpPr>
          <a:xfrm>
            <a:off x="-2094950" y="540000"/>
            <a:ext cx="4101900" cy="4101900"/>
            <a:chOff x="-2035950" y="3056575"/>
            <a:chExt cx="4101900" cy="4101900"/>
          </a:xfrm>
        </p:grpSpPr>
        <p:grpSp>
          <p:nvGrpSpPr>
            <p:cNvPr id="492" name="Google Shape;492;p37"/>
            <p:cNvGrpSpPr/>
            <p:nvPr/>
          </p:nvGrpSpPr>
          <p:grpSpPr>
            <a:xfrm>
              <a:off x="-1583921" y="3508591"/>
              <a:ext cx="3198000" cy="3198000"/>
              <a:chOff x="-1534350" y="3587900"/>
              <a:chExt cx="3198000" cy="3198000"/>
            </a:xfrm>
          </p:grpSpPr>
          <p:sp>
            <p:nvSpPr>
              <p:cNvPr id="493" name="Google Shape;493;p37"/>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7"/>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7"/>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 name="Google Shape;496;p37"/>
            <p:cNvSpPr/>
            <p:nvPr/>
          </p:nvSpPr>
          <p:spPr>
            <a:xfrm>
              <a:off x="-2035950" y="3056575"/>
              <a:ext cx="4101900" cy="41019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8_1">
    <p:bg>
      <p:bgPr>
        <a:solidFill>
          <a:schemeClr val="dk1"/>
        </a:solidFill>
      </p:bgPr>
    </p:bg>
    <p:spTree>
      <p:nvGrpSpPr>
        <p:cNvPr id="497" name="Shape 497"/>
        <p:cNvGrpSpPr/>
        <p:nvPr/>
      </p:nvGrpSpPr>
      <p:grpSpPr>
        <a:xfrm>
          <a:off x="0" y="0"/>
          <a:ext cx="0" cy="0"/>
          <a:chOff x="0" y="0"/>
          <a:chExt cx="0" cy="0"/>
        </a:xfrm>
      </p:grpSpPr>
      <p:pic>
        <p:nvPicPr>
          <p:cNvPr id="498" name="Google Shape;498;p38"/>
          <p:cNvPicPr preferRelativeResize="0"/>
          <p:nvPr/>
        </p:nvPicPr>
        <p:blipFill rotWithShape="1">
          <a:blip r:embed="rId2">
            <a:alphaModFix/>
          </a:blip>
          <a:srcRect b="17596" l="0" r="67937" t="15777"/>
          <a:stretch/>
        </p:blipFill>
        <p:spPr>
          <a:xfrm>
            <a:off x="7" y="0"/>
            <a:ext cx="3411702" cy="5143499"/>
          </a:xfrm>
          <a:prstGeom prst="rect">
            <a:avLst/>
          </a:prstGeom>
          <a:noFill/>
          <a:ln>
            <a:noFill/>
          </a:ln>
        </p:spPr>
      </p:pic>
      <p:grpSp>
        <p:nvGrpSpPr>
          <p:cNvPr id="499" name="Google Shape;499;p38"/>
          <p:cNvGrpSpPr/>
          <p:nvPr/>
        </p:nvGrpSpPr>
        <p:grpSpPr>
          <a:xfrm>
            <a:off x="7573204" y="3508591"/>
            <a:ext cx="3198000" cy="3198000"/>
            <a:chOff x="-1534350" y="3587900"/>
            <a:chExt cx="3198000" cy="3198000"/>
          </a:xfrm>
        </p:grpSpPr>
        <p:sp>
          <p:nvSpPr>
            <p:cNvPr id="500" name="Google Shape;500;p38"/>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8"/>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8"/>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 name="Google Shape;503;p38"/>
          <p:cNvGrpSpPr/>
          <p:nvPr/>
        </p:nvGrpSpPr>
        <p:grpSpPr>
          <a:xfrm flipH="1" rot="-5400000">
            <a:off x="771298" y="548376"/>
            <a:ext cx="196869" cy="299453"/>
            <a:chOff x="8526649" y="4031226"/>
            <a:chExt cx="196869" cy="299453"/>
          </a:xfrm>
        </p:grpSpPr>
        <p:sp>
          <p:nvSpPr>
            <p:cNvPr id="504" name="Google Shape;504;p38"/>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8"/>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8"/>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8"/>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8"/>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8"/>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 name="Google Shape;510;p38"/>
          <p:cNvSpPr/>
          <p:nvPr/>
        </p:nvSpPr>
        <p:spPr>
          <a:xfrm>
            <a:off x="8259450" y="3566575"/>
            <a:ext cx="329100" cy="3291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solidFill>
          <a:schemeClr val="lt1"/>
        </a:solidFill>
      </p:bgPr>
    </p:bg>
    <p:spTree>
      <p:nvGrpSpPr>
        <p:cNvPr id="511" name="Shape 511"/>
        <p:cNvGrpSpPr/>
        <p:nvPr/>
      </p:nvGrpSpPr>
      <p:grpSpPr>
        <a:xfrm>
          <a:off x="0" y="0"/>
          <a:ext cx="0" cy="0"/>
          <a:chOff x="0" y="0"/>
          <a:chExt cx="0" cy="0"/>
        </a:xfrm>
      </p:grpSpPr>
      <p:grpSp>
        <p:nvGrpSpPr>
          <p:cNvPr id="512" name="Google Shape;512;p39"/>
          <p:cNvGrpSpPr/>
          <p:nvPr/>
        </p:nvGrpSpPr>
        <p:grpSpPr>
          <a:xfrm>
            <a:off x="-1427800" y="2486250"/>
            <a:ext cx="4101900" cy="4101900"/>
            <a:chOff x="-2035950" y="3056575"/>
            <a:chExt cx="4101900" cy="4101900"/>
          </a:xfrm>
        </p:grpSpPr>
        <p:grpSp>
          <p:nvGrpSpPr>
            <p:cNvPr id="513" name="Google Shape;513;p39"/>
            <p:cNvGrpSpPr/>
            <p:nvPr/>
          </p:nvGrpSpPr>
          <p:grpSpPr>
            <a:xfrm>
              <a:off x="-1583921" y="3508591"/>
              <a:ext cx="3198000" cy="3198000"/>
              <a:chOff x="-1534350" y="3587900"/>
              <a:chExt cx="3198000" cy="3198000"/>
            </a:xfrm>
          </p:grpSpPr>
          <p:sp>
            <p:nvSpPr>
              <p:cNvPr id="514" name="Google Shape;514;p39"/>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9"/>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9"/>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 name="Google Shape;517;p39"/>
            <p:cNvSpPr/>
            <p:nvPr/>
          </p:nvSpPr>
          <p:spPr>
            <a:xfrm>
              <a:off x="-2035950" y="3056575"/>
              <a:ext cx="4101900" cy="4101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 name="Google Shape;518;p39"/>
          <p:cNvSpPr/>
          <p:nvPr/>
        </p:nvSpPr>
        <p:spPr>
          <a:xfrm>
            <a:off x="-11850" y="0"/>
            <a:ext cx="9144000" cy="5143500"/>
          </a:xfrm>
          <a:prstGeom prst="frame">
            <a:avLst>
              <a:gd fmla="val 12500" name="adj1"/>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522" name="Shape 522"/>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dk1"/>
        </a:solidFill>
      </p:bgPr>
    </p:bg>
    <p:spTree>
      <p:nvGrpSpPr>
        <p:cNvPr id="41" name="Shape 41"/>
        <p:cNvGrpSpPr/>
        <p:nvPr/>
      </p:nvGrpSpPr>
      <p:grpSpPr>
        <a:xfrm>
          <a:off x="0" y="0"/>
          <a:ext cx="0" cy="0"/>
          <a:chOff x="0" y="0"/>
          <a:chExt cx="0" cy="0"/>
        </a:xfrm>
      </p:grpSpPr>
      <p:sp>
        <p:nvSpPr>
          <p:cNvPr id="42" name="Google Shape;42;p5"/>
          <p:cNvSpPr/>
          <p:nvPr/>
        </p:nvSpPr>
        <p:spPr>
          <a:xfrm>
            <a:off x="4902450" y="914400"/>
            <a:ext cx="3288900" cy="33147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5"/>
          <p:cNvSpPr/>
          <p:nvPr/>
        </p:nvSpPr>
        <p:spPr>
          <a:xfrm>
            <a:off x="952650" y="914400"/>
            <a:ext cx="3288900" cy="33147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 name="Google Shape;44;p5"/>
          <p:cNvGrpSpPr/>
          <p:nvPr/>
        </p:nvGrpSpPr>
        <p:grpSpPr>
          <a:xfrm flipH="1" rot="5400000">
            <a:off x="8175848" y="4355351"/>
            <a:ext cx="196869" cy="299453"/>
            <a:chOff x="8526649" y="4031226"/>
            <a:chExt cx="196869" cy="299453"/>
          </a:xfrm>
        </p:grpSpPr>
        <p:sp>
          <p:nvSpPr>
            <p:cNvPr id="45" name="Google Shape;45;p5"/>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5"/>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5"/>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5"/>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5"/>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5"/>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 name="Google Shape;51;p5"/>
          <p:cNvSpPr txBox="1"/>
          <p:nvPr>
            <p:ph idx="1" type="subTitle"/>
          </p:nvPr>
        </p:nvSpPr>
        <p:spPr>
          <a:xfrm>
            <a:off x="1402679" y="2274888"/>
            <a:ext cx="2388900" cy="4776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000">
                <a:latin typeface="Archivo Black"/>
                <a:ea typeface="Archivo Black"/>
                <a:cs typeface="Archivo Black"/>
                <a:sym typeface="Archivo Black"/>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52" name="Google Shape;52;p5"/>
          <p:cNvSpPr txBox="1"/>
          <p:nvPr>
            <p:ph idx="2" type="subTitle"/>
          </p:nvPr>
        </p:nvSpPr>
        <p:spPr>
          <a:xfrm>
            <a:off x="5352375" y="2274900"/>
            <a:ext cx="2388900" cy="4776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000">
                <a:latin typeface="Archivo Black"/>
                <a:ea typeface="Archivo Black"/>
                <a:cs typeface="Archivo Black"/>
                <a:sym typeface="Archivo Black"/>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53" name="Google Shape;53;p5"/>
          <p:cNvSpPr txBox="1"/>
          <p:nvPr>
            <p:ph idx="3" type="subTitle"/>
          </p:nvPr>
        </p:nvSpPr>
        <p:spPr>
          <a:xfrm>
            <a:off x="1402550" y="2826638"/>
            <a:ext cx="2388900" cy="1043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 name="Google Shape;54;p5"/>
          <p:cNvSpPr txBox="1"/>
          <p:nvPr>
            <p:ph idx="4" type="subTitle"/>
          </p:nvPr>
        </p:nvSpPr>
        <p:spPr>
          <a:xfrm>
            <a:off x="5352503" y="2826650"/>
            <a:ext cx="2388900" cy="10437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5" name="Google Shape;55;p5"/>
          <p:cNvGrpSpPr/>
          <p:nvPr/>
        </p:nvGrpSpPr>
        <p:grpSpPr>
          <a:xfrm>
            <a:off x="7921954" y="-1983609"/>
            <a:ext cx="3198000" cy="3198000"/>
            <a:chOff x="-1534350" y="3587900"/>
            <a:chExt cx="3198000" cy="3198000"/>
          </a:xfrm>
        </p:grpSpPr>
        <p:sp>
          <p:nvSpPr>
            <p:cNvPr id="56" name="Google Shape;56;p5"/>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5"/>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5"/>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 name="Google Shape;59;p5"/>
          <p:cNvGrpSpPr/>
          <p:nvPr/>
        </p:nvGrpSpPr>
        <p:grpSpPr>
          <a:xfrm>
            <a:off x="-2498346" y="2250291"/>
            <a:ext cx="3198000" cy="3198000"/>
            <a:chOff x="-1534350" y="3587900"/>
            <a:chExt cx="3198000" cy="3198000"/>
          </a:xfrm>
        </p:grpSpPr>
        <p:sp>
          <p:nvSpPr>
            <p:cNvPr id="60" name="Google Shape;60;p5"/>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5"/>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5"/>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523" name="Shape 523"/>
        <p:cNvGrpSpPr/>
        <p:nvPr/>
      </p:nvGrpSpPr>
      <p:grpSpPr>
        <a:xfrm>
          <a:off x="0" y="0"/>
          <a:ext cx="0" cy="0"/>
          <a:chOff x="0" y="0"/>
          <a:chExt cx="0" cy="0"/>
        </a:xfrm>
      </p:grpSpPr>
      <p:sp>
        <p:nvSpPr>
          <p:cNvPr id="524" name="Google Shape;524;p4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dk1"/>
        </a:solidFill>
      </p:bgPr>
    </p:bg>
    <p:spTree>
      <p:nvGrpSpPr>
        <p:cNvPr id="63" name="Shape 63"/>
        <p:cNvGrpSpPr/>
        <p:nvPr/>
      </p:nvGrpSpPr>
      <p:grpSpPr>
        <a:xfrm>
          <a:off x="0" y="0"/>
          <a:ext cx="0" cy="0"/>
          <a:chOff x="0" y="0"/>
          <a:chExt cx="0" cy="0"/>
        </a:xfrm>
      </p:grpSpPr>
      <p:grpSp>
        <p:nvGrpSpPr>
          <p:cNvPr id="64" name="Google Shape;64;p6"/>
          <p:cNvGrpSpPr/>
          <p:nvPr/>
        </p:nvGrpSpPr>
        <p:grpSpPr>
          <a:xfrm>
            <a:off x="-1594646" y="-1602609"/>
            <a:ext cx="3198000" cy="3198000"/>
            <a:chOff x="-1534350" y="3587900"/>
            <a:chExt cx="3198000" cy="3198000"/>
          </a:xfrm>
        </p:grpSpPr>
        <p:sp>
          <p:nvSpPr>
            <p:cNvPr id="65" name="Google Shape;65;p6"/>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6"/>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6"/>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 name="Google Shape;68;p6"/>
          <p:cNvGrpSpPr/>
          <p:nvPr/>
        </p:nvGrpSpPr>
        <p:grpSpPr>
          <a:xfrm>
            <a:off x="7530229" y="3540891"/>
            <a:ext cx="3198000" cy="3198000"/>
            <a:chOff x="-1534350" y="3587900"/>
            <a:chExt cx="3198000" cy="3198000"/>
          </a:xfrm>
        </p:grpSpPr>
        <p:sp>
          <p:nvSpPr>
            <p:cNvPr id="69" name="Google Shape;69;p6"/>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6"/>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6"/>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 name="Google Shape;72;p6"/>
          <p:cNvSpPr/>
          <p:nvPr/>
        </p:nvSpPr>
        <p:spPr>
          <a:xfrm>
            <a:off x="491600" y="394250"/>
            <a:ext cx="8174100" cy="43377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6"/>
          <p:cNvSpPr txBox="1"/>
          <p:nvPr>
            <p:ph type="title"/>
          </p:nvPr>
        </p:nvSpPr>
        <p:spPr>
          <a:xfrm>
            <a:off x="2060200" y="540000"/>
            <a:ext cx="5023800" cy="477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74" name="Shape 74"/>
        <p:cNvGrpSpPr/>
        <p:nvPr/>
      </p:nvGrpSpPr>
      <p:grpSpPr>
        <a:xfrm>
          <a:off x="0" y="0"/>
          <a:ext cx="0" cy="0"/>
          <a:chOff x="0" y="0"/>
          <a:chExt cx="0" cy="0"/>
        </a:xfrm>
      </p:grpSpPr>
      <p:pic>
        <p:nvPicPr>
          <p:cNvPr id="75" name="Google Shape;75;p7"/>
          <p:cNvPicPr preferRelativeResize="0"/>
          <p:nvPr/>
        </p:nvPicPr>
        <p:blipFill rotWithShape="1">
          <a:blip r:embed="rId2">
            <a:alphaModFix/>
          </a:blip>
          <a:srcRect b="22063" l="21431" r="35498" t="29836"/>
          <a:stretch/>
        </p:blipFill>
        <p:spPr>
          <a:xfrm>
            <a:off x="720000" y="1246500"/>
            <a:ext cx="4184699" cy="3357000"/>
          </a:xfrm>
          <a:prstGeom prst="rect">
            <a:avLst/>
          </a:prstGeom>
          <a:noFill/>
          <a:ln>
            <a:noFill/>
          </a:ln>
        </p:spPr>
      </p:pic>
      <p:sp>
        <p:nvSpPr>
          <p:cNvPr id="76" name="Google Shape;76;p7"/>
          <p:cNvSpPr/>
          <p:nvPr/>
        </p:nvSpPr>
        <p:spPr>
          <a:xfrm>
            <a:off x="1004521" y="1486890"/>
            <a:ext cx="3615600" cy="2898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7"/>
          <p:cNvSpPr/>
          <p:nvPr/>
        </p:nvSpPr>
        <p:spPr>
          <a:xfrm>
            <a:off x="6906975" y="0"/>
            <a:ext cx="22371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 name="Google Shape;78;p7"/>
          <p:cNvGrpSpPr/>
          <p:nvPr/>
        </p:nvGrpSpPr>
        <p:grpSpPr>
          <a:xfrm>
            <a:off x="7540954" y="-1602609"/>
            <a:ext cx="3198000" cy="3198000"/>
            <a:chOff x="-1534350" y="3587900"/>
            <a:chExt cx="3198000" cy="3198000"/>
          </a:xfrm>
        </p:grpSpPr>
        <p:sp>
          <p:nvSpPr>
            <p:cNvPr id="79" name="Google Shape;79;p7"/>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7"/>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7"/>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 name="Google Shape;82;p7"/>
          <p:cNvSpPr txBox="1"/>
          <p:nvPr>
            <p:ph type="title"/>
          </p:nvPr>
        </p:nvSpPr>
        <p:spPr>
          <a:xfrm>
            <a:off x="720000" y="540000"/>
            <a:ext cx="7704000" cy="4776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83" name="Google Shape;83;p7"/>
          <p:cNvSpPr txBox="1"/>
          <p:nvPr>
            <p:ph idx="1" type="body"/>
          </p:nvPr>
        </p:nvSpPr>
        <p:spPr>
          <a:xfrm>
            <a:off x="1174500" y="1546800"/>
            <a:ext cx="3275700" cy="2778600"/>
          </a:xfrm>
          <a:prstGeom prst="rect">
            <a:avLst/>
          </a:prstGeom>
        </p:spPr>
        <p:txBody>
          <a:bodyPr anchorCtr="0" anchor="ctr" bIns="91425" lIns="91425" spcFirstLastPara="1" rIns="91425" wrap="square" tIns="91425">
            <a:noAutofit/>
          </a:bodyPr>
          <a:lstStyle>
            <a:lvl1pPr indent="-279400" lvl="0" marL="457200" rtl="0">
              <a:lnSpc>
                <a:spcPct val="100000"/>
              </a:lnSpc>
              <a:spcBef>
                <a:spcPts val="0"/>
              </a:spcBef>
              <a:spcAft>
                <a:spcPts val="0"/>
              </a:spcAft>
              <a:buClr>
                <a:srgbClr val="999999"/>
              </a:buClr>
              <a:buSzPts val="800"/>
              <a:buFont typeface="Open Sans"/>
              <a:buChar char="●"/>
              <a:defRPr sz="1400">
                <a:solidFill>
                  <a:srgbClr val="434343"/>
                </a:solidFill>
                <a:latin typeface="IBM Plex Mono"/>
                <a:ea typeface="IBM Plex Mono"/>
                <a:cs typeface="IBM Plex Mono"/>
                <a:sym typeface="IBM Plex Mono"/>
              </a:defRPr>
            </a:lvl1pPr>
            <a:lvl2pPr indent="-279400" lvl="1" marL="914400" rtl="0">
              <a:lnSpc>
                <a:spcPct val="115000"/>
              </a:lnSpc>
              <a:spcBef>
                <a:spcPts val="0"/>
              </a:spcBef>
              <a:spcAft>
                <a:spcPts val="0"/>
              </a:spcAft>
              <a:buClr>
                <a:srgbClr val="999999"/>
              </a:buClr>
              <a:buSzPts val="800"/>
              <a:buFont typeface="Open Sans"/>
              <a:buChar char="○"/>
              <a:defRPr>
                <a:solidFill>
                  <a:srgbClr val="434343"/>
                </a:solidFill>
              </a:defRPr>
            </a:lvl2pPr>
            <a:lvl3pPr indent="-279400" lvl="2" marL="1371600" rtl="0">
              <a:lnSpc>
                <a:spcPct val="115000"/>
              </a:lnSpc>
              <a:spcBef>
                <a:spcPts val="0"/>
              </a:spcBef>
              <a:spcAft>
                <a:spcPts val="0"/>
              </a:spcAft>
              <a:buClr>
                <a:srgbClr val="999999"/>
              </a:buClr>
              <a:buSzPts val="800"/>
              <a:buFont typeface="Open Sans"/>
              <a:buChar char="■"/>
              <a:defRPr>
                <a:solidFill>
                  <a:srgbClr val="434343"/>
                </a:solidFill>
              </a:defRPr>
            </a:lvl3pPr>
            <a:lvl4pPr indent="-279400" lvl="3" marL="1828800" rtl="0">
              <a:lnSpc>
                <a:spcPct val="115000"/>
              </a:lnSpc>
              <a:spcBef>
                <a:spcPts val="0"/>
              </a:spcBef>
              <a:spcAft>
                <a:spcPts val="0"/>
              </a:spcAft>
              <a:buClr>
                <a:srgbClr val="999999"/>
              </a:buClr>
              <a:buSzPts val="800"/>
              <a:buFont typeface="Open Sans"/>
              <a:buChar char="●"/>
              <a:defRPr>
                <a:solidFill>
                  <a:srgbClr val="434343"/>
                </a:solidFill>
              </a:defRPr>
            </a:lvl4pPr>
            <a:lvl5pPr indent="-304800" lvl="4" marL="2286000" rtl="0">
              <a:lnSpc>
                <a:spcPct val="115000"/>
              </a:lnSpc>
              <a:spcBef>
                <a:spcPts val="0"/>
              </a:spcBef>
              <a:spcAft>
                <a:spcPts val="0"/>
              </a:spcAft>
              <a:buClr>
                <a:srgbClr val="999999"/>
              </a:buClr>
              <a:buSzPts val="1200"/>
              <a:buFont typeface="Open Sans"/>
              <a:buChar char="○"/>
              <a:defRPr>
                <a:solidFill>
                  <a:srgbClr val="434343"/>
                </a:solidFill>
              </a:defRPr>
            </a:lvl5pPr>
            <a:lvl6pPr indent="-304800" lvl="5" marL="2743200" rtl="0">
              <a:lnSpc>
                <a:spcPct val="115000"/>
              </a:lnSpc>
              <a:spcBef>
                <a:spcPts val="0"/>
              </a:spcBef>
              <a:spcAft>
                <a:spcPts val="0"/>
              </a:spcAft>
              <a:buClr>
                <a:srgbClr val="999999"/>
              </a:buClr>
              <a:buSzPts val="1200"/>
              <a:buFont typeface="Open Sans"/>
              <a:buChar char="■"/>
              <a:defRPr>
                <a:solidFill>
                  <a:srgbClr val="434343"/>
                </a:solidFill>
              </a:defRPr>
            </a:lvl6pPr>
            <a:lvl7pPr indent="-273050" lvl="6" marL="3200400" rtl="0">
              <a:lnSpc>
                <a:spcPct val="115000"/>
              </a:lnSpc>
              <a:spcBef>
                <a:spcPts val="0"/>
              </a:spcBef>
              <a:spcAft>
                <a:spcPts val="0"/>
              </a:spcAft>
              <a:buClr>
                <a:srgbClr val="999999"/>
              </a:buClr>
              <a:buSzPts val="700"/>
              <a:buFont typeface="Open Sans"/>
              <a:buChar char="●"/>
              <a:defRPr>
                <a:solidFill>
                  <a:srgbClr val="434343"/>
                </a:solidFill>
              </a:defRPr>
            </a:lvl7pPr>
            <a:lvl8pPr indent="-273050" lvl="7" marL="3657600" rtl="0">
              <a:lnSpc>
                <a:spcPct val="115000"/>
              </a:lnSpc>
              <a:spcBef>
                <a:spcPts val="0"/>
              </a:spcBef>
              <a:spcAft>
                <a:spcPts val="0"/>
              </a:spcAft>
              <a:buClr>
                <a:srgbClr val="999999"/>
              </a:buClr>
              <a:buSzPts val="700"/>
              <a:buFont typeface="Open Sans"/>
              <a:buChar char="○"/>
              <a:defRPr>
                <a:solidFill>
                  <a:srgbClr val="434343"/>
                </a:solidFill>
              </a:defRPr>
            </a:lvl8pPr>
            <a:lvl9pPr indent="-266700" lvl="8" marL="4114800" rtl="0">
              <a:lnSpc>
                <a:spcPct val="115000"/>
              </a:lnSpc>
              <a:spcBef>
                <a:spcPts val="0"/>
              </a:spcBef>
              <a:spcAft>
                <a:spcPts val="0"/>
              </a:spcAft>
              <a:buClr>
                <a:srgbClr val="999999"/>
              </a:buClr>
              <a:buSzPts val="600"/>
              <a:buFont typeface="Open Sans"/>
              <a:buChar char="■"/>
              <a:defRPr>
                <a:solidFill>
                  <a:srgbClr val="434343"/>
                </a:solidFill>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1"/>
        </a:solidFill>
      </p:bgPr>
    </p:bg>
    <p:spTree>
      <p:nvGrpSpPr>
        <p:cNvPr id="84" name="Shape 84"/>
        <p:cNvGrpSpPr/>
        <p:nvPr/>
      </p:nvGrpSpPr>
      <p:grpSpPr>
        <a:xfrm>
          <a:off x="0" y="0"/>
          <a:ext cx="0" cy="0"/>
          <a:chOff x="0" y="0"/>
          <a:chExt cx="0" cy="0"/>
        </a:xfrm>
      </p:grpSpPr>
      <p:sp>
        <p:nvSpPr>
          <p:cNvPr id="85" name="Google Shape;85;p8"/>
          <p:cNvSpPr txBox="1"/>
          <p:nvPr>
            <p:ph type="title"/>
          </p:nvPr>
        </p:nvSpPr>
        <p:spPr>
          <a:xfrm>
            <a:off x="711825" y="1269300"/>
            <a:ext cx="7720200" cy="2604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8000">
                <a:solidFill>
                  <a:schemeClr val="lt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grpSp>
        <p:nvGrpSpPr>
          <p:cNvPr id="86" name="Google Shape;86;p8"/>
          <p:cNvGrpSpPr/>
          <p:nvPr/>
        </p:nvGrpSpPr>
        <p:grpSpPr>
          <a:xfrm>
            <a:off x="-2035950" y="3056575"/>
            <a:ext cx="4101900" cy="4101900"/>
            <a:chOff x="-2035950" y="3056575"/>
            <a:chExt cx="4101900" cy="4101900"/>
          </a:xfrm>
        </p:grpSpPr>
        <p:grpSp>
          <p:nvGrpSpPr>
            <p:cNvPr id="87" name="Google Shape;87;p8"/>
            <p:cNvGrpSpPr/>
            <p:nvPr/>
          </p:nvGrpSpPr>
          <p:grpSpPr>
            <a:xfrm>
              <a:off x="-1583921" y="3508591"/>
              <a:ext cx="3198000" cy="3198000"/>
              <a:chOff x="-1534350" y="3587900"/>
              <a:chExt cx="3198000" cy="3198000"/>
            </a:xfrm>
          </p:grpSpPr>
          <p:sp>
            <p:nvSpPr>
              <p:cNvPr id="88" name="Google Shape;88;p8"/>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8"/>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8"/>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 name="Google Shape;91;p8"/>
            <p:cNvSpPr/>
            <p:nvPr/>
          </p:nvSpPr>
          <p:spPr>
            <a:xfrm>
              <a:off x="-2035950" y="3056575"/>
              <a:ext cx="4101900" cy="41019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 name="Google Shape;92;p8"/>
          <p:cNvGrpSpPr/>
          <p:nvPr/>
        </p:nvGrpSpPr>
        <p:grpSpPr>
          <a:xfrm>
            <a:off x="7119875" y="3056575"/>
            <a:ext cx="4101900" cy="4101900"/>
            <a:chOff x="-2035950" y="3056575"/>
            <a:chExt cx="4101900" cy="4101900"/>
          </a:xfrm>
        </p:grpSpPr>
        <p:grpSp>
          <p:nvGrpSpPr>
            <p:cNvPr id="93" name="Google Shape;93;p8"/>
            <p:cNvGrpSpPr/>
            <p:nvPr/>
          </p:nvGrpSpPr>
          <p:grpSpPr>
            <a:xfrm>
              <a:off x="-1583921" y="3508591"/>
              <a:ext cx="3198000" cy="3198000"/>
              <a:chOff x="-1534350" y="3587900"/>
              <a:chExt cx="3198000" cy="3198000"/>
            </a:xfrm>
          </p:grpSpPr>
          <p:sp>
            <p:nvSpPr>
              <p:cNvPr id="94" name="Google Shape;94;p8"/>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8"/>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8"/>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 name="Google Shape;97;p8"/>
            <p:cNvSpPr/>
            <p:nvPr/>
          </p:nvSpPr>
          <p:spPr>
            <a:xfrm>
              <a:off x="-2035950" y="3056575"/>
              <a:ext cx="4101900" cy="41019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8" name="Shape 98"/>
        <p:cNvGrpSpPr/>
        <p:nvPr/>
      </p:nvGrpSpPr>
      <p:grpSpPr>
        <a:xfrm>
          <a:off x="0" y="0"/>
          <a:ext cx="0" cy="0"/>
          <a:chOff x="0" y="0"/>
          <a:chExt cx="0" cy="0"/>
        </a:xfrm>
      </p:grpSpPr>
      <p:grpSp>
        <p:nvGrpSpPr>
          <p:cNvPr id="99" name="Google Shape;99;p9"/>
          <p:cNvGrpSpPr/>
          <p:nvPr/>
        </p:nvGrpSpPr>
        <p:grpSpPr>
          <a:xfrm>
            <a:off x="-1145000" y="3570321"/>
            <a:ext cx="3198000" cy="3198000"/>
            <a:chOff x="-1534350" y="3587900"/>
            <a:chExt cx="3198000" cy="3198000"/>
          </a:xfrm>
        </p:grpSpPr>
        <p:sp>
          <p:nvSpPr>
            <p:cNvPr id="100" name="Google Shape;100;p9"/>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9"/>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9"/>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 name="Google Shape;103;p9"/>
          <p:cNvGrpSpPr/>
          <p:nvPr/>
        </p:nvGrpSpPr>
        <p:grpSpPr>
          <a:xfrm>
            <a:off x="7091162" y="-1598679"/>
            <a:ext cx="3198000" cy="3198000"/>
            <a:chOff x="-1534350" y="3587900"/>
            <a:chExt cx="3198000" cy="3198000"/>
          </a:xfrm>
        </p:grpSpPr>
        <p:sp>
          <p:nvSpPr>
            <p:cNvPr id="104" name="Google Shape;104;p9"/>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9"/>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9"/>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 name="Google Shape;107;p9"/>
          <p:cNvGrpSpPr/>
          <p:nvPr/>
        </p:nvGrpSpPr>
        <p:grpSpPr>
          <a:xfrm>
            <a:off x="719994" y="539993"/>
            <a:ext cx="299453" cy="196869"/>
            <a:chOff x="471844" y="441568"/>
            <a:chExt cx="299453" cy="196869"/>
          </a:xfrm>
        </p:grpSpPr>
        <p:sp>
          <p:nvSpPr>
            <p:cNvPr id="108" name="Google Shape;108;p9"/>
            <p:cNvSpPr/>
            <p:nvPr/>
          </p:nvSpPr>
          <p:spPr>
            <a:xfrm rot="-5400000">
              <a:off x="587672" y="57063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9"/>
            <p:cNvSpPr/>
            <p:nvPr/>
          </p:nvSpPr>
          <p:spPr>
            <a:xfrm rot="-5400000">
              <a:off x="587672" y="44156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9"/>
            <p:cNvSpPr/>
            <p:nvPr/>
          </p:nvSpPr>
          <p:spPr>
            <a:xfrm rot="-5400000">
              <a:off x="471844" y="57063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9"/>
            <p:cNvSpPr/>
            <p:nvPr/>
          </p:nvSpPr>
          <p:spPr>
            <a:xfrm rot="-5400000">
              <a:off x="471844" y="44156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9"/>
            <p:cNvSpPr/>
            <p:nvPr/>
          </p:nvSpPr>
          <p:spPr>
            <a:xfrm rot="-5400000">
              <a:off x="703497" y="57063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9"/>
            <p:cNvSpPr/>
            <p:nvPr/>
          </p:nvSpPr>
          <p:spPr>
            <a:xfrm rot="-5400000">
              <a:off x="703497" y="44156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 name="Google Shape;114;p9"/>
          <p:cNvSpPr txBox="1"/>
          <p:nvPr>
            <p:ph type="title"/>
          </p:nvPr>
        </p:nvSpPr>
        <p:spPr>
          <a:xfrm>
            <a:off x="2524525" y="1147125"/>
            <a:ext cx="4095000" cy="15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48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5" name="Google Shape;115;p9"/>
          <p:cNvSpPr txBox="1"/>
          <p:nvPr>
            <p:ph idx="1" type="subTitle"/>
          </p:nvPr>
        </p:nvSpPr>
        <p:spPr>
          <a:xfrm>
            <a:off x="1848975" y="2661925"/>
            <a:ext cx="5446500" cy="1383900"/>
          </a:xfrm>
          <a:prstGeom prst="rect">
            <a:avLst/>
          </a:prstGeom>
          <a:noFill/>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solidFill>
                  <a:schemeClr val="dk1"/>
                </a:solidFill>
                <a:latin typeface="IBM Plex Mono"/>
                <a:ea typeface="IBM Plex Mono"/>
                <a:cs typeface="IBM Plex Mono"/>
                <a:sym typeface="IBM Plex Mon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16" name="Shape 116"/>
        <p:cNvGrpSpPr/>
        <p:nvPr/>
      </p:nvGrpSpPr>
      <p:grpSpPr>
        <a:xfrm>
          <a:off x="0" y="0"/>
          <a:ext cx="0" cy="0"/>
          <a:chOff x="0" y="0"/>
          <a:chExt cx="0" cy="0"/>
        </a:xfrm>
      </p:grpSpPr>
      <p:sp>
        <p:nvSpPr>
          <p:cNvPr id="117" name="Google Shape;117;p10"/>
          <p:cNvSpPr/>
          <p:nvPr/>
        </p:nvSpPr>
        <p:spPr>
          <a:xfrm>
            <a:off x="-9175" y="-9175"/>
            <a:ext cx="9153300" cy="5143500"/>
          </a:xfrm>
          <a:prstGeom prst="frame">
            <a:avLst>
              <a:gd fmla="val 6061" name="adj1"/>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0"/>
          <p:cNvSpPr txBox="1"/>
          <p:nvPr>
            <p:ph type="title"/>
          </p:nvPr>
        </p:nvSpPr>
        <p:spPr>
          <a:xfrm>
            <a:off x="2185200" y="540000"/>
            <a:ext cx="4773600" cy="960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lt1"/>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grpSp>
        <p:nvGrpSpPr>
          <p:cNvPr id="119" name="Google Shape;119;p10"/>
          <p:cNvGrpSpPr/>
          <p:nvPr/>
        </p:nvGrpSpPr>
        <p:grpSpPr>
          <a:xfrm>
            <a:off x="-2035950" y="3056575"/>
            <a:ext cx="4101900" cy="4101900"/>
            <a:chOff x="-2035950" y="3056575"/>
            <a:chExt cx="4101900" cy="4101900"/>
          </a:xfrm>
        </p:grpSpPr>
        <p:grpSp>
          <p:nvGrpSpPr>
            <p:cNvPr id="120" name="Google Shape;120;p10"/>
            <p:cNvGrpSpPr/>
            <p:nvPr/>
          </p:nvGrpSpPr>
          <p:grpSpPr>
            <a:xfrm>
              <a:off x="-1583921" y="3508591"/>
              <a:ext cx="3198000" cy="3198000"/>
              <a:chOff x="-1534350" y="3587900"/>
              <a:chExt cx="3198000" cy="3198000"/>
            </a:xfrm>
          </p:grpSpPr>
          <p:sp>
            <p:nvSpPr>
              <p:cNvPr id="121" name="Google Shape;121;p10"/>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0"/>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0"/>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 name="Google Shape;124;p10"/>
            <p:cNvSpPr/>
            <p:nvPr/>
          </p:nvSpPr>
          <p:spPr>
            <a:xfrm>
              <a:off x="-2035950" y="3056575"/>
              <a:ext cx="4101900" cy="41019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theme" Target="../theme/theme2.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slideLayout" Target="../slideLayouts/slideLayout40.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4776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3000"/>
              <a:buFont typeface="Archivo Black"/>
              <a:buNone/>
              <a:defRPr sz="3000">
                <a:solidFill>
                  <a:schemeClr val="dk1"/>
                </a:solidFill>
                <a:latin typeface="Archivo Black"/>
                <a:ea typeface="Archivo Black"/>
                <a:cs typeface="Archivo Black"/>
                <a:sym typeface="Archivo Black"/>
              </a:defRPr>
            </a:lvl1pPr>
            <a:lvl2pPr lvl="1" rtl="0">
              <a:spcBef>
                <a:spcPts val="0"/>
              </a:spcBef>
              <a:spcAft>
                <a:spcPts val="0"/>
              </a:spcAft>
              <a:buClr>
                <a:schemeClr val="dk1"/>
              </a:buClr>
              <a:buSzPts val="3000"/>
              <a:buFont typeface="Archivo Black"/>
              <a:buNone/>
              <a:defRPr sz="3000">
                <a:solidFill>
                  <a:schemeClr val="dk1"/>
                </a:solidFill>
                <a:latin typeface="Archivo Black"/>
                <a:ea typeface="Archivo Black"/>
                <a:cs typeface="Archivo Black"/>
                <a:sym typeface="Archivo Black"/>
              </a:defRPr>
            </a:lvl2pPr>
            <a:lvl3pPr lvl="2" rtl="0">
              <a:spcBef>
                <a:spcPts val="0"/>
              </a:spcBef>
              <a:spcAft>
                <a:spcPts val="0"/>
              </a:spcAft>
              <a:buClr>
                <a:schemeClr val="dk1"/>
              </a:buClr>
              <a:buSzPts val="3000"/>
              <a:buFont typeface="Archivo Black"/>
              <a:buNone/>
              <a:defRPr sz="3000">
                <a:solidFill>
                  <a:schemeClr val="dk1"/>
                </a:solidFill>
                <a:latin typeface="Archivo Black"/>
                <a:ea typeface="Archivo Black"/>
                <a:cs typeface="Archivo Black"/>
                <a:sym typeface="Archivo Black"/>
              </a:defRPr>
            </a:lvl3pPr>
            <a:lvl4pPr lvl="3" rtl="0">
              <a:spcBef>
                <a:spcPts val="0"/>
              </a:spcBef>
              <a:spcAft>
                <a:spcPts val="0"/>
              </a:spcAft>
              <a:buClr>
                <a:schemeClr val="dk1"/>
              </a:buClr>
              <a:buSzPts val="3000"/>
              <a:buFont typeface="Archivo Black"/>
              <a:buNone/>
              <a:defRPr sz="3000">
                <a:solidFill>
                  <a:schemeClr val="dk1"/>
                </a:solidFill>
                <a:latin typeface="Archivo Black"/>
                <a:ea typeface="Archivo Black"/>
                <a:cs typeface="Archivo Black"/>
                <a:sym typeface="Archivo Black"/>
              </a:defRPr>
            </a:lvl4pPr>
            <a:lvl5pPr lvl="4" rtl="0">
              <a:spcBef>
                <a:spcPts val="0"/>
              </a:spcBef>
              <a:spcAft>
                <a:spcPts val="0"/>
              </a:spcAft>
              <a:buClr>
                <a:schemeClr val="dk1"/>
              </a:buClr>
              <a:buSzPts val="3000"/>
              <a:buFont typeface="Archivo Black"/>
              <a:buNone/>
              <a:defRPr sz="3000">
                <a:solidFill>
                  <a:schemeClr val="dk1"/>
                </a:solidFill>
                <a:latin typeface="Archivo Black"/>
                <a:ea typeface="Archivo Black"/>
                <a:cs typeface="Archivo Black"/>
                <a:sym typeface="Archivo Black"/>
              </a:defRPr>
            </a:lvl5pPr>
            <a:lvl6pPr lvl="5" rtl="0">
              <a:spcBef>
                <a:spcPts val="0"/>
              </a:spcBef>
              <a:spcAft>
                <a:spcPts val="0"/>
              </a:spcAft>
              <a:buClr>
                <a:schemeClr val="dk1"/>
              </a:buClr>
              <a:buSzPts val="3000"/>
              <a:buFont typeface="Archivo Black"/>
              <a:buNone/>
              <a:defRPr sz="3000">
                <a:solidFill>
                  <a:schemeClr val="dk1"/>
                </a:solidFill>
                <a:latin typeface="Archivo Black"/>
                <a:ea typeface="Archivo Black"/>
                <a:cs typeface="Archivo Black"/>
                <a:sym typeface="Archivo Black"/>
              </a:defRPr>
            </a:lvl6pPr>
            <a:lvl7pPr lvl="6" rtl="0">
              <a:spcBef>
                <a:spcPts val="0"/>
              </a:spcBef>
              <a:spcAft>
                <a:spcPts val="0"/>
              </a:spcAft>
              <a:buClr>
                <a:schemeClr val="dk1"/>
              </a:buClr>
              <a:buSzPts val="3000"/>
              <a:buFont typeface="Archivo Black"/>
              <a:buNone/>
              <a:defRPr sz="3000">
                <a:solidFill>
                  <a:schemeClr val="dk1"/>
                </a:solidFill>
                <a:latin typeface="Archivo Black"/>
                <a:ea typeface="Archivo Black"/>
                <a:cs typeface="Archivo Black"/>
                <a:sym typeface="Archivo Black"/>
              </a:defRPr>
            </a:lvl7pPr>
            <a:lvl8pPr lvl="7" rtl="0">
              <a:spcBef>
                <a:spcPts val="0"/>
              </a:spcBef>
              <a:spcAft>
                <a:spcPts val="0"/>
              </a:spcAft>
              <a:buClr>
                <a:schemeClr val="dk1"/>
              </a:buClr>
              <a:buSzPts val="3000"/>
              <a:buFont typeface="Archivo Black"/>
              <a:buNone/>
              <a:defRPr sz="3000">
                <a:solidFill>
                  <a:schemeClr val="dk1"/>
                </a:solidFill>
                <a:latin typeface="Archivo Black"/>
                <a:ea typeface="Archivo Black"/>
                <a:cs typeface="Archivo Black"/>
                <a:sym typeface="Archivo Black"/>
              </a:defRPr>
            </a:lvl8pPr>
            <a:lvl9pPr lvl="8" rtl="0">
              <a:spcBef>
                <a:spcPts val="0"/>
              </a:spcBef>
              <a:spcAft>
                <a:spcPts val="0"/>
              </a:spcAft>
              <a:buClr>
                <a:schemeClr val="dk1"/>
              </a:buClr>
              <a:buSzPts val="3000"/>
              <a:buFont typeface="Archivo Black"/>
              <a:buNone/>
              <a:defRPr sz="3000">
                <a:solidFill>
                  <a:schemeClr val="dk1"/>
                </a:solidFill>
                <a:latin typeface="Archivo Black"/>
                <a:ea typeface="Archivo Black"/>
                <a:cs typeface="Archivo Black"/>
                <a:sym typeface="Archivo Black"/>
              </a:defRPr>
            </a:lvl9pPr>
          </a:lstStyle>
          <a:p/>
        </p:txBody>
      </p:sp>
      <p:sp>
        <p:nvSpPr>
          <p:cNvPr id="7" name="Google Shape;7;p1"/>
          <p:cNvSpPr txBox="1"/>
          <p:nvPr>
            <p:ph idx="1" type="body"/>
          </p:nvPr>
        </p:nvSpPr>
        <p:spPr>
          <a:xfrm>
            <a:off x="720000" y="1187100"/>
            <a:ext cx="77040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2"/>
              </a:buClr>
              <a:buSzPts val="1400"/>
              <a:buFont typeface="IBM Plex Sans"/>
              <a:buChar char="●"/>
              <a:defRPr>
                <a:solidFill>
                  <a:schemeClr val="dk2"/>
                </a:solidFill>
                <a:latin typeface="IBM Plex Sans"/>
                <a:ea typeface="IBM Plex Sans"/>
                <a:cs typeface="IBM Plex Sans"/>
                <a:sym typeface="IBM Plex Sans"/>
              </a:defRPr>
            </a:lvl1pPr>
            <a:lvl2pPr indent="-317500" lvl="1" marL="914400" rtl="0">
              <a:lnSpc>
                <a:spcPct val="115000"/>
              </a:lnSpc>
              <a:spcBef>
                <a:spcPts val="1600"/>
              </a:spcBef>
              <a:spcAft>
                <a:spcPts val="0"/>
              </a:spcAft>
              <a:buClr>
                <a:schemeClr val="dk2"/>
              </a:buClr>
              <a:buSzPts val="1400"/>
              <a:buFont typeface="IBM Plex Sans"/>
              <a:buChar char="○"/>
              <a:defRPr>
                <a:solidFill>
                  <a:schemeClr val="dk2"/>
                </a:solidFill>
                <a:latin typeface="IBM Plex Sans"/>
                <a:ea typeface="IBM Plex Sans"/>
                <a:cs typeface="IBM Plex Sans"/>
                <a:sym typeface="IBM Plex Sans"/>
              </a:defRPr>
            </a:lvl2pPr>
            <a:lvl3pPr indent="-317500" lvl="2" marL="1371600" rtl="0">
              <a:lnSpc>
                <a:spcPct val="115000"/>
              </a:lnSpc>
              <a:spcBef>
                <a:spcPts val="1600"/>
              </a:spcBef>
              <a:spcAft>
                <a:spcPts val="0"/>
              </a:spcAft>
              <a:buClr>
                <a:schemeClr val="dk2"/>
              </a:buClr>
              <a:buSzPts val="1400"/>
              <a:buFont typeface="IBM Plex Sans"/>
              <a:buChar char="■"/>
              <a:defRPr>
                <a:solidFill>
                  <a:schemeClr val="dk2"/>
                </a:solidFill>
                <a:latin typeface="IBM Plex Sans"/>
                <a:ea typeface="IBM Plex Sans"/>
                <a:cs typeface="IBM Plex Sans"/>
                <a:sym typeface="IBM Plex Sans"/>
              </a:defRPr>
            </a:lvl3pPr>
            <a:lvl4pPr indent="-317500" lvl="3" marL="1828800" rtl="0">
              <a:lnSpc>
                <a:spcPct val="115000"/>
              </a:lnSpc>
              <a:spcBef>
                <a:spcPts val="1600"/>
              </a:spcBef>
              <a:spcAft>
                <a:spcPts val="0"/>
              </a:spcAft>
              <a:buClr>
                <a:schemeClr val="dk2"/>
              </a:buClr>
              <a:buSzPts val="1400"/>
              <a:buFont typeface="IBM Plex Sans"/>
              <a:buChar char="●"/>
              <a:defRPr>
                <a:solidFill>
                  <a:schemeClr val="dk2"/>
                </a:solidFill>
                <a:latin typeface="IBM Plex Sans"/>
                <a:ea typeface="IBM Plex Sans"/>
                <a:cs typeface="IBM Plex Sans"/>
                <a:sym typeface="IBM Plex Sans"/>
              </a:defRPr>
            </a:lvl4pPr>
            <a:lvl5pPr indent="-317500" lvl="4" marL="2286000" rtl="0">
              <a:lnSpc>
                <a:spcPct val="115000"/>
              </a:lnSpc>
              <a:spcBef>
                <a:spcPts val="1600"/>
              </a:spcBef>
              <a:spcAft>
                <a:spcPts val="0"/>
              </a:spcAft>
              <a:buClr>
                <a:schemeClr val="dk2"/>
              </a:buClr>
              <a:buSzPts val="1400"/>
              <a:buFont typeface="IBM Plex Sans"/>
              <a:buChar char="○"/>
              <a:defRPr>
                <a:solidFill>
                  <a:schemeClr val="dk2"/>
                </a:solidFill>
                <a:latin typeface="IBM Plex Sans"/>
                <a:ea typeface="IBM Plex Sans"/>
                <a:cs typeface="IBM Plex Sans"/>
                <a:sym typeface="IBM Plex Sans"/>
              </a:defRPr>
            </a:lvl5pPr>
            <a:lvl6pPr indent="-317500" lvl="5" marL="2743200" rtl="0">
              <a:lnSpc>
                <a:spcPct val="115000"/>
              </a:lnSpc>
              <a:spcBef>
                <a:spcPts val="1600"/>
              </a:spcBef>
              <a:spcAft>
                <a:spcPts val="0"/>
              </a:spcAft>
              <a:buClr>
                <a:schemeClr val="dk2"/>
              </a:buClr>
              <a:buSzPts val="1400"/>
              <a:buFont typeface="IBM Plex Sans"/>
              <a:buChar char="■"/>
              <a:defRPr>
                <a:solidFill>
                  <a:schemeClr val="dk2"/>
                </a:solidFill>
                <a:latin typeface="IBM Plex Sans"/>
                <a:ea typeface="IBM Plex Sans"/>
                <a:cs typeface="IBM Plex Sans"/>
                <a:sym typeface="IBM Plex Sans"/>
              </a:defRPr>
            </a:lvl6pPr>
            <a:lvl7pPr indent="-317500" lvl="6" marL="3200400" rtl="0">
              <a:lnSpc>
                <a:spcPct val="115000"/>
              </a:lnSpc>
              <a:spcBef>
                <a:spcPts val="1600"/>
              </a:spcBef>
              <a:spcAft>
                <a:spcPts val="0"/>
              </a:spcAft>
              <a:buClr>
                <a:schemeClr val="dk2"/>
              </a:buClr>
              <a:buSzPts val="1400"/>
              <a:buFont typeface="IBM Plex Sans"/>
              <a:buChar char="●"/>
              <a:defRPr>
                <a:solidFill>
                  <a:schemeClr val="dk2"/>
                </a:solidFill>
                <a:latin typeface="IBM Plex Sans"/>
                <a:ea typeface="IBM Plex Sans"/>
                <a:cs typeface="IBM Plex Sans"/>
                <a:sym typeface="IBM Plex Sans"/>
              </a:defRPr>
            </a:lvl7pPr>
            <a:lvl8pPr indent="-317500" lvl="7" marL="3657600" rtl="0">
              <a:lnSpc>
                <a:spcPct val="115000"/>
              </a:lnSpc>
              <a:spcBef>
                <a:spcPts val="1600"/>
              </a:spcBef>
              <a:spcAft>
                <a:spcPts val="0"/>
              </a:spcAft>
              <a:buClr>
                <a:schemeClr val="dk2"/>
              </a:buClr>
              <a:buSzPts val="1400"/>
              <a:buFont typeface="IBM Plex Sans"/>
              <a:buChar char="○"/>
              <a:defRPr>
                <a:solidFill>
                  <a:schemeClr val="dk2"/>
                </a:solidFill>
                <a:latin typeface="IBM Plex Sans"/>
                <a:ea typeface="IBM Plex Sans"/>
                <a:cs typeface="IBM Plex Sans"/>
                <a:sym typeface="IBM Plex Sans"/>
              </a:defRPr>
            </a:lvl8pPr>
            <a:lvl9pPr indent="-317500" lvl="8" marL="4114800" rtl="0">
              <a:lnSpc>
                <a:spcPct val="115000"/>
              </a:lnSpc>
              <a:spcBef>
                <a:spcPts val="1600"/>
              </a:spcBef>
              <a:spcAft>
                <a:spcPts val="1600"/>
              </a:spcAft>
              <a:buClr>
                <a:schemeClr val="dk2"/>
              </a:buClr>
              <a:buSzPts val="1400"/>
              <a:buFont typeface="IBM Plex Sans"/>
              <a:buChar char="■"/>
              <a:defRPr>
                <a:solidFill>
                  <a:schemeClr val="dk2"/>
                </a:solidFill>
                <a:latin typeface="IBM Plex Sans"/>
                <a:ea typeface="IBM Plex Sans"/>
                <a:cs typeface="IBM Plex Sans"/>
                <a:sym typeface="IBM Plex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519" name="Shape 519"/>
        <p:cNvGrpSpPr/>
        <p:nvPr/>
      </p:nvGrpSpPr>
      <p:grpSpPr>
        <a:xfrm>
          <a:off x="0" y="0"/>
          <a:ext cx="0" cy="0"/>
          <a:chOff x="0" y="0"/>
          <a:chExt cx="0" cy="0"/>
        </a:xfrm>
      </p:grpSpPr>
      <p:sp>
        <p:nvSpPr>
          <p:cNvPr id="520" name="Google Shape;520;p4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521" name="Google Shape;521;p4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6" r:id="rId1"/>
    <p:sldLayoutId id="2147483687"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xml"/><Relationship Id="rId3" Type="http://schemas.openxmlformats.org/officeDocument/2006/relationships/image" Target="../media/image13.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2.xml"/><Relationship Id="rId3" Type="http://schemas.openxmlformats.org/officeDocument/2006/relationships/image" Target="../media/image11.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image" Target="../media/image8.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9.xml"/><Relationship Id="rId3" Type="http://schemas.openxmlformats.org/officeDocument/2006/relationships/image" Target="../media/image2.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41.xml"/><Relationship Id="rId5" Type="http://schemas.openxmlformats.org/officeDocument/2006/relationships/hyperlink" Target="http://bit.ly/33VAFh3" TargetMode="External"/><Relationship Id="rId6" Type="http://schemas.openxmlformats.org/officeDocument/2006/relationships/slide" Target="/ppt/slides/slide42.xml"/><Relationship Id="rId7" Type="http://schemas.openxmlformats.org/officeDocument/2006/relationships/slide" Target="/ppt/slides/slide39.xml"/><Relationship Id="rId8" Type="http://schemas.openxmlformats.org/officeDocument/2006/relationships/slide" Target="/ppt/slides/slide39.xml"/><Relationship Id="rId11" Type="http://schemas.openxmlformats.org/officeDocument/2006/relationships/slide" Target="/ppt/slides/slide44.xml"/><Relationship Id="rId10" Type="http://schemas.openxmlformats.org/officeDocument/2006/relationships/slide" Target="/ppt/slides/slide41.xml"/><Relationship Id="rId13" Type="http://schemas.openxmlformats.org/officeDocument/2006/relationships/slide" Target="/ppt/slides/slide45.xml"/><Relationship Id="rId12" Type="http://schemas.openxmlformats.org/officeDocument/2006/relationships/slide" Target="/ppt/slides/slide44.xml"/><Relationship Id="rId15" Type="http://schemas.openxmlformats.org/officeDocument/2006/relationships/slide" Target="/ppt/slides/slide46.xml"/><Relationship Id="rId14" Type="http://schemas.openxmlformats.org/officeDocument/2006/relationships/hyperlink" Target="https://storyset.com/?utm_source=slidesgo_template&amp;utm_medium=referral-link&amp;utm_campaign=slidesgo_contents_of_this_template&amp;utm_term=storyset&amp;utm_content=storyset" TargetMode="External"/><Relationship Id="rId17" Type="http://schemas.openxmlformats.org/officeDocument/2006/relationships/slide" Target="/ppt/slides/slide46.xml"/><Relationship Id="rId16" Type="http://schemas.openxmlformats.org/officeDocument/2006/relationships/slide" Target="/ppt/slides/slide46.xml"/><Relationship Id="rId19" Type="http://schemas.openxmlformats.org/officeDocument/2006/relationships/slide" Target="/ppt/slides/slide52.xml"/><Relationship Id="rId18" Type="http://schemas.openxmlformats.org/officeDocument/2006/relationships/slide" Target="/ppt/slides/slide5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8.xml"/><Relationship Id="rId3" Type="http://schemas.openxmlformats.org/officeDocument/2006/relationships/image" Target="../media/image14.jpg"/><Relationship Id="rId4" Type="http://schemas.openxmlformats.org/officeDocument/2006/relationships/image" Target="../media/image16.jpg"/><Relationship Id="rId5" Type="http://schemas.openxmlformats.org/officeDocument/2006/relationships/image" Target="../media/image15.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 Id="rId3" Type="http://schemas.openxmlformats.org/officeDocument/2006/relationships/hyperlink" Target="https://docs.google.com/spreadsheets/d/1ed4rl6_nx-Th3FIMh2C3D8T-IzZbU_iXyOc3auF0g5A/copy#gid=0" TargetMode="External"/><Relationship Id="rId4" Type="http://schemas.openxmlformats.org/officeDocument/2006/relationships/image" Target="../media/image6.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6.xml"/><Relationship Id="rId3" Type="http://schemas.openxmlformats.org/officeDocument/2006/relationships/image" Target="../media/image17.jp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8.xml"/><Relationship Id="rId3" Type="http://schemas.openxmlformats.org/officeDocument/2006/relationships/image" Target="../media/image4.jp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1.xml"/><Relationship Id="rId3" Type="http://schemas.openxmlformats.org/officeDocument/2006/relationships/hyperlink" Target="https://www.freepik.com/free-photo/business-people-conference-room-medium-shot_13377839.htm/?utm_source=slidesgo_template&amp;utm_medium=referral-link&amp;utm_campaign=sg_resources&amp;utm_content=freepik" TargetMode="External"/><Relationship Id="rId4" Type="http://schemas.openxmlformats.org/officeDocument/2006/relationships/hyperlink" Target="https://www.freepik.com/free-photo/smiley-business-people-with-pizza_13377832.htm/?utm_source=slidesgo_template&amp;utm_medium=referral-link&amp;utm_campaign=sg_resources&amp;utm_content=freepik" TargetMode="External"/><Relationship Id="rId9" Type="http://schemas.openxmlformats.org/officeDocument/2006/relationships/hyperlink" Target="https://www.freepik.com/free-photo/people-business-meeting-high-angle_13377825.htm/?utm_source=slidesgo_template&amp;utm_medium=referral-link&amp;utm_campaign=sg_resources&amp;utm_content=freepik" TargetMode="External"/><Relationship Id="rId5" Type="http://schemas.openxmlformats.org/officeDocument/2006/relationships/hyperlink" Target="https://www.freepik.com/free-photo/close-up-business-team_13377869.htm/?utm_source=slidesgo_template&amp;utm_medium=referral-link&amp;utm_campaign=sg_resources&amp;utm_content=freepik" TargetMode="External"/><Relationship Id="rId6" Type="http://schemas.openxmlformats.org/officeDocument/2006/relationships/hyperlink" Target="https://www.freepik.com/free-photo/business-people-conference-room_13377831.htm/?utm_source=slidesgo_template&amp;utm_medium=referral-link&amp;utm_campaign=sg_resources&amp;utm_content=freepik" TargetMode="External"/><Relationship Id="rId7" Type="http://schemas.openxmlformats.org/officeDocument/2006/relationships/hyperlink" Target="https://www.freepik.com/free-photo/close-up-business-people-conference-room_13377896.htm/?utm_source=slidesgo_template&amp;utm_medium=referral-link&amp;utm_campaign=sg_resources&amp;utm_content=freepik" TargetMode="External"/><Relationship Id="rId8" Type="http://schemas.openxmlformats.org/officeDocument/2006/relationships/hyperlink" Target="https://www.freepik.com/free-photo/medium-shot-smiley-business-woman_13377821.htm/?utm_source=slidesgo_template&amp;utm_medium=referral-link&amp;utm_campaign=sg_resources&amp;utm_content=freepik" TargetMode="External"/><Relationship Id="rId11" Type="http://schemas.openxmlformats.org/officeDocument/2006/relationships/hyperlink" Target="https://www.flaticon.com/packs/strategy-62/?utm_source=slidesgo_template&amp;utm_medium=referral-link&amp;utm_campaign=sg_resources&amp;utm_content=flaticon" TargetMode="External"/><Relationship Id="rId10" Type="http://schemas.openxmlformats.org/officeDocument/2006/relationships/hyperlink" Target="https://www.freepik.com/free-photo/medium-shot-people-working-with-laptop_13377824.htm/?utm_source=slidesgo_template&amp;utm_medium=referral-link&amp;utm_campaign=sg_resources&amp;utm_content=freepik" TargetMode="External"/><Relationship Id="rId12" Type="http://schemas.openxmlformats.org/officeDocument/2006/relationships/hyperlink" Target="https://www.freepik.com/free-vector/colorful-grainy-gradient-background_14235580.htm/?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2.xml"/><Relationship Id="rId3" Type="http://schemas.openxmlformats.org/officeDocument/2006/relationships/hyperlink" Target="https://www.freepik.com/free-photo/medium-shot-smiley-woman-business-meeting_13377827.htm/?utm_source=slidesgo_template&amp;utm_medium=referral-link&amp;utm_campaign=sg_resources&amp;utm_content=freepik" TargetMode="External"/><Relationship Id="rId4" Type="http://schemas.openxmlformats.org/officeDocument/2006/relationships/hyperlink" Target="https://www.freepik.com/free-photo/woman-showing-something-her-colleagues-during-meeting_12065589.htm/?utm_source=slidesgo_template&amp;utm_medium=referral-link&amp;utm_campaign=sg_resources&amp;utm_content=freepik" TargetMode="External"/><Relationship Id="rId9" Type="http://schemas.openxmlformats.org/officeDocument/2006/relationships/hyperlink" Target="https://www.freepik.com/free-photo/medium-shot-people-meeting_13377822.htm/?utm_source=slidesgo_template&amp;utm_medium=referral-link&amp;utm_campaign=sg_resources&amp;utm_content=freepik" TargetMode="External"/><Relationship Id="rId5" Type="http://schemas.openxmlformats.org/officeDocument/2006/relationships/hyperlink" Target="https://www.freepik.com/free-photo/successful-business-person-working-from-office_11234961.htm/?utm_source=slidesgo_template&amp;utm_medium=referral-link&amp;utm_campaign=sg_resources&amp;utm_content=freepik" TargetMode="External"/><Relationship Id="rId6" Type="http://schemas.openxmlformats.org/officeDocument/2006/relationships/hyperlink" Target="https://www.freepik.com/free-photo/medium-shot-people-meeting_13377822.htm/?utm_source=slidesgo_template&amp;utm_medium=referral-link&amp;utm_campaign=sg_resources&amp;utm_content=freepik" TargetMode="External"/><Relationship Id="rId7" Type="http://schemas.openxmlformats.org/officeDocument/2006/relationships/hyperlink" Target="https://www.freepik.com/free-photo/medium-shot-business-people-conference-room_13377818.htm/?utm_source=slidesgo_template&amp;utm_medium=referral-link&amp;utm_campaign=sg_resources&amp;utm_content=freepik" TargetMode="External"/><Relationship Id="rId8" Type="http://schemas.openxmlformats.org/officeDocument/2006/relationships/hyperlink" Target="https://www.freepik.com/free-photo/medium-shot-people-conference-room_13377826.htm/?utm_source=slidesgo_template&amp;utm_medium=referral-link&amp;utm_campaign=sg_resources&amp;utm_content=freepik" TargetMode="External"/><Relationship Id="rId11" Type="http://schemas.openxmlformats.org/officeDocument/2006/relationships/hyperlink" Target="https://www.freepik.com/free-vector/dynamic-gradient-grainy-background_14140484.htm/?utm_source=slidesgo_template&amp;utm_medium=referral-link&amp;utm_campaign=sg_resources&amp;utm_content=freepik" TargetMode="External"/><Relationship Id="rId10" Type="http://schemas.openxmlformats.org/officeDocument/2006/relationships/hyperlink" Target="https://www.freepik.com/free-photo/employees-eating-pizza-work_13377837.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3.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4.xml"/><Relationship Id="rId3" Type="http://schemas.openxmlformats.org/officeDocument/2006/relationships/hyperlink" Target="https://fonts.google.com/specimen/Archivo" TargetMode="External"/><Relationship Id="rId4" Type="http://schemas.openxmlformats.org/officeDocument/2006/relationships/hyperlink" Target="https://fonts.google.com/specimen/IBM+Plex+Mono"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5.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7.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12.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9.gif"/><Relationship Id="rId14" Type="http://schemas.openxmlformats.org/officeDocument/2006/relationships/image" Target="../media/image10.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5.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6.xml"/><Relationship Id="rId3" Type="http://schemas.openxmlformats.org/officeDocument/2006/relationships/hyperlink" Target="https://bit.ly/2ZjL1pd"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 Id="rId3" Type="http://schemas.openxmlformats.org/officeDocument/2006/relationships/image" Target="../media/image3.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2.xml"/><Relationship Id="rId3" Type="http://schemas.openxmlformats.org/officeDocument/2006/relationships/hyperlink" Target="https://chrome.google.com/webstore/detail/flaticon-for-gsuit-gslide/haekgjfnhhdkgfgmldhfokhmfkgmciba" TargetMode="Externa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66.xml"/><Relationship Id="rId3" Type="http://schemas.openxmlformats.org/officeDocument/2006/relationships/hyperlink" Target="http://bit.ly/2PfT4lq" TargetMode="External"/><Relationship Id="rId4" Type="http://schemas.openxmlformats.org/officeDocument/2006/relationships/image" Target="../media/image1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ed4rl6_nx-Th3FIMh2C3D8T-IzZbU_iXyOc3auF0g5A/copy#gid=788864891" TargetMode="External"/><Relationship Id="rId5" Type="http://schemas.openxmlformats.org/officeDocument/2006/relationships/image" Target="../media/image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528" name="Shape 528"/>
        <p:cNvGrpSpPr/>
        <p:nvPr/>
      </p:nvGrpSpPr>
      <p:grpSpPr>
        <a:xfrm>
          <a:off x="0" y="0"/>
          <a:ext cx="0" cy="0"/>
          <a:chOff x="0" y="0"/>
          <a:chExt cx="0" cy="0"/>
        </a:xfrm>
      </p:grpSpPr>
      <p:sp>
        <p:nvSpPr>
          <p:cNvPr id="529" name="Google Shape;529;p43"/>
          <p:cNvSpPr txBox="1"/>
          <p:nvPr>
            <p:ph type="ctrTitle"/>
          </p:nvPr>
        </p:nvSpPr>
        <p:spPr>
          <a:xfrm>
            <a:off x="923725" y="1249126"/>
            <a:ext cx="7296600" cy="191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TEAM</a:t>
            </a:r>
            <a:r>
              <a:rPr lang="en"/>
              <a:t> BUILDING</a:t>
            </a:r>
            <a:endParaRPr/>
          </a:p>
        </p:txBody>
      </p:sp>
      <p:sp>
        <p:nvSpPr>
          <p:cNvPr id="530" name="Google Shape;530;p43"/>
          <p:cNvSpPr txBox="1"/>
          <p:nvPr>
            <p:ph idx="1" type="subTitle"/>
          </p:nvPr>
        </p:nvSpPr>
        <p:spPr>
          <a:xfrm>
            <a:off x="2073600" y="3264900"/>
            <a:ext cx="4996800" cy="4095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Here is where your presentation begins</a:t>
            </a:r>
            <a:endParaRPr/>
          </a:p>
        </p:txBody>
      </p:sp>
      <p:sp>
        <p:nvSpPr>
          <p:cNvPr id="531" name="Google Shape;531;p43"/>
          <p:cNvSpPr/>
          <p:nvPr/>
        </p:nvSpPr>
        <p:spPr>
          <a:xfrm>
            <a:off x="974250" y="2304451"/>
            <a:ext cx="7195562" cy="541812"/>
          </a:xfrm>
          <a:prstGeom prst="rect">
            <a:avLst/>
          </a:prstGeom>
        </p:spPr>
        <p:txBody>
          <a:bodyPr>
            <a:prstTxWarp prst="textPlain"/>
          </a:bodyPr>
          <a:lstStyle/>
          <a:p>
            <a:pPr lvl="0" algn="ctr"/>
            <a:r>
              <a:rPr b="0" i="0">
                <a:ln>
                  <a:noFill/>
                </a:ln>
                <a:gradFill>
                  <a:gsLst>
                    <a:gs pos="0">
                      <a:schemeClr val="dk2"/>
                    </a:gs>
                    <a:gs pos="18000">
                      <a:schemeClr val="lt2"/>
                    </a:gs>
                    <a:gs pos="35000">
                      <a:schemeClr val="accent1"/>
                    </a:gs>
                    <a:gs pos="52000">
                      <a:schemeClr val="accent2"/>
                    </a:gs>
                    <a:gs pos="69000">
                      <a:schemeClr val="accent3"/>
                    </a:gs>
                    <a:gs pos="85000">
                      <a:schemeClr val="accent4"/>
                    </a:gs>
                    <a:gs pos="100000">
                      <a:schemeClr val="accent5"/>
                    </a:gs>
                  </a:gsLst>
                  <a:lin ang="0" scaled="0"/>
                </a:gradFill>
                <a:latin typeface="Archivo;900"/>
              </a:rPr>
              <a:t>BUSSINESS PLAN</a:t>
            </a:r>
          </a:p>
        </p:txBody>
      </p:sp>
      <p:sp>
        <p:nvSpPr>
          <p:cNvPr id="532" name="Google Shape;532;p43"/>
          <p:cNvSpPr/>
          <p:nvPr/>
        </p:nvSpPr>
        <p:spPr>
          <a:xfrm>
            <a:off x="1126650" y="1462526"/>
            <a:ext cx="2356918" cy="523549"/>
          </a:xfrm>
          <a:prstGeom prst="rect">
            <a:avLst/>
          </a:prstGeom>
        </p:spPr>
        <p:txBody>
          <a:bodyPr>
            <a:prstTxWarp prst="textPlain"/>
          </a:bodyPr>
          <a:lstStyle/>
          <a:p>
            <a:pPr lvl="0" algn="ctr"/>
            <a:r>
              <a:rPr b="0" i="0">
                <a:ln cap="flat" cmpd="sng" w="19050">
                  <a:solidFill>
                    <a:schemeClr val="lt1"/>
                  </a:solidFill>
                  <a:prstDash val="solid"/>
                  <a:round/>
                  <a:headEnd len="sm" w="sm" type="none"/>
                  <a:tailEnd len="sm" w="sm" type="none"/>
                </a:ln>
                <a:noFill/>
                <a:latin typeface="Archivo;900"/>
              </a:rPr>
              <a:t>TEAM</a:t>
            </a:r>
          </a:p>
        </p:txBody>
      </p:sp>
      <p:sp>
        <p:nvSpPr>
          <p:cNvPr id="533" name="Google Shape;533;p43"/>
          <p:cNvSpPr/>
          <p:nvPr/>
        </p:nvSpPr>
        <p:spPr>
          <a:xfrm>
            <a:off x="6719748" y="4303975"/>
            <a:ext cx="1404725" cy="114525"/>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BUSINESS PLAN</a:t>
            </a:r>
          </a:p>
        </p:txBody>
      </p:sp>
      <p:sp>
        <p:nvSpPr>
          <p:cNvPr id="534" name="Google Shape;534;p43"/>
          <p:cNvSpPr/>
          <p:nvPr/>
        </p:nvSpPr>
        <p:spPr>
          <a:xfrm>
            <a:off x="6770873" y="4487675"/>
            <a:ext cx="1358882" cy="114525"/>
          </a:xfrm>
          <a:prstGeom prst="rect">
            <a:avLst/>
          </a:prstGeom>
        </p:spPr>
        <p:txBody>
          <a:bodyPr>
            <a:prstTxWarp prst="textPlain"/>
          </a:bodyPr>
          <a:lstStyle/>
          <a:p>
            <a:pPr lvl="0" algn="ctr"/>
            <a:r>
              <a:rPr b="0" i="0">
                <a:ln>
                  <a:noFill/>
                </a:ln>
                <a:solidFill>
                  <a:schemeClr val="lt1"/>
                </a:solidFill>
                <a:latin typeface="Archivo;900"/>
              </a:rPr>
              <a:t>PRESENTATION</a:t>
            </a:r>
          </a:p>
        </p:txBody>
      </p:sp>
      <p:grpSp>
        <p:nvGrpSpPr>
          <p:cNvPr id="535" name="Google Shape;535;p43"/>
          <p:cNvGrpSpPr/>
          <p:nvPr/>
        </p:nvGrpSpPr>
        <p:grpSpPr>
          <a:xfrm>
            <a:off x="8227124" y="4303976"/>
            <a:ext cx="196869" cy="299453"/>
            <a:chOff x="8526649" y="4031226"/>
            <a:chExt cx="196869" cy="299453"/>
          </a:xfrm>
        </p:grpSpPr>
        <p:sp>
          <p:nvSpPr>
            <p:cNvPr id="536" name="Google Shape;536;p43"/>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3"/>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3"/>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3"/>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3"/>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3"/>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 name="Google Shape;542;p43"/>
          <p:cNvSpPr/>
          <p:nvPr/>
        </p:nvSpPr>
        <p:spPr>
          <a:xfrm>
            <a:off x="923721" y="458429"/>
            <a:ext cx="409500" cy="4095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5" name="Shape 735"/>
        <p:cNvGrpSpPr/>
        <p:nvPr/>
      </p:nvGrpSpPr>
      <p:grpSpPr>
        <a:xfrm>
          <a:off x="0" y="0"/>
          <a:ext cx="0" cy="0"/>
          <a:chOff x="0" y="0"/>
          <a:chExt cx="0" cy="0"/>
        </a:xfrm>
      </p:grpSpPr>
      <p:sp>
        <p:nvSpPr>
          <p:cNvPr id="736" name="Google Shape;736;p52"/>
          <p:cNvSpPr/>
          <p:nvPr/>
        </p:nvSpPr>
        <p:spPr>
          <a:xfrm>
            <a:off x="1454750" y="139048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52"/>
          <p:cNvSpPr/>
          <p:nvPr/>
        </p:nvSpPr>
        <p:spPr>
          <a:xfrm>
            <a:off x="4138500" y="139048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52"/>
          <p:cNvSpPr txBox="1"/>
          <p:nvPr>
            <p:ph idx="6" type="title"/>
          </p:nvPr>
        </p:nvSpPr>
        <p:spPr>
          <a:xfrm>
            <a:off x="2284300" y="540000"/>
            <a:ext cx="45753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COMPETITORS</a:t>
            </a:r>
            <a:endParaRPr/>
          </a:p>
        </p:txBody>
      </p:sp>
      <p:sp>
        <p:nvSpPr>
          <p:cNvPr id="739" name="Google Shape;739;p52"/>
          <p:cNvSpPr txBox="1"/>
          <p:nvPr>
            <p:ph type="title"/>
          </p:nvPr>
        </p:nvSpPr>
        <p:spPr>
          <a:xfrm>
            <a:off x="720000" y="2489422"/>
            <a:ext cx="2336400" cy="42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LOCAL</a:t>
            </a:r>
            <a:endParaRPr/>
          </a:p>
        </p:txBody>
      </p:sp>
      <p:sp>
        <p:nvSpPr>
          <p:cNvPr id="740" name="Google Shape;740;p52"/>
          <p:cNvSpPr txBox="1"/>
          <p:nvPr>
            <p:ph idx="1" type="subTitle"/>
          </p:nvPr>
        </p:nvSpPr>
        <p:spPr>
          <a:xfrm>
            <a:off x="720000" y="2911223"/>
            <a:ext cx="23364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a:t>
            </a:r>
            <a:r>
              <a:rPr lang="en"/>
              <a:t> the closest planet to the Sun and the smallest of them all</a:t>
            </a:r>
            <a:endParaRPr/>
          </a:p>
        </p:txBody>
      </p:sp>
      <p:sp>
        <p:nvSpPr>
          <p:cNvPr id="741" name="Google Shape;741;p52"/>
          <p:cNvSpPr txBox="1"/>
          <p:nvPr>
            <p:ph idx="2" type="title"/>
          </p:nvPr>
        </p:nvSpPr>
        <p:spPr>
          <a:xfrm>
            <a:off x="3403800" y="2489422"/>
            <a:ext cx="2336400" cy="42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NATIONAL</a:t>
            </a:r>
            <a:endParaRPr/>
          </a:p>
        </p:txBody>
      </p:sp>
      <p:sp>
        <p:nvSpPr>
          <p:cNvPr id="742" name="Google Shape;742;p52"/>
          <p:cNvSpPr txBox="1"/>
          <p:nvPr>
            <p:ph idx="3" type="subTitle"/>
          </p:nvPr>
        </p:nvSpPr>
        <p:spPr>
          <a:xfrm>
            <a:off x="3403800" y="2911223"/>
            <a:ext cx="23364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743" name="Google Shape;743;p52"/>
          <p:cNvSpPr txBox="1"/>
          <p:nvPr>
            <p:ph idx="4" type="title"/>
          </p:nvPr>
        </p:nvSpPr>
        <p:spPr>
          <a:xfrm>
            <a:off x="6087600" y="2489422"/>
            <a:ext cx="2336400" cy="42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GLOBAL</a:t>
            </a:r>
            <a:endParaRPr/>
          </a:p>
        </p:txBody>
      </p:sp>
      <p:sp>
        <p:nvSpPr>
          <p:cNvPr id="744" name="Google Shape;744;p52"/>
          <p:cNvSpPr/>
          <p:nvPr/>
        </p:nvSpPr>
        <p:spPr>
          <a:xfrm>
            <a:off x="6822250" y="139048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52"/>
          <p:cNvSpPr txBox="1"/>
          <p:nvPr>
            <p:ph idx="5" type="subTitle"/>
          </p:nvPr>
        </p:nvSpPr>
        <p:spPr>
          <a:xfrm>
            <a:off x="6087600" y="2911223"/>
            <a:ext cx="23364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a:t>
            </a:r>
            <a:endParaRPr/>
          </a:p>
        </p:txBody>
      </p:sp>
      <p:grpSp>
        <p:nvGrpSpPr>
          <p:cNvPr id="746" name="Google Shape;746;p52"/>
          <p:cNvGrpSpPr/>
          <p:nvPr/>
        </p:nvGrpSpPr>
        <p:grpSpPr>
          <a:xfrm>
            <a:off x="1634053" y="1571410"/>
            <a:ext cx="508289" cy="505019"/>
            <a:chOff x="4789098" y="1354184"/>
            <a:chExt cx="385564" cy="383083"/>
          </a:xfrm>
        </p:grpSpPr>
        <p:sp>
          <p:nvSpPr>
            <p:cNvPr id="747" name="Google Shape;747;p52"/>
            <p:cNvSpPr/>
            <p:nvPr/>
          </p:nvSpPr>
          <p:spPr>
            <a:xfrm>
              <a:off x="4789098" y="1354184"/>
              <a:ext cx="104372" cy="104372"/>
            </a:xfrm>
            <a:custGeom>
              <a:rect b="b" l="l" r="r" t="t"/>
              <a:pathLst>
                <a:path extrusionOk="0" h="3871" w="3871">
                  <a:moveTo>
                    <a:pt x="209" y="1"/>
                  </a:moveTo>
                  <a:cubicBezTo>
                    <a:pt x="116" y="1"/>
                    <a:pt x="0" y="93"/>
                    <a:pt x="0" y="209"/>
                  </a:cubicBezTo>
                  <a:lnTo>
                    <a:pt x="0" y="3686"/>
                  </a:lnTo>
                  <a:cubicBezTo>
                    <a:pt x="0" y="3778"/>
                    <a:pt x="116" y="3871"/>
                    <a:pt x="209" y="3871"/>
                  </a:cubicBezTo>
                  <a:cubicBezTo>
                    <a:pt x="394" y="3871"/>
                    <a:pt x="487" y="3778"/>
                    <a:pt x="487" y="3686"/>
                  </a:cubicBezTo>
                  <a:lnTo>
                    <a:pt x="487" y="395"/>
                  </a:lnTo>
                  <a:lnTo>
                    <a:pt x="3685" y="395"/>
                  </a:lnTo>
                  <a:cubicBezTo>
                    <a:pt x="3778" y="395"/>
                    <a:pt x="3870" y="302"/>
                    <a:pt x="3870" y="209"/>
                  </a:cubicBezTo>
                  <a:cubicBezTo>
                    <a:pt x="3870" y="93"/>
                    <a:pt x="3778" y="1"/>
                    <a:pt x="3685"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52"/>
            <p:cNvSpPr/>
            <p:nvPr/>
          </p:nvSpPr>
          <p:spPr>
            <a:xfrm>
              <a:off x="5070263" y="1632869"/>
              <a:ext cx="104399" cy="104399"/>
            </a:xfrm>
            <a:custGeom>
              <a:rect b="b" l="l" r="r" t="t"/>
              <a:pathLst>
                <a:path extrusionOk="0" h="3872" w="3872">
                  <a:moveTo>
                    <a:pt x="3686" y="1"/>
                  </a:moveTo>
                  <a:cubicBezTo>
                    <a:pt x="3477" y="1"/>
                    <a:pt x="3385" y="93"/>
                    <a:pt x="3385" y="186"/>
                  </a:cubicBezTo>
                  <a:lnTo>
                    <a:pt x="3385" y="3477"/>
                  </a:lnTo>
                  <a:lnTo>
                    <a:pt x="210" y="3477"/>
                  </a:lnTo>
                  <a:cubicBezTo>
                    <a:pt x="117" y="3477"/>
                    <a:pt x="1" y="3570"/>
                    <a:pt x="1" y="3662"/>
                  </a:cubicBezTo>
                  <a:cubicBezTo>
                    <a:pt x="1" y="3778"/>
                    <a:pt x="117" y="3871"/>
                    <a:pt x="210" y="3871"/>
                  </a:cubicBezTo>
                  <a:lnTo>
                    <a:pt x="3686" y="3871"/>
                  </a:lnTo>
                  <a:cubicBezTo>
                    <a:pt x="3778" y="3871"/>
                    <a:pt x="3871" y="3778"/>
                    <a:pt x="3871" y="3662"/>
                  </a:cubicBezTo>
                  <a:lnTo>
                    <a:pt x="3871" y="186"/>
                  </a:lnTo>
                  <a:cubicBezTo>
                    <a:pt x="3871" y="93"/>
                    <a:pt x="3778" y="1"/>
                    <a:pt x="3686"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52"/>
            <p:cNvSpPr/>
            <p:nvPr/>
          </p:nvSpPr>
          <p:spPr>
            <a:xfrm>
              <a:off x="5070263" y="1354184"/>
              <a:ext cx="104399" cy="104372"/>
            </a:xfrm>
            <a:custGeom>
              <a:rect b="b" l="l" r="r" t="t"/>
              <a:pathLst>
                <a:path extrusionOk="0" h="3871" w="3872">
                  <a:moveTo>
                    <a:pt x="210" y="1"/>
                  </a:moveTo>
                  <a:cubicBezTo>
                    <a:pt x="117" y="1"/>
                    <a:pt x="1" y="93"/>
                    <a:pt x="1" y="209"/>
                  </a:cubicBezTo>
                  <a:cubicBezTo>
                    <a:pt x="1" y="302"/>
                    <a:pt x="117" y="395"/>
                    <a:pt x="210" y="395"/>
                  </a:cubicBezTo>
                  <a:lnTo>
                    <a:pt x="3385" y="395"/>
                  </a:lnTo>
                  <a:lnTo>
                    <a:pt x="3385" y="3686"/>
                  </a:lnTo>
                  <a:cubicBezTo>
                    <a:pt x="3385" y="3778"/>
                    <a:pt x="3477" y="3871"/>
                    <a:pt x="3686" y="3871"/>
                  </a:cubicBezTo>
                  <a:cubicBezTo>
                    <a:pt x="3778" y="3871"/>
                    <a:pt x="3871" y="3778"/>
                    <a:pt x="3871" y="3686"/>
                  </a:cubicBezTo>
                  <a:lnTo>
                    <a:pt x="3871" y="209"/>
                  </a:lnTo>
                  <a:cubicBezTo>
                    <a:pt x="3871" y="93"/>
                    <a:pt x="3778" y="1"/>
                    <a:pt x="3686"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52"/>
            <p:cNvSpPr/>
            <p:nvPr/>
          </p:nvSpPr>
          <p:spPr>
            <a:xfrm>
              <a:off x="4789098" y="1632869"/>
              <a:ext cx="104372" cy="104399"/>
            </a:xfrm>
            <a:custGeom>
              <a:rect b="b" l="l" r="r" t="t"/>
              <a:pathLst>
                <a:path extrusionOk="0" h="3872" w="3871">
                  <a:moveTo>
                    <a:pt x="209" y="1"/>
                  </a:moveTo>
                  <a:cubicBezTo>
                    <a:pt x="116" y="1"/>
                    <a:pt x="0" y="93"/>
                    <a:pt x="0" y="186"/>
                  </a:cubicBezTo>
                  <a:lnTo>
                    <a:pt x="0" y="3662"/>
                  </a:lnTo>
                  <a:cubicBezTo>
                    <a:pt x="0" y="3778"/>
                    <a:pt x="116" y="3871"/>
                    <a:pt x="209" y="3871"/>
                  </a:cubicBezTo>
                  <a:lnTo>
                    <a:pt x="3685" y="3871"/>
                  </a:lnTo>
                  <a:cubicBezTo>
                    <a:pt x="3778" y="3871"/>
                    <a:pt x="3870" y="3778"/>
                    <a:pt x="3870" y="3662"/>
                  </a:cubicBezTo>
                  <a:cubicBezTo>
                    <a:pt x="3870" y="3570"/>
                    <a:pt x="3778" y="3477"/>
                    <a:pt x="3685" y="3477"/>
                  </a:cubicBezTo>
                  <a:lnTo>
                    <a:pt x="487" y="3477"/>
                  </a:lnTo>
                  <a:lnTo>
                    <a:pt x="487" y="186"/>
                  </a:lnTo>
                  <a:cubicBezTo>
                    <a:pt x="487" y="93"/>
                    <a:pt x="394" y="1"/>
                    <a:pt x="209"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52"/>
            <p:cNvSpPr/>
            <p:nvPr/>
          </p:nvSpPr>
          <p:spPr>
            <a:xfrm>
              <a:off x="4872816" y="1437930"/>
              <a:ext cx="218720" cy="218720"/>
            </a:xfrm>
            <a:custGeom>
              <a:rect b="b" l="l" r="r" t="t"/>
              <a:pathLst>
                <a:path extrusionOk="0" h="8112" w="8112">
                  <a:moveTo>
                    <a:pt x="4056" y="0"/>
                  </a:moveTo>
                  <a:cubicBezTo>
                    <a:pt x="1831" y="0"/>
                    <a:pt x="1" y="1738"/>
                    <a:pt x="1" y="4056"/>
                  </a:cubicBezTo>
                  <a:cubicBezTo>
                    <a:pt x="1" y="6257"/>
                    <a:pt x="1831" y="8111"/>
                    <a:pt x="4056" y="8111"/>
                  </a:cubicBezTo>
                  <a:cubicBezTo>
                    <a:pt x="4427" y="8111"/>
                    <a:pt x="4914" y="7996"/>
                    <a:pt x="5308" y="7903"/>
                  </a:cubicBezTo>
                  <a:cubicBezTo>
                    <a:pt x="5400" y="7810"/>
                    <a:pt x="5493" y="7717"/>
                    <a:pt x="5400" y="7625"/>
                  </a:cubicBezTo>
                  <a:cubicBezTo>
                    <a:pt x="5400" y="7560"/>
                    <a:pt x="5355" y="7483"/>
                    <a:pt x="5296" y="7483"/>
                  </a:cubicBezTo>
                  <a:cubicBezTo>
                    <a:pt x="5270" y="7483"/>
                    <a:pt x="5243" y="7497"/>
                    <a:pt x="5215" y="7532"/>
                  </a:cubicBezTo>
                  <a:cubicBezTo>
                    <a:pt x="4821" y="7625"/>
                    <a:pt x="4427" y="7717"/>
                    <a:pt x="4056" y="7717"/>
                  </a:cubicBezTo>
                  <a:cubicBezTo>
                    <a:pt x="2017" y="7717"/>
                    <a:pt x="371" y="6072"/>
                    <a:pt x="371" y="4056"/>
                  </a:cubicBezTo>
                  <a:cubicBezTo>
                    <a:pt x="371" y="2016"/>
                    <a:pt x="2017" y="371"/>
                    <a:pt x="4056" y="371"/>
                  </a:cubicBezTo>
                  <a:cubicBezTo>
                    <a:pt x="6072" y="371"/>
                    <a:pt x="7718" y="2016"/>
                    <a:pt x="7718" y="4056"/>
                  </a:cubicBezTo>
                  <a:cubicBezTo>
                    <a:pt x="7718" y="4427"/>
                    <a:pt x="7625" y="4821"/>
                    <a:pt x="7533" y="5215"/>
                  </a:cubicBezTo>
                  <a:cubicBezTo>
                    <a:pt x="7440" y="5307"/>
                    <a:pt x="7533" y="5493"/>
                    <a:pt x="7625" y="5493"/>
                  </a:cubicBezTo>
                  <a:cubicBezTo>
                    <a:pt x="7718" y="5493"/>
                    <a:pt x="7811" y="5493"/>
                    <a:pt x="7903" y="5400"/>
                  </a:cubicBezTo>
                  <a:cubicBezTo>
                    <a:pt x="8019" y="4913"/>
                    <a:pt x="8112" y="4427"/>
                    <a:pt x="8112" y="4056"/>
                  </a:cubicBezTo>
                  <a:cubicBezTo>
                    <a:pt x="8112" y="1738"/>
                    <a:pt x="6281" y="0"/>
                    <a:pt x="4056"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52"/>
            <p:cNvSpPr/>
            <p:nvPr/>
          </p:nvSpPr>
          <p:spPr>
            <a:xfrm>
              <a:off x="5044648" y="1610382"/>
              <a:ext cx="20653" cy="20033"/>
            </a:xfrm>
            <a:custGeom>
              <a:rect b="b" l="l" r="r" t="t"/>
              <a:pathLst>
                <a:path extrusionOk="0" h="743" w="766">
                  <a:moveTo>
                    <a:pt x="566" y="0"/>
                  </a:moveTo>
                  <a:cubicBezTo>
                    <a:pt x="505" y="0"/>
                    <a:pt x="429" y="24"/>
                    <a:pt x="372" y="70"/>
                  </a:cubicBezTo>
                  <a:cubicBezTo>
                    <a:pt x="279" y="163"/>
                    <a:pt x="186" y="348"/>
                    <a:pt x="1" y="441"/>
                  </a:cubicBezTo>
                  <a:lnTo>
                    <a:pt x="1" y="557"/>
                  </a:lnTo>
                  <a:cubicBezTo>
                    <a:pt x="1" y="742"/>
                    <a:pt x="93" y="742"/>
                    <a:pt x="186" y="742"/>
                  </a:cubicBezTo>
                  <a:lnTo>
                    <a:pt x="279" y="742"/>
                  </a:lnTo>
                  <a:cubicBezTo>
                    <a:pt x="487" y="649"/>
                    <a:pt x="580" y="441"/>
                    <a:pt x="766" y="255"/>
                  </a:cubicBezTo>
                  <a:cubicBezTo>
                    <a:pt x="766" y="255"/>
                    <a:pt x="766" y="70"/>
                    <a:pt x="673" y="70"/>
                  </a:cubicBezTo>
                  <a:cubicBezTo>
                    <a:pt x="673" y="24"/>
                    <a:pt x="626" y="0"/>
                    <a:pt x="566"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52"/>
            <p:cNvSpPr/>
            <p:nvPr/>
          </p:nvSpPr>
          <p:spPr>
            <a:xfrm>
              <a:off x="4976541" y="1398565"/>
              <a:ext cx="10650" cy="296830"/>
            </a:xfrm>
            <a:custGeom>
              <a:rect b="b" l="l" r="r" t="t"/>
              <a:pathLst>
                <a:path extrusionOk="0" h="11009" w="395">
                  <a:moveTo>
                    <a:pt x="209" y="0"/>
                  </a:moveTo>
                  <a:cubicBezTo>
                    <a:pt x="117" y="0"/>
                    <a:pt x="1" y="93"/>
                    <a:pt x="1" y="186"/>
                  </a:cubicBezTo>
                  <a:lnTo>
                    <a:pt x="1" y="10730"/>
                  </a:lnTo>
                  <a:cubicBezTo>
                    <a:pt x="1" y="10916"/>
                    <a:pt x="117" y="11008"/>
                    <a:pt x="209" y="11008"/>
                  </a:cubicBezTo>
                  <a:cubicBezTo>
                    <a:pt x="302" y="11008"/>
                    <a:pt x="395" y="10916"/>
                    <a:pt x="395" y="10730"/>
                  </a:cubicBezTo>
                  <a:lnTo>
                    <a:pt x="395" y="186"/>
                  </a:lnTo>
                  <a:cubicBezTo>
                    <a:pt x="395" y="93"/>
                    <a:pt x="302" y="0"/>
                    <a:pt x="209"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52"/>
            <p:cNvSpPr/>
            <p:nvPr/>
          </p:nvSpPr>
          <p:spPr>
            <a:xfrm>
              <a:off x="4833451" y="1541655"/>
              <a:ext cx="296830" cy="10650"/>
            </a:xfrm>
            <a:custGeom>
              <a:rect b="b" l="l" r="r" t="t"/>
              <a:pathLst>
                <a:path extrusionOk="0" h="395" w="11009">
                  <a:moveTo>
                    <a:pt x="209" y="0"/>
                  </a:moveTo>
                  <a:cubicBezTo>
                    <a:pt x="93" y="0"/>
                    <a:pt x="1" y="93"/>
                    <a:pt x="1" y="209"/>
                  </a:cubicBezTo>
                  <a:cubicBezTo>
                    <a:pt x="1" y="302"/>
                    <a:pt x="93" y="394"/>
                    <a:pt x="209" y="394"/>
                  </a:cubicBezTo>
                  <a:lnTo>
                    <a:pt x="10823" y="394"/>
                  </a:lnTo>
                  <a:cubicBezTo>
                    <a:pt x="10916" y="394"/>
                    <a:pt x="11009" y="302"/>
                    <a:pt x="11009" y="209"/>
                  </a:cubicBezTo>
                  <a:cubicBezTo>
                    <a:pt x="11009" y="93"/>
                    <a:pt x="10916" y="0"/>
                    <a:pt x="10823"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 name="Google Shape;755;p52"/>
          <p:cNvGrpSpPr/>
          <p:nvPr/>
        </p:nvGrpSpPr>
        <p:grpSpPr>
          <a:xfrm>
            <a:off x="7001646" y="1571410"/>
            <a:ext cx="508289" cy="505019"/>
            <a:chOff x="6413723" y="1354184"/>
            <a:chExt cx="385564" cy="383083"/>
          </a:xfrm>
        </p:grpSpPr>
        <p:sp>
          <p:nvSpPr>
            <p:cNvPr id="756" name="Google Shape;756;p52"/>
            <p:cNvSpPr/>
            <p:nvPr/>
          </p:nvSpPr>
          <p:spPr>
            <a:xfrm>
              <a:off x="6413723" y="1354184"/>
              <a:ext cx="385564" cy="383083"/>
            </a:xfrm>
            <a:custGeom>
              <a:rect b="b" l="l" r="r" t="t"/>
              <a:pathLst>
                <a:path extrusionOk="0" h="14208" w="14300">
                  <a:moveTo>
                    <a:pt x="7162" y="1"/>
                  </a:moveTo>
                  <a:cubicBezTo>
                    <a:pt x="3199" y="1"/>
                    <a:pt x="1" y="3199"/>
                    <a:pt x="1" y="7162"/>
                  </a:cubicBezTo>
                  <a:cubicBezTo>
                    <a:pt x="1" y="11009"/>
                    <a:pt x="3199" y="14207"/>
                    <a:pt x="7162" y="14207"/>
                  </a:cubicBezTo>
                  <a:cubicBezTo>
                    <a:pt x="8993" y="14207"/>
                    <a:pt x="10731" y="13535"/>
                    <a:pt x="12075" y="12260"/>
                  </a:cubicBezTo>
                  <a:cubicBezTo>
                    <a:pt x="12376" y="11982"/>
                    <a:pt x="12562" y="11681"/>
                    <a:pt x="12863" y="11403"/>
                  </a:cubicBezTo>
                  <a:cubicBezTo>
                    <a:pt x="12955" y="11310"/>
                    <a:pt x="12863" y="11217"/>
                    <a:pt x="12747" y="11102"/>
                  </a:cubicBezTo>
                  <a:cubicBezTo>
                    <a:pt x="12747" y="11071"/>
                    <a:pt x="12726" y="11060"/>
                    <a:pt x="12699" y="11060"/>
                  </a:cubicBezTo>
                  <a:cubicBezTo>
                    <a:pt x="12644" y="11060"/>
                    <a:pt x="12562" y="11102"/>
                    <a:pt x="12562" y="11102"/>
                  </a:cubicBezTo>
                  <a:cubicBezTo>
                    <a:pt x="12283" y="11496"/>
                    <a:pt x="12075" y="11681"/>
                    <a:pt x="11797" y="11982"/>
                  </a:cubicBezTo>
                  <a:cubicBezTo>
                    <a:pt x="10512" y="13246"/>
                    <a:pt x="8726" y="13847"/>
                    <a:pt x="6926" y="13847"/>
                  </a:cubicBezTo>
                  <a:cubicBezTo>
                    <a:pt x="6680" y="13847"/>
                    <a:pt x="6434" y="13835"/>
                    <a:pt x="6188" y="13813"/>
                  </a:cubicBezTo>
                  <a:cubicBezTo>
                    <a:pt x="2527" y="13234"/>
                    <a:pt x="1" y="9850"/>
                    <a:pt x="487" y="6188"/>
                  </a:cubicBezTo>
                  <a:cubicBezTo>
                    <a:pt x="934" y="2830"/>
                    <a:pt x="3894" y="427"/>
                    <a:pt x="7207" y="427"/>
                  </a:cubicBezTo>
                  <a:cubicBezTo>
                    <a:pt x="7506" y="427"/>
                    <a:pt x="7808" y="447"/>
                    <a:pt x="8112" y="487"/>
                  </a:cubicBezTo>
                  <a:cubicBezTo>
                    <a:pt x="11797" y="974"/>
                    <a:pt x="14300" y="4358"/>
                    <a:pt x="13813" y="8019"/>
                  </a:cubicBezTo>
                  <a:lnTo>
                    <a:pt x="13813" y="8112"/>
                  </a:lnTo>
                  <a:cubicBezTo>
                    <a:pt x="13813" y="8205"/>
                    <a:pt x="13906" y="8321"/>
                    <a:pt x="14022" y="8321"/>
                  </a:cubicBezTo>
                  <a:cubicBezTo>
                    <a:pt x="14114" y="8321"/>
                    <a:pt x="14207" y="8205"/>
                    <a:pt x="14207" y="8112"/>
                  </a:cubicBezTo>
                  <a:cubicBezTo>
                    <a:pt x="14207" y="7741"/>
                    <a:pt x="14300" y="7440"/>
                    <a:pt x="14300" y="7162"/>
                  </a:cubicBezTo>
                  <a:cubicBezTo>
                    <a:pt x="14300" y="3199"/>
                    <a:pt x="11125" y="1"/>
                    <a:pt x="7162"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52"/>
            <p:cNvSpPr/>
            <p:nvPr/>
          </p:nvSpPr>
          <p:spPr>
            <a:xfrm>
              <a:off x="6770518" y="1603102"/>
              <a:ext cx="18146" cy="27313"/>
            </a:xfrm>
            <a:custGeom>
              <a:rect b="b" l="l" r="r" t="t"/>
              <a:pathLst>
                <a:path extrusionOk="0" h="1013" w="673">
                  <a:moveTo>
                    <a:pt x="406" y="0"/>
                  </a:moveTo>
                  <a:cubicBezTo>
                    <a:pt x="340" y="0"/>
                    <a:pt x="275" y="66"/>
                    <a:pt x="209" y="131"/>
                  </a:cubicBezTo>
                  <a:cubicBezTo>
                    <a:pt x="209" y="340"/>
                    <a:pt x="93" y="525"/>
                    <a:pt x="1" y="711"/>
                  </a:cubicBezTo>
                  <a:lnTo>
                    <a:pt x="1" y="827"/>
                  </a:lnTo>
                  <a:cubicBezTo>
                    <a:pt x="1" y="919"/>
                    <a:pt x="93" y="1012"/>
                    <a:pt x="209" y="1012"/>
                  </a:cubicBezTo>
                  <a:cubicBezTo>
                    <a:pt x="302" y="1012"/>
                    <a:pt x="395" y="919"/>
                    <a:pt x="395" y="827"/>
                  </a:cubicBezTo>
                  <a:cubicBezTo>
                    <a:pt x="487" y="711"/>
                    <a:pt x="580" y="525"/>
                    <a:pt x="580" y="340"/>
                  </a:cubicBezTo>
                  <a:cubicBezTo>
                    <a:pt x="673" y="131"/>
                    <a:pt x="580" y="39"/>
                    <a:pt x="487" y="39"/>
                  </a:cubicBezTo>
                  <a:cubicBezTo>
                    <a:pt x="460" y="12"/>
                    <a:pt x="433" y="0"/>
                    <a:pt x="406"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52"/>
            <p:cNvSpPr/>
            <p:nvPr/>
          </p:nvSpPr>
          <p:spPr>
            <a:xfrm>
              <a:off x="6471207" y="1405359"/>
              <a:ext cx="270596" cy="37586"/>
            </a:xfrm>
            <a:custGeom>
              <a:rect b="b" l="l" r="r" t="t"/>
              <a:pathLst>
                <a:path extrusionOk="0" h="1394" w="10036">
                  <a:moveTo>
                    <a:pt x="289" y="1"/>
                  </a:moveTo>
                  <a:cubicBezTo>
                    <a:pt x="196" y="1"/>
                    <a:pt x="93" y="77"/>
                    <a:pt x="93" y="142"/>
                  </a:cubicBezTo>
                  <a:cubicBezTo>
                    <a:pt x="1" y="235"/>
                    <a:pt x="93" y="328"/>
                    <a:pt x="186" y="420"/>
                  </a:cubicBezTo>
                  <a:cubicBezTo>
                    <a:pt x="1739" y="1092"/>
                    <a:pt x="3384" y="1394"/>
                    <a:pt x="5030" y="1394"/>
                  </a:cubicBezTo>
                  <a:cubicBezTo>
                    <a:pt x="6675" y="1394"/>
                    <a:pt x="8297" y="1092"/>
                    <a:pt x="9850" y="420"/>
                  </a:cubicBezTo>
                  <a:cubicBezTo>
                    <a:pt x="9943" y="328"/>
                    <a:pt x="10036" y="235"/>
                    <a:pt x="9943" y="142"/>
                  </a:cubicBezTo>
                  <a:cubicBezTo>
                    <a:pt x="9943" y="77"/>
                    <a:pt x="9897" y="1"/>
                    <a:pt x="9806" y="1"/>
                  </a:cubicBezTo>
                  <a:cubicBezTo>
                    <a:pt x="9767" y="1"/>
                    <a:pt x="9720" y="15"/>
                    <a:pt x="9665" y="49"/>
                  </a:cubicBezTo>
                  <a:cubicBezTo>
                    <a:pt x="8205" y="721"/>
                    <a:pt x="6675" y="1000"/>
                    <a:pt x="5030" y="1000"/>
                  </a:cubicBezTo>
                  <a:cubicBezTo>
                    <a:pt x="3384" y="1000"/>
                    <a:pt x="1832" y="721"/>
                    <a:pt x="395" y="49"/>
                  </a:cubicBezTo>
                  <a:cubicBezTo>
                    <a:pt x="367" y="15"/>
                    <a:pt x="329" y="1"/>
                    <a:pt x="289"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52"/>
            <p:cNvSpPr/>
            <p:nvPr/>
          </p:nvSpPr>
          <p:spPr>
            <a:xfrm>
              <a:off x="6471207" y="1647725"/>
              <a:ext cx="270596" cy="40174"/>
            </a:xfrm>
            <a:custGeom>
              <a:rect b="b" l="l" r="r" t="t"/>
              <a:pathLst>
                <a:path extrusionOk="0" h="1490" w="10036">
                  <a:moveTo>
                    <a:pt x="5027" y="0"/>
                  </a:moveTo>
                  <a:cubicBezTo>
                    <a:pt x="3384" y="0"/>
                    <a:pt x="1739" y="365"/>
                    <a:pt x="186" y="1095"/>
                  </a:cubicBezTo>
                  <a:cubicBezTo>
                    <a:pt x="93" y="1095"/>
                    <a:pt x="1" y="1188"/>
                    <a:pt x="93" y="1281"/>
                  </a:cubicBezTo>
                  <a:cubicBezTo>
                    <a:pt x="93" y="1373"/>
                    <a:pt x="302" y="1489"/>
                    <a:pt x="395" y="1489"/>
                  </a:cubicBezTo>
                  <a:cubicBezTo>
                    <a:pt x="1843" y="806"/>
                    <a:pt x="3436" y="464"/>
                    <a:pt x="5030" y="464"/>
                  </a:cubicBezTo>
                  <a:cubicBezTo>
                    <a:pt x="6623" y="464"/>
                    <a:pt x="8216" y="806"/>
                    <a:pt x="9665" y="1489"/>
                  </a:cubicBezTo>
                  <a:lnTo>
                    <a:pt x="9757" y="1489"/>
                  </a:lnTo>
                  <a:cubicBezTo>
                    <a:pt x="9850" y="1489"/>
                    <a:pt x="9943" y="1373"/>
                    <a:pt x="9943" y="1281"/>
                  </a:cubicBezTo>
                  <a:cubicBezTo>
                    <a:pt x="10036" y="1188"/>
                    <a:pt x="9943" y="1095"/>
                    <a:pt x="9850" y="1095"/>
                  </a:cubicBezTo>
                  <a:cubicBezTo>
                    <a:pt x="8309" y="365"/>
                    <a:pt x="6669" y="0"/>
                    <a:pt x="5027"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52"/>
            <p:cNvSpPr/>
            <p:nvPr/>
          </p:nvSpPr>
          <p:spPr>
            <a:xfrm>
              <a:off x="6513080" y="1354184"/>
              <a:ext cx="187470" cy="383083"/>
            </a:xfrm>
            <a:custGeom>
              <a:rect b="b" l="l" r="r" t="t"/>
              <a:pathLst>
                <a:path extrusionOk="0" h="14208" w="6953">
                  <a:moveTo>
                    <a:pt x="3477" y="395"/>
                  </a:moveTo>
                  <a:cubicBezTo>
                    <a:pt x="5122" y="395"/>
                    <a:pt x="6559" y="3477"/>
                    <a:pt x="6559" y="7162"/>
                  </a:cubicBezTo>
                  <a:cubicBezTo>
                    <a:pt x="6559" y="10731"/>
                    <a:pt x="5122" y="13813"/>
                    <a:pt x="3477" y="13813"/>
                  </a:cubicBezTo>
                  <a:cubicBezTo>
                    <a:pt x="1831" y="13813"/>
                    <a:pt x="371" y="10731"/>
                    <a:pt x="371" y="7162"/>
                  </a:cubicBezTo>
                  <a:cubicBezTo>
                    <a:pt x="371" y="3477"/>
                    <a:pt x="1831" y="395"/>
                    <a:pt x="3477" y="395"/>
                  </a:cubicBezTo>
                  <a:close/>
                  <a:moveTo>
                    <a:pt x="3477" y="1"/>
                  </a:moveTo>
                  <a:cubicBezTo>
                    <a:pt x="1530" y="1"/>
                    <a:pt x="0" y="3106"/>
                    <a:pt x="0" y="7162"/>
                  </a:cubicBezTo>
                  <a:cubicBezTo>
                    <a:pt x="0" y="11102"/>
                    <a:pt x="1530" y="14207"/>
                    <a:pt x="3477" y="14207"/>
                  </a:cubicBezTo>
                  <a:cubicBezTo>
                    <a:pt x="5400" y="14207"/>
                    <a:pt x="6953" y="11102"/>
                    <a:pt x="6953" y="7162"/>
                  </a:cubicBezTo>
                  <a:cubicBezTo>
                    <a:pt x="6953" y="3106"/>
                    <a:pt x="5400" y="1"/>
                    <a:pt x="3477"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52"/>
            <p:cNvSpPr/>
            <p:nvPr/>
          </p:nvSpPr>
          <p:spPr>
            <a:xfrm>
              <a:off x="6601193" y="1354184"/>
              <a:ext cx="10650" cy="383083"/>
            </a:xfrm>
            <a:custGeom>
              <a:rect b="b" l="l" r="r" t="t"/>
              <a:pathLst>
                <a:path extrusionOk="0" h="14208" w="395">
                  <a:moveTo>
                    <a:pt x="209" y="1"/>
                  </a:moveTo>
                  <a:cubicBezTo>
                    <a:pt x="116" y="1"/>
                    <a:pt x="0" y="93"/>
                    <a:pt x="0" y="209"/>
                  </a:cubicBezTo>
                  <a:lnTo>
                    <a:pt x="0" y="13998"/>
                  </a:lnTo>
                  <a:cubicBezTo>
                    <a:pt x="0" y="14114"/>
                    <a:pt x="116" y="14207"/>
                    <a:pt x="209" y="14207"/>
                  </a:cubicBezTo>
                  <a:cubicBezTo>
                    <a:pt x="301" y="14207"/>
                    <a:pt x="394" y="14114"/>
                    <a:pt x="394" y="13998"/>
                  </a:cubicBezTo>
                  <a:lnTo>
                    <a:pt x="394" y="209"/>
                  </a:lnTo>
                  <a:cubicBezTo>
                    <a:pt x="394" y="93"/>
                    <a:pt x="301" y="1"/>
                    <a:pt x="209"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52"/>
            <p:cNvSpPr/>
            <p:nvPr/>
          </p:nvSpPr>
          <p:spPr>
            <a:xfrm>
              <a:off x="6413723" y="1541655"/>
              <a:ext cx="385564" cy="10650"/>
            </a:xfrm>
            <a:custGeom>
              <a:rect b="b" l="l" r="r" t="t"/>
              <a:pathLst>
                <a:path extrusionOk="0" h="395" w="14300">
                  <a:moveTo>
                    <a:pt x="209" y="0"/>
                  </a:moveTo>
                  <a:cubicBezTo>
                    <a:pt x="116" y="0"/>
                    <a:pt x="1" y="93"/>
                    <a:pt x="1" y="209"/>
                  </a:cubicBezTo>
                  <a:cubicBezTo>
                    <a:pt x="1" y="302"/>
                    <a:pt x="116" y="394"/>
                    <a:pt x="209" y="394"/>
                  </a:cubicBezTo>
                  <a:lnTo>
                    <a:pt x="14114" y="394"/>
                  </a:lnTo>
                  <a:cubicBezTo>
                    <a:pt x="14207" y="394"/>
                    <a:pt x="14300" y="302"/>
                    <a:pt x="14300" y="209"/>
                  </a:cubicBezTo>
                  <a:cubicBezTo>
                    <a:pt x="14300" y="93"/>
                    <a:pt x="14207" y="0"/>
                    <a:pt x="14114"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 name="Google Shape;763;p52"/>
          <p:cNvGrpSpPr/>
          <p:nvPr/>
        </p:nvGrpSpPr>
        <p:grpSpPr>
          <a:xfrm>
            <a:off x="4266786" y="1613014"/>
            <a:ext cx="610444" cy="421809"/>
            <a:chOff x="2310893" y="4252276"/>
            <a:chExt cx="463054" cy="319964"/>
          </a:xfrm>
        </p:grpSpPr>
        <p:sp>
          <p:nvSpPr>
            <p:cNvPr id="764" name="Google Shape;764;p52"/>
            <p:cNvSpPr/>
            <p:nvPr/>
          </p:nvSpPr>
          <p:spPr>
            <a:xfrm>
              <a:off x="2451476" y="4252276"/>
              <a:ext cx="192485" cy="254984"/>
            </a:xfrm>
            <a:custGeom>
              <a:rect b="b" l="l" r="r" t="t"/>
              <a:pathLst>
                <a:path extrusionOk="0" h="9457" w="7139">
                  <a:moveTo>
                    <a:pt x="3176" y="1"/>
                  </a:moveTo>
                  <a:cubicBezTo>
                    <a:pt x="3083" y="1"/>
                    <a:pt x="2990" y="93"/>
                    <a:pt x="2990" y="186"/>
                  </a:cubicBezTo>
                  <a:lnTo>
                    <a:pt x="2990" y="1252"/>
                  </a:lnTo>
                  <a:lnTo>
                    <a:pt x="2689" y="1252"/>
                  </a:lnTo>
                  <a:cubicBezTo>
                    <a:pt x="2596" y="1252"/>
                    <a:pt x="2596" y="1252"/>
                    <a:pt x="2596" y="1345"/>
                  </a:cubicBezTo>
                  <a:lnTo>
                    <a:pt x="186" y="3848"/>
                  </a:lnTo>
                  <a:cubicBezTo>
                    <a:pt x="1" y="4056"/>
                    <a:pt x="1" y="4335"/>
                    <a:pt x="186" y="4543"/>
                  </a:cubicBezTo>
                  <a:lnTo>
                    <a:pt x="858" y="5122"/>
                  </a:lnTo>
                  <a:cubicBezTo>
                    <a:pt x="913" y="5231"/>
                    <a:pt x="1038" y="5276"/>
                    <a:pt x="1152" y="5276"/>
                  </a:cubicBezTo>
                  <a:cubicBezTo>
                    <a:pt x="1232" y="5276"/>
                    <a:pt x="1306" y="5254"/>
                    <a:pt x="1345" y="5215"/>
                  </a:cubicBezTo>
                  <a:cubicBezTo>
                    <a:pt x="1510" y="5029"/>
                    <a:pt x="1989" y="4714"/>
                    <a:pt x="2436" y="4714"/>
                  </a:cubicBezTo>
                  <a:cubicBezTo>
                    <a:pt x="2490" y="4714"/>
                    <a:pt x="2544" y="4718"/>
                    <a:pt x="2596" y="4728"/>
                  </a:cubicBezTo>
                  <a:lnTo>
                    <a:pt x="1159" y="7440"/>
                  </a:lnTo>
                  <a:cubicBezTo>
                    <a:pt x="951" y="7718"/>
                    <a:pt x="951" y="8112"/>
                    <a:pt x="1067" y="8390"/>
                  </a:cubicBezTo>
                  <a:cubicBezTo>
                    <a:pt x="1252" y="8784"/>
                    <a:pt x="1530" y="9062"/>
                    <a:pt x="1832" y="9364"/>
                  </a:cubicBezTo>
                  <a:cubicBezTo>
                    <a:pt x="1878" y="9410"/>
                    <a:pt x="1924" y="9433"/>
                    <a:pt x="1971" y="9433"/>
                  </a:cubicBezTo>
                  <a:cubicBezTo>
                    <a:pt x="2017" y="9433"/>
                    <a:pt x="2063" y="9410"/>
                    <a:pt x="2110" y="9364"/>
                  </a:cubicBezTo>
                  <a:cubicBezTo>
                    <a:pt x="2226" y="9271"/>
                    <a:pt x="2226" y="9178"/>
                    <a:pt x="2110" y="9062"/>
                  </a:cubicBezTo>
                  <a:cubicBezTo>
                    <a:pt x="1832" y="8877"/>
                    <a:pt x="1646" y="8483"/>
                    <a:pt x="1438" y="8205"/>
                  </a:cubicBezTo>
                  <a:cubicBezTo>
                    <a:pt x="1345" y="8019"/>
                    <a:pt x="1345" y="7811"/>
                    <a:pt x="1438" y="7625"/>
                  </a:cubicBezTo>
                  <a:lnTo>
                    <a:pt x="3083" y="4728"/>
                  </a:lnTo>
                  <a:cubicBezTo>
                    <a:pt x="3176" y="4636"/>
                    <a:pt x="3083" y="4427"/>
                    <a:pt x="2990" y="4427"/>
                  </a:cubicBezTo>
                  <a:cubicBezTo>
                    <a:pt x="2833" y="4341"/>
                    <a:pt x="2665" y="4306"/>
                    <a:pt x="2495" y="4306"/>
                  </a:cubicBezTo>
                  <a:cubicBezTo>
                    <a:pt x="1939" y="4306"/>
                    <a:pt x="1373" y="4679"/>
                    <a:pt x="1159" y="4821"/>
                  </a:cubicBezTo>
                  <a:lnTo>
                    <a:pt x="1067" y="4821"/>
                  </a:lnTo>
                  <a:lnTo>
                    <a:pt x="487" y="4242"/>
                  </a:lnTo>
                  <a:cubicBezTo>
                    <a:pt x="372" y="4242"/>
                    <a:pt x="372" y="4149"/>
                    <a:pt x="487" y="4149"/>
                  </a:cubicBezTo>
                  <a:lnTo>
                    <a:pt x="2805" y="1646"/>
                  </a:lnTo>
                  <a:lnTo>
                    <a:pt x="3176" y="1646"/>
                  </a:lnTo>
                  <a:cubicBezTo>
                    <a:pt x="3268" y="1646"/>
                    <a:pt x="3384" y="1530"/>
                    <a:pt x="3384" y="1438"/>
                  </a:cubicBezTo>
                  <a:lnTo>
                    <a:pt x="3384" y="580"/>
                  </a:lnTo>
                  <a:cubicBezTo>
                    <a:pt x="4056" y="951"/>
                    <a:pt x="5702" y="2110"/>
                    <a:pt x="5980" y="4056"/>
                  </a:cubicBezTo>
                  <a:cubicBezTo>
                    <a:pt x="5980" y="4056"/>
                    <a:pt x="6652" y="7625"/>
                    <a:pt x="4914" y="9062"/>
                  </a:cubicBezTo>
                  <a:lnTo>
                    <a:pt x="4914" y="9271"/>
                  </a:lnTo>
                  <a:cubicBezTo>
                    <a:pt x="4914" y="9364"/>
                    <a:pt x="5007" y="9456"/>
                    <a:pt x="5122" y="9456"/>
                  </a:cubicBezTo>
                  <a:cubicBezTo>
                    <a:pt x="5122" y="9456"/>
                    <a:pt x="5215" y="9456"/>
                    <a:pt x="5215" y="9364"/>
                  </a:cubicBezTo>
                  <a:cubicBezTo>
                    <a:pt x="7139" y="7811"/>
                    <a:pt x="6374" y="4056"/>
                    <a:pt x="6374" y="3964"/>
                  </a:cubicBezTo>
                  <a:cubicBezTo>
                    <a:pt x="5887" y="1345"/>
                    <a:pt x="3384" y="93"/>
                    <a:pt x="3268"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52"/>
            <p:cNvSpPr/>
            <p:nvPr/>
          </p:nvSpPr>
          <p:spPr>
            <a:xfrm>
              <a:off x="2456491" y="4496610"/>
              <a:ext cx="171859" cy="75630"/>
            </a:xfrm>
            <a:custGeom>
              <a:rect b="b" l="l" r="r" t="t"/>
              <a:pathLst>
                <a:path extrusionOk="0" h="2805" w="6374">
                  <a:moveTo>
                    <a:pt x="1252" y="0"/>
                  </a:moveTo>
                  <a:cubicBezTo>
                    <a:pt x="580" y="0"/>
                    <a:pt x="0" y="487"/>
                    <a:pt x="0" y="1159"/>
                  </a:cubicBezTo>
                  <a:lnTo>
                    <a:pt x="0" y="2619"/>
                  </a:lnTo>
                  <a:cubicBezTo>
                    <a:pt x="0" y="2712"/>
                    <a:pt x="93" y="2804"/>
                    <a:pt x="186" y="2804"/>
                  </a:cubicBezTo>
                  <a:lnTo>
                    <a:pt x="1344" y="2804"/>
                  </a:lnTo>
                  <a:cubicBezTo>
                    <a:pt x="1460" y="2804"/>
                    <a:pt x="1553" y="2712"/>
                    <a:pt x="1553" y="2619"/>
                  </a:cubicBezTo>
                  <a:cubicBezTo>
                    <a:pt x="1553" y="2526"/>
                    <a:pt x="1460" y="2434"/>
                    <a:pt x="1344" y="2434"/>
                  </a:cubicBezTo>
                  <a:lnTo>
                    <a:pt x="394" y="2434"/>
                  </a:lnTo>
                  <a:lnTo>
                    <a:pt x="394" y="1159"/>
                  </a:lnTo>
                  <a:cubicBezTo>
                    <a:pt x="487" y="788"/>
                    <a:pt x="765" y="394"/>
                    <a:pt x="1252" y="394"/>
                  </a:cubicBezTo>
                  <a:lnTo>
                    <a:pt x="5215" y="394"/>
                  </a:lnTo>
                  <a:cubicBezTo>
                    <a:pt x="5701" y="394"/>
                    <a:pt x="5979" y="788"/>
                    <a:pt x="5979" y="1159"/>
                  </a:cubicBezTo>
                  <a:lnTo>
                    <a:pt x="5979" y="2434"/>
                  </a:lnTo>
                  <a:lnTo>
                    <a:pt x="4728" y="2434"/>
                  </a:lnTo>
                  <a:cubicBezTo>
                    <a:pt x="4542" y="2434"/>
                    <a:pt x="4542" y="2526"/>
                    <a:pt x="4542" y="2619"/>
                  </a:cubicBezTo>
                  <a:cubicBezTo>
                    <a:pt x="4542" y="2712"/>
                    <a:pt x="4542" y="2804"/>
                    <a:pt x="4728" y="2804"/>
                  </a:cubicBezTo>
                  <a:lnTo>
                    <a:pt x="6188" y="2804"/>
                  </a:lnTo>
                  <a:cubicBezTo>
                    <a:pt x="6373" y="2804"/>
                    <a:pt x="6373" y="2712"/>
                    <a:pt x="6373" y="2619"/>
                  </a:cubicBezTo>
                  <a:lnTo>
                    <a:pt x="6373" y="1159"/>
                  </a:lnTo>
                  <a:cubicBezTo>
                    <a:pt x="6373" y="487"/>
                    <a:pt x="5887" y="0"/>
                    <a:pt x="5215"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52"/>
            <p:cNvSpPr/>
            <p:nvPr/>
          </p:nvSpPr>
          <p:spPr>
            <a:xfrm>
              <a:off x="2523978" y="4562210"/>
              <a:ext cx="26261" cy="10030"/>
            </a:xfrm>
            <a:custGeom>
              <a:rect b="b" l="l" r="r" t="t"/>
              <a:pathLst>
                <a:path extrusionOk="0" h="372" w="974">
                  <a:moveTo>
                    <a:pt x="209" y="1"/>
                  </a:moveTo>
                  <a:cubicBezTo>
                    <a:pt x="116" y="1"/>
                    <a:pt x="0" y="93"/>
                    <a:pt x="0" y="186"/>
                  </a:cubicBezTo>
                  <a:cubicBezTo>
                    <a:pt x="0" y="279"/>
                    <a:pt x="116" y="371"/>
                    <a:pt x="209" y="371"/>
                  </a:cubicBezTo>
                  <a:lnTo>
                    <a:pt x="788" y="371"/>
                  </a:lnTo>
                  <a:cubicBezTo>
                    <a:pt x="881" y="371"/>
                    <a:pt x="973" y="279"/>
                    <a:pt x="973" y="186"/>
                  </a:cubicBezTo>
                  <a:cubicBezTo>
                    <a:pt x="973" y="93"/>
                    <a:pt x="881" y="1"/>
                    <a:pt x="788"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52"/>
            <p:cNvSpPr/>
            <p:nvPr/>
          </p:nvSpPr>
          <p:spPr>
            <a:xfrm>
              <a:off x="2527079" y="4317255"/>
              <a:ext cx="15665" cy="13158"/>
            </a:xfrm>
            <a:custGeom>
              <a:rect b="b" l="l" r="r" t="t"/>
              <a:pathLst>
                <a:path extrusionOk="0" h="488" w="581">
                  <a:moveTo>
                    <a:pt x="279" y="1"/>
                  </a:moveTo>
                  <a:lnTo>
                    <a:pt x="94" y="94"/>
                  </a:lnTo>
                  <a:cubicBezTo>
                    <a:pt x="94" y="94"/>
                    <a:pt x="1" y="186"/>
                    <a:pt x="1" y="279"/>
                  </a:cubicBezTo>
                  <a:cubicBezTo>
                    <a:pt x="1" y="395"/>
                    <a:pt x="94" y="488"/>
                    <a:pt x="186" y="488"/>
                  </a:cubicBezTo>
                  <a:lnTo>
                    <a:pt x="279" y="488"/>
                  </a:lnTo>
                  <a:lnTo>
                    <a:pt x="464" y="395"/>
                  </a:lnTo>
                  <a:cubicBezTo>
                    <a:pt x="580" y="279"/>
                    <a:pt x="580" y="186"/>
                    <a:pt x="464" y="94"/>
                  </a:cubicBezTo>
                  <a:cubicBezTo>
                    <a:pt x="464" y="1"/>
                    <a:pt x="372" y="1"/>
                    <a:pt x="279"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52"/>
            <p:cNvSpPr/>
            <p:nvPr/>
          </p:nvSpPr>
          <p:spPr>
            <a:xfrm>
              <a:off x="2664561" y="4353520"/>
              <a:ext cx="109387" cy="179975"/>
            </a:xfrm>
            <a:custGeom>
              <a:rect b="b" l="l" r="r" t="t"/>
              <a:pathLst>
                <a:path extrusionOk="0" h="6675" w="4057">
                  <a:moveTo>
                    <a:pt x="1461" y="0"/>
                  </a:moveTo>
                  <a:cubicBezTo>
                    <a:pt x="1368" y="93"/>
                    <a:pt x="1368" y="209"/>
                    <a:pt x="1461" y="301"/>
                  </a:cubicBezTo>
                  <a:cubicBezTo>
                    <a:pt x="1553" y="487"/>
                    <a:pt x="3477" y="3476"/>
                    <a:pt x="116" y="6281"/>
                  </a:cubicBezTo>
                  <a:cubicBezTo>
                    <a:pt x="0" y="6373"/>
                    <a:pt x="0" y="6373"/>
                    <a:pt x="0" y="6466"/>
                  </a:cubicBezTo>
                  <a:cubicBezTo>
                    <a:pt x="0" y="6582"/>
                    <a:pt x="116" y="6675"/>
                    <a:pt x="209" y="6675"/>
                  </a:cubicBezTo>
                  <a:lnTo>
                    <a:pt x="302" y="6675"/>
                  </a:lnTo>
                  <a:cubicBezTo>
                    <a:pt x="4056" y="3569"/>
                    <a:pt x="1854" y="93"/>
                    <a:pt x="1739" y="93"/>
                  </a:cubicBezTo>
                  <a:cubicBezTo>
                    <a:pt x="1739" y="0"/>
                    <a:pt x="1553" y="0"/>
                    <a:pt x="1461"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52"/>
            <p:cNvSpPr/>
            <p:nvPr/>
          </p:nvSpPr>
          <p:spPr>
            <a:xfrm>
              <a:off x="2664561" y="4491595"/>
              <a:ext cx="41900" cy="41900"/>
            </a:xfrm>
            <a:custGeom>
              <a:rect b="b" l="l" r="r" t="t"/>
              <a:pathLst>
                <a:path extrusionOk="0" h="1554" w="1554">
                  <a:moveTo>
                    <a:pt x="209" y="1"/>
                  </a:moveTo>
                  <a:cubicBezTo>
                    <a:pt x="116" y="1"/>
                    <a:pt x="0" y="94"/>
                    <a:pt x="0" y="186"/>
                  </a:cubicBezTo>
                  <a:lnTo>
                    <a:pt x="0" y="1345"/>
                  </a:lnTo>
                  <a:cubicBezTo>
                    <a:pt x="0" y="1461"/>
                    <a:pt x="116" y="1554"/>
                    <a:pt x="209" y="1554"/>
                  </a:cubicBezTo>
                  <a:lnTo>
                    <a:pt x="1368" y="1554"/>
                  </a:lnTo>
                  <a:cubicBezTo>
                    <a:pt x="1461" y="1554"/>
                    <a:pt x="1553" y="1461"/>
                    <a:pt x="1553" y="1345"/>
                  </a:cubicBezTo>
                  <a:cubicBezTo>
                    <a:pt x="1553" y="1252"/>
                    <a:pt x="1461" y="1160"/>
                    <a:pt x="1368" y="1160"/>
                  </a:cubicBezTo>
                  <a:lnTo>
                    <a:pt x="394" y="1160"/>
                  </a:lnTo>
                  <a:lnTo>
                    <a:pt x="394" y="186"/>
                  </a:lnTo>
                  <a:cubicBezTo>
                    <a:pt x="394" y="94"/>
                    <a:pt x="302" y="1"/>
                    <a:pt x="209"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52"/>
            <p:cNvSpPr/>
            <p:nvPr/>
          </p:nvSpPr>
          <p:spPr>
            <a:xfrm>
              <a:off x="2310893" y="4286653"/>
              <a:ext cx="111867" cy="178734"/>
            </a:xfrm>
            <a:custGeom>
              <a:rect b="b" l="l" r="r" t="t"/>
              <a:pathLst>
                <a:path extrusionOk="0" h="6629" w="4149">
                  <a:moveTo>
                    <a:pt x="3905" y="0"/>
                  </a:moveTo>
                  <a:cubicBezTo>
                    <a:pt x="3853" y="0"/>
                    <a:pt x="3801" y="24"/>
                    <a:pt x="3755" y="70"/>
                  </a:cubicBezTo>
                  <a:cubicBezTo>
                    <a:pt x="0" y="3152"/>
                    <a:pt x="2318" y="6536"/>
                    <a:pt x="2318" y="6536"/>
                  </a:cubicBezTo>
                  <a:cubicBezTo>
                    <a:pt x="2411" y="6628"/>
                    <a:pt x="2411" y="6628"/>
                    <a:pt x="2503" y="6628"/>
                  </a:cubicBezTo>
                  <a:lnTo>
                    <a:pt x="2596" y="6628"/>
                  </a:lnTo>
                  <a:cubicBezTo>
                    <a:pt x="2689" y="6536"/>
                    <a:pt x="2689" y="6443"/>
                    <a:pt x="2689" y="6350"/>
                  </a:cubicBezTo>
                  <a:cubicBezTo>
                    <a:pt x="2318" y="5771"/>
                    <a:pt x="2109" y="5099"/>
                    <a:pt x="2017" y="4427"/>
                  </a:cubicBezTo>
                  <a:cubicBezTo>
                    <a:pt x="1924" y="2967"/>
                    <a:pt x="2596" y="1530"/>
                    <a:pt x="4056" y="371"/>
                  </a:cubicBezTo>
                  <a:cubicBezTo>
                    <a:pt x="4149" y="255"/>
                    <a:pt x="4149" y="163"/>
                    <a:pt x="4056" y="70"/>
                  </a:cubicBezTo>
                  <a:cubicBezTo>
                    <a:pt x="4010" y="24"/>
                    <a:pt x="3957" y="0"/>
                    <a:pt x="3905"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52"/>
            <p:cNvSpPr/>
            <p:nvPr/>
          </p:nvSpPr>
          <p:spPr>
            <a:xfrm>
              <a:off x="2380861" y="4286033"/>
              <a:ext cx="41900" cy="44380"/>
            </a:xfrm>
            <a:custGeom>
              <a:rect b="b" l="l" r="r" t="t"/>
              <a:pathLst>
                <a:path extrusionOk="0" h="1646" w="1554">
                  <a:moveTo>
                    <a:pt x="210" y="0"/>
                  </a:moveTo>
                  <a:cubicBezTo>
                    <a:pt x="94" y="0"/>
                    <a:pt x="1" y="93"/>
                    <a:pt x="1" y="186"/>
                  </a:cubicBezTo>
                  <a:cubicBezTo>
                    <a:pt x="1" y="394"/>
                    <a:pt x="94" y="394"/>
                    <a:pt x="210" y="394"/>
                  </a:cubicBezTo>
                  <a:lnTo>
                    <a:pt x="1160" y="394"/>
                  </a:lnTo>
                  <a:lnTo>
                    <a:pt x="1160" y="1437"/>
                  </a:lnTo>
                  <a:cubicBezTo>
                    <a:pt x="1160" y="1553"/>
                    <a:pt x="1160" y="1646"/>
                    <a:pt x="1368" y="1646"/>
                  </a:cubicBezTo>
                  <a:cubicBezTo>
                    <a:pt x="1461" y="1646"/>
                    <a:pt x="1554" y="1553"/>
                    <a:pt x="1554" y="1437"/>
                  </a:cubicBezTo>
                  <a:lnTo>
                    <a:pt x="1554" y="186"/>
                  </a:lnTo>
                  <a:cubicBezTo>
                    <a:pt x="1554" y="93"/>
                    <a:pt x="1461" y="0"/>
                    <a:pt x="1368"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52"/>
            <p:cNvSpPr/>
            <p:nvPr/>
          </p:nvSpPr>
          <p:spPr>
            <a:xfrm>
              <a:off x="2659572" y="4286033"/>
              <a:ext cx="44380" cy="41873"/>
            </a:xfrm>
            <a:custGeom>
              <a:rect b="b" l="l" r="r" t="t"/>
              <a:pathLst>
                <a:path extrusionOk="0" h="1553" w="1646">
                  <a:moveTo>
                    <a:pt x="93" y="0"/>
                  </a:moveTo>
                  <a:cubicBezTo>
                    <a:pt x="0" y="93"/>
                    <a:pt x="0" y="278"/>
                    <a:pt x="93" y="278"/>
                  </a:cubicBezTo>
                  <a:lnTo>
                    <a:pt x="1252" y="1553"/>
                  </a:lnTo>
                  <a:lnTo>
                    <a:pt x="1553" y="1553"/>
                  </a:lnTo>
                  <a:cubicBezTo>
                    <a:pt x="1646" y="1437"/>
                    <a:pt x="1646" y="1344"/>
                    <a:pt x="1553" y="1252"/>
                  </a:cubicBezTo>
                  <a:lnTo>
                    <a:pt x="394" y="0"/>
                  </a:ln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52"/>
            <p:cNvSpPr/>
            <p:nvPr/>
          </p:nvSpPr>
          <p:spPr>
            <a:xfrm>
              <a:off x="2659572" y="4286033"/>
              <a:ext cx="44380" cy="41873"/>
            </a:xfrm>
            <a:custGeom>
              <a:rect b="b" l="l" r="r" t="t"/>
              <a:pathLst>
                <a:path extrusionOk="0" h="1553" w="1646">
                  <a:moveTo>
                    <a:pt x="1252" y="0"/>
                  </a:moveTo>
                  <a:lnTo>
                    <a:pt x="93" y="1252"/>
                  </a:lnTo>
                  <a:lnTo>
                    <a:pt x="0" y="1344"/>
                  </a:lnTo>
                  <a:cubicBezTo>
                    <a:pt x="0" y="1437"/>
                    <a:pt x="93" y="1553"/>
                    <a:pt x="185" y="1553"/>
                  </a:cubicBezTo>
                  <a:lnTo>
                    <a:pt x="394" y="1553"/>
                  </a:lnTo>
                  <a:lnTo>
                    <a:pt x="1553" y="278"/>
                  </a:lnTo>
                  <a:cubicBezTo>
                    <a:pt x="1646" y="278"/>
                    <a:pt x="1646" y="93"/>
                    <a:pt x="1553"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2"/>
            <p:cNvSpPr/>
            <p:nvPr/>
          </p:nvSpPr>
          <p:spPr>
            <a:xfrm>
              <a:off x="2386496" y="4486607"/>
              <a:ext cx="46888" cy="46888"/>
            </a:xfrm>
            <a:custGeom>
              <a:rect b="b" l="l" r="r" t="t"/>
              <a:pathLst>
                <a:path extrusionOk="0" h="1739" w="1739">
                  <a:moveTo>
                    <a:pt x="858" y="371"/>
                  </a:moveTo>
                  <a:cubicBezTo>
                    <a:pt x="1159" y="371"/>
                    <a:pt x="1345" y="580"/>
                    <a:pt x="1345" y="858"/>
                  </a:cubicBezTo>
                  <a:cubicBezTo>
                    <a:pt x="1345" y="1159"/>
                    <a:pt x="1159" y="1345"/>
                    <a:pt x="858" y="1345"/>
                  </a:cubicBezTo>
                  <a:cubicBezTo>
                    <a:pt x="580" y="1345"/>
                    <a:pt x="371" y="1159"/>
                    <a:pt x="371" y="858"/>
                  </a:cubicBezTo>
                  <a:cubicBezTo>
                    <a:pt x="371" y="580"/>
                    <a:pt x="580" y="371"/>
                    <a:pt x="858" y="371"/>
                  </a:cubicBezTo>
                  <a:close/>
                  <a:moveTo>
                    <a:pt x="858" y="0"/>
                  </a:moveTo>
                  <a:cubicBezTo>
                    <a:pt x="371" y="0"/>
                    <a:pt x="1" y="371"/>
                    <a:pt x="1" y="858"/>
                  </a:cubicBezTo>
                  <a:cubicBezTo>
                    <a:pt x="1" y="1345"/>
                    <a:pt x="371" y="1739"/>
                    <a:pt x="858" y="1739"/>
                  </a:cubicBezTo>
                  <a:cubicBezTo>
                    <a:pt x="1345" y="1739"/>
                    <a:pt x="1739" y="1345"/>
                    <a:pt x="1739" y="858"/>
                  </a:cubicBezTo>
                  <a:cubicBezTo>
                    <a:pt x="1739" y="371"/>
                    <a:pt x="1345" y="0"/>
                    <a:pt x="858"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78" name="Shape 778"/>
        <p:cNvGrpSpPr/>
        <p:nvPr/>
      </p:nvGrpSpPr>
      <p:grpSpPr>
        <a:xfrm>
          <a:off x="0" y="0"/>
          <a:ext cx="0" cy="0"/>
          <a:chOff x="0" y="0"/>
          <a:chExt cx="0" cy="0"/>
        </a:xfrm>
      </p:grpSpPr>
      <p:sp>
        <p:nvSpPr>
          <p:cNvPr id="779" name="Google Shape;779;p53"/>
          <p:cNvSpPr txBox="1"/>
          <p:nvPr>
            <p:ph type="title"/>
          </p:nvPr>
        </p:nvSpPr>
        <p:spPr>
          <a:xfrm>
            <a:off x="2185200" y="540000"/>
            <a:ext cx="4773600" cy="96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IS WORTH</a:t>
            </a:r>
            <a:endParaRPr/>
          </a:p>
        </p:txBody>
      </p:sp>
      <p:sp>
        <p:nvSpPr>
          <p:cNvPr id="780" name="Google Shape;780;p53"/>
          <p:cNvSpPr/>
          <p:nvPr/>
        </p:nvSpPr>
        <p:spPr>
          <a:xfrm>
            <a:off x="2350874" y="1188224"/>
            <a:ext cx="2787128" cy="275400"/>
          </a:xfrm>
          <a:prstGeom prst="rect">
            <a:avLst/>
          </a:prstGeom>
        </p:spPr>
        <p:txBody>
          <a:bodyPr>
            <a:prstTxWarp prst="textPlain"/>
          </a:bodyPr>
          <a:lstStyle/>
          <a:p>
            <a:pPr lvl="0" algn="ctr"/>
            <a:r>
              <a:rPr b="0" i="0">
                <a:ln>
                  <a:noFill/>
                </a:ln>
                <a:gradFill>
                  <a:gsLst>
                    <a:gs pos="0">
                      <a:schemeClr val="lt2"/>
                    </a:gs>
                    <a:gs pos="50000">
                      <a:schemeClr val="accent2"/>
                    </a:gs>
                    <a:gs pos="100000">
                      <a:schemeClr val="accent5"/>
                    </a:gs>
                  </a:gsLst>
                  <a:lin ang="2698631" scaled="0"/>
                </a:gradFill>
                <a:latin typeface="Archivo;900"/>
              </a:rPr>
              <a:t>A TOHUSAND</a:t>
            </a:r>
          </a:p>
        </p:txBody>
      </p:sp>
      <p:sp>
        <p:nvSpPr>
          <p:cNvPr id="781" name="Google Shape;781;p53"/>
          <p:cNvSpPr/>
          <p:nvPr/>
        </p:nvSpPr>
        <p:spPr>
          <a:xfrm>
            <a:off x="5229749" y="1188224"/>
            <a:ext cx="1566672" cy="275400"/>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WORDS</a:t>
            </a:r>
          </a:p>
        </p:txBody>
      </p:sp>
      <p:sp>
        <p:nvSpPr>
          <p:cNvPr id="782" name="Google Shape;782;p53"/>
          <p:cNvSpPr/>
          <p:nvPr/>
        </p:nvSpPr>
        <p:spPr>
          <a:xfrm>
            <a:off x="8094000" y="4273500"/>
            <a:ext cx="330000" cy="3300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6" name="Shape 786"/>
        <p:cNvGrpSpPr/>
        <p:nvPr/>
      </p:nvGrpSpPr>
      <p:grpSpPr>
        <a:xfrm>
          <a:off x="0" y="0"/>
          <a:ext cx="0" cy="0"/>
          <a:chOff x="0" y="0"/>
          <a:chExt cx="0" cy="0"/>
        </a:xfrm>
      </p:grpSpPr>
      <p:sp>
        <p:nvSpPr>
          <p:cNvPr id="787" name="Google Shape;787;p54"/>
          <p:cNvSpPr txBox="1"/>
          <p:nvPr>
            <p:ph idx="1" type="subTitle"/>
          </p:nvPr>
        </p:nvSpPr>
        <p:spPr>
          <a:xfrm>
            <a:off x="720201" y="1108425"/>
            <a:ext cx="3698100" cy="47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THEM</a:t>
            </a:r>
            <a:endParaRPr/>
          </a:p>
        </p:txBody>
      </p:sp>
      <p:sp>
        <p:nvSpPr>
          <p:cNvPr id="788" name="Google Shape;788;p54"/>
          <p:cNvSpPr txBox="1"/>
          <p:nvPr>
            <p:ph idx="2" type="subTitle"/>
          </p:nvPr>
        </p:nvSpPr>
        <p:spPr>
          <a:xfrm>
            <a:off x="720203" y="2705850"/>
            <a:ext cx="3698100" cy="47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US</a:t>
            </a:r>
            <a:endParaRPr/>
          </a:p>
        </p:txBody>
      </p:sp>
      <p:sp>
        <p:nvSpPr>
          <p:cNvPr id="789" name="Google Shape;789;p54"/>
          <p:cNvSpPr txBox="1"/>
          <p:nvPr>
            <p:ph idx="3" type="subTitle"/>
          </p:nvPr>
        </p:nvSpPr>
        <p:spPr>
          <a:xfrm>
            <a:off x="720000" y="1662150"/>
            <a:ext cx="3698100" cy="77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closest planet to the Sun and the smallest one in the Solar System—it’s only a bit larger than the Moon</a:t>
            </a:r>
            <a:endParaRPr/>
          </a:p>
        </p:txBody>
      </p:sp>
      <p:sp>
        <p:nvSpPr>
          <p:cNvPr id="790" name="Google Shape;790;p54"/>
          <p:cNvSpPr txBox="1"/>
          <p:nvPr>
            <p:ph idx="4" type="subTitle"/>
          </p:nvPr>
        </p:nvSpPr>
        <p:spPr>
          <a:xfrm>
            <a:off x="720400" y="3259575"/>
            <a:ext cx="3698100" cy="77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Venus has a beautiful name and is the second planet from the Sun. It’s hot and has a poisonous atmosphere</a:t>
            </a:r>
            <a:endParaRPr/>
          </a:p>
        </p:txBody>
      </p:sp>
      <p:sp>
        <p:nvSpPr>
          <p:cNvPr id="791" name="Google Shape;791;p54"/>
          <p:cNvSpPr/>
          <p:nvPr/>
        </p:nvSpPr>
        <p:spPr>
          <a:xfrm>
            <a:off x="4776900" y="736200"/>
            <a:ext cx="356400" cy="3564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92" name="Google Shape;792;p54"/>
          <p:cNvPicPr preferRelativeResize="0"/>
          <p:nvPr/>
        </p:nvPicPr>
        <p:blipFill rotWithShape="1">
          <a:blip r:embed="rId3">
            <a:alphaModFix/>
          </a:blip>
          <a:srcRect b="0" l="0" r="33879" t="0"/>
          <a:stretch/>
        </p:blipFill>
        <p:spPr>
          <a:xfrm>
            <a:off x="5133300" y="916200"/>
            <a:ext cx="3279900" cy="3311100"/>
          </a:xfrm>
          <a:prstGeom prst="ellipse">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6" name="Shape 796"/>
        <p:cNvGrpSpPr/>
        <p:nvPr/>
      </p:nvGrpSpPr>
      <p:grpSpPr>
        <a:xfrm>
          <a:off x="0" y="0"/>
          <a:ext cx="0" cy="0"/>
          <a:chOff x="0" y="0"/>
          <a:chExt cx="0" cy="0"/>
        </a:xfrm>
      </p:grpSpPr>
      <p:sp>
        <p:nvSpPr>
          <p:cNvPr id="797" name="Google Shape;797;p55"/>
          <p:cNvSpPr txBox="1"/>
          <p:nvPr>
            <p:ph idx="1" type="subTitle"/>
          </p:nvPr>
        </p:nvSpPr>
        <p:spPr>
          <a:xfrm>
            <a:off x="1777975" y="3545825"/>
            <a:ext cx="5588100" cy="42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enter a subtitle here if you need it</a:t>
            </a:r>
            <a:endParaRPr/>
          </a:p>
        </p:txBody>
      </p:sp>
      <p:sp>
        <p:nvSpPr>
          <p:cNvPr id="798" name="Google Shape;798;p55"/>
          <p:cNvSpPr txBox="1"/>
          <p:nvPr>
            <p:ph type="title"/>
          </p:nvPr>
        </p:nvSpPr>
        <p:spPr>
          <a:xfrm>
            <a:off x="718050" y="1789713"/>
            <a:ext cx="7707600" cy="1642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AND</a:t>
            </a:r>
            <a:r>
              <a:rPr lang="en"/>
              <a:t> COMPETITION</a:t>
            </a:r>
            <a:endParaRPr/>
          </a:p>
        </p:txBody>
      </p:sp>
      <p:sp>
        <p:nvSpPr>
          <p:cNvPr id="799" name="Google Shape;799;p55"/>
          <p:cNvSpPr txBox="1"/>
          <p:nvPr>
            <p:ph idx="2" type="title"/>
          </p:nvPr>
        </p:nvSpPr>
        <p:spPr>
          <a:xfrm>
            <a:off x="3791375" y="834600"/>
            <a:ext cx="156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800" name="Google Shape;800;p55"/>
          <p:cNvSpPr/>
          <p:nvPr/>
        </p:nvSpPr>
        <p:spPr>
          <a:xfrm>
            <a:off x="1317125" y="1981637"/>
            <a:ext cx="6549412" cy="451750"/>
          </a:xfrm>
          <a:prstGeom prst="rect">
            <a:avLst/>
          </a:prstGeom>
        </p:spPr>
        <p:txBody>
          <a:bodyPr>
            <a:prstTxWarp prst="textPlain"/>
          </a:bodyPr>
          <a:lstStyle/>
          <a:p>
            <a:pPr lvl="0" algn="ctr"/>
            <a:r>
              <a:rPr b="0" i="0">
                <a:ln cap="flat" cmpd="sng" w="19050">
                  <a:solidFill>
                    <a:schemeClr val="lt1"/>
                  </a:solidFill>
                  <a:prstDash val="solid"/>
                  <a:round/>
                  <a:headEnd len="sm" w="sm" type="none"/>
                  <a:tailEnd len="sm" w="sm" type="none"/>
                </a:ln>
                <a:noFill/>
                <a:latin typeface="Archivo;900"/>
              </a:rPr>
              <a:t>MARKET ANALYSIS</a:t>
            </a:r>
          </a:p>
        </p:txBody>
      </p:sp>
      <p:sp>
        <p:nvSpPr>
          <p:cNvPr id="801" name="Google Shape;801;p55"/>
          <p:cNvSpPr/>
          <p:nvPr/>
        </p:nvSpPr>
        <p:spPr>
          <a:xfrm>
            <a:off x="7019286" y="540000"/>
            <a:ext cx="1404725" cy="114525"/>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BUSINESS PLAN</a:t>
            </a:r>
          </a:p>
        </p:txBody>
      </p:sp>
      <p:sp>
        <p:nvSpPr>
          <p:cNvPr id="802" name="Google Shape;802;p55"/>
          <p:cNvSpPr/>
          <p:nvPr/>
        </p:nvSpPr>
        <p:spPr>
          <a:xfrm>
            <a:off x="7019286" y="723700"/>
            <a:ext cx="1358882" cy="114525"/>
          </a:xfrm>
          <a:prstGeom prst="rect">
            <a:avLst/>
          </a:prstGeom>
        </p:spPr>
        <p:txBody>
          <a:bodyPr>
            <a:prstTxWarp prst="textPlain"/>
          </a:bodyPr>
          <a:lstStyle/>
          <a:p>
            <a:pPr lvl="0" algn="ctr"/>
            <a:r>
              <a:rPr b="0" i="0">
                <a:ln>
                  <a:noFill/>
                </a:ln>
                <a:solidFill>
                  <a:schemeClr val="lt1"/>
                </a:solidFill>
                <a:latin typeface="Archivo;900"/>
              </a:rPr>
              <a:t>PRESENTATION</a:t>
            </a:r>
          </a:p>
        </p:txBody>
      </p:sp>
      <p:grpSp>
        <p:nvGrpSpPr>
          <p:cNvPr id="803" name="Google Shape;803;p55"/>
          <p:cNvGrpSpPr/>
          <p:nvPr/>
        </p:nvGrpSpPr>
        <p:grpSpPr>
          <a:xfrm flipH="1">
            <a:off x="6725048" y="540001"/>
            <a:ext cx="196869" cy="299453"/>
            <a:chOff x="8526649" y="4031226"/>
            <a:chExt cx="196869" cy="299453"/>
          </a:xfrm>
        </p:grpSpPr>
        <p:sp>
          <p:nvSpPr>
            <p:cNvPr id="804" name="Google Shape;804;p55"/>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55"/>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55"/>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55"/>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55"/>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55"/>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813" name="Shape 813"/>
        <p:cNvGrpSpPr/>
        <p:nvPr/>
      </p:nvGrpSpPr>
      <p:grpSpPr>
        <a:xfrm>
          <a:off x="0" y="0"/>
          <a:ext cx="0" cy="0"/>
          <a:chOff x="0" y="0"/>
          <a:chExt cx="0" cy="0"/>
        </a:xfrm>
      </p:grpSpPr>
      <p:sp>
        <p:nvSpPr>
          <p:cNvPr id="814" name="Google Shape;814;p56"/>
          <p:cNvSpPr txBox="1"/>
          <p:nvPr>
            <p:ph type="title"/>
          </p:nvPr>
        </p:nvSpPr>
        <p:spPr>
          <a:xfrm>
            <a:off x="720000" y="829700"/>
            <a:ext cx="3728400" cy="1906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a:t>
            </a:r>
            <a:endParaRPr/>
          </a:p>
        </p:txBody>
      </p:sp>
      <p:sp>
        <p:nvSpPr>
          <p:cNvPr id="815" name="Google Shape;815;p56"/>
          <p:cNvSpPr txBox="1"/>
          <p:nvPr>
            <p:ph idx="1" type="subTitle"/>
          </p:nvPr>
        </p:nvSpPr>
        <p:spPr>
          <a:xfrm>
            <a:off x="720000" y="3034400"/>
            <a:ext cx="3093600" cy="117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sp>
        <p:nvSpPr>
          <p:cNvPr id="816" name="Google Shape;816;p56"/>
          <p:cNvSpPr/>
          <p:nvPr/>
        </p:nvSpPr>
        <p:spPr>
          <a:xfrm>
            <a:off x="810574" y="1466124"/>
            <a:ext cx="1700903" cy="275400"/>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ALWAYS</a:t>
            </a:r>
          </a:p>
        </p:txBody>
      </p:sp>
      <p:sp>
        <p:nvSpPr>
          <p:cNvPr id="817" name="Google Shape;817;p56"/>
          <p:cNvSpPr/>
          <p:nvPr/>
        </p:nvSpPr>
        <p:spPr>
          <a:xfrm>
            <a:off x="810574" y="1942874"/>
            <a:ext cx="2743416" cy="275400"/>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REINFORCES</a:t>
            </a:r>
          </a:p>
        </p:txBody>
      </p:sp>
      <p:sp>
        <p:nvSpPr>
          <p:cNvPr id="818" name="Google Shape;818;p56"/>
          <p:cNvSpPr/>
          <p:nvPr/>
        </p:nvSpPr>
        <p:spPr>
          <a:xfrm>
            <a:off x="802087" y="2419637"/>
            <a:ext cx="3011491" cy="275400"/>
          </a:xfrm>
          <a:prstGeom prst="rect">
            <a:avLst/>
          </a:prstGeom>
        </p:spPr>
        <p:txBody>
          <a:bodyPr>
            <a:prstTxWarp prst="textPlain"/>
          </a:bodyPr>
          <a:lstStyle/>
          <a:p>
            <a:pPr lvl="0" algn="ctr"/>
            <a:r>
              <a:rPr b="0" i="0">
                <a:ln>
                  <a:noFill/>
                </a:ln>
                <a:gradFill>
                  <a:gsLst>
                    <a:gs pos="0">
                      <a:schemeClr val="lt2"/>
                    </a:gs>
                    <a:gs pos="50000">
                      <a:schemeClr val="accent2"/>
                    </a:gs>
                    <a:gs pos="100000">
                      <a:schemeClr val="accent5"/>
                    </a:gs>
                  </a:gsLst>
                  <a:lin ang="2698631" scaled="0"/>
                </a:gradFill>
                <a:latin typeface="Archivo;900"/>
              </a:rPr>
              <a:t>THE CONCEPT</a:t>
            </a:r>
          </a:p>
        </p:txBody>
      </p:sp>
      <p:sp>
        <p:nvSpPr>
          <p:cNvPr id="819" name="Google Shape;819;p56"/>
          <p:cNvSpPr/>
          <p:nvPr/>
        </p:nvSpPr>
        <p:spPr>
          <a:xfrm>
            <a:off x="4448400" y="4352850"/>
            <a:ext cx="501300" cy="5013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20" name="Google Shape;820;p56"/>
          <p:cNvPicPr preferRelativeResize="0"/>
          <p:nvPr/>
        </p:nvPicPr>
        <p:blipFill rotWithShape="1">
          <a:blip r:embed="rId3">
            <a:alphaModFix/>
          </a:blip>
          <a:srcRect b="0" l="16939" r="16939" t="0"/>
          <a:stretch/>
        </p:blipFill>
        <p:spPr>
          <a:xfrm>
            <a:off x="4448401" y="914400"/>
            <a:ext cx="3283200" cy="3315000"/>
          </a:xfrm>
          <a:prstGeom prst="ellipse">
            <a:avLst/>
          </a:prstGeom>
          <a:noFill/>
          <a:ln>
            <a:noFill/>
          </a:ln>
        </p:spPr>
      </p:pic>
      <p:grpSp>
        <p:nvGrpSpPr>
          <p:cNvPr id="821" name="Google Shape;821;p56"/>
          <p:cNvGrpSpPr/>
          <p:nvPr/>
        </p:nvGrpSpPr>
        <p:grpSpPr>
          <a:xfrm>
            <a:off x="7077425" y="-2041475"/>
            <a:ext cx="4101900" cy="4101900"/>
            <a:chOff x="-2035950" y="3056575"/>
            <a:chExt cx="4101900" cy="4101900"/>
          </a:xfrm>
        </p:grpSpPr>
        <p:grpSp>
          <p:nvGrpSpPr>
            <p:cNvPr id="822" name="Google Shape;822;p56"/>
            <p:cNvGrpSpPr/>
            <p:nvPr/>
          </p:nvGrpSpPr>
          <p:grpSpPr>
            <a:xfrm>
              <a:off x="-1583921" y="3508591"/>
              <a:ext cx="3198000" cy="3198000"/>
              <a:chOff x="-1534350" y="3587900"/>
              <a:chExt cx="3198000" cy="3198000"/>
            </a:xfrm>
          </p:grpSpPr>
          <p:sp>
            <p:nvSpPr>
              <p:cNvPr id="823" name="Google Shape;823;p56"/>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56"/>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56"/>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 name="Google Shape;826;p56"/>
            <p:cNvSpPr/>
            <p:nvPr/>
          </p:nvSpPr>
          <p:spPr>
            <a:xfrm>
              <a:off x="-2035950" y="3056575"/>
              <a:ext cx="4101900" cy="41019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7" name="Google Shape;827;p56"/>
          <p:cNvSpPr/>
          <p:nvPr/>
        </p:nvSpPr>
        <p:spPr>
          <a:xfrm>
            <a:off x="590550" y="410550"/>
            <a:ext cx="258900" cy="2589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1" name="Shape 831"/>
        <p:cNvGrpSpPr/>
        <p:nvPr/>
      </p:nvGrpSpPr>
      <p:grpSpPr>
        <a:xfrm>
          <a:off x="0" y="0"/>
          <a:ext cx="0" cy="0"/>
          <a:chOff x="0" y="0"/>
          <a:chExt cx="0" cy="0"/>
        </a:xfrm>
      </p:grpSpPr>
      <p:sp>
        <p:nvSpPr>
          <p:cNvPr id="832" name="Google Shape;832;p57"/>
          <p:cNvSpPr/>
          <p:nvPr/>
        </p:nvSpPr>
        <p:spPr>
          <a:xfrm>
            <a:off x="1014900" y="2105375"/>
            <a:ext cx="1333500" cy="13335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57"/>
          <p:cNvSpPr txBox="1"/>
          <p:nvPr>
            <p:ph type="title"/>
          </p:nvPr>
        </p:nvSpPr>
        <p:spPr>
          <a:xfrm>
            <a:off x="1728325" y="540000"/>
            <a:ext cx="56874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sz="3000">
                <a:latin typeface="Archivo Black"/>
                <a:ea typeface="Archivo Black"/>
                <a:cs typeface="Archivo Black"/>
                <a:sym typeface="Archivo Black"/>
              </a:rPr>
              <a:t>TARGET</a:t>
            </a:r>
            <a:endParaRPr b="0" sz="3000">
              <a:latin typeface="Archivo Black"/>
              <a:ea typeface="Archivo Black"/>
              <a:cs typeface="Archivo Black"/>
              <a:sym typeface="Archivo Black"/>
            </a:endParaRPr>
          </a:p>
        </p:txBody>
      </p:sp>
      <p:sp>
        <p:nvSpPr>
          <p:cNvPr id="834" name="Google Shape;834;p57"/>
          <p:cNvSpPr/>
          <p:nvPr/>
        </p:nvSpPr>
        <p:spPr>
          <a:xfrm rot="10800000">
            <a:off x="1063200" y="2153675"/>
            <a:ext cx="1236900" cy="1236900"/>
          </a:xfrm>
          <a:prstGeom prst="blockArc">
            <a:avLst>
              <a:gd fmla="val 18831244" name="adj1"/>
              <a:gd fmla="val 5422466" name="adj2"/>
              <a:gd fmla="val 16835" name="adj3"/>
            </a:avLst>
          </a:prstGeom>
          <a:gradFill>
            <a:gsLst>
              <a:gs pos="0">
                <a:schemeClr val="accent3"/>
              </a:gs>
              <a:gs pos="100000">
                <a:schemeClr val="accent2"/>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57"/>
          <p:cNvSpPr/>
          <p:nvPr/>
        </p:nvSpPr>
        <p:spPr>
          <a:xfrm>
            <a:off x="1063200" y="2153675"/>
            <a:ext cx="1236900" cy="1236900"/>
          </a:xfrm>
          <a:prstGeom prst="blockArc">
            <a:avLst>
              <a:gd fmla="val 16153374" name="adj1"/>
              <a:gd fmla="val 8135713" name="adj2"/>
              <a:gd fmla="val 16670" name="adj3"/>
            </a:avLst>
          </a:pr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57"/>
          <p:cNvSpPr txBox="1"/>
          <p:nvPr/>
        </p:nvSpPr>
        <p:spPr>
          <a:xfrm>
            <a:off x="720000" y="3720275"/>
            <a:ext cx="1923300" cy="34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GENDER</a:t>
            </a:r>
            <a:endParaRPr sz="2000">
              <a:solidFill>
                <a:srgbClr val="000000"/>
              </a:solidFill>
              <a:latin typeface="Archivo Black"/>
              <a:ea typeface="Archivo Black"/>
              <a:cs typeface="Archivo Black"/>
              <a:sym typeface="Archivo Black"/>
            </a:endParaRPr>
          </a:p>
        </p:txBody>
      </p:sp>
      <p:sp>
        <p:nvSpPr>
          <p:cNvPr id="837" name="Google Shape;837;p57"/>
          <p:cNvSpPr/>
          <p:nvPr/>
        </p:nvSpPr>
        <p:spPr>
          <a:xfrm>
            <a:off x="3417525" y="2062225"/>
            <a:ext cx="278100" cy="1524300"/>
          </a:xfrm>
          <a:prstGeom prst="roundRect">
            <a:avLst>
              <a:gd fmla="val 5000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57"/>
          <p:cNvSpPr txBox="1"/>
          <p:nvPr/>
        </p:nvSpPr>
        <p:spPr>
          <a:xfrm>
            <a:off x="720000" y="4125900"/>
            <a:ext cx="19233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IBM Plex Mono"/>
                <a:ea typeface="IBM Plex Mono"/>
                <a:cs typeface="IBM Plex Mono"/>
                <a:sym typeface="IBM Plex Mono"/>
              </a:rPr>
              <a:t>Venus has high temperatures </a:t>
            </a:r>
            <a:endParaRPr>
              <a:solidFill>
                <a:schemeClr val="dk1"/>
              </a:solidFill>
              <a:latin typeface="IBM Plex Mono"/>
              <a:ea typeface="IBM Plex Mono"/>
              <a:cs typeface="IBM Plex Mono"/>
              <a:sym typeface="IBM Plex Mono"/>
            </a:endParaRPr>
          </a:p>
        </p:txBody>
      </p:sp>
      <p:sp>
        <p:nvSpPr>
          <p:cNvPr id="839" name="Google Shape;839;p57"/>
          <p:cNvSpPr/>
          <p:nvPr/>
        </p:nvSpPr>
        <p:spPr>
          <a:xfrm>
            <a:off x="7124488" y="941393"/>
            <a:ext cx="867000" cy="8670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57"/>
          <p:cNvSpPr txBox="1"/>
          <p:nvPr/>
        </p:nvSpPr>
        <p:spPr>
          <a:xfrm>
            <a:off x="1681650" y="1272625"/>
            <a:ext cx="9615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2"/>
                </a:solidFill>
                <a:latin typeface="Archivo Black"/>
                <a:ea typeface="Archivo Black"/>
                <a:cs typeface="Archivo Black"/>
                <a:sym typeface="Archivo Black"/>
              </a:rPr>
              <a:t>70%</a:t>
            </a:r>
            <a:endParaRPr sz="2500">
              <a:solidFill>
                <a:schemeClr val="dk2"/>
              </a:solidFill>
              <a:latin typeface="Archivo Black"/>
              <a:ea typeface="Archivo Black"/>
              <a:cs typeface="Archivo Black"/>
              <a:sym typeface="Archivo Black"/>
            </a:endParaRPr>
          </a:p>
        </p:txBody>
      </p:sp>
      <p:sp>
        <p:nvSpPr>
          <p:cNvPr id="841" name="Google Shape;841;p57"/>
          <p:cNvSpPr txBox="1"/>
          <p:nvPr/>
        </p:nvSpPr>
        <p:spPr>
          <a:xfrm>
            <a:off x="720000" y="1272625"/>
            <a:ext cx="9615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3"/>
                </a:solidFill>
                <a:latin typeface="Archivo Black"/>
                <a:ea typeface="Archivo Black"/>
                <a:cs typeface="Archivo Black"/>
                <a:sym typeface="Archivo Black"/>
              </a:rPr>
              <a:t>30</a:t>
            </a:r>
            <a:r>
              <a:rPr lang="en" sz="2500">
                <a:solidFill>
                  <a:schemeClr val="accent3"/>
                </a:solidFill>
                <a:latin typeface="Archivo Black"/>
                <a:ea typeface="Archivo Black"/>
                <a:cs typeface="Archivo Black"/>
                <a:sym typeface="Archivo Black"/>
              </a:rPr>
              <a:t>%</a:t>
            </a:r>
            <a:endParaRPr sz="2500">
              <a:solidFill>
                <a:schemeClr val="accent3"/>
              </a:solidFill>
              <a:latin typeface="Archivo Black"/>
              <a:ea typeface="Archivo Black"/>
              <a:cs typeface="Archivo Black"/>
              <a:sym typeface="Archivo Black"/>
            </a:endParaRPr>
          </a:p>
        </p:txBody>
      </p:sp>
      <p:sp>
        <p:nvSpPr>
          <p:cNvPr id="842" name="Google Shape;842;p57"/>
          <p:cNvSpPr txBox="1"/>
          <p:nvPr/>
        </p:nvSpPr>
        <p:spPr>
          <a:xfrm>
            <a:off x="720000" y="1710600"/>
            <a:ext cx="960300" cy="26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Male</a:t>
            </a:r>
            <a:endParaRPr>
              <a:solidFill>
                <a:schemeClr val="dk1"/>
              </a:solidFill>
              <a:latin typeface="IBM Plex Mono"/>
              <a:ea typeface="IBM Plex Mono"/>
              <a:cs typeface="IBM Plex Mono"/>
              <a:sym typeface="IBM Plex Mono"/>
            </a:endParaRPr>
          </a:p>
        </p:txBody>
      </p:sp>
      <p:sp>
        <p:nvSpPr>
          <p:cNvPr id="843" name="Google Shape;843;p57"/>
          <p:cNvSpPr txBox="1"/>
          <p:nvPr/>
        </p:nvSpPr>
        <p:spPr>
          <a:xfrm>
            <a:off x="1682352" y="1710600"/>
            <a:ext cx="960300" cy="26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Fem</a:t>
            </a:r>
            <a:r>
              <a:rPr lang="en">
                <a:solidFill>
                  <a:schemeClr val="dk1"/>
                </a:solidFill>
                <a:latin typeface="IBM Plex Mono"/>
                <a:ea typeface="IBM Plex Mono"/>
                <a:cs typeface="IBM Plex Mono"/>
                <a:sym typeface="IBM Plex Mono"/>
              </a:rPr>
              <a:t>ale</a:t>
            </a:r>
            <a:endParaRPr>
              <a:solidFill>
                <a:schemeClr val="dk1"/>
              </a:solidFill>
              <a:latin typeface="IBM Plex Mono"/>
              <a:ea typeface="IBM Plex Mono"/>
              <a:cs typeface="IBM Plex Mono"/>
              <a:sym typeface="IBM Plex Mono"/>
            </a:endParaRPr>
          </a:p>
        </p:txBody>
      </p:sp>
      <p:sp>
        <p:nvSpPr>
          <p:cNvPr id="844" name="Google Shape;844;p57"/>
          <p:cNvSpPr txBox="1"/>
          <p:nvPr/>
        </p:nvSpPr>
        <p:spPr>
          <a:xfrm>
            <a:off x="3075725" y="3720275"/>
            <a:ext cx="1923300" cy="34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AGE</a:t>
            </a:r>
            <a:endParaRPr sz="2000">
              <a:solidFill>
                <a:srgbClr val="000000"/>
              </a:solidFill>
              <a:latin typeface="Archivo Black"/>
              <a:ea typeface="Archivo Black"/>
              <a:cs typeface="Archivo Black"/>
              <a:sym typeface="Archivo Black"/>
            </a:endParaRPr>
          </a:p>
        </p:txBody>
      </p:sp>
      <p:sp>
        <p:nvSpPr>
          <p:cNvPr id="845" name="Google Shape;845;p57"/>
          <p:cNvSpPr txBox="1"/>
          <p:nvPr/>
        </p:nvSpPr>
        <p:spPr>
          <a:xfrm>
            <a:off x="3075725" y="4125900"/>
            <a:ext cx="19233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Jupiter is the biggest planet </a:t>
            </a:r>
            <a:endParaRPr>
              <a:solidFill>
                <a:schemeClr val="dk1"/>
              </a:solidFill>
              <a:latin typeface="IBM Plex Mono"/>
              <a:ea typeface="IBM Plex Mono"/>
              <a:cs typeface="IBM Plex Mono"/>
              <a:sym typeface="IBM Plex Mono"/>
            </a:endParaRPr>
          </a:p>
        </p:txBody>
      </p:sp>
      <p:sp>
        <p:nvSpPr>
          <p:cNvPr id="846" name="Google Shape;846;p57"/>
          <p:cNvSpPr/>
          <p:nvPr/>
        </p:nvSpPr>
        <p:spPr>
          <a:xfrm>
            <a:off x="7124500" y="1866568"/>
            <a:ext cx="867000" cy="8670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57"/>
          <p:cNvSpPr/>
          <p:nvPr/>
        </p:nvSpPr>
        <p:spPr>
          <a:xfrm>
            <a:off x="7124500" y="2819568"/>
            <a:ext cx="867000" cy="8670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57"/>
          <p:cNvSpPr txBox="1"/>
          <p:nvPr/>
        </p:nvSpPr>
        <p:spPr>
          <a:xfrm>
            <a:off x="5431475" y="3720275"/>
            <a:ext cx="1923300" cy="34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HOBBIES</a:t>
            </a:r>
            <a:endParaRPr sz="2000">
              <a:solidFill>
                <a:srgbClr val="000000"/>
              </a:solidFill>
              <a:latin typeface="Archivo Black"/>
              <a:ea typeface="Archivo Black"/>
              <a:cs typeface="Archivo Black"/>
              <a:sym typeface="Archivo Black"/>
            </a:endParaRPr>
          </a:p>
        </p:txBody>
      </p:sp>
      <p:sp>
        <p:nvSpPr>
          <p:cNvPr id="849" name="Google Shape;849;p57"/>
          <p:cNvSpPr txBox="1"/>
          <p:nvPr/>
        </p:nvSpPr>
        <p:spPr>
          <a:xfrm>
            <a:off x="5430825" y="4125900"/>
            <a:ext cx="19233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Mars is a cold place to live</a:t>
            </a:r>
            <a:endParaRPr>
              <a:solidFill>
                <a:schemeClr val="dk1"/>
              </a:solidFill>
              <a:latin typeface="IBM Plex Mono"/>
              <a:ea typeface="IBM Plex Mono"/>
              <a:cs typeface="IBM Plex Mono"/>
              <a:sym typeface="IBM Plex Mono"/>
            </a:endParaRPr>
          </a:p>
        </p:txBody>
      </p:sp>
      <p:sp>
        <p:nvSpPr>
          <p:cNvPr id="850" name="Google Shape;850;p57"/>
          <p:cNvSpPr/>
          <p:nvPr/>
        </p:nvSpPr>
        <p:spPr>
          <a:xfrm>
            <a:off x="3448125" y="2218776"/>
            <a:ext cx="216900" cy="1333500"/>
          </a:xfrm>
          <a:prstGeom prst="roundRect">
            <a:avLst>
              <a:gd fmla="val 50000" name="adj"/>
            </a:avLst>
          </a:prstGeom>
          <a:gradFill>
            <a:gsLst>
              <a:gs pos="0">
                <a:schemeClr val="accent3"/>
              </a:gs>
              <a:gs pos="100000">
                <a:schemeClr val="lt2"/>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57"/>
          <p:cNvSpPr txBox="1"/>
          <p:nvPr/>
        </p:nvSpPr>
        <p:spPr>
          <a:xfrm>
            <a:off x="4037463" y="1272625"/>
            <a:ext cx="9615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2"/>
                </a:solidFill>
                <a:latin typeface="Archivo Black"/>
                <a:ea typeface="Archivo Black"/>
                <a:cs typeface="Archivo Black"/>
                <a:sym typeface="Archivo Black"/>
              </a:rPr>
              <a:t>40</a:t>
            </a:r>
            <a:r>
              <a:rPr lang="en" sz="2500">
                <a:solidFill>
                  <a:schemeClr val="dk2"/>
                </a:solidFill>
                <a:latin typeface="Archivo Black"/>
                <a:ea typeface="Archivo Black"/>
                <a:cs typeface="Archivo Black"/>
                <a:sym typeface="Archivo Black"/>
              </a:rPr>
              <a:t>%</a:t>
            </a:r>
            <a:endParaRPr sz="2500">
              <a:solidFill>
                <a:schemeClr val="dk2"/>
              </a:solidFill>
              <a:latin typeface="Archivo Black"/>
              <a:ea typeface="Archivo Black"/>
              <a:cs typeface="Archivo Black"/>
              <a:sym typeface="Archivo Black"/>
            </a:endParaRPr>
          </a:p>
        </p:txBody>
      </p:sp>
      <p:sp>
        <p:nvSpPr>
          <p:cNvPr id="852" name="Google Shape;852;p57"/>
          <p:cNvSpPr txBox="1"/>
          <p:nvPr/>
        </p:nvSpPr>
        <p:spPr>
          <a:xfrm>
            <a:off x="3075813" y="1272625"/>
            <a:ext cx="9615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accent3"/>
                </a:solidFill>
                <a:latin typeface="Archivo Black"/>
                <a:ea typeface="Archivo Black"/>
                <a:cs typeface="Archivo Black"/>
                <a:sym typeface="Archivo Black"/>
              </a:rPr>
              <a:t>95%</a:t>
            </a:r>
            <a:endParaRPr sz="2500">
              <a:solidFill>
                <a:schemeClr val="accent3"/>
              </a:solidFill>
              <a:latin typeface="Archivo Black"/>
              <a:ea typeface="Archivo Black"/>
              <a:cs typeface="Archivo Black"/>
              <a:sym typeface="Archivo Black"/>
            </a:endParaRPr>
          </a:p>
        </p:txBody>
      </p:sp>
      <p:sp>
        <p:nvSpPr>
          <p:cNvPr id="853" name="Google Shape;853;p57"/>
          <p:cNvSpPr txBox="1"/>
          <p:nvPr/>
        </p:nvSpPr>
        <p:spPr>
          <a:xfrm>
            <a:off x="3075813" y="1710600"/>
            <a:ext cx="960300" cy="26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25-35</a:t>
            </a:r>
            <a:endParaRPr>
              <a:solidFill>
                <a:schemeClr val="dk1"/>
              </a:solidFill>
              <a:latin typeface="IBM Plex Mono"/>
              <a:ea typeface="IBM Plex Mono"/>
              <a:cs typeface="IBM Plex Mono"/>
              <a:sym typeface="IBM Plex Mono"/>
            </a:endParaRPr>
          </a:p>
        </p:txBody>
      </p:sp>
      <p:sp>
        <p:nvSpPr>
          <p:cNvPr id="854" name="Google Shape;854;p57"/>
          <p:cNvSpPr txBox="1"/>
          <p:nvPr/>
        </p:nvSpPr>
        <p:spPr>
          <a:xfrm>
            <a:off x="4038164" y="1710600"/>
            <a:ext cx="960300" cy="26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35-45</a:t>
            </a:r>
            <a:endParaRPr>
              <a:solidFill>
                <a:schemeClr val="dk1"/>
              </a:solidFill>
              <a:latin typeface="IBM Plex Mono"/>
              <a:ea typeface="IBM Plex Mono"/>
              <a:cs typeface="IBM Plex Mono"/>
              <a:sym typeface="IBM Plex Mono"/>
            </a:endParaRPr>
          </a:p>
        </p:txBody>
      </p:sp>
      <p:sp>
        <p:nvSpPr>
          <p:cNvPr id="855" name="Google Shape;855;p57"/>
          <p:cNvSpPr txBox="1"/>
          <p:nvPr/>
        </p:nvSpPr>
        <p:spPr>
          <a:xfrm>
            <a:off x="5744450" y="3079668"/>
            <a:ext cx="1297200" cy="34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Creativity</a:t>
            </a:r>
            <a:endParaRPr>
              <a:solidFill>
                <a:schemeClr val="dk1"/>
              </a:solidFill>
              <a:latin typeface="IBM Plex Mono"/>
              <a:ea typeface="IBM Plex Mono"/>
              <a:cs typeface="IBM Plex Mono"/>
              <a:sym typeface="IBM Plex Mono"/>
            </a:endParaRPr>
          </a:p>
        </p:txBody>
      </p:sp>
      <p:sp>
        <p:nvSpPr>
          <p:cNvPr id="856" name="Google Shape;856;p57"/>
          <p:cNvSpPr txBox="1"/>
          <p:nvPr/>
        </p:nvSpPr>
        <p:spPr>
          <a:xfrm>
            <a:off x="5744450" y="2126668"/>
            <a:ext cx="1297200" cy="34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Travelling</a:t>
            </a:r>
            <a:endParaRPr>
              <a:solidFill>
                <a:schemeClr val="dk1"/>
              </a:solidFill>
              <a:latin typeface="IBM Plex Mono"/>
              <a:ea typeface="IBM Plex Mono"/>
              <a:cs typeface="IBM Plex Mono"/>
              <a:sym typeface="IBM Plex Mono"/>
            </a:endParaRPr>
          </a:p>
        </p:txBody>
      </p:sp>
      <p:sp>
        <p:nvSpPr>
          <p:cNvPr id="857" name="Google Shape;857;p57"/>
          <p:cNvSpPr txBox="1"/>
          <p:nvPr/>
        </p:nvSpPr>
        <p:spPr>
          <a:xfrm>
            <a:off x="5744450" y="1201493"/>
            <a:ext cx="1297200" cy="34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Movies</a:t>
            </a:r>
            <a:endParaRPr>
              <a:solidFill>
                <a:schemeClr val="dk1"/>
              </a:solidFill>
              <a:latin typeface="IBM Plex Mono"/>
              <a:ea typeface="IBM Plex Mono"/>
              <a:cs typeface="IBM Plex Mono"/>
              <a:sym typeface="IBM Plex Mono"/>
            </a:endParaRPr>
          </a:p>
        </p:txBody>
      </p:sp>
      <p:grpSp>
        <p:nvGrpSpPr>
          <p:cNvPr id="858" name="Google Shape;858;p57"/>
          <p:cNvGrpSpPr/>
          <p:nvPr/>
        </p:nvGrpSpPr>
        <p:grpSpPr>
          <a:xfrm>
            <a:off x="7307570" y="1140130"/>
            <a:ext cx="500865" cy="469527"/>
            <a:chOff x="5933145" y="1203702"/>
            <a:chExt cx="500865" cy="469527"/>
          </a:xfrm>
        </p:grpSpPr>
        <p:sp>
          <p:nvSpPr>
            <p:cNvPr id="859" name="Google Shape;859;p57"/>
            <p:cNvSpPr/>
            <p:nvPr/>
          </p:nvSpPr>
          <p:spPr>
            <a:xfrm>
              <a:off x="5933145" y="1281933"/>
              <a:ext cx="500865" cy="356705"/>
            </a:xfrm>
            <a:custGeom>
              <a:rect b="b" l="l" r="r" t="t"/>
              <a:pathLst>
                <a:path extrusionOk="0" h="10036" w="14092">
                  <a:moveTo>
                    <a:pt x="13025" y="372"/>
                  </a:moveTo>
                  <a:cubicBezTo>
                    <a:pt x="13419" y="372"/>
                    <a:pt x="13605" y="673"/>
                    <a:pt x="13605" y="951"/>
                  </a:cubicBezTo>
                  <a:lnTo>
                    <a:pt x="13605" y="9062"/>
                  </a:lnTo>
                  <a:cubicBezTo>
                    <a:pt x="13605" y="9363"/>
                    <a:pt x="13419" y="9642"/>
                    <a:pt x="13025" y="9642"/>
                  </a:cubicBezTo>
                  <a:lnTo>
                    <a:pt x="1044" y="9642"/>
                  </a:lnTo>
                  <a:cubicBezTo>
                    <a:pt x="673" y="9642"/>
                    <a:pt x="372" y="9363"/>
                    <a:pt x="372" y="9062"/>
                  </a:cubicBezTo>
                  <a:lnTo>
                    <a:pt x="372" y="951"/>
                  </a:lnTo>
                  <a:cubicBezTo>
                    <a:pt x="372" y="673"/>
                    <a:pt x="673" y="372"/>
                    <a:pt x="1044" y="372"/>
                  </a:cubicBezTo>
                  <a:close/>
                  <a:moveTo>
                    <a:pt x="1044" y="1"/>
                  </a:moveTo>
                  <a:cubicBezTo>
                    <a:pt x="464" y="1"/>
                    <a:pt x="1" y="464"/>
                    <a:pt x="1" y="951"/>
                  </a:cubicBezTo>
                  <a:lnTo>
                    <a:pt x="1" y="9062"/>
                  </a:lnTo>
                  <a:cubicBezTo>
                    <a:pt x="1" y="9549"/>
                    <a:pt x="464" y="10036"/>
                    <a:pt x="1044" y="10036"/>
                  </a:cubicBezTo>
                  <a:lnTo>
                    <a:pt x="13025" y="10036"/>
                  </a:lnTo>
                  <a:cubicBezTo>
                    <a:pt x="13605" y="10036"/>
                    <a:pt x="14091" y="9549"/>
                    <a:pt x="14091" y="9062"/>
                  </a:cubicBezTo>
                  <a:lnTo>
                    <a:pt x="14091" y="951"/>
                  </a:lnTo>
                  <a:cubicBezTo>
                    <a:pt x="14091" y="464"/>
                    <a:pt x="13605" y="1"/>
                    <a:pt x="13025"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57"/>
            <p:cNvSpPr/>
            <p:nvPr/>
          </p:nvSpPr>
          <p:spPr>
            <a:xfrm>
              <a:off x="6049300" y="1580142"/>
              <a:ext cx="34618" cy="14039"/>
            </a:xfrm>
            <a:custGeom>
              <a:rect b="b" l="l" r="r" t="t"/>
              <a:pathLst>
                <a:path extrusionOk="0" h="395" w="974">
                  <a:moveTo>
                    <a:pt x="209" y="0"/>
                  </a:moveTo>
                  <a:cubicBezTo>
                    <a:pt x="93" y="0"/>
                    <a:pt x="0" y="93"/>
                    <a:pt x="0" y="186"/>
                  </a:cubicBezTo>
                  <a:cubicBezTo>
                    <a:pt x="0" y="301"/>
                    <a:pt x="93" y="394"/>
                    <a:pt x="209" y="394"/>
                  </a:cubicBezTo>
                  <a:lnTo>
                    <a:pt x="788" y="394"/>
                  </a:lnTo>
                  <a:cubicBezTo>
                    <a:pt x="881" y="394"/>
                    <a:pt x="974" y="301"/>
                    <a:pt x="974" y="186"/>
                  </a:cubicBezTo>
                  <a:cubicBezTo>
                    <a:pt x="974" y="93"/>
                    <a:pt x="881" y="0"/>
                    <a:pt x="788"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57"/>
            <p:cNvSpPr/>
            <p:nvPr/>
          </p:nvSpPr>
          <p:spPr>
            <a:xfrm>
              <a:off x="5977645" y="1326433"/>
              <a:ext cx="308900" cy="267742"/>
            </a:xfrm>
            <a:custGeom>
              <a:rect b="b" l="l" r="r" t="t"/>
              <a:pathLst>
                <a:path extrusionOk="0" h="7533" w="8691">
                  <a:moveTo>
                    <a:pt x="580" y="0"/>
                  </a:moveTo>
                  <a:cubicBezTo>
                    <a:pt x="278" y="0"/>
                    <a:pt x="0" y="278"/>
                    <a:pt x="0" y="580"/>
                  </a:cubicBezTo>
                  <a:lnTo>
                    <a:pt x="0" y="6953"/>
                  </a:lnTo>
                  <a:cubicBezTo>
                    <a:pt x="0" y="7231"/>
                    <a:pt x="278" y="7532"/>
                    <a:pt x="580" y="7532"/>
                  </a:cubicBezTo>
                  <a:lnTo>
                    <a:pt x="765" y="7532"/>
                  </a:lnTo>
                  <a:cubicBezTo>
                    <a:pt x="858" y="7532"/>
                    <a:pt x="950" y="7439"/>
                    <a:pt x="950" y="7324"/>
                  </a:cubicBezTo>
                  <a:cubicBezTo>
                    <a:pt x="950" y="7231"/>
                    <a:pt x="858" y="7138"/>
                    <a:pt x="765" y="7138"/>
                  </a:cubicBezTo>
                  <a:lnTo>
                    <a:pt x="580" y="7138"/>
                  </a:lnTo>
                  <a:cubicBezTo>
                    <a:pt x="487" y="7138"/>
                    <a:pt x="371" y="7045"/>
                    <a:pt x="371" y="6953"/>
                  </a:cubicBezTo>
                  <a:lnTo>
                    <a:pt x="371" y="580"/>
                  </a:lnTo>
                  <a:cubicBezTo>
                    <a:pt x="371" y="487"/>
                    <a:pt x="487" y="371"/>
                    <a:pt x="580" y="371"/>
                  </a:cubicBezTo>
                  <a:lnTo>
                    <a:pt x="8111" y="371"/>
                  </a:lnTo>
                  <a:cubicBezTo>
                    <a:pt x="8204" y="371"/>
                    <a:pt x="8297" y="487"/>
                    <a:pt x="8297" y="580"/>
                  </a:cubicBezTo>
                  <a:lnTo>
                    <a:pt x="8297" y="6953"/>
                  </a:lnTo>
                  <a:cubicBezTo>
                    <a:pt x="8297" y="7045"/>
                    <a:pt x="8204" y="7138"/>
                    <a:pt x="8111" y="7138"/>
                  </a:cubicBezTo>
                  <a:lnTo>
                    <a:pt x="6165" y="7138"/>
                  </a:lnTo>
                  <a:cubicBezTo>
                    <a:pt x="6072" y="7138"/>
                    <a:pt x="5979" y="7231"/>
                    <a:pt x="5979" y="7324"/>
                  </a:cubicBezTo>
                  <a:cubicBezTo>
                    <a:pt x="5979" y="7439"/>
                    <a:pt x="6072" y="7532"/>
                    <a:pt x="6165" y="7532"/>
                  </a:cubicBezTo>
                  <a:lnTo>
                    <a:pt x="8111" y="7532"/>
                  </a:lnTo>
                  <a:cubicBezTo>
                    <a:pt x="8482" y="7532"/>
                    <a:pt x="8691" y="7231"/>
                    <a:pt x="8691" y="6953"/>
                  </a:cubicBezTo>
                  <a:lnTo>
                    <a:pt x="8691" y="580"/>
                  </a:lnTo>
                  <a:cubicBezTo>
                    <a:pt x="8691" y="278"/>
                    <a:pt x="8482" y="0"/>
                    <a:pt x="8111"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57"/>
            <p:cNvSpPr/>
            <p:nvPr/>
          </p:nvSpPr>
          <p:spPr>
            <a:xfrm>
              <a:off x="6118503" y="1580142"/>
              <a:ext cx="37071" cy="14039"/>
            </a:xfrm>
            <a:custGeom>
              <a:rect b="b" l="l" r="r" t="t"/>
              <a:pathLst>
                <a:path extrusionOk="0" h="395" w="1043">
                  <a:moveTo>
                    <a:pt x="186" y="0"/>
                  </a:moveTo>
                  <a:cubicBezTo>
                    <a:pt x="93" y="0"/>
                    <a:pt x="0" y="93"/>
                    <a:pt x="0" y="186"/>
                  </a:cubicBezTo>
                  <a:cubicBezTo>
                    <a:pt x="0" y="301"/>
                    <a:pt x="93" y="394"/>
                    <a:pt x="186" y="394"/>
                  </a:cubicBezTo>
                  <a:lnTo>
                    <a:pt x="858" y="394"/>
                  </a:lnTo>
                  <a:cubicBezTo>
                    <a:pt x="950" y="394"/>
                    <a:pt x="1043" y="301"/>
                    <a:pt x="1043" y="186"/>
                  </a:cubicBezTo>
                  <a:cubicBezTo>
                    <a:pt x="1043" y="93"/>
                    <a:pt x="950" y="0"/>
                    <a:pt x="858"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57"/>
            <p:cNvSpPr/>
            <p:nvPr/>
          </p:nvSpPr>
          <p:spPr>
            <a:xfrm>
              <a:off x="6313708" y="1350319"/>
              <a:ext cx="72542" cy="17309"/>
            </a:xfrm>
            <a:custGeom>
              <a:rect b="b" l="l" r="r" t="t"/>
              <a:pathLst>
                <a:path extrusionOk="0" h="487" w="2041">
                  <a:moveTo>
                    <a:pt x="186" y="0"/>
                  </a:moveTo>
                  <a:cubicBezTo>
                    <a:pt x="93" y="0"/>
                    <a:pt x="1" y="93"/>
                    <a:pt x="1" y="186"/>
                  </a:cubicBezTo>
                  <a:cubicBezTo>
                    <a:pt x="1" y="394"/>
                    <a:pt x="93" y="487"/>
                    <a:pt x="186" y="487"/>
                  </a:cubicBezTo>
                  <a:lnTo>
                    <a:pt x="1831" y="487"/>
                  </a:lnTo>
                  <a:cubicBezTo>
                    <a:pt x="1924" y="487"/>
                    <a:pt x="2040" y="394"/>
                    <a:pt x="2040" y="186"/>
                  </a:cubicBezTo>
                  <a:cubicBezTo>
                    <a:pt x="2040" y="93"/>
                    <a:pt x="1924" y="0"/>
                    <a:pt x="1831"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57"/>
            <p:cNvSpPr/>
            <p:nvPr/>
          </p:nvSpPr>
          <p:spPr>
            <a:xfrm>
              <a:off x="6313708" y="1394783"/>
              <a:ext cx="72542" cy="14039"/>
            </a:xfrm>
            <a:custGeom>
              <a:rect b="b" l="l" r="r" t="t"/>
              <a:pathLst>
                <a:path extrusionOk="0" h="395" w="2041">
                  <a:moveTo>
                    <a:pt x="186" y="1"/>
                  </a:moveTo>
                  <a:cubicBezTo>
                    <a:pt x="93" y="1"/>
                    <a:pt x="1" y="93"/>
                    <a:pt x="1" y="186"/>
                  </a:cubicBezTo>
                  <a:cubicBezTo>
                    <a:pt x="1" y="395"/>
                    <a:pt x="93" y="395"/>
                    <a:pt x="186" y="395"/>
                  </a:cubicBezTo>
                  <a:lnTo>
                    <a:pt x="1831" y="395"/>
                  </a:lnTo>
                  <a:cubicBezTo>
                    <a:pt x="1924" y="395"/>
                    <a:pt x="2040" y="395"/>
                    <a:pt x="2040" y="186"/>
                  </a:cubicBezTo>
                  <a:cubicBezTo>
                    <a:pt x="2040" y="93"/>
                    <a:pt x="1924" y="1"/>
                    <a:pt x="1831"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57"/>
            <p:cNvSpPr/>
            <p:nvPr/>
          </p:nvSpPr>
          <p:spPr>
            <a:xfrm>
              <a:off x="6313708" y="1439284"/>
              <a:ext cx="72542" cy="14039"/>
            </a:xfrm>
            <a:custGeom>
              <a:rect b="b" l="l" r="r" t="t"/>
              <a:pathLst>
                <a:path extrusionOk="0" h="395" w="2041">
                  <a:moveTo>
                    <a:pt x="186" y="0"/>
                  </a:moveTo>
                  <a:cubicBezTo>
                    <a:pt x="93" y="0"/>
                    <a:pt x="1" y="93"/>
                    <a:pt x="1" y="209"/>
                  </a:cubicBezTo>
                  <a:cubicBezTo>
                    <a:pt x="1" y="301"/>
                    <a:pt x="93" y="394"/>
                    <a:pt x="186" y="394"/>
                  </a:cubicBezTo>
                  <a:lnTo>
                    <a:pt x="1831" y="394"/>
                  </a:lnTo>
                  <a:cubicBezTo>
                    <a:pt x="1924" y="394"/>
                    <a:pt x="2040" y="301"/>
                    <a:pt x="2040" y="209"/>
                  </a:cubicBezTo>
                  <a:cubicBezTo>
                    <a:pt x="2040" y="93"/>
                    <a:pt x="1924" y="0"/>
                    <a:pt x="1831"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57"/>
            <p:cNvSpPr/>
            <p:nvPr/>
          </p:nvSpPr>
          <p:spPr>
            <a:xfrm>
              <a:off x="6310402" y="1504363"/>
              <a:ext cx="82423" cy="65931"/>
            </a:xfrm>
            <a:custGeom>
              <a:rect b="b" l="l" r="r" t="t"/>
              <a:pathLst>
                <a:path extrusionOk="0" h="1855" w="2319">
                  <a:moveTo>
                    <a:pt x="488" y="0"/>
                  </a:moveTo>
                  <a:cubicBezTo>
                    <a:pt x="488" y="0"/>
                    <a:pt x="279" y="0"/>
                    <a:pt x="279" y="116"/>
                  </a:cubicBezTo>
                  <a:cubicBezTo>
                    <a:pt x="94" y="301"/>
                    <a:pt x="1" y="487"/>
                    <a:pt x="1" y="695"/>
                  </a:cubicBezTo>
                  <a:cubicBezTo>
                    <a:pt x="1" y="1367"/>
                    <a:pt x="488" y="1854"/>
                    <a:pt x="1160" y="1854"/>
                  </a:cubicBezTo>
                  <a:cubicBezTo>
                    <a:pt x="1345" y="1854"/>
                    <a:pt x="1554" y="1738"/>
                    <a:pt x="1739" y="1553"/>
                  </a:cubicBezTo>
                  <a:cubicBezTo>
                    <a:pt x="2226" y="1275"/>
                    <a:pt x="2318" y="579"/>
                    <a:pt x="2017" y="116"/>
                  </a:cubicBezTo>
                  <a:cubicBezTo>
                    <a:pt x="1924" y="0"/>
                    <a:pt x="1739" y="0"/>
                    <a:pt x="1739" y="0"/>
                  </a:cubicBezTo>
                  <a:cubicBezTo>
                    <a:pt x="1646" y="116"/>
                    <a:pt x="1646" y="209"/>
                    <a:pt x="1646" y="301"/>
                  </a:cubicBezTo>
                  <a:cubicBezTo>
                    <a:pt x="1832" y="579"/>
                    <a:pt x="1832" y="881"/>
                    <a:pt x="1646" y="1159"/>
                  </a:cubicBezTo>
                  <a:cubicBezTo>
                    <a:pt x="1529" y="1328"/>
                    <a:pt x="1333" y="1402"/>
                    <a:pt x="1129" y="1402"/>
                  </a:cubicBezTo>
                  <a:cubicBezTo>
                    <a:pt x="969" y="1402"/>
                    <a:pt x="805" y="1356"/>
                    <a:pt x="673" y="1275"/>
                  </a:cubicBezTo>
                  <a:cubicBezTo>
                    <a:pt x="395" y="1066"/>
                    <a:pt x="395" y="579"/>
                    <a:pt x="580" y="301"/>
                  </a:cubicBezTo>
                  <a:cubicBezTo>
                    <a:pt x="673" y="209"/>
                    <a:pt x="580" y="116"/>
                    <a:pt x="488"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57"/>
            <p:cNvSpPr/>
            <p:nvPr/>
          </p:nvSpPr>
          <p:spPr>
            <a:xfrm>
              <a:off x="6340899" y="1480443"/>
              <a:ext cx="17345" cy="51928"/>
            </a:xfrm>
            <a:custGeom>
              <a:rect b="b" l="l" r="r" t="t"/>
              <a:pathLst>
                <a:path extrusionOk="0" h="1461" w="488">
                  <a:moveTo>
                    <a:pt x="302" y="1"/>
                  </a:moveTo>
                  <a:cubicBezTo>
                    <a:pt x="116" y="1"/>
                    <a:pt x="0" y="94"/>
                    <a:pt x="0" y="210"/>
                  </a:cubicBezTo>
                  <a:lnTo>
                    <a:pt x="0" y="1252"/>
                  </a:lnTo>
                  <a:cubicBezTo>
                    <a:pt x="0" y="1368"/>
                    <a:pt x="116" y="1461"/>
                    <a:pt x="302" y="1461"/>
                  </a:cubicBezTo>
                  <a:cubicBezTo>
                    <a:pt x="394" y="1461"/>
                    <a:pt x="487" y="1368"/>
                    <a:pt x="487" y="1252"/>
                  </a:cubicBezTo>
                  <a:lnTo>
                    <a:pt x="487" y="210"/>
                  </a:lnTo>
                  <a:cubicBezTo>
                    <a:pt x="487" y="94"/>
                    <a:pt x="394" y="1"/>
                    <a:pt x="302"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57"/>
            <p:cNvSpPr/>
            <p:nvPr/>
          </p:nvSpPr>
          <p:spPr>
            <a:xfrm>
              <a:off x="6303827" y="1624607"/>
              <a:ext cx="71689" cy="48622"/>
            </a:xfrm>
            <a:custGeom>
              <a:rect b="b" l="l" r="r" t="t"/>
              <a:pathLst>
                <a:path extrusionOk="0" h="1368" w="2017">
                  <a:moveTo>
                    <a:pt x="1530" y="395"/>
                  </a:moveTo>
                  <a:lnTo>
                    <a:pt x="1530" y="974"/>
                  </a:lnTo>
                  <a:lnTo>
                    <a:pt x="371" y="974"/>
                  </a:lnTo>
                  <a:lnTo>
                    <a:pt x="371" y="395"/>
                  </a:lnTo>
                  <a:close/>
                  <a:moveTo>
                    <a:pt x="186" y="1"/>
                  </a:moveTo>
                  <a:cubicBezTo>
                    <a:pt x="93" y="1"/>
                    <a:pt x="1" y="93"/>
                    <a:pt x="1" y="209"/>
                  </a:cubicBezTo>
                  <a:lnTo>
                    <a:pt x="1" y="1159"/>
                  </a:lnTo>
                  <a:cubicBezTo>
                    <a:pt x="1" y="1252"/>
                    <a:pt x="93" y="1368"/>
                    <a:pt x="186" y="1368"/>
                  </a:cubicBezTo>
                  <a:lnTo>
                    <a:pt x="1739" y="1368"/>
                  </a:lnTo>
                  <a:cubicBezTo>
                    <a:pt x="1924" y="1368"/>
                    <a:pt x="2017" y="1252"/>
                    <a:pt x="2017" y="1159"/>
                  </a:cubicBezTo>
                  <a:lnTo>
                    <a:pt x="2017" y="209"/>
                  </a:lnTo>
                  <a:cubicBezTo>
                    <a:pt x="2017" y="93"/>
                    <a:pt x="1924" y="1"/>
                    <a:pt x="1739"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57"/>
            <p:cNvSpPr/>
            <p:nvPr/>
          </p:nvSpPr>
          <p:spPr>
            <a:xfrm>
              <a:off x="5990796" y="1624607"/>
              <a:ext cx="72542" cy="48622"/>
            </a:xfrm>
            <a:custGeom>
              <a:rect b="b" l="l" r="r" t="t"/>
              <a:pathLst>
                <a:path extrusionOk="0" h="1368" w="2041">
                  <a:moveTo>
                    <a:pt x="1554" y="395"/>
                  </a:moveTo>
                  <a:lnTo>
                    <a:pt x="1554" y="974"/>
                  </a:lnTo>
                  <a:lnTo>
                    <a:pt x="395" y="974"/>
                  </a:lnTo>
                  <a:lnTo>
                    <a:pt x="395" y="395"/>
                  </a:lnTo>
                  <a:close/>
                  <a:moveTo>
                    <a:pt x="210" y="1"/>
                  </a:moveTo>
                  <a:cubicBezTo>
                    <a:pt x="117" y="1"/>
                    <a:pt x="1" y="93"/>
                    <a:pt x="1" y="209"/>
                  </a:cubicBezTo>
                  <a:lnTo>
                    <a:pt x="1" y="1159"/>
                  </a:lnTo>
                  <a:cubicBezTo>
                    <a:pt x="1" y="1252"/>
                    <a:pt x="117" y="1368"/>
                    <a:pt x="210" y="1368"/>
                  </a:cubicBezTo>
                  <a:lnTo>
                    <a:pt x="1739" y="1368"/>
                  </a:lnTo>
                  <a:cubicBezTo>
                    <a:pt x="1948" y="1368"/>
                    <a:pt x="2040" y="1252"/>
                    <a:pt x="2040" y="1159"/>
                  </a:cubicBezTo>
                  <a:lnTo>
                    <a:pt x="2040" y="209"/>
                  </a:lnTo>
                  <a:cubicBezTo>
                    <a:pt x="2040" y="93"/>
                    <a:pt x="1948" y="1"/>
                    <a:pt x="1739"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57"/>
            <p:cNvSpPr/>
            <p:nvPr/>
          </p:nvSpPr>
          <p:spPr>
            <a:xfrm>
              <a:off x="6142389" y="1203702"/>
              <a:ext cx="126887" cy="91451"/>
            </a:xfrm>
            <a:custGeom>
              <a:rect b="b" l="l" r="r" t="t"/>
              <a:pathLst>
                <a:path extrusionOk="0" h="2573" w="3570">
                  <a:moveTo>
                    <a:pt x="3326" y="0"/>
                  </a:moveTo>
                  <a:cubicBezTo>
                    <a:pt x="3274" y="0"/>
                    <a:pt x="3222" y="23"/>
                    <a:pt x="3175" y="70"/>
                  </a:cubicBezTo>
                  <a:lnTo>
                    <a:pt x="1252" y="2086"/>
                  </a:lnTo>
                  <a:lnTo>
                    <a:pt x="371" y="1136"/>
                  </a:lnTo>
                  <a:cubicBezTo>
                    <a:pt x="325" y="1089"/>
                    <a:pt x="278" y="1066"/>
                    <a:pt x="232" y="1066"/>
                  </a:cubicBezTo>
                  <a:cubicBezTo>
                    <a:pt x="186" y="1066"/>
                    <a:pt x="139" y="1089"/>
                    <a:pt x="93" y="1136"/>
                  </a:cubicBezTo>
                  <a:cubicBezTo>
                    <a:pt x="0" y="1136"/>
                    <a:pt x="0" y="1321"/>
                    <a:pt x="93" y="1414"/>
                  </a:cubicBezTo>
                  <a:lnTo>
                    <a:pt x="1066" y="2480"/>
                  </a:lnTo>
                  <a:cubicBezTo>
                    <a:pt x="1066" y="2573"/>
                    <a:pt x="1159" y="2573"/>
                    <a:pt x="1252" y="2573"/>
                  </a:cubicBezTo>
                  <a:lnTo>
                    <a:pt x="1344" y="2573"/>
                  </a:lnTo>
                  <a:lnTo>
                    <a:pt x="3476" y="348"/>
                  </a:lnTo>
                  <a:cubicBezTo>
                    <a:pt x="3569" y="255"/>
                    <a:pt x="3569" y="162"/>
                    <a:pt x="3476" y="70"/>
                  </a:cubicBezTo>
                  <a:cubicBezTo>
                    <a:pt x="3430" y="23"/>
                    <a:pt x="3378" y="0"/>
                    <a:pt x="3326"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 name="Google Shape;871;p57"/>
          <p:cNvGrpSpPr/>
          <p:nvPr/>
        </p:nvGrpSpPr>
        <p:grpSpPr>
          <a:xfrm>
            <a:off x="7309225" y="3097353"/>
            <a:ext cx="497559" cy="311429"/>
            <a:chOff x="-505900" y="2792633"/>
            <a:chExt cx="497559" cy="311429"/>
          </a:xfrm>
        </p:grpSpPr>
        <p:sp>
          <p:nvSpPr>
            <p:cNvPr id="872" name="Google Shape;872;p57"/>
            <p:cNvSpPr/>
            <p:nvPr/>
          </p:nvSpPr>
          <p:spPr>
            <a:xfrm>
              <a:off x="-125337" y="2915364"/>
              <a:ext cx="28043" cy="30531"/>
            </a:xfrm>
            <a:custGeom>
              <a:rect b="b" l="l" r="r" t="t"/>
              <a:pathLst>
                <a:path extrusionOk="0" h="859" w="789">
                  <a:moveTo>
                    <a:pt x="695" y="1"/>
                  </a:moveTo>
                  <a:cubicBezTo>
                    <a:pt x="580" y="1"/>
                    <a:pt x="487" y="1"/>
                    <a:pt x="394" y="94"/>
                  </a:cubicBezTo>
                  <a:lnTo>
                    <a:pt x="0" y="580"/>
                  </a:lnTo>
                  <a:lnTo>
                    <a:pt x="0" y="673"/>
                  </a:lnTo>
                  <a:cubicBezTo>
                    <a:pt x="0" y="766"/>
                    <a:pt x="116" y="858"/>
                    <a:pt x="209" y="858"/>
                  </a:cubicBezTo>
                  <a:cubicBezTo>
                    <a:pt x="302" y="858"/>
                    <a:pt x="302" y="858"/>
                    <a:pt x="394" y="766"/>
                  </a:cubicBezTo>
                  <a:lnTo>
                    <a:pt x="695" y="279"/>
                  </a:lnTo>
                  <a:cubicBezTo>
                    <a:pt x="788" y="186"/>
                    <a:pt x="788" y="94"/>
                    <a:pt x="695"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57"/>
            <p:cNvSpPr/>
            <p:nvPr/>
          </p:nvSpPr>
          <p:spPr>
            <a:xfrm>
              <a:off x="-505900" y="2792633"/>
              <a:ext cx="497559" cy="287503"/>
            </a:xfrm>
            <a:custGeom>
              <a:rect b="b" l="l" r="r" t="t"/>
              <a:pathLst>
                <a:path extrusionOk="0" h="8089" w="13999">
                  <a:moveTo>
                    <a:pt x="11773" y="742"/>
                  </a:moveTo>
                  <a:lnTo>
                    <a:pt x="2897" y="4219"/>
                  </a:lnTo>
                  <a:lnTo>
                    <a:pt x="765" y="2782"/>
                  </a:lnTo>
                  <a:lnTo>
                    <a:pt x="11773" y="742"/>
                  </a:lnTo>
                  <a:close/>
                  <a:moveTo>
                    <a:pt x="13801" y="1"/>
                  </a:moveTo>
                  <a:cubicBezTo>
                    <a:pt x="13790" y="1"/>
                    <a:pt x="13766" y="24"/>
                    <a:pt x="13720" y="70"/>
                  </a:cubicBezTo>
                  <a:lnTo>
                    <a:pt x="186" y="2388"/>
                  </a:lnTo>
                  <a:lnTo>
                    <a:pt x="93" y="2481"/>
                  </a:lnTo>
                  <a:cubicBezTo>
                    <a:pt x="0" y="2573"/>
                    <a:pt x="0" y="2689"/>
                    <a:pt x="93" y="2782"/>
                  </a:cubicBezTo>
                  <a:lnTo>
                    <a:pt x="2804" y="4613"/>
                  </a:lnTo>
                  <a:lnTo>
                    <a:pt x="2990" y="4613"/>
                  </a:lnTo>
                  <a:lnTo>
                    <a:pt x="11101" y="1530"/>
                  </a:lnTo>
                  <a:lnTo>
                    <a:pt x="4334" y="5192"/>
                  </a:lnTo>
                  <a:lnTo>
                    <a:pt x="4241" y="5192"/>
                  </a:lnTo>
                  <a:cubicBezTo>
                    <a:pt x="4149" y="5285"/>
                    <a:pt x="4241" y="5470"/>
                    <a:pt x="4334" y="5470"/>
                  </a:cubicBezTo>
                  <a:lnTo>
                    <a:pt x="8112" y="7996"/>
                  </a:lnTo>
                  <a:cubicBezTo>
                    <a:pt x="8112" y="7996"/>
                    <a:pt x="8112" y="8089"/>
                    <a:pt x="8204" y="8089"/>
                  </a:cubicBezTo>
                  <a:cubicBezTo>
                    <a:pt x="8297" y="8089"/>
                    <a:pt x="8297" y="7996"/>
                    <a:pt x="8390" y="7996"/>
                  </a:cubicBezTo>
                  <a:lnTo>
                    <a:pt x="9085" y="6930"/>
                  </a:lnTo>
                  <a:cubicBezTo>
                    <a:pt x="9178" y="6930"/>
                    <a:pt x="9178" y="6745"/>
                    <a:pt x="9085" y="6745"/>
                  </a:cubicBezTo>
                  <a:cubicBezTo>
                    <a:pt x="9027" y="6687"/>
                    <a:pt x="8952" y="6658"/>
                    <a:pt x="8891" y="6658"/>
                  </a:cubicBezTo>
                  <a:cubicBezTo>
                    <a:pt x="8830" y="6658"/>
                    <a:pt x="8784" y="6687"/>
                    <a:pt x="8784" y="6745"/>
                  </a:cubicBezTo>
                  <a:lnTo>
                    <a:pt x="8112" y="7602"/>
                  </a:lnTo>
                  <a:lnTo>
                    <a:pt x="4821" y="5377"/>
                  </a:lnTo>
                  <a:lnTo>
                    <a:pt x="13025" y="835"/>
                  </a:lnTo>
                  <a:lnTo>
                    <a:pt x="13025" y="835"/>
                  </a:lnTo>
                  <a:lnTo>
                    <a:pt x="11866" y="2388"/>
                  </a:lnTo>
                  <a:cubicBezTo>
                    <a:pt x="11866" y="2481"/>
                    <a:pt x="11866" y="2573"/>
                    <a:pt x="11982" y="2689"/>
                  </a:cubicBezTo>
                  <a:cubicBezTo>
                    <a:pt x="12028" y="2736"/>
                    <a:pt x="12075" y="2759"/>
                    <a:pt x="12121" y="2759"/>
                  </a:cubicBezTo>
                  <a:cubicBezTo>
                    <a:pt x="12167" y="2759"/>
                    <a:pt x="12214" y="2736"/>
                    <a:pt x="12260" y="2689"/>
                  </a:cubicBezTo>
                  <a:lnTo>
                    <a:pt x="13905" y="372"/>
                  </a:lnTo>
                  <a:lnTo>
                    <a:pt x="13905" y="256"/>
                  </a:lnTo>
                  <a:lnTo>
                    <a:pt x="13998" y="256"/>
                  </a:lnTo>
                  <a:lnTo>
                    <a:pt x="13998" y="163"/>
                  </a:lnTo>
                  <a:lnTo>
                    <a:pt x="13905" y="163"/>
                  </a:lnTo>
                  <a:cubicBezTo>
                    <a:pt x="13905" y="70"/>
                    <a:pt x="13905" y="70"/>
                    <a:pt x="13813" y="70"/>
                  </a:cubicBezTo>
                  <a:cubicBezTo>
                    <a:pt x="13813" y="24"/>
                    <a:pt x="13813" y="1"/>
                    <a:pt x="13801"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57"/>
            <p:cNvSpPr/>
            <p:nvPr/>
          </p:nvSpPr>
          <p:spPr>
            <a:xfrm>
              <a:off x="-166531" y="2972482"/>
              <a:ext cx="28043" cy="31882"/>
            </a:xfrm>
            <a:custGeom>
              <a:rect b="b" l="l" r="r" t="t"/>
              <a:pathLst>
                <a:path extrusionOk="0" h="897" w="789">
                  <a:moveTo>
                    <a:pt x="582" y="1"/>
                  </a:moveTo>
                  <a:cubicBezTo>
                    <a:pt x="487" y="1"/>
                    <a:pt x="394" y="67"/>
                    <a:pt x="394" y="132"/>
                  </a:cubicBezTo>
                  <a:lnTo>
                    <a:pt x="0" y="526"/>
                  </a:lnTo>
                  <a:lnTo>
                    <a:pt x="0" y="711"/>
                  </a:lnTo>
                  <a:cubicBezTo>
                    <a:pt x="0" y="804"/>
                    <a:pt x="116" y="897"/>
                    <a:pt x="209" y="897"/>
                  </a:cubicBezTo>
                  <a:cubicBezTo>
                    <a:pt x="302" y="897"/>
                    <a:pt x="302" y="804"/>
                    <a:pt x="394" y="804"/>
                  </a:cubicBezTo>
                  <a:lnTo>
                    <a:pt x="696" y="317"/>
                  </a:lnTo>
                  <a:cubicBezTo>
                    <a:pt x="788" y="225"/>
                    <a:pt x="788" y="132"/>
                    <a:pt x="696" y="39"/>
                  </a:cubicBezTo>
                  <a:cubicBezTo>
                    <a:pt x="662" y="12"/>
                    <a:pt x="622" y="1"/>
                    <a:pt x="582"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57"/>
            <p:cNvSpPr/>
            <p:nvPr/>
          </p:nvSpPr>
          <p:spPr>
            <a:xfrm>
              <a:off x="-413665" y="2942555"/>
              <a:ext cx="72542" cy="161505"/>
            </a:xfrm>
            <a:custGeom>
              <a:rect b="b" l="l" r="r" t="t"/>
              <a:pathLst>
                <a:path extrusionOk="0" h="4544" w="2041">
                  <a:moveTo>
                    <a:pt x="209" y="1"/>
                  </a:moveTo>
                  <a:cubicBezTo>
                    <a:pt x="117" y="1"/>
                    <a:pt x="1" y="209"/>
                    <a:pt x="117" y="302"/>
                  </a:cubicBezTo>
                  <a:lnTo>
                    <a:pt x="1554" y="4450"/>
                  </a:lnTo>
                  <a:cubicBezTo>
                    <a:pt x="1646" y="4543"/>
                    <a:pt x="1646" y="4543"/>
                    <a:pt x="1739" y="4543"/>
                  </a:cubicBezTo>
                  <a:lnTo>
                    <a:pt x="1855" y="4543"/>
                  </a:lnTo>
                  <a:cubicBezTo>
                    <a:pt x="1948" y="4543"/>
                    <a:pt x="1948" y="4450"/>
                    <a:pt x="1948" y="4358"/>
                  </a:cubicBezTo>
                  <a:lnTo>
                    <a:pt x="2040" y="1159"/>
                  </a:lnTo>
                  <a:cubicBezTo>
                    <a:pt x="2040" y="1067"/>
                    <a:pt x="1948" y="974"/>
                    <a:pt x="1855" y="974"/>
                  </a:cubicBezTo>
                  <a:cubicBezTo>
                    <a:pt x="1739" y="974"/>
                    <a:pt x="1646" y="974"/>
                    <a:pt x="1646" y="1159"/>
                  </a:cubicBezTo>
                  <a:lnTo>
                    <a:pt x="1554" y="3292"/>
                  </a:lnTo>
                  <a:lnTo>
                    <a:pt x="488" y="93"/>
                  </a:lnTo>
                  <a:cubicBezTo>
                    <a:pt x="395" y="1"/>
                    <a:pt x="302" y="1"/>
                    <a:pt x="209"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57"/>
            <p:cNvSpPr/>
            <p:nvPr/>
          </p:nvSpPr>
          <p:spPr>
            <a:xfrm>
              <a:off x="-358466" y="3025762"/>
              <a:ext cx="93121" cy="78300"/>
            </a:xfrm>
            <a:custGeom>
              <a:rect b="b" l="l" r="r" t="t"/>
              <a:pathLst>
                <a:path extrusionOk="0" h="2203" w="2620">
                  <a:moveTo>
                    <a:pt x="2411" y="0"/>
                  </a:moveTo>
                  <a:cubicBezTo>
                    <a:pt x="2365" y="0"/>
                    <a:pt x="2318" y="24"/>
                    <a:pt x="2318" y="70"/>
                  </a:cubicBezTo>
                  <a:lnTo>
                    <a:pt x="93" y="1808"/>
                  </a:lnTo>
                  <a:cubicBezTo>
                    <a:pt x="1" y="1924"/>
                    <a:pt x="1" y="1924"/>
                    <a:pt x="1" y="2017"/>
                  </a:cubicBezTo>
                  <a:cubicBezTo>
                    <a:pt x="1" y="2109"/>
                    <a:pt x="93" y="2202"/>
                    <a:pt x="186" y="2202"/>
                  </a:cubicBezTo>
                  <a:lnTo>
                    <a:pt x="395" y="2202"/>
                  </a:lnTo>
                  <a:lnTo>
                    <a:pt x="2504" y="371"/>
                  </a:lnTo>
                  <a:cubicBezTo>
                    <a:pt x="2619" y="279"/>
                    <a:pt x="2619" y="186"/>
                    <a:pt x="2504" y="70"/>
                  </a:cubicBezTo>
                  <a:cubicBezTo>
                    <a:pt x="2504" y="24"/>
                    <a:pt x="2457" y="0"/>
                    <a:pt x="2411"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 name="Google Shape;877;p57"/>
          <p:cNvGrpSpPr/>
          <p:nvPr/>
        </p:nvGrpSpPr>
        <p:grpSpPr>
          <a:xfrm>
            <a:off x="7309214" y="2047996"/>
            <a:ext cx="497562" cy="504144"/>
            <a:chOff x="3791476" y="4209463"/>
            <a:chExt cx="497562" cy="504144"/>
          </a:xfrm>
        </p:grpSpPr>
        <p:sp>
          <p:nvSpPr>
            <p:cNvPr id="878" name="Google Shape;878;p57"/>
            <p:cNvSpPr/>
            <p:nvPr/>
          </p:nvSpPr>
          <p:spPr>
            <a:xfrm>
              <a:off x="3887017" y="4209463"/>
              <a:ext cx="402021" cy="397863"/>
            </a:xfrm>
            <a:custGeom>
              <a:rect b="b" l="l" r="r" t="t"/>
              <a:pathLst>
                <a:path extrusionOk="0" h="11194" w="11311">
                  <a:moveTo>
                    <a:pt x="11101" y="0"/>
                  </a:moveTo>
                  <a:cubicBezTo>
                    <a:pt x="10059" y="93"/>
                    <a:pt x="9085" y="371"/>
                    <a:pt x="8205" y="765"/>
                  </a:cubicBezTo>
                  <a:cubicBezTo>
                    <a:pt x="5887" y="1738"/>
                    <a:pt x="3871" y="3268"/>
                    <a:pt x="2318" y="5214"/>
                  </a:cubicBezTo>
                  <a:cubicBezTo>
                    <a:pt x="1553" y="6072"/>
                    <a:pt x="974" y="7045"/>
                    <a:pt x="395" y="8019"/>
                  </a:cubicBezTo>
                  <a:cubicBezTo>
                    <a:pt x="302" y="8204"/>
                    <a:pt x="209" y="8297"/>
                    <a:pt x="93" y="8482"/>
                  </a:cubicBezTo>
                  <a:cubicBezTo>
                    <a:pt x="1" y="8598"/>
                    <a:pt x="93" y="8691"/>
                    <a:pt x="93" y="8691"/>
                  </a:cubicBezTo>
                  <a:lnTo>
                    <a:pt x="2527" y="11194"/>
                  </a:lnTo>
                  <a:lnTo>
                    <a:pt x="2805" y="11194"/>
                  </a:lnTo>
                  <a:cubicBezTo>
                    <a:pt x="2990" y="11101"/>
                    <a:pt x="3106" y="11008"/>
                    <a:pt x="3291" y="10915"/>
                  </a:cubicBezTo>
                  <a:cubicBezTo>
                    <a:pt x="4265" y="10336"/>
                    <a:pt x="5215" y="9641"/>
                    <a:pt x="6096" y="8969"/>
                  </a:cubicBezTo>
                  <a:cubicBezTo>
                    <a:pt x="6768" y="8389"/>
                    <a:pt x="7440" y="7717"/>
                    <a:pt x="8019" y="7045"/>
                  </a:cubicBezTo>
                  <a:cubicBezTo>
                    <a:pt x="8112" y="6953"/>
                    <a:pt x="8112" y="6860"/>
                    <a:pt x="8019" y="6744"/>
                  </a:cubicBezTo>
                  <a:cubicBezTo>
                    <a:pt x="7973" y="6698"/>
                    <a:pt x="7926" y="6674"/>
                    <a:pt x="7880" y="6674"/>
                  </a:cubicBezTo>
                  <a:cubicBezTo>
                    <a:pt x="7834" y="6674"/>
                    <a:pt x="7787" y="6698"/>
                    <a:pt x="7741" y="6744"/>
                  </a:cubicBezTo>
                  <a:cubicBezTo>
                    <a:pt x="7162" y="7439"/>
                    <a:pt x="6466" y="8111"/>
                    <a:pt x="5794" y="8691"/>
                  </a:cubicBezTo>
                  <a:cubicBezTo>
                    <a:pt x="4937" y="9363"/>
                    <a:pt x="4056" y="10035"/>
                    <a:pt x="3106" y="10522"/>
                  </a:cubicBezTo>
                  <a:cubicBezTo>
                    <a:pt x="2990" y="10614"/>
                    <a:pt x="2805" y="10707"/>
                    <a:pt x="2712" y="10800"/>
                  </a:cubicBezTo>
                  <a:lnTo>
                    <a:pt x="487" y="8598"/>
                  </a:lnTo>
                  <a:cubicBezTo>
                    <a:pt x="580" y="8389"/>
                    <a:pt x="673" y="8297"/>
                    <a:pt x="673" y="8204"/>
                  </a:cubicBezTo>
                  <a:cubicBezTo>
                    <a:pt x="1252" y="7231"/>
                    <a:pt x="1947" y="6280"/>
                    <a:pt x="2619" y="5400"/>
                  </a:cubicBezTo>
                  <a:cubicBezTo>
                    <a:pt x="6003" y="1437"/>
                    <a:pt x="9850" y="579"/>
                    <a:pt x="10823" y="487"/>
                  </a:cubicBezTo>
                  <a:lnTo>
                    <a:pt x="10823" y="487"/>
                  </a:lnTo>
                  <a:cubicBezTo>
                    <a:pt x="10638" y="1530"/>
                    <a:pt x="10244" y="2688"/>
                    <a:pt x="9757" y="3754"/>
                  </a:cubicBezTo>
                  <a:cubicBezTo>
                    <a:pt x="9665" y="3847"/>
                    <a:pt x="9757" y="3963"/>
                    <a:pt x="9850" y="4056"/>
                  </a:cubicBezTo>
                  <a:cubicBezTo>
                    <a:pt x="9943" y="4056"/>
                    <a:pt x="10059" y="4056"/>
                    <a:pt x="10151" y="3963"/>
                  </a:cubicBezTo>
                  <a:cubicBezTo>
                    <a:pt x="11101" y="1831"/>
                    <a:pt x="11310" y="278"/>
                    <a:pt x="11310" y="185"/>
                  </a:cubicBezTo>
                  <a:cubicBezTo>
                    <a:pt x="11310" y="93"/>
                    <a:pt x="11217" y="0"/>
                    <a:pt x="11101"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57"/>
            <p:cNvSpPr/>
            <p:nvPr/>
          </p:nvSpPr>
          <p:spPr>
            <a:xfrm>
              <a:off x="4192619" y="4384087"/>
              <a:ext cx="27226" cy="34618"/>
            </a:xfrm>
            <a:custGeom>
              <a:rect b="b" l="l" r="r" t="t"/>
              <a:pathLst>
                <a:path extrusionOk="0" h="974" w="766">
                  <a:moveTo>
                    <a:pt x="673" y="0"/>
                  </a:moveTo>
                  <a:cubicBezTo>
                    <a:pt x="580" y="0"/>
                    <a:pt x="487" y="0"/>
                    <a:pt x="395" y="93"/>
                  </a:cubicBezTo>
                  <a:cubicBezTo>
                    <a:pt x="302" y="301"/>
                    <a:pt x="186" y="487"/>
                    <a:pt x="93" y="672"/>
                  </a:cubicBezTo>
                  <a:cubicBezTo>
                    <a:pt x="1" y="672"/>
                    <a:pt x="1" y="881"/>
                    <a:pt x="93" y="881"/>
                  </a:cubicBezTo>
                  <a:lnTo>
                    <a:pt x="186" y="973"/>
                  </a:lnTo>
                  <a:cubicBezTo>
                    <a:pt x="302" y="973"/>
                    <a:pt x="395" y="881"/>
                    <a:pt x="395" y="881"/>
                  </a:cubicBezTo>
                  <a:cubicBezTo>
                    <a:pt x="580" y="672"/>
                    <a:pt x="673" y="487"/>
                    <a:pt x="765" y="301"/>
                  </a:cubicBezTo>
                  <a:cubicBezTo>
                    <a:pt x="765" y="209"/>
                    <a:pt x="765" y="93"/>
                    <a:pt x="673"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57"/>
            <p:cNvSpPr/>
            <p:nvPr/>
          </p:nvSpPr>
          <p:spPr>
            <a:xfrm>
              <a:off x="3972677" y="4515029"/>
              <a:ext cx="134315" cy="191965"/>
            </a:xfrm>
            <a:custGeom>
              <a:rect b="b" l="l" r="r" t="t"/>
              <a:pathLst>
                <a:path extrusionOk="0" h="5401" w="3779">
                  <a:moveTo>
                    <a:pt x="3593" y="1"/>
                  </a:moveTo>
                  <a:cubicBezTo>
                    <a:pt x="3384" y="1"/>
                    <a:pt x="3384" y="94"/>
                    <a:pt x="3384" y="186"/>
                  </a:cubicBezTo>
                  <a:lnTo>
                    <a:pt x="3384" y="1925"/>
                  </a:lnTo>
                  <a:cubicBezTo>
                    <a:pt x="3384" y="2318"/>
                    <a:pt x="3199" y="2597"/>
                    <a:pt x="3014" y="2782"/>
                  </a:cubicBezTo>
                  <a:lnTo>
                    <a:pt x="487" y="4729"/>
                  </a:lnTo>
                  <a:lnTo>
                    <a:pt x="974" y="2203"/>
                  </a:lnTo>
                  <a:cubicBezTo>
                    <a:pt x="974" y="2110"/>
                    <a:pt x="881" y="1925"/>
                    <a:pt x="789" y="1925"/>
                  </a:cubicBezTo>
                  <a:cubicBezTo>
                    <a:pt x="696" y="1925"/>
                    <a:pt x="580" y="2017"/>
                    <a:pt x="580" y="2110"/>
                  </a:cubicBezTo>
                  <a:lnTo>
                    <a:pt x="1" y="5100"/>
                  </a:lnTo>
                  <a:lnTo>
                    <a:pt x="1" y="5215"/>
                  </a:lnTo>
                  <a:cubicBezTo>
                    <a:pt x="1" y="5308"/>
                    <a:pt x="117" y="5401"/>
                    <a:pt x="209" y="5401"/>
                  </a:cubicBezTo>
                  <a:cubicBezTo>
                    <a:pt x="209" y="5401"/>
                    <a:pt x="302" y="5401"/>
                    <a:pt x="302" y="5308"/>
                  </a:cubicBezTo>
                  <a:lnTo>
                    <a:pt x="3199" y="3176"/>
                  </a:lnTo>
                  <a:cubicBezTo>
                    <a:pt x="3593" y="2898"/>
                    <a:pt x="3778" y="2411"/>
                    <a:pt x="3778" y="1925"/>
                  </a:cubicBezTo>
                  <a:lnTo>
                    <a:pt x="3778" y="186"/>
                  </a:lnTo>
                  <a:cubicBezTo>
                    <a:pt x="3778" y="94"/>
                    <a:pt x="3686" y="1"/>
                    <a:pt x="3593"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57"/>
            <p:cNvSpPr/>
            <p:nvPr/>
          </p:nvSpPr>
          <p:spPr>
            <a:xfrm>
              <a:off x="3791476" y="4390592"/>
              <a:ext cx="191965" cy="134386"/>
            </a:xfrm>
            <a:custGeom>
              <a:rect b="b" l="l" r="r" t="t"/>
              <a:pathLst>
                <a:path extrusionOk="0" h="3781" w="5401">
                  <a:moveTo>
                    <a:pt x="3262" y="1"/>
                  </a:moveTo>
                  <a:cubicBezTo>
                    <a:pt x="2850" y="1"/>
                    <a:pt x="2459" y="269"/>
                    <a:pt x="2202" y="605"/>
                  </a:cubicBezTo>
                  <a:lnTo>
                    <a:pt x="93" y="3502"/>
                  </a:lnTo>
                  <a:cubicBezTo>
                    <a:pt x="0" y="3502"/>
                    <a:pt x="0" y="3595"/>
                    <a:pt x="0" y="3595"/>
                  </a:cubicBezTo>
                  <a:cubicBezTo>
                    <a:pt x="0" y="3687"/>
                    <a:pt x="93" y="3780"/>
                    <a:pt x="186" y="3780"/>
                  </a:cubicBezTo>
                  <a:lnTo>
                    <a:pt x="278" y="3780"/>
                  </a:lnTo>
                  <a:lnTo>
                    <a:pt x="3268" y="3201"/>
                  </a:lnTo>
                  <a:cubicBezTo>
                    <a:pt x="3361" y="3201"/>
                    <a:pt x="3477" y="3108"/>
                    <a:pt x="3477" y="2923"/>
                  </a:cubicBezTo>
                  <a:cubicBezTo>
                    <a:pt x="3361" y="2807"/>
                    <a:pt x="3268" y="2807"/>
                    <a:pt x="3175" y="2807"/>
                  </a:cubicBezTo>
                  <a:lnTo>
                    <a:pt x="672" y="3293"/>
                  </a:lnTo>
                  <a:lnTo>
                    <a:pt x="2503" y="790"/>
                  </a:lnTo>
                  <a:cubicBezTo>
                    <a:pt x="2781" y="489"/>
                    <a:pt x="3083" y="397"/>
                    <a:pt x="3477" y="397"/>
                  </a:cubicBezTo>
                  <a:lnTo>
                    <a:pt x="5099" y="397"/>
                  </a:lnTo>
                  <a:cubicBezTo>
                    <a:pt x="5307" y="397"/>
                    <a:pt x="5400" y="304"/>
                    <a:pt x="5400" y="211"/>
                  </a:cubicBezTo>
                  <a:cubicBezTo>
                    <a:pt x="5400" y="118"/>
                    <a:pt x="5307" y="26"/>
                    <a:pt x="5215" y="26"/>
                  </a:cubicBezTo>
                  <a:lnTo>
                    <a:pt x="3477" y="26"/>
                  </a:lnTo>
                  <a:cubicBezTo>
                    <a:pt x="3405" y="9"/>
                    <a:pt x="3333" y="1"/>
                    <a:pt x="3262"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57"/>
            <p:cNvSpPr/>
            <p:nvPr/>
          </p:nvSpPr>
          <p:spPr>
            <a:xfrm>
              <a:off x="4182738" y="4234165"/>
              <a:ext cx="82388" cy="81570"/>
            </a:xfrm>
            <a:custGeom>
              <a:rect b="b" l="l" r="r" t="t"/>
              <a:pathLst>
                <a:path extrusionOk="0" h="2295" w="2318">
                  <a:moveTo>
                    <a:pt x="139" y="0"/>
                  </a:moveTo>
                  <a:cubicBezTo>
                    <a:pt x="93" y="0"/>
                    <a:pt x="47" y="23"/>
                    <a:pt x="0" y="70"/>
                  </a:cubicBezTo>
                  <a:lnTo>
                    <a:pt x="0" y="371"/>
                  </a:lnTo>
                  <a:lnTo>
                    <a:pt x="1924" y="2202"/>
                  </a:lnTo>
                  <a:cubicBezTo>
                    <a:pt x="1924" y="2295"/>
                    <a:pt x="2017" y="2295"/>
                    <a:pt x="2017" y="2295"/>
                  </a:cubicBezTo>
                  <a:cubicBezTo>
                    <a:pt x="2109" y="2295"/>
                    <a:pt x="2202" y="2295"/>
                    <a:pt x="2202" y="2202"/>
                  </a:cubicBezTo>
                  <a:cubicBezTo>
                    <a:pt x="2318" y="2202"/>
                    <a:pt x="2318" y="1993"/>
                    <a:pt x="2202" y="1901"/>
                  </a:cubicBezTo>
                  <a:lnTo>
                    <a:pt x="279" y="70"/>
                  </a:lnTo>
                  <a:cubicBezTo>
                    <a:pt x="232" y="23"/>
                    <a:pt x="186" y="0"/>
                    <a:pt x="139"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7"/>
            <p:cNvSpPr/>
            <p:nvPr/>
          </p:nvSpPr>
          <p:spPr>
            <a:xfrm>
              <a:off x="4113535" y="4298392"/>
              <a:ext cx="89816" cy="88998"/>
            </a:xfrm>
            <a:custGeom>
              <a:rect b="b" l="l" r="r" t="t"/>
              <a:pathLst>
                <a:path extrusionOk="0" h="2504" w="2527">
                  <a:moveTo>
                    <a:pt x="1252" y="395"/>
                  </a:moveTo>
                  <a:cubicBezTo>
                    <a:pt x="1461" y="395"/>
                    <a:pt x="1739" y="488"/>
                    <a:pt x="1832" y="580"/>
                  </a:cubicBezTo>
                  <a:cubicBezTo>
                    <a:pt x="2040" y="766"/>
                    <a:pt x="2133" y="974"/>
                    <a:pt x="2133" y="1252"/>
                  </a:cubicBezTo>
                  <a:cubicBezTo>
                    <a:pt x="2133" y="1739"/>
                    <a:pt x="1739" y="2133"/>
                    <a:pt x="1252" y="2133"/>
                  </a:cubicBezTo>
                  <a:cubicBezTo>
                    <a:pt x="789" y="2133"/>
                    <a:pt x="395" y="1739"/>
                    <a:pt x="395" y="1252"/>
                  </a:cubicBezTo>
                  <a:cubicBezTo>
                    <a:pt x="395" y="766"/>
                    <a:pt x="789" y="395"/>
                    <a:pt x="1252" y="395"/>
                  </a:cubicBezTo>
                  <a:close/>
                  <a:moveTo>
                    <a:pt x="1252" y="1"/>
                  </a:moveTo>
                  <a:cubicBezTo>
                    <a:pt x="580" y="1"/>
                    <a:pt x="1" y="580"/>
                    <a:pt x="1" y="1252"/>
                  </a:cubicBezTo>
                  <a:cubicBezTo>
                    <a:pt x="1" y="1924"/>
                    <a:pt x="580" y="2504"/>
                    <a:pt x="1252" y="2504"/>
                  </a:cubicBezTo>
                  <a:cubicBezTo>
                    <a:pt x="1553" y="2504"/>
                    <a:pt x="1947" y="2411"/>
                    <a:pt x="2133" y="2133"/>
                  </a:cubicBezTo>
                  <a:cubicBezTo>
                    <a:pt x="2411" y="1924"/>
                    <a:pt x="2527" y="1554"/>
                    <a:pt x="2527" y="1252"/>
                  </a:cubicBezTo>
                  <a:cubicBezTo>
                    <a:pt x="2527" y="580"/>
                    <a:pt x="1947" y="1"/>
                    <a:pt x="1252" y="1"/>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57"/>
            <p:cNvSpPr/>
            <p:nvPr/>
          </p:nvSpPr>
          <p:spPr>
            <a:xfrm>
              <a:off x="3791476" y="4574564"/>
              <a:ext cx="140037" cy="139042"/>
            </a:xfrm>
            <a:custGeom>
              <a:rect b="b" l="l" r="r" t="t"/>
              <a:pathLst>
                <a:path extrusionOk="0" h="3912" w="3940">
                  <a:moveTo>
                    <a:pt x="2503" y="435"/>
                  </a:moveTo>
                  <a:cubicBezTo>
                    <a:pt x="2689" y="435"/>
                    <a:pt x="2990" y="528"/>
                    <a:pt x="3175" y="736"/>
                  </a:cubicBezTo>
                  <a:cubicBezTo>
                    <a:pt x="3569" y="1107"/>
                    <a:pt x="3569" y="1686"/>
                    <a:pt x="3175" y="2080"/>
                  </a:cubicBezTo>
                  <a:cubicBezTo>
                    <a:pt x="2897" y="2382"/>
                    <a:pt x="1530" y="2961"/>
                    <a:pt x="464" y="3332"/>
                  </a:cubicBezTo>
                  <a:cubicBezTo>
                    <a:pt x="950" y="2266"/>
                    <a:pt x="1530" y="1014"/>
                    <a:pt x="1831" y="736"/>
                  </a:cubicBezTo>
                  <a:cubicBezTo>
                    <a:pt x="1924" y="528"/>
                    <a:pt x="2202" y="435"/>
                    <a:pt x="2503" y="435"/>
                  </a:cubicBezTo>
                  <a:close/>
                  <a:moveTo>
                    <a:pt x="2468" y="0"/>
                  </a:moveTo>
                  <a:cubicBezTo>
                    <a:pt x="2115" y="0"/>
                    <a:pt x="1773" y="145"/>
                    <a:pt x="1530" y="435"/>
                  </a:cubicBezTo>
                  <a:cubicBezTo>
                    <a:pt x="1043" y="922"/>
                    <a:pt x="93" y="3332"/>
                    <a:pt x="0" y="3633"/>
                  </a:cubicBezTo>
                  <a:lnTo>
                    <a:pt x="0" y="3726"/>
                  </a:lnTo>
                  <a:cubicBezTo>
                    <a:pt x="0" y="3818"/>
                    <a:pt x="93" y="3911"/>
                    <a:pt x="186" y="3911"/>
                  </a:cubicBezTo>
                  <a:cubicBezTo>
                    <a:pt x="464" y="3818"/>
                    <a:pt x="2990" y="2845"/>
                    <a:pt x="3477" y="2382"/>
                  </a:cubicBezTo>
                  <a:cubicBezTo>
                    <a:pt x="3940" y="1802"/>
                    <a:pt x="3940" y="922"/>
                    <a:pt x="3477" y="435"/>
                  </a:cubicBezTo>
                  <a:cubicBezTo>
                    <a:pt x="3187" y="145"/>
                    <a:pt x="2822" y="0"/>
                    <a:pt x="2468" y="0"/>
                  </a:cubicBezTo>
                  <a:close/>
                </a:path>
              </a:pathLst>
            </a:custGeom>
            <a:gradFill>
              <a:gsLst>
                <a:gs pos="0">
                  <a:schemeClr val="dk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5" name="Google Shape;885;p57"/>
          <p:cNvSpPr/>
          <p:nvPr/>
        </p:nvSpPr>
        <p:spPr>
          <a:xfrm>
            <a:off x="4379275" y="2062225"/>
            <a:ext cx="278100" cy="1524300"/>
          </a:xfrm>
          <a:prstGeom prst="roundRect">
            <a:avLst>
              <a:gd fmla="val 5000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7"/>
          <p:cNvSpPr/>
          <p:nvPr/>
        </p:nvSpPr>
        <p:spPr>
          <a:xfrm>
            <a:off x="4409875" y="2819575"/>
            <a:ext cx="216900" cy="732600"/>
          </a:xfrm>
          <a:prstGeom prst="roundRect">
            <a:avLst>
              <a:gd fmla="val 50000" name="adj"/>
            </a:avLst>
          </a:prstGeom>
          <a:gradFill>
            <a:gsLst>
              <a:gs pos="0">
                <a:schemeClr val="accent1"/>
              </a:gs>
              <a:gs pos="100000">
                <a:schemeClr val="dk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 name="Google Shape;887;p57"/>
          <p:cNvGrpSpPr/>
          <p:nvPr/>
        </p:nvGrpSpPr>
        <p:grpSpPr>
          <a:xfrm>
            <a:off x="1432886" y="2517735"/>
            <a:ext cx="497527" cy="508779"/>
            <a:chOff x="4868904" y="2698407"/>
            <a:chExt cx="490949" cy="502002"/>
          </a:xfrm>
        </p:grpSpPr>
        <p:sp>
          <p:nvSpPr>
            <p:cNvPr id="888" name="Google Shape;888;p57"/>
            <p:cNvSpPr/>
            <p:nvPr/>
          </p:nvSpPr>
          <p:spPr>
            <a:xfrm>
              <a:off x="4889483" y="3015063"/>
              <a:ext cx="30531" cy="37924"/>
            </a:xfrm>
            <a:custGeom>
              <a:rect b="b" l="l" r="r" t="t"/>
              <a:pathLst>
                <a:path extrusionOk="0" h="1067" w="859">
                  <a:moveTo>
                    <a:pt x="186" y="0"/>
                  </a:moveTo>
                  <a:cubicBezTo>
                    <a:pt x="93" y="93"/>
                    <a:pt x="1" y="186"/>
                    <a:pt x="93" y="278"/>
                  </a:cubicBezTo>
                  <a:cubicBezTo>
                    <a:pt x="186" y="487"/>
                    <a:pt x="279" y="672"/>
                    <a:pt x="395" y="858"/>
                  </a:cubicBezTo>
                  <a:lnTo>
                    <a:pt x="487" y="950"/>
                  </a:lnTo>
                  <a:cubicBezTo>
                    <a:pt x="487" y="950"/>
                    <a:pt x="580" y="1066"/>
                    <a:pt x="673" y="1066"/>
                  </a:cubicBezTo>
                  <a:cubicBezTo>
                    <a:pt x="673" y="1066"/>
                    <a:pt x="766" y="1066"/>
                    <a:pt x="766" y="950"/>
                  </a:cubicBezTo>
                  <a:cubicBezTo>
                    <a:pt x="858" y="950"/>
                    <a:pt x="858" y="858"/>
                    <a:pt x="766" y="765"/>
                  </a:cubicBezTo>
                  <a:lnTo>
                    <a:pt x="766" y="580"/>
                  </a:lnTo>
                  <a:cubicBezTo>
                    <a:pt x="673" y="487"/>
                    <a:pt x="580" y="278"/>
                    <a:pt x="487" y="93"/>
                  </a:cubicBezTo>
                  <a:cubicBezTo>
                    <a:pt x="395" y="0"/>
                    <a:pt x="279" y="0"/>
                    <a:pt x="18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7"/>
            <p:cNvSpPr/>
            <p:nvPr/>
          </p:nvSpPr>
          <p:spPr>
            <a:xfrm>
              <a:off x="4868904" y="2939285"/>
              <a:ext cx="17345" cy="37924"/>
            </a:xfrm>
            <a:custGeom>
              <a:rect b="b" l="l" r="r" t="t"/>
              <a:pathLst>
                <a:path extrusionOk="0" h="1067" w="488">
                  <a:moveTo>
                    <a:pt x="186" y="0"/>
                  </a:moveTo>
                  <a:cubicBezTo>
                    <a:pt x="0" y="0"/>
                    <a:pt x="0" y="93"/>
                    <a:pt x="0" y="301"/>
                  </a:cubicBezTo>
                  <a:cubicBezTo>
                    <a:pt x="0" y="487"/>
                    <a:pt x="0" y="672"/>
                    <a:pt x="93" y="881"/>
                  </a:cubicBezTo>
                  <a:cubicBezTo>
                    <a:pt x="93" y="973"/>
                    <a:pt x="186" y="1066"/>
                    <a:pt x="278" y="1066"/>
                  </a:cubicBezTo>
                  <a:cubicBezTo>
                    <a:pt x="487" y="1066"/>
                    <a:pt x="487" y="881"/>
                    <a:pt x="487" y="765"/>
                  </a:cubicBezTo>
                  <a:cubicBezTo>
                    <a:pt x="487" y="579"/>
                    <a:pt x="394" y="394"/>
                    <a:pt x="394" y="185"/>
                  </a:cubicBezTo>
                  <a:cubicBezTo>
                    <a:pt x="394" y="93"/>
                    <a:pt x="278" y="0"/>
                    <a:pt x="18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57"/>
            <p:cNvSpPr/>
            <p:nvPr/>
          </p:nvSpPr>
          <p:spPr>
            <a:xfrm>
              <a:off x="4868904" y="2698407"/>
              <a:ext cx="490949" cy="502002"/>
            </a:xfrm>
            <a:custGeom>
              <a:rect b="b" l="l" r="r" t="t"/>
              <a:pathLst>
                <a:path extrusionOk="0" h="14124" w="13813">
                  <a:moveTo>
                    <a:pt x="6154" y="0"/>
                  </a:moveTo>
                  <a:cubicBezTo>
                    <a:pt x="6035" y="0"/>
                    <a:pt x="5915" y="3"/>
                    <a:pt x="5794" y="10"/>
                  </a:cubicBezTo>
                  <a:cubicBezTo>
                    <a:pt x="2805" y="218"/>
                    <a:pt x="278" y="2536"/>
                    <a:pt x="0" y="5526"/>
                  </a:cubicBezTo>
                  <a:cubicBezTo>
                    <a:pt x="0" y="5711"/>
                    <a:pt x="0" y="5804"/>
                    <a:pt x="186" y="5804"/>
                  </a:cubicBezTo>
                  <a:cubicBezTo>
                    <a:pt x="278" y="5804"/>
                    <a:pt x="394" y="5711"/>
                    <a:pt x="394" y="5618"/>
                  </a:cubicBezTo>
                  <a:cubicBezTo>
                    <a:pt x="672" y="2814"/>
                    <a:pt x="2990" y="589"/>
                    <a:pt x="5794" y="404"/>
                  </a:cubicBezTo>
                  <a:lnTo>
                    <a:pt x="6188" y="404"/>
                  </a:lnTo>
                  <a:cubicBezTo>
                    <a:pt x="9363" y="404"/>
                    <a:pt x="12075" y="3023"/>
                    <a:pt x="12075" y="6290"/>
                  </a:cubicBezTo>
                  <a:lnTo>
                    <a:pt x="13233" y="9002"/>
                  </a:lnTo>
                  <a:lnTo>
                    <a:pt x="12167" y="9187"/>
                  </a:lnTo>
                  <a:cubicBezTo>
                    <a:pt x="12075" y="9187"/>
                    <a:pt x="12075" y="9280"/>
                    <a:pt x="12075" y="9396"/>
                  </a:cubicBezTo>
                  <a:lnTo>
                    <a:pt x="12075" y="10555"/>
                  </a:lnTo>
                  <a:cubicBezTo>
                    <a:pt x="12075" y="11018"/>
                    <a:pt x="11681" y="11319"/>
                    <a:pt x="11287" y="11319"/>
                  </a:cubicBezTo>
                  <a:lnTo>
                    <a:pt x="10707" y="11319"/>
                  </a:lnTo>
                  <a:cubicBezTo>
                    <a:pt x="10244" y="11319"/>
                    <a:pt x="9757" y="11806"/>
                    <a:pt x="9757" y="12385"/>
                  </a:cubicBezTo>
                  <a:lnTo>
                    <a:pt x="9757" y="13730"/>
                  </a:lnTo>
                  <a:lnTo>
                    <a:pt x="2411" y="13730"/>
                  </a:lnTo>
                  <a:lnTo>
                    <a:pt x="2411" y="13336"/>
                  </a:lnTo>
                  <a:cubicBezTo>
                    <a:pt x="2411" y="12571"/>
                    <a:pt x="2318" y="11899"/>
                    <a:pt x="2132" y="11227"/>
                  </a:cubicBezTo>
                  <a:cubicBezTo>
                    <a:pt x="2132" y="11134"/>
                    <a:pt x="1924" y="11018"/>
                    <a:pt x="1831" y="11018"/>
                  </a:cubicBezTo>
                  <a:cubicBezTo>
                    <a:pt x="1739" y="11134"/>
                    <a:pt x="1739" y="11227"/>
                    <a:pt x="1739" y="11319"/>
                  </a:cubicBezTo>
                  <a:cubicBezTo>
                    <a:pt x="1924" y="11991"/>
                    <a:pt x="2017" y="12664"/>
                    <a:pt x="2017" y="13336"/>
                  </a:cubicBezTo>
                  <a:lnTo>
                    <a:pt x="2017" y="13915"/>
                  </a:lnTo>
                  <a:cubicBezTo>
                    <a:pt x="2017" y="14031"/>
                    <a:pt x="2132" y="14124"/>
                    <a:pt x="2225" y="14124"/>
                  </a:cubicBezTo>
                  <a:lnTo>
                    <a:pt x="9943" y="14124"/>
                  </a:lnTo>
                  <a:cubicBezTo>
                    <a:pt x="10035" y="14124"/>
                    <a:pt x="10128" y="14031"/>
                    <a:pt x="10128" y="13915"/>
                  </a:cubicBezTo>
                  <a:lnTo>
                    <a:pt x="10128" y="12385"/>
                  </a:lnTo>
                  <a:cubicBezTo>
                    <a:pt x="10128" y="11991"/>
                    <a:pt x="10429" y="11713"/>
                    <a:pt x="10707" y="11713"/>
                  </a:cubicBezTo>
                  <a:lnTo>
                    <a:pt x="11287" y="11713"/>
                  </a:lnTo>
                  <a:cubicBezTo>
                    <a:pt x="11866" y="11713"/>
                    <a:pt x="12445" y="11227"/>
                    <a:pt x="12445" y="10555"/>
                  </a:cubicBezTo>
                  <a:lnTo>
                    <a:pt x="12445" y="9581"/>
                  </a:lnTo>
                  <a:lnTo>
                    <a:pt x="13604" y="9396"/>
                  </a:lnTo>
                  <a:lnTo>
                    <a:pt x="13604" y="9280"/>
                  </a:lnTo>
                  <a:cubicBezTo>
                    <a:pt x="13720" y="9280"/>
                    <a:pt x="13813" y="9187"/>
                    <a:pt x="13720" y="9095"/>
                  </a:cubicBezTo>
                  <a:lnTo>
                    <a:pt x="12445" y="6198"/>
                  </a:lnTo>
                  <a:cubicBezTo>
                    <a:pt x="12445" y="4460"/>
                    <a:pt x="11681" y="2907"/>
                    <a:pt x="10429" y="1655"/>
                  </a:cubicBezTo>
                  <a:cubicBezTo>
                    <a:pt x="9264" y="577"/>
                    <a:pt x="7758" y="0"/>
                    <a:pt x="6154"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57"/>
            <p:cNvSpPr/>
            <p:nvPr/>
          </p:nvSpPr>
          <p:spPr>
            <a:xfrm>
              <a:off x="4985877" y="2812430"/>
              <a:ext cx="212544" cy="215814"/>
            </a:xfrm>
            <a:custGeom>
              <a:rect b="b" l="l" r="r" t="t"/>
              <a:pathLst>
                <a:path extrusionOk="0" h="6072" w="5980">
                  <a:moveTo>
                    <a:pt x="2990" y="487"/>
                  </a:moveTo>
                  <a:cubicBezTo>
                    <a:pt x="4427" y="487"/>
                    <a:pt x="5585" y="1645"/>
                    <a:pt x="5585" y="2990"/>
                  </a:cubicBezTo>
                  <a:cubicBezTo>
                    <a:pt x="5585" y="4450"/>
                    <a:pt x="4427" y="5608"/>
                    <a:pt x="2990" y="5608"/>
                  </a:cubicBezTo>
                  <a:cubicBezTo>
                    <a:pt x="1530" y="5608"/>
                    <a:pt x="371" y="4450"/>
                    <a:pt x="371" y="2990"/>
                  </a:cubicBezTo>
                  <a:cubicBezTo>
                    <a:pt x="371" y="1645"/>
                    <a:pt x="1530" y="487"/>
                    <a:pt x="2990" y="487"/>
                  </a:cubicBezTo>
                  <a:close/>
                  <a:moveTo>
                    <a:pt x="2990" y="0"/>
                  </a:moveTo>
                  <a:cubicBezTo>
                    <a:pt x="1344" y="0"/>
                    <a:pt x="0" y="1344"/>
                    <a:pt x="0" y="2990"/>
                  </a:cubicBezTo>
                  <a:cubicBezTo>
                    <a:pt x="0" y="4728"/>
                    <a:pt x="1344" y="6072"/>
                    <a:pt x="2990" y="6072"/>
                  </a:cubicBezTo>
                  <a:cubicBezTo>
                    <a:pt x="4635" y="6072"/>
                    <a:pt x="5979" y="4728"/>
                    <a:pt x="5979" y="2990"/>
                  </a:cubicBezTo>
                  <a:cubicBezTo>
                    <a:pt x="5979" y="1344"/>
                    <a:pt x="4635" y="0"/>
                    <a:pt x="299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57"/>
            <p:cNvSpPr/>
            <p:nvPr/>
          </p:nvSpPr>
          <p:spPr>
            <a:xfrm>
              <a:off x="5084723" y="2788510"/>
              <a:ext cx="14039" cy="65114"/>
            </a:xfrm>
            <a:custGeom>
              <a:rect b="b" l="l" r="r" t="t"/>
              <a:pathLst>
                <a:path extrusionOk="0" h="1832" w="395">
                  <a:moveTo>
                    <a:pt x="209" y="1"/>
                  </a:moveTo>
                  <a:cubicBezTo>
                    <a:pt x="116" y="1"/>
                    <a:pt x="0" y="94"/>
                    <a:pt x="0" y="186"/>
                  </a:cubicBezTo>
                  <a:lnTo>
                    <a:pt x="0" y="1646"/>
                  </a:lnTo>
                  <a:cubicBezTo>
                    <a:pt x="0" y="1739"/>
                    <a:pt x="116" y="1832"/>
                    <a:pt x="209" y="1832"/>
                  </a:cubicBezTo>
                  <a:cubicBezTo>
                    <a:pt x="302" y="1832"/>
                    <a:pt x="394" y="1739"/>
                    <a:pt x="394" y="1646"/>
                  </a:cubicBezTo>
                  <a:lnTo>
                    <a:pt x="394" y="186"/>
                  </a:lnTo>
                  <a:cubicBezTo>
                    <a:pt x="394" y="94"/>
                    <a:pt x="30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57"/>
            <p:cNvSpPr/>
            <p:nvPr/>
          </p:nvSpPr>
          <p:spPr>
            <a:xfrm>
              <a:off x="5084723" y="2987055"/>
              <a:ext cx="14039" cy="65931"/>
            </a:xfrm>
            <a:custGeom>
              <a:rect b="b" l="l" r="r" t="t"/>
              <a:pathLst>
                <a:path extrusionOk="0" h="1855" w="395">
                  <a:moveTo>
                    <a:pt x="209" y="0"/>
                  </a:moveTo>
                  <a:cubicBezTo>
                    <a:pt x="116" y="0"/>
                    <a:pt x="0" y="116"/>
                    <a:pt x="0" y="209"/>
                  </a:cubicBezTo>
                  <a:lnTo>
                    <a:pt x="0" y="1646"/>
                  </a:lnTo>
                  <a:cubicBezTo>
                    <a:pt x="0" y="1738"/>
                    <a:pt x="116" y="1854"/>
                    <a:pt x="209" y="1854"/>
                  </a:cubicBezTo>
                  <a:cubicBezTo>
                    <a:pt x="302" y="1854"/>
                    <a:pt x="394" y="1738"/>
                    <a:pt x="394" y="1646"/>
                  </a:cubicBezTo>
                  <a:lnTo>
                    <a:pt x="394" y="209"/>
                  </a:lnTo>
                  <a:cubicBezTo>
                    <a:pt x="394" y="116"/>
                    <a:pt x="302"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57"/>
            <p:cNvSpPr/>
            <p:nvPr/>
          </p:nvSpPr>
          <p:spPr>
            <a:xfrm>
              <a:off x="5160502" y="2912094"/>
              <a:ext cx="61808" cy="17309"/>
            </a:xfrm>
            <a:custGeom>
              <a:rect b="b" l="l" r="r" t="t"/>
              <a:pathLst>
                <a:path extrusionOk="0" h="487" w="1739">
                  <a:moveTo>
                    <a:pt x="186" y="0"/>
                  </a:moveTo>
                  <a:cubicBezTo>
                    <a:pt x="0" y="0"/>
                    <a:pt x="0" y="93"/>
                    <a:pt x="0" y="186"/>
                  </a:cubicBezTo>
                  <a:cubicBezTo>
                    <a:pt x="0" y="371"/>
                    <a:pt x="0" y="487"/>
                    <a:pt x="186" y="487"/>
                  </a:cubicBezTo>
                  <a:lnTo>
                    <a:pt x="1553" y="487"/>
                  </a:lnTo>
                  <a:cubicBezTo>
                    <a:pt x="1646" y="487"/>
                    <a:pt x="1739" y="371"/>
                    <a:pt x="1739" y="186"/>
                  </a:cubicBezTo>
                  <a:cubicBezTo>
                    <a:pt x="1739" y="93"/>
                    <a:pt x="1646" y="0"/>
                    <a:pt x="155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57"/>
            <p:cNvSpPr/>
            <p:nvPr/>
          </p:nvSpPr>
          <p:spPr>
            <a:xfrm>
              <a:off x="4961139" y="2912094"/>
              <a:ext cx="61844" cy="17309"/>
            </a:xfrm>
            <a:custGeom>
              <a:rect b="b" l="l" r="r" t="t"/>
              <a:pathLst>
                <a:path extrusionOk="0" h="487" w="1740">
                  <a:moveTo>
                    <a:pt x="210" y="0"/>
                  </a:moveTo>
                  <a:cubicBezTo>
                    <a:pt x="117" y="0"/>
                    <a:pt x="1" y="93"/>
                    <a:pt x="1" y="186"/>
                  </a:cubicBezTo>
                  <a:cubicBezTo>
                    <a:pt x="1" y="371"/>
                    <a:pt x="117" y="487"/>
                    <a:pt x="210" y="487"/>
                  </a:cubicBezTo>
                  <a:lnTo>
                    <a:pt x="1554" y="487"/>
                  </a:lnTo>
                  <a:cubicBezTo>
                    <a:pt x="1646" y="487"/>
                    <a:pt x="1739" y="371"/>
                    <a:pt x="1739" y="186"/>
                  </a:cubicBezTo>
                  <a:cubicBezTo>
                    <a:pt x="1739" y="93"/>
                    <a:pt x="1646" y="0"/>
                    <a:pt x="1554"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 name="Google Shape;896;p57"/>
          <p:cNvSpPr/>
          <p:nvPr/>
        </p:nvSpPr>
        <p:spPr>
          <a:xfrm>
            <a:off x="720000" y="423025"/>
            <a:ext cx="346800" cy="3468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900" name="Shape 900"/>
        <p:cNvGrpSpPr/>
        <p:nvPr/>
      </p:nvGrpSpPr>
      <p:grpSpPr>
        <a:xfrm>
          <a:off x="0" y="0"/>
          <a:ext cx="0" cy="0"/>
          <a:chOff x="0" y="0"/>
          <a:chExt cx="0" cy="0"/>
        </a:xfrm>
      </p:grpSpPr>
      <p:grpSp>
        <p:nvGrpSpPr>
          <p:cNvPr id="901" name="Google Shape;901;p58"/>
          <p:cNvGrpSpPr/>
          <p:nvPr/>
        </p:nvGrpSpPr>
        <p:grpSpPr>
          <a:xfrm>
            <a:off x="2487580" y="1700087"/>
            <a:ext cx="4168897" cy="2220923"/>
            <a:chOff x="233350" y="949250"/>
            <a:chExt cx="7137300" cy="3802300"/>
          </a:xfrm>
        </p:grpSpPr>
        <p:sp>
          <p:nvSpPr>
            <p:cNvPr id="902" name="Google Shape;902;p5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5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5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5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5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5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5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5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5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5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5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5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5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5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5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5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5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5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5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5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5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5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5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5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5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5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5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5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5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5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5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5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5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5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5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5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5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5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5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5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5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5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5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5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5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5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5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5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gradFill>
              <a:gsLst>
                <a:gs pos="0">
                  <a:srgbClr val="72FFFF">
                    <a:alpha val="39607"/>
                  </a:srgbClr>
                </a:gs>
                <a:gs pos="50000">
                  <a:srgbClr val="FEFF60">
                    <a:alpha val="39607"/>
                  </a:srgbClr>
                </a:gs>
                <a:gs pos="100000">
                  <a:srgbClr val="F555FF">
                    <a:alpha val="39607"/>
                  </a:srgbClr>
                </a:gs>
              </a:gsLst>
              <a:lin ang="2698631" scaled="0"/>
            </a:gra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 name="Google Shape;953;p58"/>
          <p:cNvSpPr txBox="1"/>
          <p:nvPr>
            <p:ph type="title"/>
          </p:nvPr>
        </p:nvSpPr>
        <p:spPr>
          <a:xfrm>
            <a:off x="2060200" y="540000"/>
            <a:ext cx="50238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MARKET SIZE</a:t>
            </a:r>
            <a:endParaRPr/>
          </a:p>
        </p:txBody>
      </p:sp>
      <p:sp>
        <p:nvSpPr>
          <p:cNvPr id="954" name="Google Shape;954;p58"/>
          <p:cNvSpPr txBox="1"/>
          <p:nvPr/>
        </p:nvSpPr>
        <p:spPr>
          <a:xfrm>
            <a:off x="711201" y="3044775"/>
            <a:ext cx="1776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BRASIL</a:t>
            </a:r>
            <a:endParaRPr sz="2000">
              <a:solidFill>
                <a:srgbClr val="000000"/>
              </a:solidFill>
              <a:latin typeface="Archivo Black"/>
              <a:ea typeface="Archivo Black"/>
              <a:cs typeface="Archivo Black"/>
              <a:sym typeface="Archivo Black"/>
            </a:endParaRPr>
          </a:p>
        </p:txBody>
      </p:sp>
      <p:sp>
        <p:nvSpPr>
          <p:cNvPr id="955" name="Google Shape;955;p58"/>
          <p:cNvSpPr txBox="1"/>
          <p:nvPr/>
        </p:nvSpPr>
        <p:spPr>
          <a:xfrm>
            <a:off x="711200" y="3466575"/>
            <a:ext cx="17763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latin typeface="IBM Plex Mono"/>
                <a:ea typeface="IBM Plex Mono"/>
                <a:cs typeface="IBM Plex Mono"/>
                <a:sym typeface="IBM Plex Mono"/>
              </a:rPr>
              <a:t>Mars is a cold place </a:t>
            </a:r>
            <a:r>
              <a:rPr lang="en">
                <a:latin typeface="IBM Plex Mono"/>
                <a:ea typeface="IBM Plex Mono"/>
                <a:cs typeface="IBM Plex Mono"/>
                <a:sym typeface="IBM Plex Mono"/>
              </a:rPr>
              <a:t>to live</a:t>
            </a:r>
            <a:endParaRPr>
              <a:solidFill>
                <a:srgbClr val="000000"/>
              </a:solidFill>
              <a:latin typeface="IBM Plex Mono"/>
              <a:ea typeface="IBM Plex Mono"/>
              <a:cs typeface="IBM Plex Mono"/>
              <a:sym typeface="IBM Plex Mono"/>
            </a:endParaRPr>
          </a:p>
        </p:txBody>
      </p:sp>
      <p:sp>
        <p:nvSpPr>
          <p:cNvPr id="956" name="Google Shape;956;p58"/>
          <p:cNvSpPr txBox="1"/>
          <p:nvPr/>
        </p:nvSpPr>
        <p:spPr>
          <a:xfrm>
            <a:off x="711307" y="1526925"/>
            <a:ext cx="1776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US</a:t>
            </a:r>
            <a:endParaRPr sz="2000">
              <a:solidFill>
                <a:srgbClr val="000000"/>
              </a:solidFill>
              <a:latin typeface="Archivo Black"/>
              <a:ea typeface="Archivo Black"/>
              <a:cs typeface="Archivo Black"/>
              <a:sym typeface="Archivo Black"/>
            </a:endParaRPr>
          </a:p>
        </p:txBody>
      </p:sp>
      <p:sp>
        <p:nvSpPr>
          <p:cNvPr id="957" name="Google Shape;957;p58"/>
          <p:cNvSpPr txBox="1"/>
          <p:nvPr/>
        </p:nvSpPr>
        <p:spPr>
          <a:xfrm>
            <a:off x="711307" y="1948725"/>
            <a:ext cx="17763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latin typeface="IBM Plex Mono"/>
                <a:ea typeface="IBM Plex Mono"/>
                <a:cs typeface="IBM Plex Mono"/>
                <a:sym typeface="IBM Plex Mono"/>
              </a:rPr>
              <a:t>Mercury is</a:t>
            </a:r>
            <a:r>
              <a:rPr lang="en">
                <a:latin typeface="IBM Plex Mono"/>
                <a:ea typeface="IBM Plex Mono"/>
                <a:cs typeface="IBM Plex Mono"/>
                <a:sym typeface="IBM Plex Mono"/>
              </a:rPr>
              <a:t> a small planet</a:t>
            </a:r>
            <a:endParaRPr>
              <a:solidFill>
                <a:srgbClr val="000000"/>
              </a:solidFill>
              <a:latin typeface="IBM Plex Mono"/>
              <a:ea typeface="IBM Plex Mono"/>
              <a:cs typeface="IBM Plex Mono"/>
              <a:sym typeface="IBM Plex Mono"/>
            </a:endParaRPr>
          </a:p>
        </p:txBody>
      </p:sp>
      <p:sp>
        <p:nvSpPr>
          <p:cNvPr id="958" name="Google Shape;958;p58"/>
          <p:cNvSpPr txBox="1"/>
          <p:nvPr/>
        </p:nvSpPr>
        <p:spPr>
          <a:xfrm>
            <a:off x="6647778" y="1526925"/>
            <a:ext cx="1776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INDIA</a:t>
            </a:r>
            <a:endParaRPr sz="2000">
              <a:solidFill>
                <a:srgbClr val="000000"/>
              </a:solidFill>
              <a:latin typeface="Archivo Black"/>
              <a:ea typeface="Archivo Black"/>
              <a:cs typeface="Archivo Black"/>
              <a:sym typeface="Archivo Black"/>
            </a:endParaRPr>
          </a:p>
        </p:txBody>
      </p:sp>
      <p:sp>
        <p:nvSpPr>
          <p:cNvPr id="959" name="Google Shape;959;p58"/>
          <p:cNvSpPr txBox="1"/>
          <p:nvPr/>
        </p:nvSpPr>
        <p:spPr>
          <a:xfrm>
            <a:off x="6647776" y="1948725"/>
            <a:ext cx="17763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IBM Plex Mono"/>
                <a:ea typeface="IBM Plex Mono"/>
                <a:cs typeface="IBM Plex Mono"/>
                <a:sym typeface="IBM Plex Mono"/>
              </a:rPr>
              <a:t>Jupiter i</a:t>
            </a:r>
            <a:r>
              <a:rPr lang="en">
                <a:solidFill>
                  <a:srgbClr val="000000"/>
                </a:solidFill>
                <a:latin typeface="IBM Plex Mono"/>
                <a:ea typeface="IBM Plex Mono"/>
                <a:cs typeface="IBM Plex Mono"/>
                <a:sym typeface="IBM Plex Mono"/>
              </a:rPr>
              <a:t>s the biggest planet</a:t>
            </a:r>
            <a:endParaRPr>
              <a:solidFill>
                <a:srgbClr val="000000"/>
              </a:solidFill>
              <a:latin typeface="IBM Plex Mono"/>
              <a:ea typeface="IBM Plex Mono"/>
              <a:cs typeface="IBM Plex Mono"/>
              <a:sym typeface="IBM Plex Mono"/>
            </a:endParaRPr>
          </a:p>
        </p:txBody>
      </p:sp>
      <p:sp>
        <p:nvSpPr>
          <p:cNvPr id="960" name="Google Shape;960;p58"/>
          <p:cNvSpPr txBox="1"/>
          <p:nvPr/>
        </p:nvSpPr>
        <p:spPr>
          <a:xfrm>
            <a:off x="6647790" y="3044775"/>
            <a:ext cx="1776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CHINA</a:t>
            </a:r>
            <a:endParaRPr sz="2000">
              <a:solidFill>
                <a:srgbClr val="000000"/>
              </a:solidFill>
              <a:latin typeface="Archivo Black"/>
              <a:ea typeface="Archivo Black"/>
              <a:cs typeface="Archivo Black"/>
              <a:sym typeface="Archivo Black"/>
            </a:endParaRPr>
          </a:p>
        </p:txBody>
      </p:sp>
      <p:sp>
        <p:nvSpPr>
          <p:cNvPr id="961" name="Google Shape;961;p58"/>
          <p:cNvSpPr txBox="1"/>
          <p:nvPr/>
        </p:nvSpPr>
        <p:spPr>
          <a:xfrm>
            <a:off x="6647787" y="3466575"/>
            <a:ext cx="17763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Venus has high temperatures</a:t>
            </a:r>
            <a:endParaRPr>
              <a:solidFill>
                <a:srgbClr val="000000"/>
              </a:solidFill>
              <a:latin typeface="IBM Plex Mono"/>
              <a:ea typeface="IBM Plex Mono"/>
              <a:cs typeface="IBM Plex Mono"/>
              <a:sym typeface="IBM Plex Mono"/>
            </a:endParaRPr>
          </a:p>
        </p:txBody>
      </p:sp>
      <p:grpSp>
        <p:nvGrpSpPr>
          <p:cNvPr id="962" name="Google Shape;962;p58"/>
          <p:cNvGrpSpPr/>
          <p:nvPr/>
        </p:nvGrpSpPr>
        <p:grpSpPr>
          <a:xfrm>
            <a:off x="3067725" y="2103350"/>
            <a:ext cx="327600" cy="327600"/>
            <a:chOff x="3122725" y="2103350"/>
            <a:chExt cx="327600" cy="327600"/>
          </a:xfrm>
        </p:grpSpPr>
        <p:sp>
          <p:nvSpPr>
            <p:cNvPr id="963" name="Google Shape;963;p58"/>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58"/>
            <p:cNvSpPr/>
            <p:nvPr/>
          </p:nvSpPr>
          <p:spPr>
            <a:xfrm>
              <a:off x="3166188" y="2146825"/>
              <a:ext cx="240600" cy="240600"/>
            </a:xfrm>
            <a:prstGeom prst="ellipse">
              <a:avLst/>
            </a:pr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 name="Google Shape;965;p58"/>
          <p:cNvGrpSpPr/>
          <p:nvPr/>
        </p:nvGrpSpPr>
        <p:grpSpPr>
          <a:xfrm>
            <a:off x="3480300" y="3055600"/>
            <a:ext cx="327600" cy="327600"/>
            <a:chOff x="3122725" y="2103350"/>
            <a:chExt cx="327600" cy="327600"/>
          </a:xfrm>
        </p:grpSpPr>
        <p:sp>
          <p:nvSpPr>
            <p:cNvPr id="966" name="Google Shape;966;p58"/>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58"/>
            <p:cNvSpPr/>
            <p:nvPr/>
          </p:nvSpPr>
          <p:spPr>
            <a:xfrm>
              <a:off x="3166188" y="2146825"/>
              <a:ext cx="240600" cy="240600"/>
            </a:xfrm>
            <a:prstGeom prst="ellipse">
              <a:avLst/>
            </a:prstGeom>
            <a:gradFill>
              <a:gsLst>
                <a:gs pos="0">
                  <a:schemeClr val="accent1"/>
                </a:gs>
                <a:gs pos="100000">
                  <a:schemeClr val="dk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 name="Google Shape;968;p58"/>
          <p:cNvGrpSpPr/>
          <p:nvPr/>
        </p:nvGrpSpPr>
        <p:grpSpPr>
          <a:xfrm>
            <a:off x="1435550" y="1199325"/>
            <a:ext cx="327600" cy="327600"/>
            <a:chOff x="3122725" y="2103350"/>
            <a:chExt cx="327600" cy="327600"/>
          </a:xfrm>
        </p:grpSpPr>
        <p:sp>
          <p:nvSpPr>
            <p:cNvPr id="969" name="Google Shape;969;p58"/>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58"/>
            <p:cNvSpPr/>
            <p:nvPr/>
          </p:nvSpPr>
          <p:spPr>
            <a:xfrm>
              <a:off x="3166188" y="2146825"/>
              <a:ext cx="240600" cy="240600"/>
            </a:xfrm>
            <a:prstGeom prst="ellipse">
              <a:avLst/>
            </a:pr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 name="Google Shape;971;p58"/>
          <p:cNvGrpSpPr/>
          <p:nvPr/>
        </p:nvGrpSpPr>
        <p:grpSpPr>
          <a:xfrm>
            <a:off x="1435550" y="2702238"/>
            <a:ext cx="327600" cy="327600"/>
            <a:chOff x="3122725" y="2103350"/>
            <a:chExt cx="327600" cy="327600"/>
          </a:xfrm>
        </p:grpSpPr>
        <p:sp>
          <p:nvSpPr>
            <p:cNvPr id="972" name="Google Shape;972;p58"/>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58"/>
            <p:cNvSpPr/>
            <p:nvPr/>
          </p:nvSpPr>
          <p:spPr>
            <a:xfrm>
              <a:off x="3166188" y="2146825"/>
              <a:ext cx="240600" cy="240600"/>
            </a:xfrm>
            <a:prstGeom prst="ellipse">
              <a:avLst/>
            </a:prstGeom>
            <a:gradFill>
              <a:gsLst>
                <a:gs pos="0">
                  <a:schemeClr val="accent1"/>
                </a:gs>
                <a:gs pos="100000">
                  <a:schemeClr val="dk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 name="Google Shape;974;p58"/>
          <p:cNvGrpSpPr/>
          <p:nvPr/>
        </p:nvGrpSpPr>
        <p:grpSpPr>
          <a:xfrm>
            <a:off x="7380900" y="1199325"/>
            <a:ext cx="327600" cy="327600"/>
            <a:chOff x="3122725" y="2103350"/>
            <a:chExt cx="327600" cy="327600"/>
          </a:xfrm>
        </p:grpSpPr>
        <p:sp>
          <p:nvSpPr>
            <p:cNvPr id="975" name="Google Shape;975;p58"/>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58"/>
            <p:cNvSpPr/>
            <p:nvPr/>
          </p:nvSpPr>
          <p:spPr>
            <a:xfrm>
              <a:off x="3166188" y="2146825"/>
              <a:ext cx="240600" cy="240600"/>
            </a:xfrm>
            <a:prstGeom prst="ellipse">
              <a:avLst/>
            </a:prstGeom>
            <a:gradFill>
              <a:gsLst>
                <a:gs pos="0">
                  <a:schemeClr val="accent3"/>
                </a:gs>
                <a:gs pos="100000">
                  <a:schemeClr val="l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 name="Google Shape;977;p58"/>
          <p:cNvGrpSpPr/>
          <p:nvPr/>
        </p:nvGrpSpPr>
        <p:grpSpPr>
          <a:xfrm>
            <a:off x="7380900" y="2702238"/>
            <a:ext cx="327600" cy="327600"/>
            <a:chOff x="3122725" y="2103350"/>
            <a:chExt cx="327600" cy="327600"/>
          </a:xfrm>
        </p:grpSpPr>
        <p:sp>
          <p:nvSpPr>
            <p:cNvPr id="978" name="Google Shape;978;p58"/>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58"/>
            <p:cNvSpPr/>
            <p:nvPr/>
          </p:nvSpPr>
          <p:spPr>
            <a:xfrm>
              <a:off x="3166188" y="2146825"/>
              <a:ext cx="240600" cy="240600"/>
            </a:xfrm>
            <a:prstGeom prst="ellipse">
              <a:avLst/>
            </a:prstGeom>
            <a:gradFill>
              <a:gsLst>
                <a:gs pos="0">
                  <a:schemeClr val="accent3"/>
                </a:gs>
                <a:gs pos="100000">
                  <a:schemeClr val="accen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 name="Google Shape;980;p58"/>
          <p:cNvGrpSpPr/>
          <p:nvPr/>
        </p:nvGrpSpPr>
        <p:grpSpPr>
          <a:xfrm>
            <a:off x="5594725" y="2103338"/>
            <a:ext cx="327600" cy="327600"/>
            <a:chOff x="3122725" y="2103350"/>
            <a:chExt cx="327600" cy="327600"/>
          </a:xfrm>
        </p:grpSpPr>
        <p:sp>
          <p:nvSpPr>
            <p:cNvPr id="981" name="Google Shape;981;p58"/>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58"/>
            <p:cNvSpPr/>
            <p:nvPr/>
          </p:nvSpPr>
          <p:spPr>
            <a:xfrm>
              <a:off x="3166188" y="2146825"/>
              <a:ext cx="240600" cy="240600"/>
            </a:xfrm>
            <a:prstGeom prst="ellipse">
              <a:avLst/>
            </a:prstGeom>
            <a:gradFill>
              <a:gsLst>
                <a:gs pos="0">
                  <a:schemeClr val="accent3"/>
                </a:gs>
                <a:gs pos="100000">
                  <a:schemeClr val="accen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 name="Google Shape;983;p58"/>
          <p:cNvGrpSpPr/>
          <p:nvPr/>
        </p:nvGrpSpPr>
        <p:grpSpPr>
          <a:xfrm>
            <a:off x="5299938" y="2374650"/>
            <a:ext cx="327600" cy="327600"/>
            <a:chOff x="3122725" y="2103350"/>
            <a:chExt cx="327600" cy="327600"/>
          </a:xfrm>
        </p:grpSpPr>
        <p:sp>
          <p:nvSpPr>
            <p:cNvPr id="984" name="Google Shape;984;p58"/>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8"/>
            <p:cNvSpPr/>
            <p:nvPr/>
          </p:nvSpPr>
          <p:spPr>
            <a:xfrm>
              <a:off x="3166188" y="2146825"/>
              <a:ext cx="240600" cy="240600"/>
            </a:xfrm>
            <a:prstGeom prst="ellipse">
              <a:avLst/>
            </a:prstGeom>
            <a:gradFill>
              <a:gsLst>
                <a:gs pos="0">
                  <a:schemeClr val="accent3"/>
                </a:gs>
                <a:gs pos="100000">
                  <a:schemeClr val="l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989" name="Shape 989"/>
        <p:cNvGrpSpPr/>
        <p:nvPr/>
      </p:nvGrpSpPr>
      <p:grpSpPr>
        <a:xfrm>
          <a:off x="0" y="0"/>
          <a:ext cx="0" cy="0"/>
          <a:chOff x="0" y="0"/>
          <a:chExt cx="0" cy="0"/>
        </a:xfrm>
      </p:grpSpPr>
      <p:sp>
        <p:nvSpPr>
          <p:cNvPr id="990" name="Google Shape;990;p59"/>
          <p:cNvSpPr txBox="1"/>
          <p:nvPr>
            <p:ph type="title"/>
          </p:nvPr>
        </p:nvSpPr>
        <p:spPr>
          <a:xfrm>
            <a:off x="2125625" y="3004800"/>
            <a:ext cx="4893000" cy="53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991" name="Google Shape;991;p59"/>
          <p:cNvSpPr txBox="1"/>
          <p:nvPr>
            <p:ph idx="1" type="subTitle"/>
          </p:nvPr>
        </p:nvSpPr>
        <p:spPr>
          <a:xfrm>
            <a:off x="2125525" y="1606800"/>
            <a:ext cx="4893000" cy="139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992" name="Google Shape;992;p59"/>
          <p:cNvSpPr/>
          <p:nvPr/>
        </p:nvSpPr>
        <p:spPr>
          <a:xfrm>
            <a:off x="579450" y="856075"/>
            <a:ext cx="281100" cy="2811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6" name="Shape 996"/>
        <p:cNvGrpSpPr/>
        <p:nvPr/>
      </p:nvGrpSpPr>
      <p:grpSpPr>
        <a:xfrm>
          <a:off x="0" y="0"/>
          <a:ext cx="0" cy="0"/>
          <a:chOff x="0" y="0"/>
          <a:chExt cx="0" cy="0"/>
        </a:xfrm>
      </p:grpSpPr>
      <p:sp>
        <p:nvSpPr>
          <p:cNvPr id="997" name="Google Shape;997;p60"/>
          <p:cNvSpPr/>
          <p:nvPr/>
        </p:nvSpPr>
        <p:spPr>
          <a:xfrm>
            <a:off x="1143050" y="1577950"/>
            <a:ext cx="379800" cy="2364900"/>
          </a:xfrm>
          <a:prstGeom prst="roundRect">
            <a:avLst>
              <a:gd fmla="val 5000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60"/>
          <p:cNvSpPr/>
          <p:nvPr/>
        </p:nvSpPr>
        <p:spPr>
          <a:xfrm>
            <a:off x="1184847" y="1820836"/>
            <a:ext cx="296400" cy="2068800"/>
          </a:xfrm>
          <a:prstGeom prst="roundRect">
            <a:avLst>
              <a:gd fmla="val 50000" name="adj"/>
            </a:avLst>
          </a:prstGeom>
          <a:gradFill>
            <a:gsLst>
              <a:gs pos="0">
                <a:schemeClr val="accent1"/>
              </a:gs>
              <a:gs pos="100000">
                <a:schemeClr val="dk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0"/>
          <p:cNvSpPr txBox="1"/>
          <p:nvPr/>
        </p:nvSpPr>
        <p:spPr>
          <a:xfrm>
            <a:off x="852200" y="4118223"/>
            <a:ext cx="961500" cy="26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90</a:t>
            </a:r>
            <a:r>
              <a:rPr lang="en">
                <a:solidFill>
                  <a:schemeClr val="dk1"/>
                </a:solidFill>
                <a:latin typeface="IBM Plex Mono"/>
                <a:ea typeface="IBM Plex Mono"/>
                <a:cs typeface="IBM Plex Mono"/>
                <a:sym typeface="IBM Plex Mono"/>
              </a:rPr>
              <a:t>%</a:t>
            </a:r>
            <a:endParaRPr>
              <a:solidFill>
                <a:schemeClr val="dk1"/>
              </a:solidFill>
              <a:latin typeface="IBM Plex Mono"/>
              <a:ea typeface="IBM Plex Mono"/>
              <a:cs typeface="IBM Plex Mono"/>
              <a:sym typeface="IBM Plex Mono"/>
            </a:endParaRPr>
          </a:p>
        </p:txBody>
      </p:sp>
      <p:sp>
        <p:nvSpPr>
          <p:cNvPr id="1000" name="Google Shape;1000;p60"/>
          <p:cNvSpPr/>
          <p:nvPr/>
        </p:nvSpPr>
        <p:spPr>
          <a:xfrm>
            <a:off x="1968345" y="1577950"/>
            <a:ext cx="379800" cy="2364900"/>
          </a:xfrm>
          <a:prstGeom prst="roundRect">
            <a:avLst>
              <a:gd fmla="val 5000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60"/>
          <p:cNvSpPr/>
          <p:nvPr/>
        </p:nvSpPr>
        <p:spPr>
          <a:xfrm>
            <a:off x="2010142" y="2752969"/>
            <a:ext cx="296400" cy="1136700"/>
          </a:xfrm>
          <a:prstGeom prst="roundRect">
            <a:avLst>
              <a:gd fmla="val 50000" name="adj"/>
            </a:avLst>
          </a:prstGeom>
          <a:gradFill>
            <a:gsLst>
              <a:gs pos="0">
                <a:schemeClr val="accent3"/>
              </a:gs>
              <a:gs pos="100000">
                <a:schemeClr val="accen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0"/>
          <p:cNvSpPr/>
          <p:nvPr/>
        </p:nvSpPr>
        <p:spPr>
          <a:xfrm>
            <a:off x="2793647" y="1577950"/>
            <a:ext cx="379800" cy="2364900"/>
          </a:xfrm>
          <a:prstGeom prst="roundRect">
            <a:avLst>
              <a:gd fmla="val 5000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60"/>
          <p:cNvSpPr/>
          <p:nvPr/>
        </p:nvSpPr>
        <p:spPr>
          <a:xfrm>
            <a:off x="2835454" y="2206002"/>
            <a:ext cx="296400" cy="1683600"/>
          </a:xfrm>
          <a:prstGeom prst="roundRect">
            <a:avLst>
              <a:gd fmla="val 50000" name="adj"/>
            </a:avLst>
          </a:prstGeom>
          <a:gradFill>
            <a:gsLst>
              <a:gs pos="0">
                <a:schemeClr val="accent5"/>
              </a:gs>
              <a:gs pos="100000">
                <a:schemeClr val="accen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60"/>
          <p:cNvSpPr/>
          <p:nvPr/>
        </p:nvSpPr>
        <p:spPr>
          <a:xfrm>
            <a:off x="3618949" y="1577950"/>
            <a:ext cx="379800" cy="2364900"/>
          </a:xfrm>
          <a:prstGeom prst="roundRect">
            <a:avLst>
              <a:gd fmla="val 5000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0"/>
          <p:cNvSpPr/>
          <p:nvPr/>
        </p:nvSpPr>
        <p:spPr>
          <a:xfrm>
            <a:off x="3660756" y="3186676"/>
            <a:ext cx="296400" cy="702900"/>
          </a:xfrm>
          <a:prstGeom prst="roundRect">
            <a:avLst>
              <a:gd fmla="val 50000" name="adj"/>
            </a:avLst>
          </a:prstGeom>
          <a:gradFill>
            <a:gsLst>
              <a:gs pos="0">
                <a:schemeClr val="accent4"/>
              </a:gs>
              <a:gs pos="50000">
                <a:schemeClr val="accent4"/>
              </a:gs>
              <a:gs pos="100000">
                <a:schemeClr val="accent3"/>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60"/>
          <p:cNvSpPr txBox="1"/>
          <p:nvPr/>
        </p:nvSpPr>
        <p:spPr>
          <a:xfrm>
            <a:off x="1677500" y="4118223"/>
            <a:ext cx="961500" cy="26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45</a:t>
            </a:r>
            <a:r>
              <a:rPr lang="en">
                <a:solidFill>
                  <a:schemeClr val="dk1"/>
                </a:solidFill>
                <a:latin typeface="IBM Plex Mono"/>
                <a:ea typeface="IBM Plex Mono"/>
                <a:cs typeface="IBM Plex Mono"/>
                <a:sym typeface="IBM Plex Mono"/>
              </a:rPr>
              <a:t>%</a:t>
            </a:r>
            <a:endParaRPr>
              <a:solidFill>
                <a:schemeClr val="dk1"/>
              </a:solidFill>
              <a:latin typeface="IBM Plex Mono"/>
              <a:ea typeface="IBM Plex Mono"/>
              <a:cs typeface="IBM Plex Mono"/>
              <a:sym typeface="IBM Plex Mono"/>
            </a:endParaRPr>
          </a:p>
        </p:txBody>
      </p:sp>
      <p:sp>
        <p:nvSpPr>
          <p:cNvPr id="1007" name="Google Shape;1007;p60"/>
          <p:cNvSpPr txBox="1"/>
          <p:nvPr/>
        </p:nvSpPr>
        <p:spPr>
          <a:xfrm>
            <a:off x="2502800" y="4118223"/>
            <a:ext cx="961500" cy="26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75</a:t>
            </a:r>
            <a:r>
              <a:rPr lang="en">
                <a:solidFill>
                  <a:schemeClr val="dk1"/>
                </a:solidFill>
                <a:latin typeface="IBM Plex Mono"/>
                <a:ea typeface="IBM Plex Mono"/>
                <a:cs typeface="IBM Plex Mono"/>
                <a:sym typeface="IBM Plex Mono"/>
              </a:rPr>
              <a:t>%</a:t>
            </a:r>
            <a:endParaRPr>
              <a:solidFill>
                <a:schemeClr val="dk1"/>
              </a:solidFill>
              <a:latin typeface="IBM Plex Mono"/>
              <a:ea typeface="IBM Plex Mono"/>
              <a:cs typeface="IBM Plex Mono"/>
              <a:sym typeface="IBM Plex Mono"/>
            </a:endParaRPr>
          </a:p>
        </p:txBody>
      </p:sp>
      <p:sp>
        <p:nvSpPr>
          <p:cNvPr id="1008" name="Google Shape;1008;p60"/>
          <p:cNvSpPr txBox="1"/>
          <p:nvPr/>
        </p:nvSpPr>
        <p:spPr>
          <a:xfrm>
            <a:off x="3328200" y="4118223"/>
            <a:ext cx="961500" cy="26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20</a:t>
            </a:r>
            <a:r>
              <a:rPr lang="en">
                <a:solidFill>
                  <a:schemeClr val="dk1"/>
                </a:solidFill>
                <a:latin typeface="IBM Plex Mono"/>
                <a:ea typeface="IBM Plex Mono"/>
                <a:cs typeface="IBM Plex Mono"/>
                <a:sym typeface="IBM Plex Mono"/>
              </a:rPr>
              <a:t>%</a:t>
            </a:r>
            <a:endParaRPr>
              <a:solidFill>
                <a:schemeClr val="dk1"/>
              </a:solidFill>
              <a:latin typeface="IBM Plex Mono"/>
              <a:ea typeface="IBM Plex Mono"/>
              <a:cs typeface="IBM Plex Mono"/>
              <a:sym typeface="IBM Plex Mono"/>
            </a:endParaRPr>
          </a:p>
        </p:txBody>
      </p:sp>
      <p:grpSp>
        <p:nvGrpSpPr>
          <p:cNvPr id="1009" name="Google Shape;1009;p60"/>
          <p:cNvGrpSpPr/>
          <p:nvPr/>
        </p:nvGrpSpPr>
        <p:grpSpPr>
          <a:xfrm>
            <a:off x="4562750" y="3130717"/>
            <a:ext cx="327600" cy="327600"/>
            <a:chOff x="3122725" y="2103350"/>
            <a:chExt cx="327600" cy="327600"/>
          </a:xfrm>
        </p:grpSpPr>
        <p:sp>
          <p:nvSpPr>
            <p:cNvPr id="1010" name="Google Shape;1010;p60"/>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60"/>
            <p:cNvSpPr/>
            <p:nvPr/>
          </p:nvSpPr>
          <p:spPr>
            <a:xfrm>
              <a:off x="3166188" y="2146825"/>
              <a:ext cx="240600" cy="240600"/>
            </a:xfrm>
            <a:prstGeom prst="ellipse">
              <a:avLst/>
            </a:prstGeom>
            <a:gradFill>
              <a:gsLst>
                <a:gs pos="0">
                  <a:schemeClr val="accent5"/>
                </a:gs>
                <a:gs pos="100000">
                  <a:schemeClr val="accen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 name="Google Shape;1012;p60"/>
          <p:cNvGrpSpPr/>
          <p:nvPr/>
        </p:nvGrpSpPr>
        <p:grpSpPr>
          <a:xfrm>
            <a:off x="4562761" y="2354333"/>
            <a:ext cx="327600" cy="327600"/>
            <a:chOff x="3122725" y="2103350"/>
            <a:chExt cx="327600" cy="327600"/>
          </a:xfrm>
        </p:grpSpPr>
        <p:sp>
          <p:nvSpPr>
            <p:cNvPr id="1013" name="Google Shape;1013;p60"/>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60"/>
            <p:cNvSpPr/>
            <p:nvPr/>
          </p:nvSpPr>
          <p:spPr>
            <a:xfrm>
              <a:off x="3166188" y="2146825"/>
              <a:ext cx="240600" cy="240600"/>
            </a:xfrm>
            <a:prstGeom prst="ellipse">
              <a:avLst/>
            </a:prstGeom>
            <a:gradFill>
              <a:gsLst>
                <a:gs pos="0">
                  <a:schemeClr val="accent3"/>
                </a:gs>
                <a:gs pos="100000">
                  <a:schemeClr val="accen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 name="Google Shape;1015;p60"/>
          <p:cNvGrpSpPr/>
          <p:nvPr/>
        </p:nvGrpSpPr>
        <p:grpSpPr>
          <a:xfrm>
            <a:off x="4562761" y="1577950"/>
            <a:ext cx="327600" cy="327600"/>
            <a:chOff x="3122725" y="2103350"/>
            <a:chExt cx="327600" cy="327600"/>
          </a:xfrm>
        </p:grpSpPr>
        <p:sp>
          <p:nvSpPr>
            <p:cNvPr id="1016" name="Google Shape;1016;p60"/>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60"/>
            <p:cNvSpPr/>
            <p:nvPr/>
          </p:nvSpPr>
          <p:spPr>
            <a:xfrm>
              <a:off x="3166188" y="2146825"/>
              <a:ext cx="240600" cy="240600"/>
            </a:xfrm>
            <a:prstGeom prst="ellipse">
              <a:avLst/>
            </a:prstGeom>
            <a:gradFill>
              <a:gsLst>
                <a:gs pos="0">
                  <a:schemeClr val="accent1"/>
                </a:gs>
                <a:gs pos="100000">
                  <a:schemeClr val="dk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 name="Google Shape;1018;p60"/>
          <p:cNvGrpSpPr/>
          <p:nvPr/>
        </p:nvGrpSpPr>
        <p:grpSpPr>
          <a:xfrm>
            <a:off x="4562761" y="3907100"/>
            <a:ext cx="327600" cy="327600"/>
            <a:chOff x="3122725" y="2103350"/>
            <a:chExt cx="327600" cy="327600"/>
          </a:xfrm>
        </p:grpSpPr>
        <p:sp>
          <p:nvSpPr>
            <p:cNvPr id="1019" name="Google Shape;1019;p60"/>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60"/>
            <p:cNvSpPr/>
            <p:nvPr/>
          </p:nvSpPr>
          <p:spPr>
            <a:xfrm>
              <a:off x="3166188" y="2146825"/>
              <a:ext cx="240600" cy="240600"/>
            </a:xfrm>
            <a:prstGeom prst="ellipse">
              <a:avLst/>
            </a:prstGeom>
            <a:gradFill>
              <a:gsLst>
                <a:gs pos="0">
                  <a:schemeClr val="accent4"/>
                </a:gs>
                <a:gs pos="50000">
                  <a:schemeClr val="accent4"/>
                </a:gs>
                <a:gs pos="100000">
                  <a:schemeClr val="accent3"/>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 name="Google Shape;1021;p60"/>
          <p:cNvSpPr/>
          <p:nvPr/>
        </p:nvSpPr>
        <p:spPr>
          <a:xfrm>
            <a:off x="501900" y="238925"/>
            <a:ext cx="436200" cy="4362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0"/>
          <p:cNvSpPr/>
          <p:nvPr/>
        </p:nvSpPr>
        <p:spPr>
          <a:xfrm>
            <a:off x="7595425" y="324125"/>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0"/>
          <p:cNvSpPr txBox="1"/>
          <p:nvPr/>
        </p:nvSpPr>
        <p:spPr>
          <a:xfrm>
            <a:off x="4980150" y="2967124"/>
            <a:ext cx="33117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latin typeface="Archivo Black"/>
                <a:ea typeface="Archivo Black"/>
                <a:cs typeface="Archivo Black"/>
                <a:sym typeface="Archivo Black"/>
              </a:rPr>
              <a:t>GRANT</a:t>
            </a:r>
            <a:endParaRPr sz="2000">
              <a:solidFill>
                <a:srgbClr val="000000"/>
              </a:solidFill>
              <a:latin typeface="Archivo Black"/>
              <a:ea typeface="Archivo Black"/>
              <a:cs typeface="Archivo Black"/>
              <a:sym typeface="Archivo Black"/>
            </a:endParaRPr>
          </a:p>
        </p:txBody>
      </p:sp>
      <p:sp>
        <p:nvSpPr>
          <p:cNvPr id="1024" name="Google Shape;1024;p60"/>
          <p:cNvSpPr txBox="1"/>
          <p:nvPr/>
        </p:nvSpPr>
        <p:spPr>
          <a:xfrm>
            <a:off x="4980150" y="3289623"/>
            <a:ext cx="33117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0000"/>
                </a:solidFill>
                <a:latin typeface="IBM Plex Mono"/>
                <a:ea typeface="IBM Plex Mono"/>
                <a:cs typeface="IBM Plex Mono"/>
                <a:sym typeface="IBM Plex Mono"/>
              </a:rPr>
              <a:t>Mars is</a:t>
            </a:r>
            <a:r>
              <a:rPr lang="en">
                <a:latin typeface="IBM Plex Mono"/>
                <a:ea typeface="IBM Plex Mono"/>
                <a:cs typeface="IBM Plex Mono"/>
                <a:sym typeface="IBM Plex Mono"/>
              </a:rPr>
              <a:t> full of iron oxide</a:t>
            </a:r>
            <a:endParaRPr>
              <a:solidFill>
                <a:srgbClr val="000000"/>
              </a:solidFill>
              <a:latin typeface="IBM Plex Mono"/>
              <a:ea typeface="IBM Plex Mono"/>
              <a:cs typeface="IBM Plex Mono"/>
              <a:sym typeface="IBM Plex Mono"/>
            </a:endParaRPr>
          </a:p>
        </p:txBody>
      </p:sp>
      <p:sp>
        <p:nvSpPr>
          <p:cNvPr id="1025" name="Google Shape;1025;p60"/>
          <p:cNvSpPr txBox="1"/>
          <p:nvPr/>
        </p:nvSpPr>
        <p:spPr>
          <a:xfrm>
            <a:off x="4980125" y="1372325"/>
            <a:ext cx="33117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latin typeface="Archivo Black"/>
                <a:ea typeface="Archivo Black"/>
                <a:cs typeface="Archivo Black"/>
                <a:sym typeface="Archivo Black"/>
              </a:rPr>
              <a:t>SUPPLIER</a:t>
            </a:r>
            <a:endParaRPr sz="2000">
              <a:solidFill>
                <a:srgbClr val="000000"/>
              </a:solidFill>
              <a:latin typeface="Archivo Black"/>
              <a:ea typeface="Archivo Black"/>
              <a:cs typeface="Archivo Black"/>
              <a:sym typeface="Archivo Black"/>
            </a:endParaRPr>
          </a:p>
        </p:txBody>
      </p:sp>
      <p:sp>
        <p:nvSpPr>
          <p:cNvPr id="1026" name="Google Shape;1026;p60"/>
          <p:cNvSpPr txBox="1"/>
          <p:nvPr/>
        </p:nvSpPr>
        <p:spPr>
          <a:xfrm>
            <a:off x="4980125" y="1694825"/>
            <a:ext cx="33117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0000"/>
                </a:solidFill>
                <a:latin typeface="IBM Plex Mono"/>
                <a:ea typeface="IBM Plex Mono"/>
                <a:cs typeface="IBM Plex Mono"/>
                <a:sym typeface="IBM Plex Mono"/>
              </a:rPr>
              <a:t>Mercury is </a:t>
            </a:r>
            <a:r>
              <a:rPr lang="en">
                <a:latin typeface="IBM Plex Mono"/>
                <a:ea typeface="IBM Plex Mono"/>
                <a:cs typeface="IBM Plex Mono"/>
                <a:sym typeface="IBM Plex Mono"/>
              </a:rPr>
              <a:t>a small planet</a:t>
            </a:r>
            <a:endParaRPr>
              <a:solidFill>
                <a:srgbClr val="000000"/>
              </a:solidFill>
              <a:latin typeface="IBM Plex Mono"/>
              <a:ea typeface="IBM Plex Mono"/>
              <a:cs typeface="IBM Plex Mono"/>
              <a:sym typeface="IBM Plex Mono"/>
            </a:endParaRPr>
          </a:p>
        </p:txBody>
      </p:sp>
      <p:sp>
        <p:nvSpPr>
          <p:cNvPr id="1027" name="Google Shape;1027;p60"/>
          <p:cNvSpPr txBox="1"/>
          <p:nvPr/>
        </p:nvSpPr>
        <p:spPr>
          <a:xfrm>
            <a:off x="4980138" y="2169724"/>
            <a:ext cx="33117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latin typeface="Archivo Black"/>
                <a:ea typeface="Archivo Black"/>
                <a:cs typeface="Archivo Black"/>
                <a:sym typeface="Archivo Black"/>
              </a:rPr>
              <a:t>PRODUCT</a:t>
            </a:r>
            <a:endParaRPr sz="2000">
              <a:solidFill>
                <a:srgbClr val="000000"/>
              </a:solidFill>
              <a:latin typeface="Archivo Black"/>
              <a:ea typeface="Archivo Black"/>
              <a:cs typeface="Archivo Black"/>
              <a:sym typeface="Archivo Black"/>
            </a:endParaRPr>
          </a:p>
        </p:txBody>
      </p:sp>
      <p:sp>
        <p:nvSpPr>
          <p:cNvPr id="1028" name="Google Shape;1028;p60"/>
          <p:cNvSpPr txBox="1"/>
          <p:nvPr/>
        </p:nvSpPr>
        <p:spPr>
          <a:xfrm>
            <a:off x="4980150" y="2492224"/>
            <a:ext cx="33117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IBM Plex Mono"/>
                <a:ea typeface="IBM Plex Mono"/>
                <a:cs typeface="IBM Plex Mono"/>
                <a:sym typeface="IBM Plex Mono"/>
              </a:rPr>
              <a:t>Jupiter i</a:t>
            </a:r>
            <a:r>
              <a:rPr lang="en">
                <a:solidFill>
                  <a:srgbClr val="000000"/>
                </a:solidFill>
                <a:latin typeface="IBM Plex Mono"/>
                <a:ea typeface="IBM Plex Mono"/>
                <a:cs typeface="IBM Plex Mono"/>
                <a:sym typeface="IBM Plex Mono"/>
              </a:rPr>
              <a:t>s the biggest planet</a:t>
            </a:r>
            <a:endParaRPr>
              <a:solidFill>
                <a:srgbClr val="000000"/>
              </a:solidFill>
              <a:latin typeface="IBM Plex Mono"/>
              <a:ea typeface="IBM Plex Mono"/>
              <a:cs typeface="IBM Plex Mono"/>
              <a:sym typeface="IBM Plex Mono"/>
            </a:endParaRPr>
          </a:p>
        </p:txBody>
      </p:sp>
      <p:sp>
        <p:nvSpPr>
          <p:cNvPr id="1029" name="Google Shape;1029;p60"/>
          <p:cNvSpPr txBox="1"/>
          <p:nvPr/>
        </p:nvSpPr>
        <p:spPr>
          <a:xfrm>
            <a:off x="4980138" y="3764523"/>
            <a:ext cx="33117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latin typeface="Archivo Black"/>
                <a:ea typeface="Archivo Black"/>
                <a:cs typeface="Archivo Black"/>
                <a:sym typeface="Archivo Black"/>
              </a:rPr>
              <a:t>MERCH</a:t>
            </a:r>
            <a:endParaRPr sz="2000">
              <a:solidFill>
                <a:srgbClr val="000000"/>
              </a:solidFill>
              <a:latin typeface="Archivo Black"/>
              <a:ea typeface="Archivo Black"/>
              <a:cs typeface="Archivo Black"/>
              <a:sym typeface="Archivo Black"/>
            </a:endParaRPr>
          </a:p>
        </p:txBody>
      </p:sp>
      <p:sp>
        <p:nvSpPr>
          <p:cNvPr id="1030" name="Google Shape;1030;p60"/>
          <p:cNvSpPr txBox="1"/>
          <p:nvPr/>
        </p:nvSpPr>
        <p:spPr>
          <a:xfrm>
            <a:off x="4980150" y="4087023"/>
            <a:ext cx="33117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0000"/>
                </a:solidFill>
                <a:latin typeface="IBM Plex Mono"/>
                <a:ea typeface="IBM Plex Mono"/>
                <a:cs typeface="IBM Plex Mono"/>
                <a:sym typeface="IBM Plex Mono"/>
              </a:rPr>
              <a:t>Venus </a:t>
            </a:r>
            <a:r>
              <a:rPr lang="en">
                <a:latin typeface="IBM Plex Mono"/>
                <a:ea typeface="IBM Plex Mono"/>
                <a:cs typeface="IBM Plex Mono"/>
                <a:sym typeface="IBM Plex Mono"/>
              </a:rPr>
              <a:t>has high temperatures</a:t>
            </a:r>
            <a:r>
              <a:rPr lang="en">
                <a:solidFill>
                  <a:srgbClr val="000000"/>
                </a:solidFill>
                <a:latin typeface="IBM Plex Mono"/>
                <a:ea typeface="IBM Plex Mono"/>
                <a:cs typeface="IBM Plex Mono"/>
                <a:sym typeface="IBM Plex Mono"/>
              </a:rPr>
              <a:t> </a:t>
            </a:r>
            <a:endParaRPr>
              <a:solidFill>
                <a:srgbClr val="000000"/>
              </a:solidFill>
              <a:latin typeface="IBM Plex Mono"/>
              <a:ea typeface="IBM Plex Mono"/>
              <a:cs typeface="IBM Plex Mono"/>
              <a:sym typeface="IBM Plex Mono"/>
            </a:endParaRPr>
          </a:p>
        </p:txBody>
      </p:sp>
      <p:sp>
        <p:nvSpPr>
          <p:cNvPr id="1031" name="Google Shape;1031;p60"/>
          <p:cNvSpPr txBox="1"/>
          <p:nvPr>
            <p:ph type="title"/>
          </p:nvPr>
        </p:nvSpPr>
        <p:spPr>
          <a:xfrm>
            <a:off x="1900975" y="540000"/>
            <a:ext cx="53421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MARKET SHARE</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5" name="Shape 1035"/>
        <p:cNvGrpSpPr/>
        <p:nvPr/>
      </p:nvGrpSpPr>
      <p:grpSpPr>
        <a:xfrm>
          <a:off x="0" y="0"/>
          <a:ext cx="0" cy="0"/>
          <a:chOff x="0" y="0"/>
          <a:chExt cx="0" cy="0"/>
        </a:xfrm>
      </p:grpSpPr>
      <p:pic>
        <p:nvPicPr>
          <p:cNvPr id="1036" name="Google Shape;1036;p61"/>
          <p:cNvPicPr preferRelativeResize="0"/>
          <p:nvPr/>
        </p:nvPicPr>
        <p:blipFill rotWithShape="1">
          <a:blip r:embed="rId3">
            <a:alphaModFix/>
          </a:blip>
          <a:srcRect b="13702" l="5355" r="4942" t="25451"/>
          <a:stretch/>
        </p:blipFill>
        <p:spPr>
          <a:xfrm>
            <a:off x="470613" y="1129725"/>
            <a:ext cx="8202772" cy="3710674"/>
          </a:xfrm>
          <a:prstGeom prst="rect">
            <a:avLst/>
          </a:prstGeom>
          <a:noFill/>
          <a:ln>
            <a:noFill/>
          </a:ln>
        </p:spPr>
      </p:pic>
      <p:sp>
        <p:nvSpPr>
          <p:cNvPr id="1037" name="Google Shape;1037;p61"/>
          <p:cNvSpPr txBox="1"/>
          <p:nvPr>
            <p:ph type="title"/>
          </p:nvPr>
        </p:nvSpPr>
        <p:spPr>
          <a:xfrm>
            <a:off x="720000" y="540000"/>
            <a:ext cx="77040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COMPETITION ANALYSIS</a:t>
            </a:r>
            <a:endParaRPr/>
          </a:p>
        </p:txBody>
      </p:sp>
      <p:graphicFrame>
        <p:nvGraphicFramePr>
          <p:cNvPr id="1038" name="Google Shape;1038;p61"/>
          <p:cNvGraphicFramePr/>
          <p:nvPr/>
        </p:nvGraphicFramePr>
        <p:xfrm>
          <a:off x="719999" y="1378850"/>
          <a:ext cx="3000000" cy="3000000"/>
        </p:xfrm>
        <a:graphic>
          <a:graphicData uri="http://schemas.openxmlformats.org/drawingml/2006/table">
            <a:tbl>
              <a:tblPr>
                <a:noFill/>
                <a:tableStyleId>{7E70D6E7-4F03-4D36-8417-EB34BE47EF8B}</a:tableStyleId>
              </a:tblPr>
              <a:tblGrid>
                <a:gridCol w="1540800"/>
                <a:gridCol w="1540800"/>
                <a:gridCol w="1540800"/>
                <a:gridCol w="1540800"/>
                <a:gridCol w="1540800"/>
              </a:tblGrid>
              <a:tr h="770025">
                <a:tc>
                  <a:txBody>
                    <a:bodyPr/>
                    <a:lstStyle/>
                    <a:p>
                      <a:pPr indent="0" lvl="0" marL="0" rtl="0" algn="ctr">
                        <a:spcBef>
                          <a:spcPts val="0"/>
                        </a:spcBef>
                        <a:spcAft>
                          <a:spcPts val="0"/>
                        </a:spcAft>
                        <a:buNone/>
                      </a:pPr>
                      <a:r>
                        <a:rPr lang="en" sz="1600">
                          <a:solidFill>
                            <a:schemeClr val="lt1"/>
                          </a:solidFill>
                          <a:latin typeface="Archivo Black"/>
                          <a:ea typeface="Archivo Black"/>
                          <a:cs typeface="Archivo Black"/>
                          <a:sym typeface="Archivo Black"/>
                        </a:rPr>
                        <a:t>COMPANY</a:t>
                      </a:r>
                      <a:endParaRPr sz="1600">
                        <a:solidFill>
                          <a:schemeClr val="lt1"/>
                        </a:solidFill>
                        <a:latin typeface="Archivo Black"/>
                        <a:ea typeface="Archivo Black"/>
                        <a:cs typeface="Archivo Black"/>
                        <a:sym typeface="Archivo Black"/>
                      </a:endParaRPr>
                    </a:p>
                  </a:txBody>
                  <a:tcPr marT="0" marB="0" marR="0" marL="0"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sz="1600">
                          <a:solidFill>
                            <a:schemeClr val="lt1"/>
                          </a:solidFill>
                          <a:latin typeface="Archivo Black"/>
                          <a:ea typeface="Archivo Black"/>
                          <a:cs typeface="Archivo Black"/>
                          <a:sym typeface="Archivo Black"/>
                        </a:rPr>
                        <a:t>COMPANY 1</a:t>
                      </a:r>
                      <a:endParaRPr sz="1600">
                        <a:solidFill>
                          <a:schemeClr val="lt1"/>
                        </a:solidFill>
                        <a:latin typeface="Archivo Black"/>
                        <a:ea typeface="Archivo Black"/>
                        <a:cs typeface="Archivo Black"/>
                        <a:sym typeface="Archivo Black"/>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Clr>
                          <a:schemeClr val="dk1"/>
                        </a:buClr>
                        <a:buSzPts val="1100"/>
                        <a:buFont typeface="Arial"/>
                        <a:buNone/>
                      </a:pPr>
                      <a:r>
                        <a:rPr lang="en" sz="1600">
                          <a:solidFill>
                            <a:schemeClr val="lt1"/>
                          </a:solidFill>
                          <a:latin typeface="Archivo Black"/>
                          <a:ea typeface="Archivo Black"/>
                          <a:cs typeface="Archivo Black"/>
                          <a:sym typeface="Archivo Black"/>
                        </a:rPr>
                        <a:t>COMPANY 2</a:t>
                      </a:r>
                      <a:endParaRPr sz="1600">
                        <a:solidFill>
                          <a:schemeClr val="lt1"/>
                        </a:solidFill>
                        <a:latin typeface="Archivo Black"/>
                        <a:ea typeface="Archivo Black"/>
                        <a:cs typeface="Archivo Black"/>
                        <a:sym typeface="Archivo Black"/>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Clr>
                          <a:schemeClr val="dk1"/>
                        </a:buClr>
                        <a:buSzPts val="1100"/>
                        <a:buFont typeface="Arial"/>
                        <a:buNone/>
                      </a:pPr>
                      <a:r>
                        <a:rPr lang="en" sz="1600">
                          <a:solidFill>
                            <a:schemeClr val="lt1"/>
                          </a:solidFill>
                          <a:latin typeface="Archivo Black"/>
                          <a:ea typeface="Archivo Black"/>
                          <a:cs typeface="Archivo Black"/>
                          <a:sym typeface="Archivo Black"/>
                        </a:rPr>
                        <a:t>COMPANY 3</a:t>
                      </a:r>
                      <a:endParaRPr sz="1600">
                        <a:solidFill>
                          <a:schemeClr val="lt1"/>
                        </a:solidFill>
                        <a:latin typeface="Archivo Black"/>
                        <a:ea typeface="Archivo Black"/>
                        <a:cs typeface="Archivo Black"/>
                        <a:sym typeface="Archivo Black"/>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Clr>
                          <a:schemeClr val="dk1"/>
                        </a:buClr>
                        <a:buSzPts val="1100"/>
                        <a:buFont typeface="Arial"/>
                        <a:buNone/>
                      </a:pPr>
                      <a:r>
                        <a:rPr lang="en" sz="1600">
                          <a:solidFill>
                            <a:schemeClr val="lt1"/>
                          </a:solidFill>
                          <a:latin typeface="Archivo Black"/>
                          <a:ea typeface="Archivo Black"/>
                          <a:cs typeface="Archivo Black"/>
                          <a:sym typeface="Archivo Black"/>
                        </a:rPr>
                        <a:t>COMPANY 4</a:t>
                      </a:r>
                      <a:endParaRPr sz="1600">
                        <a:solidFill>
                          <a:schemeClr val="lt1"/>
                        </a:solidFill>
                        <a:latin typeface="Archivo Black"/>
                        <a:ea typeface="Archivo Black"/>
                        <a:cs typeface="Archivo Black"/>
                        <a:sym typeface="Archivo Black"/>
                      </a:endParaRPr>
                    </a:p>
                  </a:txBody>
                  <a:tcPr marT="0" marB="0" marR="0" marL="0" anchor="ctr">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r>
              <a:tr h="803450">
                <a:tc>
                  <a:txBody>
                    <a:bodyPr/>
                    <a:lstStyle/>
                    <a:p>
                      <a:pPr indent="0" lvl="0" marL="0" rtl="0" algn="ctr">
                        <a:spcBef>
                          <a:spcPts val="0"/>
                        </a:spcBef>
                        <a:spcAft>
                          <a:spcPts val="0"/>
                        </a:spcAft>
                        <a:buNone/>
                      </a:pPr>
                      <a:r>
                        <a:rPr lang="en" sz="1600">
                          <a:solidFill>
                            <a:schemeClr val="lt1"/>
                          </a:solidFill>
                          <a:latin typeface="Archivo Black"/>
                          <a:ea typeface="Archivo Black"/>
                          <a:cs typeface="Archivo Black"/>
                          <a:sym typeface="Archivo Black"/>
                        </a:rPr>
                        <a:t>ABOUT</a:t>
                      </a:r>
                      <a:endParaRPr sz="1600">
                        <a:solidFill>
                          <a:schemeClr val="lt1"/>
                        </a:solidFill>
                        <a:latin typeface="Archivo Black"/>
                        <a:ea typeface="Archivo Black"/>
                        <a:cs typeface="Archivo Black"/>
                        <a:sym typeface="Archivo Black"/>
                      </a:endParaRPr>
                    </a:p>
                  </a:txBody>
                  <a:tcPr marT="0" marB="0" marR="0" marL="0"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This is a description</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This is a description</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This is a description</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This is a description</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r>
              <a:tr h="803450">
                <a:tc>
                  <a:txBody>
                    <a:bodyPr/>
                    <a:lstStyle/>
                    <a:p>
                      <a:pPr indent="0" lvl="0" marL="0" rtl="0" algn="ctr">
                        <a:spcBef>
                          <a:spcPts val="0"/>
                        </a:spcBef>
                        <a:spcAft>
                          <a:spcPts val="0"/>
                        </a:spcAft>
                        <a:buNone/>
                      </a:pPr>
                      <a:r>
                        <a:rPr lang="en" sz="1600">
                          <a:solidFill>
                            <a:schemeClr val="lt1"/>
                          </a:solidFill>
                          <a:latin typeface="Archivo Black"/>
                          <a:ea typeface="Archivo Black"/>
                          <a:cs typeface="Archivo Black"/>
                          <a:sym typeface="Archivo Black"/>
                        </a:rPr>
                        <a:t>SITUATION</a:t>
                      </a:r>
                      <a:endParaRPr sz="1600">
                        <a:solidFill>
                          <a:schemeClr val="lt1"/>
                        </a:solidFill>
                        <a:latin typeface="Archivo Black"/>
                        <a:ea typeface="Archivo Black"/>
                        <a:cs typeface="Archivo Black"/>
                        <a:sym typeface="Archivo Black"/>
                      </a:endParaRPr>
                    </a:p>
                  </a:txBody>
                  <a:tcPr marT="0" marB="0" marR="0" marL="0"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Situation of the company</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Clr>
                          <a:schemeClr val="dk1"/>
                        </a:buClr>
                        <a:buSzPts val="1100"/>
                        <a:buFont typeface="Arial"/>
                        <a:buNone/>
                      </a:pPr>
                      <a:r>
                        <a:rPr lang="en">
                          <a:solidFill>
                            <a:schemeClr val="lt1"/>
                          </a:solidFill>
                          <a:latin typeface="IBM Plex Mono"/>
                          <a:ea typeface="IBM Plex Mono"/>
                          <a:cs typeface="IBM Plex Mono"/>
                          <a:sym typeface="IBM Plex Mono"/>
                        </a:rPr>
                        <a:t>Situation of the company</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Clr>
                          <a:schemeClr val="dk1"/>
                        </a:buClr>
                        <a:buSzPts val="1100"/>
                        <a:buFont typeface="Arial"/>
                        <a:buNone/>
                      </a:pPr>
                      <a:r>
                        <a:rPr lang="en">
                          <a:solidFill>
                            <a:schemeClr val="lt1"/>
                          </a:solidFill>
                          <a:latin typeface="IBM Plex Mono"/>
                          <a:ea typeface="IBM Plex Mono"/>
                          <a:cs typeface="IBM Plex Mono"/>
                          <a:sym typeface="IBM Plex Mono"/>
                        </a:rPr>
                        <a:t>Situation of the company</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Clr>
                          <a:schemeClr val="dk1"/>
                        </a:buClr>
                        <a:buSzPts val="1100"/>
                        <a:buFont typeface="Arial"/>
                        <a:buNone/>
                      </a:pPr>
                      <a:r>
                        <a:rPr lang="en">
                          <a:solidFill>
                            <a:schemeClr val="lt1"/>
                          </a:solidFill>
                          <a:latin typeface="IBM Plex Mono"/>
                          <a:ea typeface="IBM Plex Mono"/>
                          <a:cs typeface="IBM Plex Mono"/>
                          <a:sym typeface="IBM Plex Mono"/>
                        </a:rPr>
                        <a:t>Situation of the company</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r>
              <a:tr h="835500">
                <a:tc>
                  <a:txBody>
                    <a:bodyPr/>
                    <a:lstStyle/>
                    <a:p>
                      <a:pPr indent="0" lvl="0" marL="0" rtl="0" algn="ctr">
                        <a:spcBef>
                          <a:spcPts val="0"/>
                        </a:spcBef>
                        <a:spcAft>
                          <a:spcPts val="0"/>
                        </a:spcAft>
                        <a:buNone/>
                      </a:pPr>
                      <a:r>
                        <a:rPr lang="en" sz="1600">
                          <a:solidFill>
                            <a:schemeClr val="lt1"/>
                          </a:solidFill>
                          <a:latin typeface="Archivo Black"/>
                          <a:ea typeface="Archivo Black"/>
                          <a:cs typeface="Archivo Black"/>
                          <a:sym typeface="Archivo Black"/>
                        </a:rPr>
                        <a:t>NUMBERS</a:t>
                      </a:r>
                      <a:endParaRPr sz="1600">
                        <a:solidFill>
                          <a:schemeClr val="lt1"/>
                        </a:solidFill>
                        <a:latin typeface="Archivo Black"/>
                        <a:ea typeface="Archivo Black"/>
                        <a:cs typeface="Archivo Black"/>
                        <a:sym typeface="Archivo Black"/>
                      </a:endParaRPr>
                    </a:p>
                  </a:txBody>
                  <a:tcPr marT="0" marB="0" marR="0" marL="0"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20%</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35%</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50%</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55%</a:t>
                      </a:r>
                      <a:endParaRPr>
                        <a:solidFill>
                          <a:schemeClr val="lt1"/>
                        </a:solidFill>
                        <a:latin typeface="IBM Plex Mono"/>
                        <a:ea typeface="IBM Plex Mono"/>
                        <a:cs typeface="IBM Plex Mono"/>
                        <a:sym typeface="IBM Plex Mono"/>
                      </a:endParaRPr>
                    </a:p>
                  </a:txBody>
                  <a:tcPr marT="0" marB="0" marR="0" marL="0" anchor="ctr">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1"/>
                    </a:solidFill>
                  </a:tcPr>
                </a:tc>
              </a:tr>
            </a:tbl>
          </a:graphicData>
        </a:graphic>
      </p:graphicFrame>
      <p:sp>
        <p:nvSpPr>
          <p:cNvPr id="1039" name="Google Shape;1039;p61"/>
          <p:cNvSpPr/>
          <p:nvPr/>
        </p:nvSpPr>
        <p:spPr>
          <a:xfrm>
            <a:off x="8291100" y="407100"/>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6" name="Shape 546"/>
        <p:cNvGrpSpPr/>
        <p:nvPr/>
      </p:nvGrpSpPr>
      <p:grpSpPr>
        <a:xfrm>
          <a:off x="0" y="0"/>
          <a:ext cx="0" cy="0"/>
          <a:chOff x="0" y="0"/>
          <a:chExt cx="0" cy="0"/>
        </a:xfrm>
      </p:grpSpPr>
      <p:sp>
        <p:nvSpPr>
          <p:cNvPr id="547" name="Google Shape;547;p44"/>
          <p:cNvSpPr txBox="1"/>
          <p:nvPr>
            <p:ph type="title"/>
          </p:nvPr>
        </p:nvSpPr>
        <p:spPr>
          <a:xfrm>
            <a:off x="720000" y="540000"/>
            <a:ext cx="77040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548" name="Google Shape;548;p44"/>
          <p:cNvSpPr txBox="1"/>
          <p:nvPr>
            <p:ph idx="1" type="body"/>
          </p:nvPr>
        </p:nvSpPr>
        <p:spPr>
          <a:xfrm>
            <a:off x="720000" y="1017600"/>
            <a:ext cx="7704000" cy="358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rPr>
              <a:t>Here’s what you’ll find in this </a:t>
            </a:r>
            <a:r>
              <a:rPr b="1" lang="en">
                <a:solidFill>
                  <a:schemeClr val="dk1"/>
                </a:solidFill>
                <a:uFill>
                  <a:noFill/>
                </a:uFill>
                <a:hlinkClick r:id="rId3">
                  <a:extLst>
                    <a:ext uri="{A12FA001-AC4F-418D-AE19-62706E023703}">
                      <ahyp:hlinkClr val="tx"/>
                    </a:ext>
                  </a:extLst>
                </a:hlinkClick>
              </a:rPr>
              <a:t>Slidesgo</a:t>
            </a:r>
            <a:r>
              <a:rPr lang="en">
                <a:solidFill>
                  <a:schemeClr val="dk1"/>
                </a:solidFill>
              </a:rPr>
              <a:t> template: </a:t>
            </a:r>
            <a:endParaRPr>
              <a:solidFill>
                <a:schemeClr val="dk1"/>
              </a:solidFill>
            </a:endParaRPr>
          </a:p>
          <a:p>
            <a:pPr indent="-298450" lvl="0" marL="457200" rtl="0" algn="l">
              <a:spcBef>
                <a:spcPts val="1000"/>
              </a:spcBef>
              <a:spcAft>
                <a:spcPts val="0"/>
              </a:spcAft>
              <a:buClr>
                <a:schemeClr val="dk1"/>
              </a:buClr>
              <a:buSzPts val="1100"/>
              <a:buChar char="●"/>
            </a:pPr>
            <a:r>
              <a:rPr lang="en">
                <a:solidFill>
                  <a:schemeClr val="dk1"/>
                </a:solidFill>
              </a:rPr>
              <a:t>A slide structure based on a business plan presentation, which you can easily adapt to your needs. For more info on how to edit the template, please visit </a:t>
            </a:r>
            <a:r>
              <a:rPr b="1" lang="en">
                <a:solidFill>
                  <a:schemeClr val="dk1"/>
                </a:solidFill>
                <a:uFill>
                  <a:noFill/>
                </a:uFill>
                <a:hlinkClick r:id="rId4">
                  <a:extLst>
                    <a:ext uri="{A12FA001-AC4F-418D-AE19-62706E023703}">
                      <ahyp:hlinkClr val="tx"/>
                    </a:ext>
                  </a:extLst>
                </a:hlinkClick>
              </a:rPr>
              <a:t>Slidesgo School</a:t>
            </a:r>
            <a:r>
              <a:rPr lang="en">
                <a:solidFill>
                  <a:schemeClr val="dk1"/>
                </a:solidFill>
              </a:rPr>
              <a:t> or read our </a:t>
            </a:r>
            <a:r>
              <a:rPr b="1" lang="en">
                <a:solidFill>
                  <a:schemeClr val="dk1"/>
                </a:solidFill>
                <a:uFill>
                  <a:noFill/>
                </a:uFill>
                <a:hlinkClick r:id="rId5">
                  <a:extLst>
                    <a:ext uri="{A12FA001-AC4F-418D-AE19-62706E023703}">
                      <ahyp:hlinkClr val="tx"/>
                    </a:ext>
                  </a:extLst>
                </a:hlinkClick>
              </a:rPr>
              <a:t>FAQs</a:t>
            </a:r>
            <a:r>
              <a:rPr lang="en">
                <a:solidFill>
                  <a:schemeClr val="dk1"/>
                </a:solidFill>
              </a:rPr>
              <a:t>.</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An assortment of graphic resources that are suitable for use in the presentation can be found in the </a:t>
            </a:r>
            <a:r>
              <a:rPr b="1" lang="en">
                <a:solidFill>
                  <a:schemeClr val="dk1"/>
                </a:solidFill>
                <a:uFill>
                  <a:noFill/>
                </a:uFill>
                <a:hlinkClick action="ppaction://hlinksldjump" r:id="rId6">
                  <a:extLst>
                    <a:ext uri="{A12FA001-AC4F-418D-AE19-62706E023703}">
                      <ahyp:hlinkClr val="tx"/>
                    </a:ext>
                  </a:extLst>
                </a:hlinkClick>
              </a:rPr>
              <a:t>alternative resources slide</a:t>
            </a:r>
            <a:r>
              <a:rPr lang="en">
                <a:solidFill>
                  <a:schemeClr val="dk1"/>
                </a:solidFill>
              </a:rPr>
              <a:t>.</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A </a:t>
            </a:r>
            <a:r>
              <a:rPr b="1" lang="en">
                <a:solidFill>
                  <a:schemeClr val="dk1"/>
                </a:solidFill>
                <a:uFill>
                  <a:noFill/>
                </a:uFill>
                <a:hlinkClick action="ppaction://hlinksldjump" r:id="rId7">
                  <a:extLst>
                    <a:ext uri="{A12FA001-AC4F-418D-AE19-62706E023703}">
                      <ahyp:hlinkClr val="tx"/>
                    </a:ext>
                  </a:extLst>
                </a:hlinkClick>
              </a:rPr>
              <a:t>thanks slide</a:t>
            </a:r>
            <a:r>
              <a:rPr lang="en">
                <a:solidFill>
                  <a:schemeClr val="dk1"/>
                </a:solidFill>
                <a:uFill>
                  <a:noFill/>
                </a:uFill>
                <a:hlinkClick action="ppaction://hlinksldjump" r:id="rId8">
                  <a:extLst>
                    <a:ext uri="{A12FA001-AC4F-418D-AE19-62706E023703}">
                      <ahyp:hlinkClr val="tx"/>
                    </a:ext>
                  </a:extLst>
                </a:hlinkClick>
              </a:rPr>
              <a:t>,</a:t>
            </a:r>
            <a:r>
              <a:rPr lang="en">
                <a:solidFill>
                  <a:schemeClr val="dk1"/>
                </a:solidFill>
              </a:rPr>
              <a:t> which you must keep so that proper credits for our design are given.</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A </a:t>
            </a:r>
            <a:r>
              <a:rPr b="1" lang="en">
                <a:solidFill>
                  <a:schemeClr val="dk1"/>
                </a:solidFill>
                <a:uFill>
                  <a:noFill/>
                </a:uFill>
                <a:hlinkClick action="ppaction://hlinksldjump" r:id="rId9">
                  <a:extLst>
                    <a:ext uri="{A12FA001-AC4F-418D-AE19-62706E023703}">
                      <ahyp:hlinkClr val="tx"/>
                    </a:ext>
                  </a:extLst>
                </a:hlinkClick>
              </a:rPr>
              <a:t>resources slide</a:t>
            </a:r>
            <a:r>
              <a:rPr lang="en">
                <a:solidFill>
                  <a:schemeClr val="dk1"/>
                </a:solidFill>
                <a:uFill>
                  <a:noFill/>
                </a:uFill>
                <a:hlinkClick action="ppaction://hlinksldjump" r:id="rId10">
                  <a:extLst>
                    <a:ext uri="{A12FA001-AC4F-418D-AE19-62706E023703}">
                      <ahyp:hlinkClr val="tx"/>
                    </a:ext>
                  </a:extLst>
                </a:hlinkClick>
              </a:rPr>
              <a:t>,</a:t>
            </a:r>
            <a:r>
              <a:rPr lang="en">
                <a:solidFill>
                  <a:schemeClr val="dk1"/>
                </a:solidFill>
              </a:rPr>
              <a:t> where you’ll find links to all the elements used in the template.</a:t>
            </a:r>
            <a:endParaRPr>
              <a:solidFill>
                <a:schemeClr val="dk1"/>
              </a:solidFill>
            </a:endParaRPr>
          </a:p>
          <a:p>
            <a:pPr indent="-298450" lvl="0" marL="457200" rtl="0" algn="l">
              <a:spcBef>
                <a:spcPts val="0"/>
              </a:spcBef>
              <a:spcAft>
                <a:spcPts val="0"/>
              </a:spcAft>
              <a:buClr>
                <a:schemeClr val="dk1"/>
              </a:buClr>
              <a:buSzPts val="1100"/>
              <a:buChar char="●"/>
            </a:pPr>
            <a:r>
              <a:rPr b="1" lang="en">
                <a:solidFill>
                  <a:schemeClr val="dk1"/>
                </a:solidFill>
                <a:uFill>
                  <a:noFill/>
                </a:uFill>
                <a:hlinkClick>
                  <a:extLst>
                    <a:ext uri="{A12FA001-AC4F-418D-AE19-62706E023703}">
                      <ahyp:hlinkClr val="tx"/>
                    </a:ext>
                  </a:extLst>
                </a:hlinkClick>
              </a:rPr>
              <a:t>Instructions for use</a:t>
            </a:r>
            <a:r>
              <a:rPr lang="en">
                <a:solidFill>
                  <a:schemeClr val="dk1"/>
                </a:solidFill>
                <a:uFill>
                  <a:noFill/>
                </a:uFill>
                <a:hlinkClick>
                  <a:extLst>
                    <a:ext uri="{A12FA001-AC4F-418D-AE19-62706E023703}">
                      <ahyp:hlinkClr val="tx"/>
                    </a:ext>
                  </a:extLst>
                </a:hlinkClick>
              </a:rPr>
              <a:t>.</a:t>
            </a:r>
            <a:endParaRPr>
              <a:solidFill>
                <a:schemeClr val="dk1"/>
              </a:solidFill>
            </a:endParaRPr>
          </a:p>
          <a:p>
            <a:pPr indent="-298450" lvl="0" marL="457200" rtl="0" algn="l">
              <a:spcBef>
                <a:spcPts val="0"/>
              </a:spcBef>
              <a:spcAft>
                <a:spcPts val="0"/>
              </a:spcAft>
              <a:buClr>
                <a:schemeClr val="dk1"/>
              </a:buClr>
              <a:buSzPts val="1100"/>
              <a:buFont typeface="IBM Plex Mono"/>
              <a:buChar char="●"/>
            </a:pPr>
            <a:r>
              <a:rPr lang="en">
                <a:solidFill>
                  <a:schemeClr val="dk1"/>
                </a:solidFill>
              </a:rPr>
              <a:t>Final slides with:</a:t>
            </a:r>
            <a:endParaRPr>
              <a:solidFill>
                <a:schemeClr val="dk1"/>
              </a:solidFill>
            </a:endParaRPr>
          </a:p>
          <a:p>
            <a:pPr indent="-298450" lvl="0" marL="914400" rtl="0" algn="l">
              <a:spcBef>
                <a:spcPts val="0"/>
              </a:spcBef>
              <a:spcAft>
                <a:spcPts val="0"/>
              </a:spcAft>
              <a:buClr>
                <a:schemeClr val="dk1"/>
              </a:buClr>
              <a:buSzPts val="1100"/>
              <a:buChar char="●"/>
            </a:pPr>
            <a:r>
              <a:rPr lang="en">
                <a:solidFill>
                  <a:schemeClr val="dk1"/>
                </a:solidFill>
              </a:rPr>
              <a:t>The</a:t>
            </a:r>
            <a:r>
              <a:rPr lang="en">
                <a:solidFill>
                  <a:schemeClr val="dk1"/>
                </a:solidFill>
                <a:uFill>
                  <a:noFill/>
                </a:uFill>
                <a:hlinkClick action="ppaction://hlinksldjump" r:id="rId11">
                  <a:extLst>
                    <a:ext uri="{A12FA001-AC4F-418D-AE19-62706E023703}">
                      <ahyp:hlinkClr val="tx"/>
                    </a:ext>
                  </a:extLst>
                </a:hlinkClick>
              </a:rPr>
              <a:t> </a:t>
            </a:r>
            <a:r>
              <a:rPr b="1" lang="en">
                <a:solidFill>
                  <a:schemeClr val="dk1"/>
                </a:solidFill>
                <a:uFill>
                  <a:noFill/>
                </a:uFill>
                <a:hlinkClick action="ppaction://hlinksldjump" r:id="rId12">
                  <a:extLst>
                    <a:ext uri="{A12FA001-AC4F-418D-AE19-62706E023703}">
                      <ahyp:hlinkClr val="tx"/>
                    </a:ext>
                  </a:extLst>
                </a:hlinkClick>
              </a:rPr>
              <a:t>fonts and colors</a:t>
            </a:r>
            <a:r>
              <a:rPr lang="en">
                <a:solidFill>
                  <a:schemeClr val="dk1"/>
                </a:solidFill>
              </a:rPr>
              <a:t> used in the template.</a:t>
            </a:r>
            <a:endParaRPr>
              <a:solidFill>
                <a:schemeClr val="dk1"/>
              </a:solidFill>
            </a:endParaRPr>
          </a:p>
          <a:p>
            <a:pPr indent="-298450" lvl="0" marL="914400" rtl="0" algn="l">
              <a:spcBef>
                <a:spcPts val="0"/>
              </a:spcBef>
              <a:spcAft>
                <a:spcPts val="0"/>
              </a:spcAft>
              <a:buClr>
                <a:schemeClr val="dk1"/>
              </a:buClr>
              <a:buSzPts val="1100"/>
              <a:buChar char="●"/>
            </a:pPr>
            <a:r>
              <a:rPr lang="en">
                <a:solidFill>
                  <a:schemeClr val="dk1"/>
                </a:solidFill>
              </a:rPr>
              <a:t>A </a:t>
            </a:r>
            <a:r>
              <a:rPr b="1" lang="en">
                <a:solidFill>
                  <a:schemeClr val="dk1"/>
                </a:solidFill>
                <a:uFill>
                  <a:noFill/>
                </a:uFill>
                <a:hlinkClick action="ppaction://hlinksldjump" r:id="rId13">
                  <a:extLst>
                    <a:ext uri="{A12FA001-AC4F-418D-AE19-62706E023703}">
                      <ahyp:hlinkClr val="tx"/>
                    </a:ext>
                  </a:extLst>
                </a:hlinkClick>
              </a:rPr>
              <a:t>selection of illustrations.</a:t>
            </a:r>
            <a:r>
              <a:rPr lang="en">
                <a:solidFill>
                  <a:schemeClr val="dk1"/>
                </a:solidFill>
              </a:rPr>
              <a:t> You can also customize and animate them as you wish with the online editor. Visit</a:t>
            </a:r>
            <a:r>
              <a:rPr b="1" lang="en">
                <a:solidFill>
                  <a:schemeClr val="dk1"/>
                </a:solidFill>
              </a:rPr>
              <a:t> </a:t>
            </a:r>
            <a:r>
              <a:rPr b="1" lang="en">
                <a:solidFill>
                  <a:schemeClr val="dk1"/>
                </a:solidFill>
                <a:uFill>
                  <a:noFill/>
                </a:uFill>
                <a:hlinkClick r:id="rId14">
                  <a:extLst>
                    <a:ext uri="{A12FA001-AC4F-418D-AE19-62706E023703}">
                      <ahyp:hlinkClr val="tx"/>
                    </a:ext>
                  </a:extLst>
                </a:hlinkClick>
              </a:rPr>
              <a:t>Storyset</a:t>
            </a:r>
            <a:r>
              <a:rPr lang="en">
                <a:solidFill>
                  <a:schemeClr val="dk1"/>
                </a:solidFill>
              </a:rPr>
              <a:t> to find more. </a:t>
            </a:r>
            <a:endParaRPr>
              <a:solidFill>
                <a:schemeClr val="dk1"/>
              </a:solidFill>
            </a:endParaRPr>
          </a:p>
          <a:p>
            <a:pPr indent="-298450" lvl="0" marL="914400" rtl="0" algn="l">
              <a:spcBef>
                <a:spcPts val="0"/>
              </a:spcBef>
              <a:spcAft>
                <a:spcPts val="0"/>
              </a:spcAft>
              <a:buClr>
                <a:schemeClr val="dk1"/>
              </a:buClr>
              <a:buSzPts val="1100"/>
              <a:buChar char="●"/>
            </a:pPr>
            <a:r>
              <a:rPr lang="en">
                <a:solidFill>
                  <a:schemeClr val="dk1"/>
                </a:solidFill>
              </a:rPr>
              <a:t>More</a:t>
            </a:r>
            <a:r>
              <a:rPr lang="en">
                <a:solidFill>
                  <a:schemeClr val="dk1"/>
                </a:solidFill>
                <a:uFill>
                  <a:noFill/>
                </a:uFill>
                <a:hlinkClick action="ppaction://hlinksldjump" r:id="rId15">
                  <a:extLst>
                    <a:ext uri="{A12FA001-AC4F-418D-AE19-62706E023703}">
                      <ahyp:hlinkClr val="tx"/>
                    </a:ext>
                  </a:extLst>
                </a:hlinkClick>
              </a:rPr>
              <a:t> </a:t>
            </a:r>
            <a:r>
              <a:rPr b="1" lang="en">
                <a:solidFill>
                  <a:schemeClr val="dk1"/>
                </a:solidFill>
                <a:uFill>
                  <a:noFill/>
                </a:uFill>
                <a:hlinkClick action="ppaction://hlinksldjump" r:id="rId16">
                  <a:extLst>
                    <a:ext uri="{A12FA001-AC4F-418D-AE19-62706E023703}">
                      <ahyp:hlinkClr val="tx"/>
                    </a:ext>
                  </a:extLst>
                </a:hlinkClick>
              </a:rPr>
              <a:t>infographic resources</a:t>
            </a:r>
            <a:r>
              <a:rPr lang="en">
                <a:solidFill>
                  <a:schemeClr val="dk1"/>
                </a:solidFill>
                <a:uFill>
                  <a:noFill/>
                </a:uFill>
                <a:hlinkClick action="ppaction://hlinksldjump" r:id="rId17">
                  <a:extLst>
                    <a:ext uri="{A12FA001-AC4F-418D-AE19-62706E023703}">
                      <ahyp:hlinkClr val="tx"/>
                    </a:ext>
                  </a:extLst>
                </a:hlinkClick>
              </a:rPr>
              <a:t>, </a:t>
            </a:r>
            <a:r>
              <a:rPr lang="en">
                <a:solidFill>
                  <a:schemeClr val="dk1"/>
                </a:solidFill>
              </a:rPr>
              <a:t>whose size and color can be edited. </a:t>
            </a:r>
            <a:endParaRPr>
              <a:solidFill>
                <a:schemeClr val="dk1"/>
              </a:solidFill>
            </a:endParaRPr>
          </a:p>
          <a:p>
            <a:pPr indent="-298450" lvl="0" marL="914400" rtl="0" algn="l">
              <a:spcBef>
                <a:spcPts val="0"/>
              </a:spcBef>
              <a:spcAft>
                <a:spcPts val="0"/>
              </a:spcAft>
              <a:buClr>
                <a:schemeClr val="dk1"/>
              </a:buClr>
              <a:buSzPts val="1100"/>
              <a:buChar char="●"/>
            </a:pPr>
            <a:r>
              <a:rPr lang="en">
                <a:solidFill>
                  <a:schemeClr val="dk1"/>
                </a:solidFill>
              </a:rPr>
              <a:t>Sets of</a:t>
            </a:r>
            <a:r>
              <a:rPr lang="en">
                <a:solidFill>
                  <a:schemeClr val="dk1"/>
                </a:solidFill>
                <a:uFill>
                  <a:noFill/>
                </a:uFill>
                <a:hlinkClick action="ppaction://hlinksldjump" r:id="rId18">
                  <a:extLst>
                    <a:ext uri="{A12FA001-AC4F-418D-AE19-62706E023703}">
                      <ahyp:hlinkClr val="tx"/>
                    </a:ext>
                  </a:extLst>
                </a:hlinkClick>
              </a:rPr>
              <a:t> </a:t>
            </a:r>
            <a:r>
              <a:rPr b="1" lang="en">
                <a:solidFill>
                  <a:schemeClr val="dk1"/>
                </a:solidFill>
                <a:uFill>
                  <a:noFill/>
                </a:uFill>
                <a:hlinkClick action="ppaction://hlinksldjump" r:id="rId19">
                  <a:extLst>
                    <a:ext uri="{A12FA001-AC4F-418D-AE19-62706E023703}">
                      <ahyp:hlinkClr val="tx"/>
                    </a:ext>
                  </a:extLst>
                </a:hlinkClick>
              </a:rPr>
              <a:t>customizable icons</a:t>
            </a:r>
            <a:r>
              <a:rPr lang="en">
                <a:solidFill>
                  <a:schemeClr val="dk1"/>
                </a:solidFill>
              </a:rPr>
              <a:t> of the following themes: general, business, avatar, creative process, education, help &amp; support, medical, nature, performing arts, SEO &amp; marketing, and teamwork.</a:t>
            </a:r>
            <a:endParaRPr>
              <a:solidFill>
                <a:schemeClr val="dk1"/>
              </a:solidFill>
            </a:endParaRPr>
          </a:p>
          <a:p>
            <a:pPr indent="0" lvl="0" marL="0" rtl="0" algn="l">
              <a:spcBef>
                <a:spcPts val="1000"/>
              </a:spcBef>
              <a:spcAft>
                <a:spcPts val="0"/>
              </a:spcAft>
              <a:buNone/>
            </a:pPr>
            <a:r>
              <a:rPr lang="en">
                <a:solidFill>
                  <a:schemeClr val="dk1"/>
                </a:solidFill>
              </a:rPr>
              <a:t>You can delete this slide when you’re done editing the presentation.</a:t>
            </a:r>
            <a:endParaRPr>
              <a:solidFill>
                <a:schemeClr val="dk1"/>
              </a:solidFill>
            </a:endParaRPr>
          </a:p>
        </p:txBody>
      </p:sp>
      <p:sp>
        <p:nvSpPr>
          <p:cNvPr id="549" name="Google Shape;549;p44"/>
          <p:cNvSpPr/>
          <p:nvPr/>
        </p:nvSpPr>
        <p:spPr>
          <a:xfrm>
            <a:off x="587100" y="407100"/>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4"/>
          <p:cNvSpPr/>
          <p:nvPr/>
        </p:nvSpPr>
        <p:spPr>
          <a:xfrm>
            <a:off x="8219246" y="4398754"/>
            <a:ext cx="409500" cy="4095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3" name="Shape 1043"/>
        <p:cNvGrpSpPr/>
        <p:nvPr/>
      </p:nvGrpSpPr>
      <p:grpSpPr>
        <a:xfrm>
          <a:off x="0" y="0"/>
          <a:ext cx="0" cy="0"/>
          <a:chOff x="0" y="0"/>
          <a:chExt cx="0" cy="0"/>
        </a:xfrm>
      </p:grpSpPr>
      <p:sp>
        <p:nvSpPr>
          <p:cNvPr id="1044" name="Google Shape;1044;p62"/>
          <p:cNvSpPr txBox="1"/>
          <p:nvPr>
            <p:ph type="title"/>
          </p:nvPr>
        </p:nvSpPr>
        <p:spPr>
          <a:xfrm>
            <a:off x="1222900" y="1789725"/>
            <a:ext cx="6697800" cy="1642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MARKETING PLAN</a:t>
            </a:r>
            <a:endParaRPr/>
          </a:p>
        </p:txBody>
      </p:sp>
      <p:sp>
        <p:nvSpPr>
          <p:cNvPr id="1045" name="Google Shape;1045;p62"/>
          <p:cNvSpPr txBox="1"/>
          <p:nvPr>
            <p:ph idx="2" type="title"/>
          </p:nvPr>
        </p:nvSpPr>
        <p:spPr>
          <a:xfrm>
            <a:off x="3791375" y="834600"/>
            <a:ext cx="156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046" name="Google Shape;1046;p62"/>
          <p:cNvSpPr txBox="1"/>
          <p:nvPr>
            <p:ph idx="1" type="subTitle"/>
          </p:nvPr>
        </p:nvSpPr>
        <p:spPr>
          <a:xfrm>
            <a:off x="1777975" y="3545825"/>
            <a:ext cx="5588100" cy="42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enter a subtitle here if you need it</a:t>
            </a:r>
            <a:endParaRPr/>
          </a:p>
        </p:txBody>
      </p:sp>
      <p:sp>
        <p:nvSpPr>
          <p:cNvPr id="1047" name="Google Shape;1047;p62"/>
          <p:cNvSpPr/>
          <p:nvPr/>
        </p:nvSpPr>
        <p:spPr>
          <a:xfrm>
            <a:off x="2639137" y="1981637"/>
            <a:ext cx="3865435" cy="451750"/>
          </a:xfrm>
          <a:prstGeom prst="rect">
            <a:avLst/>
          </a:prstGeom>
        </p:spPr>
        <p:txBody>
          <a:bodyPr>
            <a:prstTxWarp prst="textPlain"/>
          </a:bodyPr>
          <a:lstStyle/>
          <a:p>
            <a:pPr lvl="0" algn="ctr"/>
            <a:r>
              <a:rPr b="0" i="0">
                <a:ln cap="flat" cmpd="sng" w="19050">
                  <a:solidFill>
                    <a:schemeClr val="lt1"/>
                  </a:solidFill>
                  <a:prstDash val="solid"/>
                  <a:round/>
                  <a:headEnd len="sm" w="sm" type="none"/>
                  <a:tailEnd len="sm" w="sm" type="none"/>
                </a:ln>
                <a:noFill/>
                <a:latin typeface="Archivo;900"/>
              </a:rPr>
              <a:t>SALES AND</a:t>
            </a:r>
          </a:p>
        </p:txBody>
      </p:sp>
      <p:grpSp>
        <p:nvGrpSpPr>
          <p:cNvPr id="1048" name="Google Shape;1048;p62"/>
          <p:cNvGrpSpPr/>
          <p:nvPr/>
        </p:nvGrpSpPr>
        <p:grpSpPr>
          <a:xfrm>
            <a:off x="4016786" y="4304050"/>
            <a:ext cx="1404725" cy="298225"/>
            <a:chOff x="7019286" y="540000"/>
            <a:chExt cx="1404725" cy="298225"/>
          </a:xfrm>
        </p:grpSpPr>
        <p:sp>
          <p:nvSpPr>
            <p:cNvPr id="1049" name="Google Shape;1049;p62"/>
            <p:cNvSpPr/>
            <p:nvPr/>
          </p:nvSpPr>
          <p:spPr>
            <a:xfrm>
              <a:off x="7019286" y="540000"/>
              <a:ext cx="1404725" cy="114525"/>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BUSINESS PLAN</a:t>
              </a:r>
            </a:p>
          </p:txBody>
        </p:sp>
        <p:sp>
          <p:nvSpPr>
            <p:cNvPr id="1050" name="Google Shape;1050;p62"/>
            <p:cNvSpPr/>
            <p:nvPr/>
          </p:nvSpPr>
          <p:spPr>
            <a:xfrm>
              <a:off x="7019286" y="723700"/>
              <a:ext cx="1358882" cy="114525"/>
            </a:xfrm>
            <a:prstGeom prst="rect">
              <a:avLst/>
            </a:prstGeom>
          </p:spPr>
          <p:txBody>
            <a:bodyPr>
              <a:prstTxWarp prst="textPlain"/>
            </a:bodyPr>
            <a:lstStyle/>
            <a:p>
              <a:pPr lvl="0" algn="ctr"/>
              <a:r>
                <a:rPr b="0" i="0">
                  <a:ln>
                    <a:noFill/>
                  </a:ln>
                  <a:solidFill>
                    <a:schemeClr val="lt1"/>
                  </a:solidFill>
                  <a:latin typeface="Archivo;900"/>
                </a:rPr>
                <a:t>PRESENTATION</a:t>
              </a:r>
            </a:p>
          </p:txBody>
        </p:sp>
      </p:grpSp>
      <p:grpSp>
        <p:nvGrpSpPr>
          <p:cNvPr id="1051" name="Google Shape;1051;p62"/>
          <p:cNvGrpSpPr/>
          <p:nvPr/>
        </p:nvGrpSpPr>
        <p:grpSpPr>
          <a:xfrm flipH="1">
            <a:off x="3722548" y="4304051"/>
            <a:ext cx="196869" cy="299453"/>
            <a:chOff x="8526649" y="4031226"/>
            <a:chExt cx="196869" cy="299453"/>
          </a:xfrm>
        </p:grpSpPr>
        <p:sp>
          <p:nvSpPr>
            <p:cNvPr id="1052" name="Google Shape;1052;p62"/>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2"/>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62"/>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62"/>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62"/>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62"/>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1" name="Shape 1061"/>
        <p:cNvGrpSpPr/>
        <p:nvPr/>
      </p:nvGrpSpPr>
      <p:grpSpPr>
        <a:xfrm>
          <a:off x="0" y="0"/>
          <a:ext cx="0" cy="0"/>
          <a:chOff x="0" y="0"/>
          <a:chExt cx="0" cy="0"/>
        </a:xfrm>
      </p:grpSpPr>
      <p:sp>
        <p:nvSpPr>
          <p:cNvPr id="1062" name="Google Shape;1062;p63"/>
          <p:cNvSpPr txBox="1"/>
          <p:nvPr>
            <p:ph idx="8" type="title"/>
          </p:nvPr>
        </p:nvSpPr>
        <p:spPr>
          <a:xfrm>
            <a:off x="6118549" y="2079450"/>
            <a:ext cx="2305500" cy="25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GRAPHIC</a:t>
            </a:r>
            <a:endParaRPr/>
          </a:p>
        </p:txBody>
      </p:sp>
      <p:sp>
        <p:nvSpPr>
          <p:cNvPr id="1063" name="Google Shape;1063;p63"/>
          <p:cNvSpPr txBox="1"/>
          <p:nvPr>
            <p:ph idx="4" type="title"/>
          </p:nvPr>
        </p:nvSpPr>
        <p:spPr>
          <a:xfrm>
            <a:off x="720000" y="3898050"/>
            <a:ext cx="2305500" cy="25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SUPPORT</a:t>
            </a:r>
            <a:endParaRPr/>
          </a:p>
        </p:txBody>
      </p:sp>
      <p:sp>
        <p:nvSpPr>
          <p:cNvPr id="1064" name="Google Shape;1064;p63"/>
          <p:cNvSpPr/>
          <p:nvPr/>
        </p:nvSpPr>
        <p:spPr>
          <a:xfrm>
            <a:off x="1439250" y="293013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63"/>
          <p:cNvSpPr txBox="1"/>
          <p:nvPr>
            <p:ph idx="5" type="subTitle"/>
          </p:nvPr>
        </p:nvSpPr>
        <p:spPr>
          <a:xfrm>
            <a:off x="720000" y="4194325"/>
            <a:ext cx="2305500" cy="40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the only planet with rings</a:t>
            </a:r>
            <a:endParaRPr/>
          </a:p>
        </p:txBody>
      </p:sp>
      <p:sp>
        <p:nvSpPr>
          <p:cNvPr id="1066" name="Google Shape;1066;p63"/>
          <p:cNvSpPr txBox="1"/>
          <p:nvPr>
            <p:ph type="title"/>
          </p:nvPr>
        </p:nvSpPr>
        <p:spPr>
          <a:xfrm>
            <a:off x="720000" y="2079450"/>
            <a:ext cx="2305500" cy="25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DATA</a:t>
            </a:r>
            <a:endParaRPr/>
          </a:p>
        </p:txBody>
      </p:sp>
      <p:sp>
        <p:nvSpPr>
          <p:cNvPr id="1067" name="Google Shape;1067;p63"/>
          <p:cNvSpPr txBox="1"/>
          <p:nvPr>
            <p:ph idx="1" type="subTitle"/>
          </p:nvPr>
        </p:nvSpPr>
        <p:spPr>
          <a:xfrm>
            <a:off x="720000" y="2393286"/>
            <a:ext cx="2305500" cy="40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smallest planet</a:t>
            </a:r>
            <a:endParaRPr/>
          </a:p>
        </p:txBody>
      </p:sp>
      <p:sp>
        <p:nvSpPr>
          <p:cNvPr id="1068" name="Google Shape;1068;p63"/>
          <p:cNvSpPr txBox="1"/>
          <p:nvPr>
            <p:ph idx="2" type="title"/>
          </p:nvPr>
        </p:nvSpPr>
        <p:spPr>
          <a:xfrm>
            <a:off x="3419271" y="2079450"/>
            <a:ext cx="2305500" cy="25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PUBLICITY</a:t>
            </a:r>
            <a:endParaRPr/>
          </a:p>
        </p:txBody>
      </p:sp>
      <p:sp>
        <p:nvSpPr>
          <p:cNvPr id="1069" name="Google Shape;1069;p63"/>
          <p:cNvSpPr txBox="1"/>
          <p:nvPr>
            <p:ph idx="3" type="subTitle"/>
          </p:nvPr>
        </p:nvSpPr>
        <p:spPr>
          <a:xfrm>
            <a:off x="3419271" y="2393286"/>
            <a:ext cx="2305500" cy="40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is the second planet from the Sun</a:t>
            </a:r>
            <a:endParaRPr/>
          </a:p>
        </p:txBody>
      </p:sp>
      <p:sp>
        <p:nvSpPr>
          <p:cNvPr id="1070" name="Google Shape;1070;p63"/>
          <p:cNvSpPr txBox="1"/>
          <p:nvPr>
            <p:ph idx="6" type="title"/>
          </p:nvPr>
        </p:nvSpPr>
        <p:spPr>
          <a:xfrm>
            <a:off x="3419271" y="3898050"/>
            <a:ext cx="2305500" cy="25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MEDIA</a:t>
            </a:r>
            <a:endParaRPr/>
          </a:p>
        </p:txBody>
      </p:sp>
      <p:sp>
        <p:nvSpPr>
          <p:cNvPr id="1071" name="Google Shape;1071;p63"/>
          <p:cNvSpPr txBox="1"/>
          <p:nvPr>
            <p:ph idx="7" type="subTitle"/>
          </p:nvPr>
        </p:nvSpPr>
        <p:spPr>
          <a:xfrm>
            <a:off x="3419271" y="4194325"/>
            <a:ext cx="2305500" cy="40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 is the biggest planet</a:t>
            </a:r>
            <a:endParaRPr/>
          </a:p>
        </p:txBody>
      </p:sp>
      <p:sp>
        <p:nvSpPr>
          <p:cNvPr id="1072" name="Google Shape;1072;p63"/>
          <p:cNvSpPr/>
          <p:nvPr/>
        </p:nvSpPr>
        <p:spPr>
          <a:xfrm>
            <a:off x="6837799" y="114523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63"/>
          <p:cNvSpPr/>
          <p:nvPr/>
        </p:nvSpPr>
        <p:spPr>
          <a:xfrm>
            <a:off x="4138521" y="114523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63"/>
          <p:cNvSpPr/>
          <p:nvPr/>
        </p:nvSpPr>
        <p:spPr>
          <a:xfrm>
            <a:off x="4138521" y="293013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63"/>
          <p:cNvSpPr/>
          <p:nvPr/>
        </p:nvSpPr>
        <p:spPr>
          <a:xfrm>
            <a:off x="6837799" y="293013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63"/>
          <p:cNvSpPr txBox="1"/>
          <p:nvPr>
            <p:ph idx="9" type="subTitle"/>
          </p:nvPr>
        </p:nvSpPr>
        <p:spPr>
          <a:xfrm>
            <a:off x="6118549" y="2393286"/>
            <a:ext cx="2305500" cy="40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Mars is actually a very cold place</a:t>
            </a:r>
            <a:endParaRPr/>
          </a:p>
        </p:txBody>
      </p:sp>
      <p:sp>
        <p:nvSpPr>
          <p:cNvPr id="1077" name="Google Shape;1077;p63"/>
          <p:cNvSpPr txBox="1"/>
          <p:nvPr>
            <p:ph idx="13" type="title"/>
          </p:nvPr>
        </p:nvSpPr>
        <p:spPr>
          <a:xfrm>
            <a:off x="6118549" y="3898050"/>
            <a:ext cx="2305500" cy="25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PLANNING</a:t>
            </a:r>
            <a:endParaRPr/>
          </a:p>
        </p:txBody>
      </p:sp>
      <p:sp>
        <p:nvSpPr>
          <p:cNvPr id="1078" name="Google Shape;1078;p63"/>
          <p:cNvSpPr txBox="1"/>
          <p:nvPr>
            <p:ph idx="14" type="subTitle"/>
          </p:nvPr>
        </p:nvSpPr>
        <p:spPr>
          <a:xfrm>
            <a:off x="6118549" y="4194325"/>
            <a:ext cx="2305500" cy="40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Neptune is very far from the Sun</a:t>
            </a:r>
            <a:endParaRPr/>
          </a:p>
        </p:txBody>
      </p:sp>
      <p:sp>
        <p:nvSpPr>
          <p:cNvPr id="1079" name="Google Shape;1079;p63"/>
          <p:cNvSpPr txBox="1"/>
          <p:nvPr>
            <p:ph idx="15" type="title"/>
          </p:nvPr>
        </p:nvSpPr>
        <p:spPr>
          <a:xfrm>
            <a:off x="2275975" y="540000"/>
            <a:ext cx="45921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SERVICES</a:t>
            </a:r>
            <a:endParaRPr/>
          </a:p>
        </p:txBody>
      </p:sp>
      <p:sp>
        <p:nvSpPr>
          <p:cNvPr id="1080" name="Google Shape;1080;p63"/>
          <p:cNvSpPr/>
          <p:nvPr/>
        </p:nvSpPr>
        <p:spPr>
          <a:xfrm>
            <a:off x="8296500" y="475700"/>
            <a:ext cx="255000" cy="2550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63"/>
          <p:cNvSpPr/>
          <p:nvPr/>
        </p:nvSpPr>
        <p:spPr>
          <a:xfrm>
            <a:off x="1439250" y="114523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2" name="Google Shape;1082;p63"/>
          <p:cNvGrpSpPr/>
          <p:nvPr/>
        </p:nvGrpSpPr>
        <p:grpSpPr>
          <a:xfrm>
            <a:off x="4306857" y="1301211"/>
            <a:ext cx="530329" cy="506090"/>
            <a:chOff x="9114386" y="430527"/>
            <a:chExt cx="528848" cy="504677"/>
          </a:xfrm>
        </p:grpSpPr>
        <p:sp>
          <p:nvSpPr>
            <p:cNvPr id="1083" name="Google Shape;1083;p63"/>
            <p:cNvSpPr/>
            <p:nvPr/>
          </p:nvSpPr>
          <p:spPr>
            <a:xfrm>
              <a:off x="9340905" y="796233"/>
              <a:ext cx="285051" cy="138971"/>
            </a:xfrm>
            <a:custGeom>
              <a:rect b="b" l="l" r="r" t="t"/>
              <a:pathLst>
                <a:path extrusionOk="0" h="3910" w="8020">
                  <a:moveTo>
                    <a:pt x="7737" y="0"/>
                  </a:moveTo>
                  <a:cubicBezTo>
                    <a:pt x="7663" y="0"/>
                    <a:pt x="7598" y="66"/>
                    <a:pt x="7532" y="131"/>
                  </a:cubicBezTo>
                  <a:cubicBezTo>
                    <a:pt x="6397" y="2265"/>
                    <a:pt x="4087" y="3556"/>
                    <a:pt x="1651" y="3556"/>
                  </a:cubicBezTo>
                  <a:cubicBezTo>
                    <a:pt x="1203" y="3556"/>
                    <a:pt x="751" y="3512"/>
                    <a:pt x="302" y="3422"/>
                  </a:cubicBezTo>
                  <a:cubicBezTo>
                    <a:pt x="268" y="3395"/>
                    <a:pt x="236" y="3384"/>
                    <a:pt x="205" y="3384"/>
                  </a:cubicBezTo>
                  <a:cubicBezTo>
                    <a:pt x="132" y="3384"/>
                    <a:pt x="66" y="3450"/>
                    <a:pt x="0" y="3515"/>
                  </a:cubicBezTo>
                  <a:cubicBezTo>
                    <a:pt x="0" y="3608"/>
                    <a:pt x="93" y="3700"/>
                    <a:pt x="186" y="3816"/>
                  </a:cubicBezTo>
                  <a:cubicBezTo>
                    <a:pt x="673" y="3909"/>
                    <a:pt x="1252" y="3909"/>
                    <a:pt x="1739" y="3909"/>
                  </a:cubicBezTo>
                  <a:cubicBezTo>
                    <a:pt x="4357" y="3909"/>
                    <a:pt x="6675" y="2542"/>
                    <a:pt x="7926" y="340"/>
                  </a:cubicBezTo>
                  <a:cubicBezTo>
                    <a:pt x="8019" y="224"/>
                    <a:pt x="7926" y="39"/>
                    <a:pt x="7834" y="39"/>
                  </a:cubicBezTo>
                  <a:cubicBezTo>
                    <a:pt x="7800" y="12"/>
                    <a:pt x="7768" y="0"/>
                    <a:pt x="7737"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63"/>
            <p:cNvSpPr/>
            <p:nvPr/>
          </p:nvSpPr>
          <p:spPr>
            <a:xfrm>
              <a:off x="9217356" y="845354"/>
              <a:ext cx="31313" cy="31348"/>
            </a:xfrm>
            <a:custGeom>
              <a:rect b="b" l="l" r="r" t="t"/>
              <a:pathLst>
                <a:path extrusionOk="0" h="882" w="881">
                  <a:moveTo>
                    <a:pt x="93" y="1"/>
                  </a:moveTo>
                  <a:cubicBezTo>
                    <a:pt x="0" y="117"/>
                    <a:pt x="0" y="302"/>
                    <a:pt x="93" y="302"/>
                  </a:cubicBezTo>
                  <a:cubicBezTo>
                    <a:pt x="186" y="488"/>
                    <a:pt x="394" y="696"/>
                    <a:pt x="487" y="789"/>
                  </a:cubicBezTo>
                  <a:cubicBezTo>
                    <a:pt x="580" y="789"/>
                    <a:pt x="580" y="882"/>
                    <a:pt x="672" y="882"/>
                  </a:cubicBezTo>
                  <a:lnTo>
                    <a:pt x="765" y="789"/>
                  </a:lnTo>
                  <a:cubicBezTo>
                    <a:pt x="881" y="696"/>
                    <a:pt x="881" y="580"/>
                    <a:pt x="765" y="488"/>
                  </a:cubicBezTo>
                  <a:cubicBezTo>
                    <a:pt x="672" y="395"/>
                    <a:pt x="487" y="210"/>
                    <a:pt x="394"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63"/>
            <p:cNvSpPr/>
            <p:nvPr/>
          </p:nvSpPr>
          <p:spPr>
            <a:xfrm>
              <a:off x="9114386" y="430527"/>
              <a:ext cx="511563" cy="381087"/>
            </a:xfrm>
            <a:custGeom>
              <a:rect b="b" l="l" r="r" t="t"/>
              <a:pathLst>
                <a:path extrusionOk="0" h="10722" w="14393">
                  <a:moveTo>
                    <a:pt x="8038" y="1"/>
                  </a:moveTo>
                  <a:cubicBezTo>
                    <a:pt x="6881" y="1"/>
                    <a:pt x="5710" y="283"/>
                    <a:pt x="4635" y="872"/>
                  </a:cubicBezTo>
                  <a:cubicBezTo>
                    <a:pt x="1252" y="2796"/>
                    <a:pt x="0" y="7153"/>
                    <a:pt x="1924" y="10513"/>
                  </a:cubicBezTo>
                  <a:lnTo>
                    <a:pt x="1924" y="10629"/>
                  </a:lnTo>
                  <a:cubicBezTo>
                    <a:pt x="2040" y="10722"/>
                    <a:pt x="2040" y="10722"/>
                    <a:pt x="2132" y="10722"/>
                  </a:cubicBezTo>
                  <a:lnTo>
                    <a:pt x="2225" y="10722"/>
                  </a:lnTo>
                  <a:cubicBezTo>
                    <a:pt x="2318" y="10629"/>
                    <a:pt x="2410" y="10513"/>
                    <a:pt x="2318" y="10420"/>
                  </a:cubicBezTo>
                  <a:lnTo>
                    <a:pt x="2225" y="10328"/>
                  </a:lnTo>
                  <a:cubicBezTo>
                    <a:pt x="2225" y="10235"/>
                    <a:pt x="2132" y="10235"/>
                    <a:pt x="2132" y="10142"/>
                  </a:cubicBezTo>
                  <a:cubicBezTo>
                    <a:pt x="487" y="6852"/>
                    <a:pt x="1738" y="2796"/>
                    <a:pt x="5029" y="1150"/>
                  </a:cubicBezTo>
                  <a:cubicBezTo>
                    <a:pt x="6000" y="634"/>
                    <a:pt x="7031" y="392"/>
                    <a:pt x="8048" y="392"/>
                  </a:cubicBezTo>
                  <a:cubicBezTo>
                    <a:pt x="10454" y="392"/>
                    <a:pt x="12776" y="1750"/>
                    <a:pt x="13998" y="4047"/>
                  </a:cubicBezTo>
                  <a:cubicBezTo>
                    <a:pt x="13998" y="4094"/>
                    <a:pt x="14050" y="4117"/>
                    <a:pt x="14114" y="4117"/>
                  </a:cubicBezTo>
                  <a:cubicBezTo>
                    <a:pt x="14178" y="4117"/>
                    <a:pt x="14253" y="4094"/>
                    <a:pt x="14299" y="4047"/>
                  </a:cubicBezTo>
                  <a:cubicBezTo>
                    <a:pt x="14392" y="4047"/>
                    <a:pt x="14392" y="3955"/>
                    <a:pt x="14299" y="3862"/>
                  </a:cubicBezTo>
                  <a:cubicBezTo>
                    <a:pt x="14299" y="3769"/>
                    <a:pt x="14299" y="3677"/>
                    <a:pt x="14207" y="3677"/>
                  </a:cubicBezTo>
                  <a:cubicBezTo>
                    <a:pt x="12942" y="1305"/>
                    <a:pt x="10522" y="1"/>
                    <a:pt x="803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3"/>
            <p:cNvSpPr/>
            <p:nvPr/>
          </p:nvSpPr>
          <p:spPr>
            <a:xfrm>
              <a:off x="9275825" y="890672"/>
              <a:ext cx="34618" cy="23920"/>
            </a:xfrm>
            <a:custGeom>
              <a:rect b="b" l="l" r="r" t="t"/>
              <a:pathLst>
                <a:path extrusionOk="0" h="673" w="974">
                  <a:moveTo>
                    <a:pt x="279" y="1"/>
                  </a:moveTo>
                  <a:cubicBezTo>
                    <a:pt x="186" y="1"/>
                    <a:pt x="93" y="1"/>
                    <a:pt x="1" y="93"/>
                  </a:cubicBezTo>
                  <a:cubicBezTo>
                    <a:pt x="1" y="186"/>
                    <a:pt x="1" y="279"/>
                    <a:pt x="93" y="371"/>
                  </a:cubicBezTo>
                  <a:cubicBezTo>
                    <a:pt x="279" y="464"/>
                    <a:pt x="487" y="580"/>
                    <a:pt x="673" y="673"/>
                  </a:cubicBezTo>
                  <a:lnTo>
                    <a:pt x="765" y="673"/>
                  </a:lnTo>
                  <a:cubicBezTo>
                    <a:pt x="765" y="673"/>
                    <a:pt x="858" y="673"/>
                    <a:pt x="858" y="580"/>
                  </a:cubicBezTo>
                  <a:cubicBezTo>
                    <a:pt x="974" y="464"/>
                    <a:pt x="974" y="371"/>
                    <a:pt x="765" y="279"/>
                  </a:cubicBezTo>
                  <a:cubicBezTo>
                    <a:pt x="673" y="186"/>
                    <a:pt x="487" y="93"/>
                    <a:pt x="27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63"/>
            <p:cNvSpPr/>
            <p:nvPr/>
          </p:nvSpPr>
          <p:spPr>
            <a:xfrm>
              <a:off x="9553419" y="505986"/>
              <a:ext cx="89816" cy="71725"/>
            </a:xfrm>
            <a:custGeom>
              <a:rect b="b" l="l" r="r" t="t"/>
              <a:pathLst>
                <a:path extrusionOk="0" h="2018" w="2527">
                  <a:moveTo>
                    <a:pt x="2318" y="1"/>
                  </a:moveTo>
                  <a:cubicBezTo>
                    <a:pt x="2225" y="1"/>
                    <a:pt x="2133" y="1"/>
                    <a:pt x="2133" y="94"/>
                  </a:cubicBezTo>
                  <a:lnTo>
                    <a:pt x="1646" y="1554"/>
                  </a:lnTo>
                  <a:lnTo>
                    <a:pt x="302" y="1160"/>
                  </a:lnTo>
                  <a:cubicBezTo>
                    <a:pt x="275" y="1132"/>
                    <a:pt x="238" y="1121"/>
                    <a:pt x="199" y="1121"/>
                  </a:cubicBezTo>
                  <a:cubicBezTo>
                    <a:pt x="105" y="1121"/>
                    <a:pt x="1" y="1187"/>
                    <a:pt x="1" y="1252"/>
                  </a:cubicBezTo>
                  <a:cubicBezTo>
                    <a:pt x="1" y="1345"/>
                    <a:pt x="1" y="1438"/>
                    <a:pt x="117" y="1554"/>
                  </a:cubicBezTo>
                  <a:lnTo>
                    <a:pt x="1739" y="2017"/>
                  </a:lnTo>
                  <a:lnTo>
                    <a:pt x="1855" y="2017"/>
                  </a:lnTo>
                  <a:cubicBezTo>
                    <a:pt x="1947" y="2017"/>
                    <a:pt x="1947" y="1924"/>
                    <a:pt x="2040" y="1832"/>
                  </a:cubicBezTo>
                  <a:lnTo>
                    <a:pt x="2527" y="279"/>
                  </a:lnTo>
                  <a:cubicBezTo>
                    <a:pt x="2527" y="94"/>
                    <a:pt x="2434" y="1"/>
                    <a:pt x="231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63"/>
            <p:cNvSpPr/>
            <p:nvPr/>
          </p:nvSpPr>
          <p:spPr>
            <a:xfrm>
              <a:off x="9303015" y="543875"/>
              <a:ext cx="216667" cy="274353"/>
            </a:xfrm>
            <a:custGeom>
              <a:rect b="b" l="l" r="r" t="t"/>
              <a:pathLst>
                <a:path extrusionOk="0" h="7719" w="6096">
                  <a:moveTo>
                    <a:pt x="3871" y="372"/>
                  </a:moveTo>
                  <a:lnTo>
                    <a:pt x="5701" y="2226"/>
                  </a:lnTo>
                  <a:lnTo>
                    <a:pt x="5701" y="7231"/>
                  </a:lnTo>
                  <a:lnTo>
                    <a:pt x="394" y="7231"/>
                  </a:lnTo>
                  <a:lnTo>
                    <a:pt x="394" y="372"/>
                  </a:lnTo>
                  <a:close/>
                  <a:moveTo>
                    <a:pt x="209" y="1"/>
                  </a:moveTo>
                  <a:cubicBezTo>
                    <a:pt x="93" y="1"/>
                    <a:pt x="0" y="94"/>
                    <a:pt x="0" y="186"/>
                  </a:cubicBezTo>
                  <a:lnTo>
                    <a:pt x="0" y="7440"/>
                  </a:lnTo>
                  <a:cubicBezTo>
                    <a:pt x="0" y="7625"/>
                    <a:pt x="93" y="7718"/>
                    <a:pt x="209" y="7718"/>
                  </a:cubicBezTo>
                  <a:lnTo>
                    <a:pt x="5887" y="7718"/>
                  </a:lnTo>
                  <a:cubicBezTo>
                    <a:pt x="6003" y="7718"/>
                    <a:pt x="6095" y="7625"/>
                    <a:pt x="6095" y="7440"/>
                  </a:cubicBezTo>
                  <a:lnTo>
                    <a:pt x="6095" y="2110"/>
                  </a:lnTo>
                  <a:lnTo>
                    <a:pt x="6095" y="1924"/>
                  </a:lnTo>
                  <a:lnTo>
                    <a:pt x="4149" y="94"/>
                  </a:lnTo>
                  <a:cubicBezTo>
                    <a:pt x="4056" y="1"/>
                    <a:pt x="4056" y="1"/>
                    <a:pt x="396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63"/>
            <p:cNvSpPr/>
            <p:nvPr/>
          </p:nvSpPr>
          <p:spPr>
            <a:xfrm>
              <a:off x="9437263" y="543875"/>
              <a:ext cx="82423" cy="82423"/>
            </a:xfrm>
            <a:custGeom>
              <a:rect b="b" l="l" r="r" t="t"/>
              <a:pathLst>
                <a:path extrusionOk="0" h="2319" w="2319">
                  <a:moveTo>
                    <a:pt x="186" y="1"/>
                  </a:moveTo>
                  <a:cubicBezTo>
                    <a:pt x="94" y="1"/>
                    <a:pt x="1" y="94"/>
                    <a:pt x="1" y="186"/>
                  </a:cubicBezTo>
                  <a:lnTo>
                    <a:pt x="1" y="2110"/>
                  </a:lnTo>
                  <a:cubicBezTo>
                    <a:pt x="1" y="2226"/>
                    <a:pt x="94" y="2318"/>
                    <a:pt x="186" y="2318"/>
                  </a:cubicBezTo>
                  <a:lnTo>
                    <a:pt x="2110" y="2318"/>
                  </a:lnTo>
                  <a:cubicBezTo>
                    <a:pt x="2226" y="2318"/>
                    <a:pt x="2318" y="2226"/>
                    <a:pt x="2318" y="2110"/>
                  </a:cubicBezTo>
                  <a:cubicBezTo>
                    <a:pt x="2318" y="2017"/>
                    <a:pt x="2226" y="1924"/>
                    <a:pt x="2110" y="1924"/>
                  </a:cubicBezTo>
                  <a:lnTo>
                    <a:pt x="372" y="1924"/>
                  </a:lnTo>
                  <a:lnTo>
                    <a:pt x="372" y="186"/>
                  </a:lnTo>
                  <a:cubicBezTo>
                    <a:pt x="372" y="94"/>
                    <a:pt x="279" y="1"/>
                    <a:pt x="18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63"/>
            <p:cNvSpPr/>
            <p:nvPr/>
          </p:nvSpPr>
          <p:spPr>
            <a:xfrm>
              <a:off x="9340905" y="749813"/>
              <a:ext cx="140890" cy="13222"/>
            </a:xfrm>
            <a:custGeom>
              <a:rect b="b" l="l" r="r" t="t"/>
              <a:pathLst>
                <a:path extrusionOk="0" h="372" w="3964">
                  <a:moveTo>
                    <a:pt x="186" y="1"/>
                  </a:moveTo>
                  <a:cubicBezTo>
                    <a:pt x="93" y="1"/>
                    <a:pt x="0" y="93"/>
                    <a:pt x="0" y="186"/>
                  </a:cubicBezTo>
                  <a:cubicBezTo>
                    <a:pt x="0" y="279"/>
                    <a:pt x="93" y="371"/>
                    <a:pt x="186" y="371"/>
                  </a:cubicBezTo>
                  <a:lnTo>
                    <a:pt x="3778" y="371"/>
                  </a:lnTo>
                  <a:cubicBezTo>
                    <a:pt x="3871" y="371"/>
                    <a:pt x="3963" y="279"/>
                    <a:pt x="3963" y="186"/>
                  </a:cubicBezTo>
                  <a:cubicBezTo>
                    <a:pt x="3963" y="93"/>
                    <a:pt x="3871" y="1"/>
                    <a:pt x="377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63"/>
            <p:cNvSpPr/>
            <p:nvPr/>
          </p:nvSpPr>
          <p:spPr>
            <a:xfrm>
              <a:off x="9340905" y="697920"/>
              <a:ext cx="140890" cy="14039"/>
            </a:xfrm>
            <a:custGeom>
              <a:rect b="b" l="l" r="r" t="t"/>
              <a:pathLst>
                <a:path extrusionOk="0" h="395" w="3964">
                  <a:moveTo>
                    <a:pt x="186" y="1"/>
                  </a:moveTo>
                  <a:cubicBezTo>
                    <a:pt x="93" y="1"/>
                    <a:pt x="0" y="93"/>
                    <a:pt x="0" y="209"/>
                  </a:cubicBezTo>
                  <a:cubicBezTo>
                    <a:pt x="0" y="302"/>
                    <a:pt x="93" y="395"/>
                    <a:pt x="186" y="395"/>
                  </a:cubicBezTo>
                  <a:lnTo>
                    <a:pt x="3778" y="395"/>
                  </a:lnTo>
                  <a:cubicBezTo>
                    <a:pt x="3871" y="395"/>
                    <a:pt x="3963" y="302"/>
                    <a:pt x="3963" y="209"/>
                  </a:cubicBezTo>
                  <a:cubicBezTo>
                    <a:pt x="3963" y="93"/>
                    <a:pt x="3871" y="1"/>
                    <a:pt x="377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63"/>
            <p:cNvSpPr/>
            <p:nvPr/>
          </p:nvSpPr>
          <p:spPr>
            <a:xfrm>
              <a:off x="9340905" y="646844"/>
              <a:ext cx="140890" cy="17345"/>
            </a:xfrm>
            <a:custGeom>
              <a:rect b="b" l="l" r="r" t="t"/>
              <a:pathLst>
                <a:path extrusionOk="0" h="488" w="3964">
                  <a:moveTo>
                    <a:pt x="186" y="1"/>
                  </a:moveTo>
                  <a:cubicBezTo>
                    <a:pt x="93" y="1"/>
                    <a:pt x="0" y="93"/>
                    <a:pt x="0" y="186"/>
                  </a:cubicBezTo>
                  <a:cubicBezTo>
                    <a:pt x="0" y="372"/>
                    <a:pt x="93" y="487"/>
                    <a:pt x="186" y="487"/>
                  </a:cubicBezTo>
                  <a:lnTo>
                    <a:pt x="3778" y="487"/>
                  </a:lnTo>
                  <a:cubicBezTo>
                    <a:pt x="3871" y="487"/>
                    <a:pt x="3963" y="372"/>
                    <a:pt x="3963" y="186"/>
                  </a:cubicBezTo>
                  <a:cubicBezTo>
                    <a:pt x="3963" y="93"/>
                    <a:pt x="3871" y="1"/>
                    <a:pt x="377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63"/>
            <p:cNvSpPr/>
            <p:nvPr/>
          </p:nvSpPr>
          <p:spPr>
            <a:xfrm>
              <a:off x="9340905" y="598256"/>
              <a:ext cx="79118" cy="14039"/>
            </a:xfrm>
            <a:custGeom>
              <a:rect b="b" l="l" r="r" t="t"/>
              <a:pathLst>
                <a:path extrusionOk="0" h="395" w="2226">
                  <a:moveTo>
                    <a:pt x="186" y="0"/>
                  </a:moveTo>
                  <a:cubicBezTo>
                    <a:pt x="93" y="0"/>
                    <a:pt x="0" y="0"/>
                    <a:pt x="0" y="209"/>
                  </a:cubicBezTo>
                  <a:cubicBezTo>
                    <a:pt x="0" y="302"/>
                    <a:pt x="93" y="394"/>
                    <a:pt x="186" y="394"/>
                  </a:cubicBezTo>
                  <a:lnTo>
                    <a:pt x="1924" y="394"/>
                  </a:lnTo>
                  <a:cubicBezTo>
                    <a:pt x="2133" y="394"/>
                    <a:pt x="2225" y="302"/>
                    <a:pt x="2225" y="209"/>
                  </a:cubicBezTo>
                  <a:cubicBezTo>
                    <a:pt x="2225" y="0"/>
                    <a:pt x="2133" y="0"/>
                    <a:pt x="1924"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 name="Google Shape;1094;p63"/>
          <p:cNvGrpSpPr/>
          <p:nvPr/>
        </p:nvGrpSpPr>
        <p:grpSpPr>
          <a:xfrm>
            <a:off x="1617904" y="1301469"/>
            <a:ext cx="509693" cy="505557"/>
            <a:chOff x="8070725" y="1185575"/>
            <a:chExt cx="508269" cy="504145"/>
          </a:xfrm>
        </p:grpSpPr>
        <p:sp>
          <p:nvSpPr>
            <p:cNvPr id="1095" name="Google Shape;1095;p63"/>
            <p:cNvSpPr/>
            <p:nvPr/>
          </p:nvSpPr>
          <p:spPr>
            <a:xfrm>
              <a:off x="8108615" y="1185575"/>
              <a:ext cx="470369" cy="467064"/>
            </a:xfrm>
            <a:custGeom>
              <a:rect b="b" l="l" r="r" t="t"/>
              <a:pathLst>
                <a:path extrusionOk="0" h="13141" w="13234">
                  <a:moveTo>
                    <a:pt x="302" y="0"/>
                  </a:moveTo>
                  <a:cubicBezTo>
                    <a:pt x="93" y="0"/>
                    <a:pt x="0" y="93"/>
                    <a:pt x="0" y="186"/>
                  </a:cubicBezTo>
                  <a:lnTo>
                    <a:pt x="0" y="12932"/>
                  </a:lnTo>
                  <a:cubicBezTo>
                    <a:pt x="0" y="13025"/>
                    <a:pt x="93" y="13141"/>
                    <a:pt x="302" y="13141"/>
                  </a:cubicBezTo>
                  <a:lnTo>
                    <a:pt x="13048" y="13141"/>
                  </a:lnTo>
                  <a:cubicBezTo>
                    <a:pt x="13141" y="13141"/>
                    <a:pt x="13233" y="13025"/>
                    <a:pt x="13233" y="12932"/>
                  </a:cubicBezTo>
                  <a:cubicBezTo>
                    <a:pt x="13233" y="12839"/>
                    <a:pt x="13141" y="12747"/>
                    <a:pt x="13048" y="12747"/>
                  </a:cubicBezTo>
                  <a:lnTo>
                    <a:pt x="487" y="12747"/>
                  </a:lnTo>
                  <a:lnTo>
                    <a:pt x="487" y="186"/>
                  </a:lnTo>
                  <a:cubicBezTo>
                    <a:pt x="487" y="93"/>
                    <a:pt x="394" y="0"/>
                    <a:pt x="30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63"/>
            <p:cNvSpPr/>
            <p:nvPr/>
          </p:nvSpPr>
          <p:spPr>
            <a:xfrm>
              <a:off x="8070725" y="1186393"/>
              <a:ext cx="93121" cy="53385"/>
            </a:xfrm>
            <a:custGeom>
              <a:rect b="b" l="l" r="r" t="t"/>
              <a:pathLst>
                <a:path extrusionOk="0" h="1502" w="2620">
                  <a:moveTo>
                    <a:pt x="1318" y="0"/>
                  </a:moveTo>
                  <a:cubicBezTo>
                    <a:pt x="1269" y="0"/>
                    <a:pt x="1217" y="24"/>
                    <a:pt x="1159" y="70"/>
                  </a:cubicBezTo>
                  <a:lnTo>
                    <a:pt x="116" y="1136"/>
                  </a:lnTo>
                  <a:cubicBezTo>
                    <a:pt x="0" y="1229"/>
                    <a:pt x="0" y="1321"/>
                    <a:pt x="116" y="1414"/>
                  </a:cubicBezTo>
                  <a:cubicBezTo>
                    <a:pt x="163" y="1472"/>
                    <a:pt x="209" y="1501"/>
                    <a:pt x="255" y="1501"/>
                  </a:cubicBezTo>
                  <a:cubicBezTo>
                    <a:pt x="302" y="1501"/>
                    <a:pt x="348" y="1472"/>
                    <a:pt x="394" y="1414"/>
                  </a:cubicBezTo>
                  <a:lnTo>
                    <a:pt x="1368" y="464"/>
                  </a:lnTo>
                  <a:lnTo>
                    <a:pt x="2225" y="1414"/>
                  </a:lnTo>
                  <a:lnTo>
                    <a:pt x="2526" y="1414"/>
                  </a:lnTo>
                  <a:cubicBezTo>
                    <a:pt x="2619" y="1321"/>
                    <a:pt x="2619" y="1229"/>
                    <a:pt x="2526" y="1136"/>
                  </a:cubicBezTo>
                  <a:lnTo>
                    <a:pt x="1460" y="70"/>
                  </a:lnTo>
                  <a:cubicBezTo>
                    <a:pt x="1414" y="24"/>
                    <a:pt x="1368" y="0"/>
                    <a:pt x="131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3"/>
            <p:cNvSpPr/>
            <p:nvPr/>
          </p:nvSpPr>
          <p:spPr>
            <a:xfrm>
              <a:off x="8523762" y="1600722"/>
              <a:ext cx="55233" cy="88998"/>
            </a:xfrm>
            <a:custGeom>
              <a:rect b="b" l="l" r="r" t="t"/>
              <a:pathLst>
                <a:path extrusionOk="0" h="2504" w="1554">
                  <a:moveTo>
                    <a:pt x="117" y="1"/>
                  </a:moveTo>
                  <a:cubicBezTo>
                    <a:pt x="1" y="93"/>
                    <a:pt x="1" y="302"/>
                    <a:pt x="117" y="302"/>
                  </a:cubicBezTo>
                  <a:lnTo>
                    <a:pt x="1067" y="1252"/>
                  </a:lnTo>
                  <a:lnTo>
                    <a:pt x="117" y="2225"/>
                  </a:lnTo>
                  <a:cubicBezTo>
                    <a:pt x="1" y="2225"/>
                    <a:pt x="1" y="2318"/>
                    <a:pt x="1" y="2318"/>
                  </a:cubicBezTo>
                  <a:cubicBezTo>
                    <a:pt x="1" y="2411"/>
                    <a:pt x="117" y="2503"/>
                    <a:pt x="209" y="2503"/>
                  </a:cubicBezTo>
                  <a:lnTo>
                    <a:pt x="395" y="2503"/>
                  </a:lnTo>
                  <a:lnTo>
                    <a:pt x="1461" y="1461"/>
                  </a:lnTo>
                  <a:cubicBezTo>
                    <a:pt x="1553" y="1345"/>
                    <a:pt x="1553" y="1159"/>
                    <a:pt x="1461" y="1159"/>
                  </a:cubicBezTo>
                  <a:lnTo>
                    <a:pt x="395" y="1"/>
                  </a:ln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3"/>
            <p:cNvSpPr/>
            <p:nvPr/>
          </p:nvSpPr>
          <p:spPr>
            <a:xfrm>
              <a:off x="8469416" y="1604027"/>
              <a:ext cx="13186" cy="48622"/>
            </a:xfrm>
            <a:custGeom>
              <a:rect b="b" l="l" r="r" t="t"/>
              <a:pathLst>
                <a:path extrusionOk="0" h="1368" w="371">
                  <a:moveTo>
                    <a:pt x="185" y="0"/>
                  </a:moveTo>
                  <a:cubicBezTo>
                    <a:pt x="93" y="0"/>
                    <a:pt x="0" y="93"/>
                    <a:pt x="0" y="209"/>
                  </a:cubicBezTo>
                  <a:lnTo>
                    <a:pt x="0" y="1159"/>
                  </a:lnTo>
                  <a:cubicBezTo>
                    <a:pt x="0" y="1252"/>
                    <a:pt x="93" y="1368"/>
                    <a:pt x="185" y="1368"/>
                  </a:cubicBezTo>
                  <a:cubicBezTo>
                    <a:pt x="278" y="1368"/>
                    <a:pt x="371" y="1252"/>
                    <a:pt x="371" y="1159"/>
                  </a:cubicBezTo>
                  <a:lnTo>
                    <a:pt x="371" y="209"/>
                  </a:lnTo>
                  <a:cubicBezTo>
                    <a:pt x="371" y="93"/>
                    <a:pt x="278" y="0"/>
                    <a:pt x="18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63"/>
            <p:cNvSpPr/>
            <p:nvPr/>
          </p:nvSpPr>
          <p:spPr>
            <a:xfrm>
              <a:off x="8410911" y="1618031"/>
              <a:ext cx="14039" cy="34618"/>
            </a:xfrm>
            <a:custGeom>
              <a:rect b="b" l="l" r="r" t="t"/>
              <a:pathLst>
                <a:path extrusionOk="0" h="974" w="395">
                  <a:moveTo>
                    <a:pt x="186" y="0"/>
                  </a:moveTo>
                  <a:cubicBezTo>
                    <a:pt x="93" y="0"/>
                    <a:pt x="1" y="93"/>
                    <a:pt x="1" y="186"/>
                  </a:cubicBezTo>
                  <a:lnTo>
                    <a:pt x="1" y="765"/>
                  </a:lnTo>
                  <a:cubicBezTo>
                    <a:pt x="1" y="858"/>
                    <a:pt x="93" y="974"/>
                    <a:pt x="186" y="974"/>
                  </a:cubicBezTo>
                  <a:cubicBezTo>
                    <a:pt x="279" y="974"/>
                    <a:pt x="395" y="858"/>
                    <a:pt x="395" y="765"/>
                  </a:cubicBezTo>
                  <a:lnTo>
                    <a:pt x="395" y="186"/>
                  </a:lnTo>
                  <a:cubicBezTo>
                    <a:pt x="395" y="93"/>
                    <a:pt x="279" y="0"/>
                    <a:pt x="18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63"/>
            <p:cNvSpPr/>
            <p:nvPr/>
          </p:nvSpPr>
          <p:spPr>
            <a:xfrm>
              <a:off x="8352442" y="1604027"/>
              <a:ext cx="14039" cy="48622"/>
            </a:xfrm>
            <a:custGeom>
              <a:rect b="b" l="l" r="r" t="t"/>
              <a:pathLst>
                <a:path extrusionOk="0" h="1368" w="395">
                  <a:moveTo>
                    <a:pt x="186" y="0"/>
                  </a:moveTo>
                  <a:cubicBezTo>
                    <a:pt x="93" y="0"/>
                    <a:pt x="0" y="93"/>
                    <a:pt x="0" y="209"/>
                  </a:cubicBezTo>
                  <a:lnTo>
                    <a:pt x="0" y="1159"/>
                  </a:lnTo>
                  <a:cubicBezTo>
                    <a:pt x="0" y="1252"/>
                    <a:pt x="93" y="1368"/>
                    <a:pt x="186" y="1368"/>
                  </a:cubicBezTo>
                  <a:cubicBezTo>
                    <a:pt x="301" y="1368"/>
                    <a:pt x="394" y="1252"/>
                    <a:pt x="394" y="1159"/>
                  </a:cubicBezTo>
                  <a:lnTo>
                    <a:pt x="394" y="209"/>
                  </a:lnTo>
                  <a:cubicBezTo>
                    <a:pt x="394" y="93"/>
                    <a:pt x="301" y="0"/>
                    <a:pt x="18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63"/>
            <p:cNvSpPr/>
            <p:nvPr/>
          </p:nvSpPr>
          <p:spPr>
            <a:xfrm>
              <a:off x="8293938" y="1618031"/>
              <a:ext cx="14039" cy="34618"/>
            </a:xfrm>
            <a:custGeom>
              <a:rect b="b" l="l" r="r" t="t"/>
              <a:pathLst>
                <a:path extrusionOk="0" h="974" w="395">
                  <a:moveTo>
                    <a:pt x="209" y="0"/>
                  </a:moveTo>
                  <a:cubicBezTo>
                    <a:pt x="93" y="0"/>
                    <a:pt x="1" y="93"/>
                    <a:pt x="1" y="186"/>
                  </a:cubicBezTo>
                  <a:lnTo>
                    <a:pt x="1" y="765"/>
                  </a:lnTo>
                  <a:cubicBezTo>
                    <a:pt x="1" y="858"/>
                    <a:pt x="93" y="974"/>
                    <a:pt x="209" y="974"/>
                  </a:cubicBezTo>
                  <a:cubicBezTo>
                    <a:pt x="302" y="974"/>
                    <a:pt x="395" y="858"/>
                    <a:pt x="395" y="765"/>
                  </a:cubicBezTo>
                  <a:lnTo>
                    <a:pt x="395" y="186"/>
                  </a:lnTo>
                  <a:cubicBezTo>
                    <a:pt x="395" y="93"/>
                    <a:pt x="302"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63"/>
            <p:cNvSpPr/>
            <p:nvPr/>
          </p:nvSpPr>
          <p:spPr>
            <a:xfrm>
              <a:off x="8235469" y="1604027"/>
              <a:ext cx="14039" cy="48622"/>
            </a:xfrm>
            <a:custGeom>
              <a:rect b="b" l="l" r="r" t="t"/>
              <a:pathLst>
                <a:path extrusionOk="0" h="1368" w="395">
                  <a:moveTo>
                    <a:pt x="209" y="0"/>
                  </a:moveTo>
                  <a:cubicBezTo>
                    <a:pt x="116" y="0"/>
                    <a:pt x="0" y="93"/>
                    <a:pt x="0" y="209"/>
                  </a:cubicBezTo>
                  <a:lnTo>
                    <a:pt x="0" y="1159"/>
                  </a:lnTo>
                  <a:cubicBezTo>
                    <a:pt x="0" y="1252"/>
                    <a:pt x="116" y="1368"/>
                    <a:pt x="209" y="1368"/>
                  </a:cubicBezTo>
                  <a:cubicBezTo>
                    <a:pt x="302" y="1368"/>
                    <a:pt x="394" y="1252"/>
                    <a:pt x="394" y="1159"/>
                  </a:cubicBezTo>
                  <a:lnTo>
                    <a:pt x="394" y="209"/>
                  </a:lnTo>
                  <a:cubicBezTo>
                    <a:pt x="394" y="93"/>
                    <a:pt x="302"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63"/>
            <p:cNvSpPr/>
            <p:nvPr/>
          </p:nvSpPr>
          <p:spPr>
            <a:xfrm>
              <a:off x="8177818" y="1618031"/>
              <a:ext cx="13186" cy="34618"/>
            </a:xfrm>
            <a:custGeom>
              <a:rect b="b" l="l" r="r" t="t"/>
              <a:pathLst>
                <a:path extrusionOk="0" h="974" w="371">
                  <a:moveTo>
                    <a:pt x="185" y="0"/>
                  </a:moveTo>
                  <a:cubicBezTo>
                    <a:pt x="93" y="0"/>
                    <a:pt x="0" y="93"/>
                    <a:pt x="0" y="186"/>
                  </a:cubicBezTo>
                  <a:lnTo>
                    <a:pt x="0" y="765"/>
                  </a:lnTo>
                  <a:cubicBezTo>
                    <a:pt x="0" y="858"/>
                    <a:pt x="93" y="974"/>
                    <a:pt x="185" y="974"/>
                  </a:cubicBezTo>
                  <a:cubicBezTo>
                    <a:pt x="278" y="974"/>
                    <a:pt x="371" y="858"/>
                    <a:pt x="371" y="765"/>
                  </a:cubicBezTo>
                  <a:lnTo>
                    <a:pt x="371" y="186"/>
                  </a:lnTo>
                  <a:cubicBezTo>
                    <a:pt x="371" y="93"/>
                    <a:pt x="278" y="0"/>
                    <a:pt x="18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63"/>
            <p:cNvSpPr/>
            <p:nvPr/>
          </p:nvSpPr>
          <p:spPr>
            <a:xfrm>
              <a:off x="8108615" y="1271235"/>
              <a:ext cx="51928" cy="14039"/>
            </a:xfrm>
            <a:custGeom>
              <a:rect b="b" l="l" r="r" t="t"/>
              <a:pathLst>
                <a:path extrusionOk="0" h="395" w="1461">
                  <a:moveTo>
                    <a:pt x="302" y="0"/>
                  </a:moveTo>
                  <a:cubicBezTo>
                    <a:pt x="93" y="0"/>
                    <a:pt x="0" y="93"/>
                    <a:pt x="0" y="186"/>
                  </a:cubicBezTo>
                  <a:cubicBezTo>
                    <a:pt x="0" y="302"/>
                    <a:pt x="93" y="394"/>
                    <a:pt x="302" y="394"/>
                  </a:cubicBezTo>
                  <a:lnTo>
                    <a:pt x="1159" y="394"/>
                  </a:lnTo>
                  <a:cubicBezTo>
                    <a:pt x="1368" y="394"/>
                    <a:pt x="1460" y="302"/>
                    <a:pt x="1460" y="186"/>
                  </a:cubicBezTo>
                  <a:cubicBezTo>
                    <a:pt x="1460" y="93"/>
                    <a:pt x="1368" y="0"/>
                    <a:pt x="115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63"/>
            <p:cNvSpPr/>
            <p:nvPr/>
          </p:nvSpPr>
          <p:spPr>
            <a:xfrm>
              <a:off x="8108615" y="1329703"/>
              <a:ext cx="34618" cy="14039"/>
            </a:xfrm>
            <a:custGeom>
              <a:rect b="b" l="l" r="r" t="t"/>
              <a:pathLst>
                <a:path extrusionOk="0" h="395" w="974">
                  <a:moveTo>
                    <a:pt x="302" y="1"/>
                  </a:moveTo>
                  <a:cubicBezTo>
                    <a:pt x="93" y="1"/>
                    <a:pt x="0" y="94"/>
                    <a:pt x="0" y="186"/>
                  </a:cubicBezTo>
                  <a:cubicBezTo>
                    <a:pt x="0" y="279"/>
                    <a:pt x="93" y="395"/>
                    <a:pt x="302" y="395"/>
                  </a:cubicBezTo>
                  <a:lnTo>
                    <a:pt x="788" y="395"/>
                  </a:lnTo>
                  <a:cubicBezTo>
                    <a:pt x="881" y="395"/>
                    <a:pt x="974" y="279"/>
                    <a:pt x="974" y="186"/>
                  </a:cubicBezTo>
                  <a:cubicBezTo>
                    <a:pt x="974" y="94"/>
                    <a:pt x="881" y="1"/>
                    <a:pt x="78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63"/>
            <p:cNvSpPr/>
            <p:nvPr/>
          </p:nvSpPr>
          <p:spPr>
            <a:xfrm>
              <a:off x="8108615" y="1388208"/>
              <a:ext cx="51928" cy="13222"/>
            </a:xfrm>
            <a:custGeom>
              <a:rect b="b" l="l" r="r" t="t"/>
              <a:pathLst>
                <a:path extrusionOk="0" h="372" w="1461">
                  <a:moveTo>
                    <a:pt x="302" y="0"/>
                  </a:moveTo>
                  <a:cubicBezTo>
                    <a:pt x="93" y="0"/>
                    <a:pt x="0" y="93"/>
                    <a:pt x="0" y="186"/>
                  </a:cubicBezTo>
                  <a:cubicBezTo>
                    <a:pt x="0" y="278"/>
                    <a:pt x="93" y="371"/>
                    <a:pt x="302" y="371"/>
                  </a:cubicBezTo>
                  <a:lnTo>
                    <a:pt x="1159" y="371"/>
                  </a:lnTo>
                  <a:cubicBezTo>
                    <a:pt x="1368" y="371"/>
                    <a:pt x="1460" y="278"/>
                    <a:pt x="1460" y="186"/>
                  </a:cubicBezTo>
                  <a:cubicBezTo>
                    <a:pt x="1460" y="93"/>
                    <a:pt x="1368" y="0"/>
                    <a:pt x="115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63"/>
            <p:cNvSpPr/>
            <p:nvPr/>
          </p:nvSpPr>
          <p:spPr>
            <a:xfrm>
              <a:off x="8108615" y="1446677"/>
              <a:ext cx="34618" cy="13222"/>
            </a:xfrm>
            <a:custGeom>
              <a:rect b="b" l="l" r="r" t="t"/>
              <a:pathLst>
                <a:path extrusionOk="0" h="372" w="974">
                  <a:moveTo>
                    <a:pt x="302" y="1"/>
                  </a:moveTo>
                  <a:cubicBezTo>
                    <a:pt x="93" y="1"/>
                    <a:pt x="0" y="93"/>
                    <a:pt x="0" y="186"/>
                  </a:cubicBezTo>
                  <a:cubicBezTo>
                    <a:pt x="0" y="279"/>
                    <a:pt x="93" y="372"/>
                    <a:pt x="302" y="372"/>
                  </a:cubicBezTo>
                  <a:lnTo>
                    <a:pt x="788" y="372"/>
                  </a:lnTo>
                  <a:cubicBezTo>
                    <a:pt x="881" y="372"/>
                    <a:pt x="974" y="279"/>
                    <a:pt x="974" y="186"/>
                  </a:cubicBezTo>
                  <a:cubicBezTo>
                    <a:pt x="974" y="93"/>
                    <a:pt x="881" y="1"/>
                    <a:pt x="78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63"/>
            <p:cNvSpPr/>
            <p:nvPr/>
          </p:nvSpPr>
          <p:spPr>
            <a:xfrm>
              <a:off x="8108615" y="1504363"/>
              <a:ext cx="51928" cy="14004"/>
            </a:xfrm>
            <a:custGeom>
              <a:rect b="b" l="l" r="r" t="t"/>
              <a:pathLst>
                <a:path extrusionOk="0" h="394" w="1461">
                  <a:moveTo>
                    <a:pt x="302" y="0"/>
                  </a:moveTo>
                  <a:cubicBezTo>
                    <a:pt x="93" y="0"/>
                    <a:pt x="0" y="116"/>
                    <a:pt x="0" y="209"/>
                  </a:cubicBezTo>
                  <a:cubicBezTo>
                    <a:pt x="0" y="301"/>
                    <a:pt x="93" y="394"/>
                    <a:pt x="302" y="394"/>
                  </a:cubicBezTo>
                  <a:lnTo>
                    <a:pt x="1159" y="394"/>
                  </a:lnTo>
                  <a:cubicBezTo>
                    <a:pt x="1368" y="394"/>
                    <a:pt x="1460" y="301"/>
                    <a:pt x="1460" y="209"/>
                  </a:cubicBezTo>
                  <a:cubicBezTo>
                    <a:pt x="1460" y="116"/>
                    <a:pt x="1368" y="0"/>
                    <a:pt x="115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63"/>
            <p:cNvSpPr/>
            <p:nvPr/>
          </p:nvSpPr>
          <p:spPr>
            <a:xfrm>
              <a:off x="8108615" y="1562832"/>
              <a:ext cx="34618" cy="14039"/>
            </a:xfrm>
            <a:custGeom>
              <a:rect b="b" l="l" r="r" t="t"/>
              <a:pathLst>
                <a:path extrusionOk="0" h="395" w="974">
                  <a:moveTo>
                    <a:pt x="302" y="0"/>
                  </a:moveTo>
                  <a:cubicBezTo>
                    <a:pt x="93" y="0"/>
                    <a:pt x="0" y="93"/>
                    <a:pt x="0" y="209"/>
                  </a:cubicBezTo>
                  <a:cubicBezTo>
                    <a:pt x="0" y="302"/>
                    <a:pt x="93" y="394"/>
                    <a:pt x="302" y="394"/>
                  </a:cubicBezTo>
                  <a:lnTo>
                    <a:pt x="788" y="394"/>
                  </a:lnTo>
                  <a:cubicBezTo>
                    <a:pt x="881" y="394"/>
                    <a:pt x="974" y="302"/>
                    <a:pt x="974" y="209"/>
                  </a:cubicBezTo>
                  <a:cubicBezTo>
                    <a:pt x="974" y="93"/>
                    <a:pt x="881" y="0"/>
                    <a:pt x="78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63"/>
            <p:cNvSpPr/>
            <p:nvPr/>
          </p:nvSpPr>
          <p:spPr>
            <a:xfrm>
              <a:off x="8469416" y="1314349"/>
              <a:ext cx="23920" cy="22001"/>
            </a:xfrm>
            <a:custGeom>
              <a:rect b="b" l="l" r="r" t="t"/>
              <a:pathLst>
                <a:path extrusionOk="0" h="619" w="673">
                  <a:moveTo>
                    <a:pt x="432" y="1"/>
                  </a:moveTo>
                  <a:cubicBezTo>
                    <a:pt x="390" y="1"/>
                    <a:pt x="339" y="12"/>
                    <a:pt x="278" y="39"/>
                  </a:cubicBezTo>
                  <a:cubicBezTo>
                    <a:pt x="185" y="39"/>
                    <a:pt x="93" y="132"/>
                    <a:pt x="0" y="248"/>
                  </a:cubicBezTo>
                  <a:lnTo>
                    <a:pt x="0" y="340"/>
                  </a:lnTo>
                  <a:cubicBezTo>
                    <a:pt x="0" y="526"/>
                    <a:pt x="0" y="618"/>
                    <a:pt x="185" y="618"/>
                  </a:cubicBezTo>
                  <a:lnTo>
                    <a:pt x="278" y="526"/>
                  </a:lnTo>
                  <a:cubicBezTo>
                    <a:pt x="371" y="433"/>
                    <a:pt x="371" y="433"/>
                    <a:pt x="487" y="433"/>
                  </a:cubicBezTo>
                  <a:cubicBezTo>
                    <a:pt x="579" y="340"/>
                    <a:pt x="672" y="248"/>
                    <a:pt x="579" y="132"/>
                  </a:cubicBezTo>
                  <a:cubicBezTo>
                    <a:pt x="579" y="66"/>
                    <a:pt x="533" y="1"/>
                    <a:pt x="43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63"/>
            <p:cNvSpPr/>
            <p:nvPr/>
          </p:nvSpPr>
          <p:spPr>
            <a:xfrm>
              <a:off x="8455412" y="1312429"/>
              <a:ext cx="85693" cy="82388"/>
            </a:xfrm>
            <a:custGeom>
              <a:rect b="b" l="l" r="r" t="t"/>
              <a:pathLst>
                <a:path extrusionOk="0" h="2318" w="2411">
                  <a:moveTo>
                    <a:pt x="1460" y="0"/>
                  </a:moveTo>
                  <a:cubicBezTo>
                    <a:pt x="1344" y="0"/>
                    <a:pt x="1252" y="93"/>
                    <a:pt x="1252" y="186"/>
                  </a:cubicBezTo>
                  <a:cubicBezTo>
                    <a:pt x="1159" y="302"/>
                    <a:pt x="1252" y="394"/>
                    <a:pt x="1344" y="394"/>
                  </a:cubicBezTo>
                  <a:cubicBezTo>
                    <a:pt x="1738" y="487"/>
                    <a:pt x="1924" y="765"/>
                    <a:pt x="1924" y="1159"/>
                  </a:cubicBezTo>
                  <a:cubicBezTo>
                    <a:pt x="1924" y="1553"/>
                    <a:pt x="1553" y="1831"/>
                    <a:pt x="1159" y="1831"/>
                  </a:cubicBezTo>
                  <a:cubicBezTo>
                    <a:pt x="765" y="1831"/>
                    <a:pt x="487" y="1553"/>
                    <a:pt x="487" y="1159"/>
                  </a:cubicBezTo>
                  <a:cubicBezTo>
                    <a:pt x="487" y="1066"/>
                    <a:pt x="394" y="974"/>
                    <a:pt x="186" y="974"/>
                  </a:cubicBezTo>
                  <a:cubicBezTo>
                    <a:pt x="93" y="974"/>
                    <a:pt x="0" y="1066"/>
                    <a:pt x="0" y="1159"/>
                  </a:cubicBezTo>
                  <a:cubicBezTo>
                    <a:pt x="0" y="1738"/>
                    <a:pt x="579" y="2318"/>
                    <a:pt x="1159" y="2318"/>
                  </a:cubicBezTo>
                  <a:cubicBezTo>
                    <a:pt x="1738" y="2318"/>
                    <a:pt x="2132" y="1924"/>
                    <a:pt x="2318" y="1460"/>
                  </a:cubicBezTo>
                  <a:cubicBezTo>
                    <a:pt x="2410" y="765"/>
                    <a:pt x="2132" y="186"/>
                    <a:pt x="146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63"/>
            <p:cNvSpPr/>
            <p:nvPr/>
          </p:nvSpPr>
          <p:spPr>
            <a:xfrm>
              <a:off x="8466110" y="1320036"/>
              <a:ext cx="16492" cy="16314"/>
            </a:xfrm>
            <a:custGeom>
              <a:rect b="b" l="l" r="r" t="t"/>
              <a:pathLst>
                <a:path extrusionOk="0" h="459" w="464">
                  <a:moveTo>
                    <a:pt x="232" y="1"/>
                  </a:moveTo>
                  <a:cubicBezTo>
                    <a:pt x="186" y="1"/>
                    <a:pt x="139" y="30"/>
                    <a:pt x="93" y="88"/>
                  </a:cubicBezTo>
                  <a:lnTo>
                    <a:pt x="93" y="180"/>
                  </a:lnTo>
                  <a:cubicBezTo>
                    <a:pt x="0" y="180"/>
                    <a:pt x="0" y="273"/>
                    <a:pt x="0" y="273"/>
                  </a:cubicBezTo>
                  <a:cubicBezTo>
                    <a:pt x="0" y="366"/>
                    <a:pt x="93" y="458"/>
                    <a:pt x="186" y="458"/>
                  </a:cubicBezTo>
                  <a:lnTo>
                    <a:pt x="371" y="458"/>
                  </a:lnTo>
                  <a:lnTo>
                    <a:pt x="371" y="366"/>
                  </a:lnTo>
                  <a:cubicBezTo>
                    <a:pt x="464" y="273"/>
                    <a:pt x="464" y="180"/>
                    <a:pt x="371" y="88"/>
                  </a:cubicBezTo>
                  <a:cubicBezTo>
                    <a:pt x="325" y="30"/>
                    <a:pt x="278" y="1"/>
                    <a:pt x="23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63"/>
            <p:cNvSpPr/>
            <p:nvPr/>
          </p:nvSpPr>
          <p:spPr>
            <a:xfrm>
              <a:off x="8366446" y="1408787"/>
              <a:ext cx="82388" cy="82423"/>
            </a:xfrm>
            <a:custGeom>
              <a:rect b="b" l="l" r="r" t="t"/>
              <a:pathLst>
                <a:path extrusionOk="0" h="2319" w="2318">
                  <a:moveTo>
                    <a:pt x="1159" y="372"/>
                  </a:moveTo>
                  <a:cubicBezTo>
                    <a:pt x="1530" y="372"/>
                    <a:pt x="1924" y="765"/>
                    <a:pt x="1924" y="1159"/>
                  </a:cubicBezTo>
                  <a:cubicBezTo>
                    <a:pt x="1924" y="1530"/>
                    <a:pt x="1530" y="1924"/>
                    <a:pt x="1159" y="1924"/>
                  </a:cubicBezTo>
                  <a:cubicBezTo>
                    <a:pt x="765" y="1924"/>
                    <a:pt x="371" y="1530"/>
                    <a:pt x="371" y="1159"/>
                  </a:cubicBezTo>
                  <a:cubicBezTo>
                    <a:pt x="371" y="765"/>
                    <a:pt x="765" y="372"/>
                    <a:pt x="1159" y="372"/>
                  </a:cubicBezTo>
                  <a:close/>
                  <a:moveTo>
                    <a:pt x="1159" y="1"/>
                  </a:moveTo>
                  <a:cubicBezTo>
                    <a:pt x="487" y="1"/>
                    <a:pt x="0" y="487"/>
                    <a:pt x="0" y="1159"/>
                  </a:cubicBezTo>
                  <a:cubicBezTo>
                    <a:pt x="0" y="1832"/>
                    <a:pt x="487" y="2318"/>
                    <a:pt x="1159" y="2318"/>
                  </a:cubicBezTo>
                  <a:cubicBezTo>
                    <a:pt x="1738" y="2318"/>
                    <a:pt x="2318" y="1832"/>
                    <a:pt x="2318" y="1159"/>
                  </a:cubicBezTo>
                  <a:cubicBezTo>
                    <a:pt x="2318" y="487"/>
                    <a:pt x="1738" y="1"/>
                    <a:pt x="115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63"/>
            <p:cNvSpPr/>
            <p:nvPr/>
          </p:nvSpPr>
          <p:spPr>
            <a:xfrm>
              <a:off x="8293938" y="1312429"/>
              <a:ext cx="79118" cy="82388"/>
            </a:xfrm>
            <a:custGeom>
              <a:rect b="b" l="l" r="r" t="t"/>
              <a:pathLst>
                <a:path extrusionOk="0" h="2318" w="2226">
                  <a:moveTo>
                    <a:pt x="1067" y="394"/>
                  </a:moveTo>
                  <a:cubicBezTo>
                    <a:pt x="1554" y="394"/>
                    <a:pt x="1832" y="765"/>
                    <a:pt x="1832" y="1159"/>
                  </a:cubicBezTo>
                  <a:cubicBezTo>
                    <a:pt x="1832" y="1553"/>
                    <a:pt x="1554" y="1831"/>
                    <a:pt x="1067" y="1831"/>
                  </a:cubicBezTo>
                  <a:cubicBezTo>
                    <a:pt x="673" y="1831"/>
                    <a:pt x="395" y="1553"/>
                    <a:pt x="395" y="1159"/>
                  </a:cubicBezTo>
                  <a:cubicBezTo>
                    <a:pt x="395" y="765"/>
                    <a:pt x="673" y="394"/>
                    <a:pt x="1067" y="394"/>
                  </a:cubicBezTo>
                  <a:close/>
                  <a:moveTo>
                    <a:pt x="1067" y="0"/>
                  </a:moveTo>
                  <a:cubicBezTo>
                    <a:pt x="487" y="0"/>
                    <a:pt x="1" y="487"/>
                    <a:pt x="1" y="1159"/>
                  </a:cubicBezTo>
                  <a:cubicBezTo>
                    <a:pt x="1" y="1738"/>
                    <a:pt x="487" y="2318"/>
                    <a:pt x="1067" y="2318"/>
                  </a:cubicBezTo>
                  <a:cubicBezTo>
                    <a:pt x="1739" y="2318"/>
                    <a:pt x="2226" y="1738"/>
                    <a:pt x="2226" y="1159"/>
                  </a:cubicBezTo>
                  <a:cubicBezTo>
                    <a:pt x="2226" y="487"/>
                    <a:pt x="1739" y="0"/>
                    <a:pt x="1067"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63"/>
            <p:cNvSpPr/>
            <p:nvPr/>
          </p:nvSpPr>
          <p:spPr>
            <a:xfrm>
              <a:off x="8201703" y="1408787"/>
              <a:ext cx="82388" cy="82423"/>
            </a:xfrm>
            <a:custGeom>
              <a:rect b="b" l="l" r="r" t="t"/>
              <a:pathLst>
                <a:path extrusionOk="0" h="2319" w="2318">
                  <a:moveTo>
                    <a:pt x="1159" y="372"/>
                  </a:moveTo>
                  <a:cubicBezTo>
                    <a:pt x="1530" y="372"/>
                    <a:pt x="1924" y="765"/>
                    <a:pt x="1924" y="1159"/>
                  </a:cubicBezTo>
                  <a:cubicBezTo>
                    <a:pt x="1924" y="1530"/>
                    <a:pt x="1530" y="1924"/>
                    <a:pt x="1159" y="1924"/>
                  </a:cubicBezTo>
                  <a:cubicBezTo>
                    <a:pt x="765" y="1924"/>
                    <a:pt x="371" y="1530"/>
                    <a:pt x="371" y="1159"/>
                  </a:cubicBezTo>
                  <a:cubicBezTo>
                    <a:pt x="371" y="765"/>
                    <a:pt x="765" y="372"/>
                    <a:pt x="1159" y="372"/>
                  </a:cubicBezTo>
                  <a:close/>
                  <a:moveTo>
                    <a:pt x="1159" y="1"/>
                  </a:moveTo>
                  <a:cubicBezTo>
                    <a:pt x="580" y="1"/>
                    <a:pt x="0" y="487"/>
                    <a:pt x="0" y="1159"/>
                  </a:cubicBezTo>
                  <a:cubicBezTo>
                    <a:pt x="0" y="1832"/>
                    <a:pt x="580" y="2318"/>
                    <a:pt x="1159" y="2318"/>
                  </a:cubicBezTo>
                  <a:cubicBezTo>
                    <a:pt x="1831" y="2318"/>
                    <a:pt x="2318" y="1832"/>
                    <a:pt x="2318" y="1159"/>
                  </a:cubicBezTo>
                  <a:cubicBezTo>
                    <a:pt x="2318" y="487"/>
                    <a:pt x="1831" y="1"/>
                    <a:pt x="115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63"/>
            <p:cNvSpPr/>
            <p:nvPr/>
          </p:nvSpPr>
          <p:spPr>
            <a:xfrm>
              <a:off x="8420792" y="1371716"/>
              <a:ext cx="61808" cy="60991"/>
            </a:xfrm>
            <a:custGeom>
              <a:rect b="b" l="l" r="r" t="t"/>
              <a:pathLst>
                <a:path extrusionOk="0" h="1716" w="1739">
                  <a:moveTo>
                    <a:pt x="1507" y="1"/>
                  </a:moveTo>
                  <a:cubicBezTo>
                    <a:pt x="1461" y="1"/>
                    <a:pt x="1414" y="24"/>
                    <a:pt x="1368" y="70"/>
                  </a:cubicBezTo>
                  <a:lnTo>
                    <a:pt x="117" y="1322"/>
                  </a:lnTo>
                  <a:cubicBezTo>
                    <a:pt x="117" y="1415"/>
                    <a:pt x="1" y="1415"/>
                    <a:pt x="1" y="1530"/>
                  </a:cubicBezTo>
                  <a:cubicBezTo>
                    <a:pt x="1" y="1623"/>
                    <a:pt x="117" y="1716"/>
                    <a:pt x="302" y="1716"/>
                  </a:cubicBezTo>
                  <a:cubicBezTo>
                    <a:pt x="302" y="1716"/>
                    <a:pt x="395" y="1716"/>
                    <a:pt x="395" y="1623"/>
                  </a:cubicBezTo>
                  <a:lnTo>
                    <a:pt x="1646" y="256"/>
                  </a:lnTo>
                  <a:cubicBezTo>
                    <a:pt x="1739" y="256"/>
                    <a:pt x="1739" y="70"/>
                    <a:pt x="1646" y="70"/>
                  </a:cubicBezTo>
                  <a:cubicBezTo>
                    <a:pt x="1600" y="24"/>
                    <a:pt x="1553" y="1"/>
                    <a:pt x="1507"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63"/>
            <p:cNvSpPr/>
            <p:nvPr/>
          </p:nvSpPr>
          <p:spPr>
            <a:xfrm>
              <a:off x="8345831" y="1371716"/>
              <a:ext cx="51110" cy="57721"/>
            </a:xfrm>
            <a:custGeom>
              <a:rect b="b" l="l" r="r" t="t"/>
              <a:pathLst>
                <a:path extrusionOk="0" h="1624" w="1438">
                  <a:moveTo>
                    <a:pt x="233" y="1"/>
                  </a:moveTo>
                  <a:cubicBezTo>
                    <a:pt x="186" y="1"/>
                    <a:pt x="140" y="24"/>
                    <a:pt x="94" y="70"/>
                  </a:cubicBezTo>
                  <a:cubicBezTo>
                    <a:pt x="1" y="163"/>
                    <a:pt x="1" y="256"/>
                    <a:pt x="94" y="372"/>
                  </a:cubicBezTo>
                  <a:lnTo>
                    <a:pt x="1067" y="1530"/>
                  </a:lnTo>
                  <a:cubicBezTo>
                    <a:pt x="1067" y="1623"/>
                    <a:pt x="1160" y="1623"/>
                    <a:pt x="1160" y="1623"/>
                  </a:cubicBezTo>
                  <a:lnTo>
                    <a:pt x="1345" y="1623"/>
                  </a:lnTo>
                  <a:cubicBezTo>
                    <a:pt x="1438" y="1530"/>
                    <a:pt x="1438" y="1415"/>
                    <a:pt x="1345" y="1322"/>
                  </a:cubicBezTo>
                  <a:lnTo>
                    <a:pt x="372" y="70"/>
                  </a:lnTo>
                  <a:cubicBezTo>
                    <a:pt x="325" y="24"/>
                    <a:pt x="279" y="1"/>
                    <a:pt x="23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63"/>
            <p:cNvSpPr/>
            <p:nvPr/>
          </p:nvSpPr>
          <p:spPr>
            <a:xfrm>
              <a:off x="8256049" y="1368446"/>
              <a:ext cx="58538" cy="64261"/>
            </a:xfrm>
            <a:custGeom>
              <a:rect b="b" l="l" r="r" t="t"/>
              <a:pathLst>
                <a:path extrusionOk="0" h="1808" w="1647">
                  <a:moveTo>
                    <a:pt x="1472" y="0"/>
                  </a:moveTo>
                  <a:cubicBezTo>
                    <a:pt x="1414" y="0"/>
                    <a:pt x="1368" y="23"/>
                    <a:pt x="1368" y="70"/>
                  </a:cubicBezTo>
                  <a:lnTo>
                    <a:pt x="117" y="1414"/>
                  </a:lnTo>
                  <a:cubicBezTo>
                    <a:pt x="1" y="1414"/>
                    <a:pt x="1" y="1507"/>
                    <a:pt x="1" y="1507"/>
                  </a:cubicBezTo>
                  <a:cubicBezTo>
                    <a:pt x="1" y="1715"/>
                    <a:pt x="117" y="1808"/>
                    <a:pt x="209" y="1808"/>
                  </a:cubicBezTo>
                  <a:cubicBezTo>
                    <a:pt x="302" y="1808"/>
                    <a:pt x="395" y="1715"/>
                    <a:pt x="395" y="1715"/>
                  </a:cubicBezTo>
                  <a:lnTo>
                    <a:pt x="1646" y="348"/>
                  </a:lnTo>
                  <a:lnTo>
                    <a:pt x="1646" y="70"/>
                  </a:lnTo>
                  <a:cubicBezTo>
                    <a:pt x="1600" y="23"/>
                    <a:pt x="1530" y="0"/>
                    <a:pt x="147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 name="Google Shape;1119;p63"/>
          <p:cNvGrpSpPr/>
          <p:nvPr/>
        </p:nvGrpSpPr>
        <p:grpSpPr>
          <a:xfrm>
            <a:off x="4320887" y="3128210"/>
            <a:ext cx="502267" cy="470841"/>
            <a:chOff x="5933145" y="1203702"/>
            <a:chExt cx="500865" cy="469527"/>
          </a:xfrm>
        </p:grpSpPr>
        <p:sp>
          <p:nvSpPr>
            <p:cNvPr id="1120" name="Google Shape;1120;p63"/>
            <p:cNvSpPr/>
            <p:nvPr/>
          </p:nvSpPr>
          <p:spPr>
            <a:xfrm>
              <a:off x="5933145" y="1281933"/>
              <a:ext cx="500865" cy="356705"/>
            </a:xfrm>
            <a:custGeom>
              <a:rect b="b" l="l" r="r" t="t"/>
              <a:pathLst>
                <a:path extrusionOk="0" h="10036" w="14092">
                  <a:moveTo>
                    <a:pt x="13025" y="372"/>
                  </a:moveTo>
                  <a:cubicBezTo>
                    <a:pt x="13419" y="372"/>
                    <a:pt x="13605" y="673"/>
                    <a:pt x="13605" y="951"/>
                  </a:cubicBezTo>
                  <a:lnTo>
                    <a:pt x="13605" y="9062"/>
                  </a:lnTo>
                  <a:cubicBezTo>
                    <a:pt x="13605" y="9363"/>
                    <a:pt x="13419" y="9642"/>
                    <a:pt x="13025" y="9642"/>
                  </a:cubicBezTo>
                  <a:lnTo>
                    <a:pt x="1044" y="9642"/>
                  </a:lnTo>
                  <a:cubicBezTo>
                    <a:pt x="673" y="9642"/>
                    <a:pt x="372" y="9363"/>
                    <a:pt x="372" y="9062"/>
                  </a:cubicBezTo>
                  <a:lnTo>
                    <a:pt x="372" y="951"/>
                  </a:lnTo>
                  <a:cubicBezTo>
                    <a:pt x="372" y="673"/>
                    <a:pt x="673" y="372"/>
                    <a:pt x="1044" y="372"/>
                  </a:cubicBezTo>
                  <a:close/>
                  <a:moveTo>
                    <a:pt x="1044" y="1"/>
                  </a:moveTo>
                  <a:cubicBezTo>
                    <a:pt x="464" y="1"/>
                    <a:pt x="1" y="464"/>
                    <a:pt x="1" y="951"/>
                  </a:cubicBezTo>
                  <a:lnTo>
                    <a:pt x="1" y="9062"/>
                  </a:lnTo>
                  <a:cubicBezTo>
                    <a:pt x="1" y="9549"/>
                    <a:pt x="464" y="10036"/>
                    <a:pt x="1044" y="10036"/>
                  </a:cubicBezTo>
                  <a:lnTo>
                    <a:pt x="13025" y="10036"/>
                  </a:lnTo>
                  <a:cubicBezTo>
                    <a:pt x="13605" y="10036"/>
                    <a:pt x="14091" y="9549"/>
                    <a:pt x="14091" y="9062"/>
                  </a:cubicBezTo>
                  <a:lnTo>
                    <a:pt x="14091" y="951"/>
                  </a:lnTo>
                  <a:cubicBezTo>
                    <a:pt x="14091" y="464"/>
                    <a:pt x="13605" y="1"/>
                    <a:pt x="1302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63"/>
            <p:cNvSpPr/>
            <p:nvPr/>
          </p:nvSpPr>
          <p:spPr>
            <a:xfrm>
              <a:off x="6049300" y="1580142"/>
              <a:ext cx="34618" cy="14039"/>
            </a:xfrm>
            <a:custGeom>
              <a:rect b="b" l="l" r="r" t="t"/>
              <a:pathLst>
                <a:path extrusionOk="0" h="395" w="974">
                  <a:moveTo>
                    <a:pt x="209" y="0"/>
                  </a:moveTo>
                  <a:cubicBezTo>
                    <a:pt x="93" y="0"/>
                    <a:pt x="0" y="93"/>
                    <a:pt x="0" y="186"/>
                  </a:cubicBezTo>
                  <a:cubicBezTo>
                    <a:pt x="0" y="301"/>
                    <a:pt x="93" y="394"/>
                    <a:pt x="209" y="394"/>
                  </a:cubicBezTo>
                  <a:lnTo>
                    <a:pt x="788" y="394"/>
                  </a:lnTo>
                  <a:cubicBezTo>
                    <a:pt x="881" y="394"/>
                    <a:pt x="974" y="301"/>
                    <a:pt x="974" y="186"/>
                  </a:cubicBezTo>
                  <a:cubicBezTo>
                    <a:pt x="974" y="93"/>
                    <a:pt x="881" y="0"/>
                    <a:pt x="78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63"/>
            <p:cNvSpPr/>
            <p:nvPr/>
          </p:nvSpPr>
          <p:spPr>
            <a:xfrm>
              <a:off x="5977645" y="1326433"/>
              <a:ext cx="308900" cy="267742"/>
            </a:xfrm>
            <a:custGeom>
              <a:rect b="b" l="l" r="r" t="t"/>
              <a:pathLst>
                <a:path extrusionOk="0" h="7533" w="8691">
                  <a:moveTo>
                    <a:pt x="580" y="0"/>
                  </a:moveTo>
                  <a:cubicBezTo>
                    <a:pt x="278" y="0"/>
                    <a:pt x="0" y="278"/>
                    <a:pt x="0" y="580"/>
                  </a:cubicBezTo>
                  <a:lnTo>
                    <a:pt x="0" y="6953"/>
                  </a:lnTo>
                  <a:cubicBezTo>
                    <a:pt x="0" y="7231"/>
                    <a:pt x="278" y="7532"/>
                    <a:pt x="580" y="7532"/>
                  </a:cubicBezTo>
                  <a:lnTo>
                    <a:pt x="765" y="7532"/>
                  </a:lnTo>
                  <a:cubicBezTo>
                    <a:pt x="858" y="7532"/>
                    <a:pt x="950" y="7439"/>
                    <a:pt x="950" y="7324"/>
                  </a:cubicBezTo>
                  <a:cubicBezTo>
                    <a:pt x="950" y="7231"/>
                    <a:pt x="858" y="7138"/>
                    <a:pt x="765" y="7138"/>
                  </a:cubicBezTo>
                  <a:lnTo>
                    <a:pt x="580" y="7138"/>
                  </a:lnTo>
                  <a:cubicBezTo>
                    <a:pt x="487" y="7138"/>
                    <a:pt x="371" y="7045"/>
                    <a:pt x="371" y="6953"/>
                  </a:cubicBezTo>
                  <a:lnTo>
                    <a:pt x="371" y="580"/>
                  </a:lnTo>
                  <a:cubicBezTo>
                    <a:pt x="371" y="487"/>
                    <a:pt x="487" y="371"/>
                    <a:pt x="580" y="371"/>
                  </a:cubicBezTo>
                  <a:lnTo>
                    <a:pt x="8111" y="371"/>
                  </a:lnTo>
                  <a:cubicBezTo>
                    <a:pt x="8204" y="371"/>
                    <a:pt x="8297" y="487"/>
                    <a:pt x="8297" y="580"/>
                  </a:cubicBezTo>
                  <a:lnTo>
                    <a:pt x="8297" y="6953"/>
                  </a:lnTo>
                  <a:cubicBezTo>
                    <a:pt x="8297" y="7045"/>
                    <a:pt x="8204" y="7138"/>
                    <a:pt x="8111" y="7138"/>
                  </a:cubicBezTo>
                  <a:lnTo>
                    <a:pt x="6165" y="7138"/>
                  </a:lnTo>
                  <a:cubicBezTo>
                    <a:pt x="6072" y="7138"/>
                    <a:pt x="5979" y="7231"/>
                    <a:pt x="5979" y="7324"/>
                  </a:cubicBezTo>
                  <a:cubicBezTo>
                    <a:pt x="5979" y="7439"/>
                    <a:pt x="6072" y="7532"/>
                    <a:pt x="6165" y="7532"/>
                  </a:cubicBezTo>
                  <a:lnTo>
                    <a:pt x="8111" y="7532"/>
                  </a:lnTo>
                  <a:cubicBezTo>
                    <a:pt x="8482" y="7532"/>
                    <a:pt x="8691" y="7231"/>
                    <a:pt x="8691" y="6953"/>
                  </a:cubicBezTo>
                  <a:lnTo>
                    <a:pt x="8691" y="580"/>
                  </a:lnTo>
                  <a:cubicBezTo>
                    <a:pt x="8691" y="278"/>
                    <a:pt x="8482" y="0"/>
                    <a:pt x="811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63"/>
            <p:cNvSpPr/>
            <p:nvPr/>
          </p:nvSpPr>
          <p:spPr>
            <a:xfrm>
              <a:off x="6118503" y="1580142"/>
              <a:ext cx="37071" cy="14039"/>
            </a:xfrm>
            <a:custGeom>
              <a:rect b="b" l="l" r="r" t="t"/>
              <a:pathLst>
                <a:path extrusionOk="0" h="395" w="1043">
                  <a:moveTo>
                    <a:pt x="186" y="0"/>
                  </a:moveTo>
                  <a:cubicBezTo>
                    <a:pt x="93" y="0"/>
                    <a:pt x="0" y="93"/>
                    <a:pt x="0" y="186"/>
                  </a:cubicBezTo>
                  <a:cubicBezTo>
                    <a:pt x="0" y="301"/>
                    <a:pt x="93" y="394"/>
                    <a:pt x="186" y="394"/>
                  </a:cubicBezTo>
                  <a:lnTo>
                    <a:pt x="858" y="394"/>
                  </a:lnTo>
                  <a:cubicBezTo>
                    <a:pt x="950" y="394"/>
                    <a:pt x="1043" y="301"/>
                    <a:pt x="1043" y="186"/>
                  </a:cubicBezTo>
                  <a:cubicBezTo>
                    <a:pt x="1043" y="93"/>
                    <a:pt x="950" y="0"/>
                    <a:pt x="85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63"/>
            <p:cNvSpPr/>
            <p:nvPr/>
          </p:nvSpPr>
          <p:spPr>
            <a:xfrm>
              <a:off x="6313708" y="1350319"/>
              <a:ext cx="72542" cy="17309"/>
            </a:xfrm>
            <a:custGeom>
              <a:rect b="b" l="l" r="r" t="t"/>
              <a:pathLst>
                <a:path extrusionOk="0" h="487" w="2041">
                  <a:moveTo>
                    <a:pt x="186" y="0"/>
                  </a:moveTo>
                  <a:cubicBezTo>
                    <a:pt x="93" y="0"/>
                    <a:pt x="1" y="93"/>
                    <a:pt x="1" y="186"/>
                  </a:cubicBezTo>
                  <a:cubicBezTo>
                    <a:pt x="1" y="394"/>
                    <a:pt x="93" y="487"/>
                    <a:pt x="186" y="487"/>
                  </a:cubicBezTo>
                  <a:lnTo>
                    <a:pt x="1831" y="487"/>
                  </a:lnTo>
                  <a:cubicBezTo>
                    <a:pt x="1924" y="487"/>
                    <a:pt x="2040" y="394"/>
                    <a:pt x="2040" y="186"/>
                  </a:cubicBezTo>
                  <a:cubicBezTo>
                    <a:pt x="2040" y="93"/>
                    <a:pt x="1924" y="0"/>
                    <a:pt x="183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63"/>
            <p:cNvSpPr/>
            <p:nvPr/>
          </p:nvSpPr>
          <p:spPr>
            <a:xfrm>
              <a:off x="6313708" y="1394783"/>
              <a:ext cx="72542" cy="14039"/>
            </a:xfrm>
            <a:custGeom>
              <a:rect b="b" l="l" r="r" t="t"/>
              <a:pathLst>
                <a:path extrusionOk="0" h="395" w="2041">
                  <a:moveTo>
                    <a:pt x="186" y="1"/>
                  </a:moveTo>
                  <a:cubicBezTo>
                    <a:pt x="93" y="1"/>
                    <a:pt x="1" y="93"/>
                    <a:pt x="1" y="186"/>
                  </a:cubicBezTo>
                  <a:cubicBezTo>
                    <a:pt x="1" y="395"/>
                    <a:pt x="93" y="395"/>
                    <a:pt x="186" y="395"/>
                  </a:cubicBezTo>
                  <a:lnTo>
                    <a:pt x="1831" y="395"/>
                  </a:lnTo>
                  <a:cubicBezTo>
                    <a:pt x="1924" y="395"/>
                    <a:pt x="2040" y="395"/>
                    <a:pt x="2040" y="186"/>
                  </a:cubicBezTo>
                  <a:cubicBezTo>
                    <a:pt x="2040" y="93"/>
                    <a:pt x="1924" y="1"/>
                    <a:pt x="1831"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63"/>
            <p:cNvSpPr/>
            <p:nvPr/>
          </p:nvSpPr>
          <p:spPr>
            <a:xfrm>
              <a:off x="6313708" y="1439284"/>
              <a:ext cx="72542" cy="14039"/>
            </a:xfrm>
            <a:custGeom>
              <a:rect b="b" l="l" r="r" t="t"/>
              <a:pathLst>
                <a:path extrusionOk="0" h="395" w="2041">
                  <a:moveTo>
                    <a:pt x="186" y="0"/>
                  </a:moveTo>
                  <a:cubicBezTo>
                    <a:pt x="93" y="0"/>
                    <a:pt x="1" y="93"/>
                    <a:pt x="1" y="209"/>
                  </a:cubicBezTo>
                  <a:cubicBezTo>
                    <a:pt x="1" y="301"/>
                    <a:pt x="93" y="394"/>
                    <a:pt x="186" y="394"/>
                  </a:cubicBezTo>
                  <a:lnTo>
                    <a:pt x="1831" y="394"/>
                  </a:lnTo>
                  <a:cubicBezTo>
                    <a:pt x="1924" y="394"/>
                    <a:pt x="2040" y="301"/>
                    <a:pt x="2040" y="209"/>
                  </a:cubicBezTo>
                  <a:cubicBezTo>
                    <a:pt x="2040" y="93"/>
                    <a:pt x="1924" y="0"/>
                    <a:pt x="183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63"/>
            <p:cNvSpPr/>
            <p:nvPr/>
          </p:nvSpPr>
          <p:spPr>
            <a:xfrm>
              <a:off x="6310402" y="1504363"/>
              <a:ext cx="82423" cy="65931"/>
            </a:xfrm>
            <a:custGeom>
              <a:rect b="b" l="l" r="r" t="t"/>
              <a:pathLst>
                <a:path extrusionOk="0" h="1855" w="2319">
                  <a:moveTo>
                    <a:pt x="488" y="0"/>
                  </a:moveTo>
                  <a:cubicBezTo>
                    <a:pt x="488" y="0"/>
                    <a:pt x="279" y="0"/>
                    <a:pt x="279" y="116"/>
                  </a:cubicBezTo>
                  <a:cubicBezTo>
                    <a:pt x="94" y="301"/>
                    <a:pt x="1" y="487"/>
                    <a:pt x="1" y="695"/>
                  </a:cubicBezTo>
                  <a:cubicBezTo>
                    <a:pt x="1" y="1367"/>
                    <a:pt x="488" y="1854"/>
                    <a:pt x="1160" y="1854"/>
                  </a:cubicBezTo>
                  <a:cubicBezTo>
                    <a:pt x="1345" y="1854"/>
                    <a:pt x="1554" y="1738"/>
                    <a:pt x="1739" y="1553"/>
                  </a:cubicBezTo>
                  <a:cubicBezTo>
                    <a:pt x="2226" y="1275"/>
                    <a:pt x="2318" y="579"/>
                    <a:pt x="2017" y="116"/>
                  </a:cubicBezTo>
                  <a:cubicBezTo>
                    <a:pt x="1924" y="0"/>
                    <a:pt x="1739" y="0"/>
                    <a:pt x="1739" y="0"/>
                  </a:cubicBezTo>
                  <a:cubicBezTo>
                    <a:pt x="1646" y="116"/>
                    <a:pt x="1646" y="209"/>
                    <a:pt x="1646" y="301"/>
                  </a:cubicBezTo>
                  <a:cubicBezTo>
                    <a:pt x="1832" y="579"/>
                    <a:pt x="1832" y="881"/>
                    <a:pt x="1646" y="1159"/>
                  </a:cubicBezTo>
                  <a:cubicBezTo>
                    <a:pt x="1529" y="1328"/>
                    <a:pt x="1333" y="1402"/>
                    <a:pt x="1129" y="1402"/>
                  </a:cubicBezTo>
                  <a:cubicBezTo>
                    <a:pt x="969" y="1402"/>
                    <a:pt x="805" y="1356"/>
                    <a:pt x="673" y="1275"/>
                  </a:cubicBezTo>
                  <a:cubicBezTo>
                    <a:pt x="395" y="1066"/>
                    <a:pt x="395" y="579"/>
                    <a:pt x="580" y="301"/>
                  </a:cubicBezTo>
                  <a:cubicBezTo>
                    <a:pt x="673" y="209"/>
                    <a:pt x="580" y="116"/>
                    <a:pt x="48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63"/>
            <p:cNvSpPr/>
            <p:nvPr/>
          </p:nvSpPr>
          <p:spPr>
            <a:xfrm>
              <a:off x="6340899" y="1480443"/>
              <a:ext cx="17345" cy="51928"/>
            </a:xfrm>
            <a:custGeom>
              <a:rect b="b" l="l" r="r" t="t"/>
              <a:pathLst>
                <a:path extrusionOk="0" h="1461" w="488">
                  <a:moveTo>
                    <a:pt x="302" y="1"/>
                  </a:moveTo>
                  <a:cubicBezTo>
                    <a:pt x="116" y="1"/>
                    <a:pt x="0" y="94"/>
                    <a:pt x="0" y="210"/>
                  </a:cubicBezTo>
                  <a:lnTo>
                    <a:pt x="0" y="1252"/>
                  </a:lnTo>
                  <a:cubicBezTo>
                    <a:pt x="0" y="1368"/>
                    <a:pt x="116" y="1461"/>
                    <a:pt x="302" y="1461"/>
                  </a:cubicBezTo>
                  <a:cubicBezTo>
                    <a:pt x="394" y="1461"/>
                    <a:pt x="487" y="1368"/>
                    <a:pt x="487" y="1252"/>
                  </a:cubicBezTo>
                  <a:lnTo>
                    <a:pt x="487" y="210"/>
                  </a:lnTo>
                  <a:cubicBezTo>
                    <a:pt x="487" y="94"/>
                    <a:pt x="394" y="1"/>
                    <a:pt x="30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63"/>
            <p:cNvSpPr/>
            <p:nvPr/>
          </p:nvSpPr>
          <p:spPr>
            <a:xfrm>
              <a:off x="6303827" y="1624607"/>
              <a:ext cx="71689" cy="48622"/>
            </a:xfrm>
            <a:custGeom>
              <a:rect b="b" l="l" r="r" t="t"/>
              <a:pathLst>
                <a:path extrusionOk="0" h="1368" w="2017">
                  <a:moveTo>
                    <a:pt x="1530" y="395"/>
                  </a:moveTo>
                  <a:lnTo>
                    <a:pt x="1530" y="974"/>
                  </a:lnTo>
                  <a:lnTo>
                    <a:pt x="371" y="974"/>
                  </a:lnTo>
                  <a:lnTo>
                    <a:pt x="371" y="395"/>
                  </a:lnTo>
                  <a:close/>
                  <a:moveTo>
                    <a:pt x="186" y="1"/>
                  </a:moveTo>
                  <a:cubicBezTo>
                    <a:pt x="93" y="1"/>
                    <a:pt x="1" y="93"/>
                    <a:pt x="1" y="209"/>
                  </a:cubicBezTo>
                  <a:lnTo>
                    <a:pt x="1" y="1159"/>
                  </a:lnTo>
                  <a:cubicBezTo>
                    <a:pt x="1" y="1252"/>
                    <a:pt x="93" y="1368"/>
                    <a:pt x="186" y="1368"/>
                  </a:cubicBezTo>
                  <a:lnTo>
                    <a:pt x="1739" y="1368"/>
                  </a:lnTo>
                  <a:cubicBezTo>
                    <a:pt x="1924" y="1368"/>
                    <a:pt x="2017" y="1252"/>
                    <a:pt x="2017" y="1159"/>
                  </a:cubicBezTo>
                  <a:lnTo>
                    <a:pt x="2017" y="209"/>
                  </a:lnTo>
                  <a:cubicBezTo>
                    <a:pt x="2017" y="93"/>
                    <a:pt x="1924" y="1"/>
                    <a:pt x="173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63"/>
            <p:cNvSpPr/>
            <p:nvPr/>
          </p:nvSpPr>
          <p:spPr>
            <a:xfrm>
              <a:off x="5990796" y="1624607"/>
              <a:ext cx="72542" cy="48622"/>
            </a:xfrm>
            <a:custGeom>
              <a:rect b="b" l="l" r="r" t="t"/>
              <a:pathLst>
                <a:path extrusionOk="0" h="1368" w="2041">
                  <a:moveTo>
                    <a:pt x="1554" y="395"/>
                  </a:moveTo>
                  <a:lnTo>
                    <a:pt x="1554" y="974"/>
                  </a:lnTo>
                  <a:lnTo>
                    <a:pt x="395" y="974"/>
                  </a:lnTo>
                  <a:lnTo>
                    <a:pt x="395" y="395"/>
                  </a:lnTo>
                  <a:close/>
                  <a:moveTo>
                    <a:pt x="210" y="1"/>
                  </a:moveTo>
                  <a:cubicBezTo>
                    <a:pt x="117" y="1"/>
                    <a:pt x="1" y="93"/>
                    <a:pt x="1" y="209"/>
                  </a:cubicBezTo>
                  <a:lnTo>
                    <a:pt x="1" y="1159"/>
                  </a:lnTo>
                  <a:cubicBezTo>
                    <a:pt x="1" y="1252"/>
                    <a:pt x="117" y="1368"/>
                    <a:pt x="210" y="1368"/>
                  </a:cubicBezTo>
                  <a:lnTo>
                    <a:pt x="1739" y="1368"/>
                  </a:lnTo>
                  <a:cubicBezTo>
                    <a:pt x="1948" y="1368"/>
                    <a:pt x="2040" y="1252"/>
                    <a:pt x="2040" y="1159"/>
                  </a:cubicBezTo>
                  <a:lnTo>
                    <a:pt x="2040" y="209"/>
                  </a:lnTo>
                  <a:cubicBezTo>
                    <a:pt x="2040" y="93"/>
                    <a:pt x="1948" y="1"/>
                    <a:pt x="173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63"/>
            <p:cNvSpPr/>
            <p:nvPr/>
          </p:nvSpPr>
          <p:spPr>
            <a:xfrm>
              <a:off x="6142389" y="1203702"/>
              <a:ext cx="126887" cy="91451"/>
            </a:xfrm>
            <a:custGeom>
              <a:rect b="b" l="l" r="r" t="t"/>
              <a:pathLst>
                <a:path extrusionOk="0" h="2573" w="3570">
                  <a:moveTo>
                    <a:pt x="3326" y="0"/>
                  </a:moveTo>
                  <a:cubicBezTo>
                    <a:pt x="3274" y="0"/>
                    <a:pt x="3222" y="23"/>
                    <a:pt x="3175" y="70"/>
                  </a:cubicBezTo>
                  <a:lnTo>
                    <a:pt x="1252" y="2086"/>
                  </a:lnTo>
                  <a:lnTo>
                    <a:pt x="371" y="1136"/>
                  </a:lnTo>
                  <a:cubicBezTo>
                    <a:pt x="325" y="1089"/>
                    <a:pt x="278" y="1066"/>
                    <a:pt x="232" y="1066"/>
                  </a:cubicBezTo>
                  <a:cubicBezTo>
                    <a:pt x="186" y="1066"/>
                    <a:pt x="139" y="1089"/>
                    <a:pt x="93" y="1136"/>
                  </a:cubicBezTo>
                  <a:cubicBezTo>
                    <a:pt x="0" y="1136"/>
                    <a:pt x="0" y="1321"/>
                    <a:pt x="93" y="1414"/>
                  </a:cubicBezTo>
                  <a:lnTo>
                    <a:pt x="1066" y="2480"/>
                  </a:lnTo>
                  <a:cubicBezTo>
                    <a:pt x="1066" y="2573"/>
                    <a:pt x="1159" y="2573"/>
                    <a:pt x="1252" y="2573"/>
                  </a:cubicBezTo>
                  <a:lnTo>
                    <a:pt x="1344" y="2573"/>
                  </a:lnTo>
                  <a:lnTo>
                    <a:pt x="3476" y="348"/>
                  </a:lnTo>
                  <a:cubicBezTo>
                    <a:pt x="3569" y="255"/>
                    <a:pt x="3569" y="162"/>
                    <a:pt x="3476" y="70"/>
                  </a:cubicBezTo>
                  <a:cubicBezTo>
                    <a:pt x="3430" y="23"/>
                    <a:pt x="3378" y="0"/>
                    <a:pt x="332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 name="Google Shape;1132;p63"/>
          <p:cNvGrpSpPr/>
          <p:nvPr/>
        </p:nvGrpSpPr>
        <p:grpSpPr>
          <a:xfrm>
            <a:off x="7016459" y="1447812"/>
            <a:ext cx="509681" cy="261862"/>
            <a:chOff x="8070725" y="2819006"/>
            <a:chExt cx="508258" cy="261131"/>
          </a:xfrm>
        </p:grpSpPr>
        <p:sp>
          <p:nvSpPr>
            <p:cNvPr id="1133" name="Google Shape;1133;p63"/>
            <p:cNvSpPr/>
            <p:nvPr/>
          </p:nvSpPr>
          <p:spPr>
            <a:xfrm>
              <a:off x="8070725" y="2819006"/>
              <a:ext cx="508258" cy="261131"/>
            </a:xfrm>
            <a:custGeom>
              <a:rect b="b" l="l" r="r" t="t"/>
              <a:pathLst>
                <a:path extrusionOk="0" h="7347" w="14300">
                  <a:moveTo>
                    <a:pt x="6953" y="0"/>
                  </a:moveTo>
                  <a:cubicBezTo>
                    <a:pt x="4357" y="93"/>
                    <a:pt x="1947" y="1252"/>
                    <a:pt x="116" y="3477"/>
                  </a:cubicBezTo>
                  <a:cubicBezTo>
                    <a:pt x="0" y="3569"/>
                    <a:pt x="0" y="3685"/>
                    <a:pt x="116" y="3778"/>
                  </a:cubicBezTo>
                  <a:cubicBezTo>
                    <a:pt x="1947" y="6003"/>
                    <a:pt x="4357" y="7254"/>
                    <a:pt x="6953" y="7347"/>
                  </a:cubicBezTo>
                  <a:lnTo>
                    <a:pt x="7347" y="7347"/>
                  </a:lnTo>
                  <a:cubicBezTo>
                    <a:pt x="8413" y="7254"/>
                    <a:pt x="9386" y="7046"/>
                    <a:pt x="10336" y="6675"/>
                  </a:cubicBezTo>
                  <a:cubicBezTo>
                    <a:pt x="10429" y="6675"/>
                    <a:pt x="10545" y="6466"/>
                    <a:pt x="10429" y="6374"/>
                  </a:cubicBezTo>
                  <a:cubicBezTo>
                    <a:pt x="10429" y="6281"/>
                    <a:pt x="10336" y="6281"/>
                    <a:pt x="10244" y="6281"/>
                  </a:cubicBezTo>
                  <a:cubicBezTo>
                    <a:pt x="9270" y="6675"/>
                    <a:pt x="8320" y="6860"/>
                    <a:pt x="7347" y="6860"/>
                  </a:cubicBezTo>
                  <a:lnTo>
                    <a:pt x="6953" y="6860"/>
                  </a:lnTo>
                  <a:cubicBezTo>
                    <a:pt x="4543" y="6860"/>
                    <a:pt x="2225" y="5702"/>
                    <a:pt x="487" y="3685"/>
                  </a:cubicBezTo>
                  <a:cubicBezTo>
                    <a:pt x="2225" y="1646"/>
                    <a:pt x="4543" y="487"/>
                    <a:pt x="6953" y="394"/>
                  </a:cubicBezTo>
                  <a:lnTo>
                    <a:pt x="7347" y="394"/>
                  </a:lnTo>
                  <a:cubicBezTo>
                    <a:pt x="9757" y="487"/>
                    <a:pt x="12075" y="1646"/>
                    <a:pt x="13813" y="3685"/>
                  </a:cubicBezTo>
                  <a:cubicBezTo>
                    <a:pt x="13442" y="4056"/>
                    <a:pt x="13048" y="4450"/>
                    <a:pt x="12654" y="4844"/>
                  </a:cubicBezTo>
                  <a:cubicBezTo>
                    <a:pt x="12561" y="4937"/>
                    <a:pt x="12561" y="5029"/>
                    <a:pt x="12561" y="5122"/>
                  </a:cubicBezTo>
                  <a:cubicBezTo>
                    <a:pt x="12608" y="5169"/>
                    <a:pt x="12683" y="5192"/>
                    <a:pt x="12747" y="5192"/>
                  </a:cubicBezTo>
                  <a:cubicBezTo>
                    <a:pt x="12810" y="5192"/>
                    <a:pt x="12863" y="5169"/>
                    <a:pt x="12863" y="5122"/>
                  </a:cubicBezTo>
                  <a:cubicBezTo>
                    <a:pt x="13326" y="4728"/>
                    <a:pt x="13813" y="4265"/>
                    <a:pt x="14207" y="3778"/>
                  </a:cubicBezTo>
                  <a:cubicBezTo>
                    <a:pt x="14299" y="3685"/>
                    <a:pt x="14299" y="3569"/>
                    <a:pt x="14207" y="3477"/>
                  </a:cubicBezTo>
                  <a:cubicBezTo>
                    <a:pt x="12376" y="1252"/>
                    <a:pt x="9966" y="93"/>
                    <a:pt x="7347"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63"/>
            <p:cNvSpPr/>
            <p:nvPr/>
          </p:nvSpPr>
          <p:spPr>
            <a:xfrm>
              <a:off x="8466110" y="3015063"/>
              <a:ext cx="30495" cy="23920"/>
            </a:xfrm>
            <a:custGeom>
              <a:rect b="b" l="l" r="r" t="t"/>
              <a:pathLst>
                <a:path extrusionOk="0" h="673" w="858">
                  <a:moveTo>
                    <a:pt x="580" y="0"/>
                  </a:moveTo>
                  <a:cubicBezTo>
                    <a:pt x="371" y="93"/>
                    <a:pt x="278" y="186"/>
                    <a:pt x="93" y="278"/>
                  </a:cubicBezTo>
                  <a:cubicBezTo>
                    <a:pt x="93" y="278"/>
                    <a:pt x="0" y="371"/>
                    <a:pt x="0" y="487"/>
                  </a:cubicBezTo>
                  <a:cubicBezTo>
                    <a:pt x="0" y="580"/>
                    <a:pt x="93" y="672"/>
                    <a:pt x="186" y="672"/>
                  </a:cubicBezTo>
                  <a:lnTo>
                    <a:pt x="278" y="672"/>
                  </a:lnTo>
                  <a:cubicBezTo>
                    <a:pt x="464" y="580"/>
                    <a:pt x="580" y="487"/>
                    <a:pt x="765" y="371"/>
                  </a:cubicBezTo>
                  <a:cubicBezTo>
                    <a:pt x="858" y="278"/>
                    <a:pt x="858" y="186"/>
                    <a:pt x="858" y="93"/>
                  </a:cubicBezTo>
                  <a:cubicBezTo>
                    <a:pt x="765" y="0"/>
                    <a:pt x="672" y="0"/>
                    <a:pt x="58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63"/>
            <p:cNvSpPr/>
            <p:nvPr/>
          </p:nvSpPr>
          <p:spPr>
            <a:xfrm>
              <a:off x="8194274" y="2819006"/>
              <a:ext cx="261166" cy="261131"/>
            </a:xfrm>
            <a:custGeom>
              <a:rect b="b" l="l" r="r" t="t"/>
              <a:pathLst>
                <a:path extrusionOk="0" h="7347" w="7348">
                  <a:moveTo>
                    <a:pt x="3685" y="394"/>
                  </a:moveTo>
                  <a:cubicBezTo>
                    <a:pt x="5516" y="394"/>
                    <a:pt x="6953" y="1831"/>
                    <a:pt x="6953" y="3685"/>
                  </a:cubicBezTo>
                  <a:cubicBezTo>
                    <a:pt x="6953" y="5423"/>
                    <a:pt x="5516" y="6860"/>
                    <a:pt x="3685" y="6860"/>
                  </a:cubicBezTo>
                  <a:cubicBezTo>
                    <a:pt x="1855" y="6860"/>
                    <a:pt x="395" y="5423"/>
                    <a:pt x="395" y="3685"/>
                  </a:cubicBezTo>
                  <a:cubicBezTo>
                    <a:pt x="395" y="1831"/>
                    <a:pt x="1855" y="394"/>
                    <a:pt x="3685" y="394"/>
                  </a:cubicBezTo>
                  <a:close/>
                  <a:moveTo>
                    <a:pt x="3685" y="0"/>
                  </a:moveTo>
                  <a:cubicBezTo>
                    <a:pt x="1646" y="0"/>
                    <a:pt x="1" y="1646"/>
                    <a:pt x="1" y="3685"/>
                  </a:cubicBezTo>
                  <a:cubicBezTo>
                    <a:pt x="1" y="5702"/>
                    <a:pt x="1646" y="7347"/>
                    <a:pt x="3685" y="7347"/>
                  </a:cubicBezTo>
                  <a:cubicBezTo>
                    <a:pt x="5702" y="7347"/>
                    <a:pt x="7347" y="5702"/>
                    <a:pt x="7347" y="3685"/>
                  </a:cubicBezTo>
                  <a:cubicBezTo>
                    <a:pt x="7347" y="1646"/>
                    <a:pt x="5702" y="0"/>
                    <a:pt x="368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63"/>
            <p:cNvSpPr/>
            <p:nvPr/>
          </p:nvSpPr>
          <p:spPr>
            <a:xfrm>
              <a:off x="8317823" y="2819006"/>
              <a:ext cx="137621" cy="137585"/>
            </a:xfrm>
            <a:custGeom>
              <a:rect b="b" l="l" r="r" t="t"/>
              <a:pathLst>
                <a:path extrusionOk="0" h="3871" w="3872">
                  <a:moveTo>
                    <a:pt x="209" y="0"/>
                  </a:moveTo>
                  <a:cubicBezTo>
                    <a:pt x="117" y="0"/>
                    <a:pt x="1" y="93"/>
                    <a:pt x="1" y="209"/>
                  </a:cubicBezTo>
                  <a:lnTo>
                    <a:pt x="1" y="3685"/>
                  </a:lnTo>
                  <a:cubicBezTo>
                    <a:pt x="1" y="3778"/>
                    <a:pt x="117" y="3871"/>
                    <a:pt x="209" y="3871"/>
                  </a:cubicBezTo>
                  <a:lnTo>
                    <a:pt x="3686" y="3871"/>
                  </a:lnTo>
                  <a:cubicBezTo>
                    <a:pt x="3778" y="3871"/>
                    <a:pt x="3871" y="3778"/>
                    <a:pt x="3871" y="3685"/>
                  </a:cubicBezTo>
                  <a:cubicBezTo>
                    <a:pt x="3871" y="3569"/>
                    <a:pt x="3778" y="3477"/>
                    <a:pt x="3686" y="3477"/>
                  </a:cubicBezTo>
                  <a:lnTo>
                    <a:pt x="395" y="3477"/>
                  </a:lnTo>
                  <a:lnTo>
                    <a:pt x="395" y="209"/>
                  </a:lnTo>
                  <a:cubicBezTo>
                    <a:pt x="395" y="93"/>
                    <a:pt x="302"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63"/>
            <p:cNvSpPr/>
            <p:nvPr/>
          </p:nvSpPr>
          <p:spPr>
            <a:xfrm>
              <a:off x="8317823" y="2942555"/>
              <a:ext cx="103002" cy="99697"/>
            </a:xfrm>
            <a:custGeom>
              <a:rect b="b" l="l" r="r" t="t"/>
              <a:pathLst>
                <a:path extrusionOk="0" h="2805" w="2898">
                  <a:moveTo>
                    <a:pt x="117" y="1"/>
                  </a:moveTo>
                  <a:cubicBezTo>
                    <a:pt x="1" y="93"/>
                    <a:pt x="1" y="209"/>
                    <a:pt x="117" y="302"/>
                  </a:cubicBezTo>
                  <a:lnTo>
                    <a:pt x="2527" y="2805"/>
                  </a:lnTo>
                  <a:lnTo>
                    <a:pt x="2805" y="2805"/>
                  </a:lnTo>
                  <a:cubicBezTo>
                    <a:pt x="2898" y="2712"/>
                    <a:pt x="2898" y="2527"/>
                    <a:pt x="2805" y="2527"/>
                  </a:cubicBezTo>
                  <a:lnTo>
                    <a:pt x="302" y="1"/>
                  </a:ln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 name="Google Shape;1138;p63"/>
          <p:cNvGrpSpPr/>
          <p:nvPr/>
        </p:nvGrpSpPr>
        <p:grpSpPr>
          <a:xfrm>
            <a:off x="1610882" y="3109925"/>
            <a:ext cx="523735" cy="507411"/>
            <a:chOff x="6999873" y="3448941"/>
            <a:chExt cx="522273" cy="505994"/>
          </a:xfrm>
        </p:grpSpPr>
        <p:sp>
          <p:nvSpPr>
            <p:cNvPr id="1139" name="Google Shape;1139;p63"/>
            <p:cNvSpPr/>
            <p:nvPr/>
          </p:nvSpPr>
          <p:spPr>
            <a:xfrm>
              <a:off x="7449640" y="3555678"/>
              <a:ext cx="72507" cy="293012"/>
            </a:xfrm>
            <a:custGeom>
              <a:rect b="b" l="l" r="r" t="t"/>
              <a:pathLst>
                <a:path extrusionOk="0" h="8244" w="2040">
                  <a:moveTo>
                    <a:pt x="189" y="1"/>
                  </a:moveTo>
                  <a:cubicBezTo>
                    <a:pt x="159" y="1"/>
                    <a:pt x="127" y="12"/>
                    <a:pt x="93" y="39"/>
                  </a:cubicBezTo>
                  <a:cubicBezTo>
                    <a:pt x="0" y="132"/>
                    <a:pt x="0" y="225"/>
                    <a:pt x="0" y="341"/>
                  </a:cubicBezTo>
                  <a:cubicBezTo>
                    <a:pt x="1646" y="2658"/>
                    <a:pt x="1646" y="5648"/>
                    <a:pt x="0" y="7965"/>
                  </a:cubicBezTo>
                  <a:lnTo>
                    <a:pt x="0" y="8058"/>
                  </a:lnTo>
                  <a:cubicBezTo>
                    <a:pt x="0" y="8151"/>
                    <a:pt x="93" y="8243"/>
                    <a:pt x="209" y="8243"/>
                  </a:cubicBezTo>
                  <a:cubicBezTo>
                    <a:pt x="301" y="8243"/>
                    <a:pt x="301" y="8243"/>
                    <a:pt x="394" y="8151"/>
                  </a:cubicBezTo>
                  <a:cubicBezTo>
                    <a:pt x="2040" y="5740"/>
                    <a:pt x="2040" y="2542"/>
                    <a:pt x="394" y="132"/>
                  </a:cubicBezTo>
                  <a:cubicBezTo>
                    <a:pt x="329" y="67"/>
                    <a:pt x="263" y="1"/>
                    <a:pt x="18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63"/>
            <p:cNvSpPr/>
            <p:nvPr/>
          </p:nvSpPr>
          <p:spPr>
            <a:xfrm>
              <a:off x="7020453" y="3798723"/>
              <a:ext cx="37924" cy="49973"/>
            </a:xfrm>
            <a:custGeom>
              <a:rect b="b" l="l" r="r" t="t"/>
              <a:pathLst>
                <a:path extrusionOk="0" h="1406" w="1067">
                  <a:moveTo>
                    <a:pt x="325" y="0"/>
                  </a:moveTo>
                  <a:cubicBezTo>
                    <a:pt x="286" y="0"/>
                    <a:pt x="248" y="23"/>
                    <a:pt x="210" y="61"/>
                  </a:cubicBezTo>
                  <a:cubicBezTo>
                    <a:pt x="117" y="61"/>
                    <a:pt x="1" y="154"/>
                    <a:pt x="117" y="247"/>
                  </a:cubicBezTo>
                  <a:cubicBezTo>
                    <a:pt x="302" y="641"/>
                    <a:pt x="488" y="1035"/>
                    <a:pt x="696" y="1313"/>
                  </a:cubicBezTo>
                  <a:cubicBezTo>
                    <a:pt x="789" y="1405"/>
                    <a:pt x="789" y="1405"/>
                    <a:pt x="882" y="1405"/>
                  </a:cubicBezTo>
                  <a:lnTo>
                    <a:pt x="974" y="1405"/>
                  </a:lnTo>
                  <a:cubicBezTo>
                    <a:pt x="1067" y="1313"/>
                    <a:pt x="1067" y="1220"/>
                    <a:pt x="1067" y="1127"/>
                  </a:cubicBezTo>
                  <a:cubicBezTo>
                    <a:pt x="789" y="826"/>
                    <a:pt x="580" y="455"/>
                    <a:pt x="488" y="154"/>
                  </a:cubicBezTo>
                  <a:cubicBezTo>
                    <a:pt x="433" y="45"/>
                    <a:pt x="379" y="0"/>
                    <a:pt x="32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63"/>
            <p:cNvSpPr/>
            <p:nvPr/>
          </p:nvSpPr>
          <p:spPr>
            <a:xfrm>
              <a:off x="6999873" y="3655377"/>
              <a:ext cx="17345" cy="35969"/>
            </a:xfrm>
            <a:custGeom>
              <a:rect b="b" l="l" r="r" t="t"/>
              <a:pathLst>
                <a:path extrusionOk="0" h="1012" w="488">
                  <a:moveTo>
                    <a:pt x="255" y="0"/>
                  </a:moveTo>
                  <a:cubicBezTo>
                    <a:pt x="163" y="0"/>
                    <a:pt x="116" y="66"/>
                    <a:pt x="116" y="131"/>
                  </a:cubicBezTo>
                  <a:cubicBezTo>
                    <a:pt x="116" y="317"/>
                    <a:pt x="116" y="525"/>
                    <a:pt x="1" y="803"/>
                  </a:cubicBezTo>
                  <a:cubicBezTo>
                    <a:pt x="1" y="896"/>
                    <a:pt x="116" y="1012"/>
                    <a:pt x="209" y="1012"/>
                  </a:cubicBezTo>
                  <a:cubicBezTo>
                    <a:pt x="395" y="1012"/>
                    <a:pt x="395" y="896"/>
                    <a:pt x="487" y="803"/>
                  </a:cubicBezTo>
                  <a:lnTo>
                    <a:pt x="487" y="224"/>
                  </a:lnTo>
                  <a:cubicBezTo>
                    <a:pt x="487" y="131"/>
                    <a:pt x="487" y="39"/>
                    <a:pt x="395" y="39"/>
                  </a:cubicBezTo>
                  <a:cubicBezTo>
                    <a:pt x="340" y="11"/>
                    <a:pt x="294" y="0"/>
                    <a:pt x="25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63"/>
            <p:cNvSpPr/>
            <p:nvPr/>
          </p:nvSpPr>
          <p:spPr>
            <a:xfrm>
              <a:off x="7017183" y="3555678"/>
              <a:ext cx="41194" cy="63195"/>
            </a:xfrm>
            <a:custGeom>
              <a:rect b="b" l="l" r="r" t="t"/>
              <a:pathLst>
                <a:path extrusionOk="0" h="1778" w="1159">
                  <a:moveTo>
                    <a:pt x="985" y="1"/>
                  </a:moveTo>
                  <a:cubicBezTo>
                    <a:pt x="919" y="1"/>
                    <a:pt x="854" y="67"/>
                    <a:pt x="788" y="132"/>
                  </a:cubicBezTo>
                  <a:cubicBezTo>
                    <a:pt x="487" y="526"/>
                    <a:pt x="209" y="1013"/>
                    <a:pt x="0" y="1499"/>
                  </a:cubicBezTo>
                  <a:lnTo>
                    <a:pt x="0" y="1592"/>
                  </a:lnTo>
                  <a:cubicBezTo>
                    <a:pt x="0" y="1685"/>
                    <a:pt x="93" y="1777"/>
                    <a:pt x="209" y="1777"/>
                  </a:cubicBezTo>
                  <a:cubicBezTo>
                    <a:pt x="302" y="1777"/>
                    <a:pt x="394" y="1685"/>
                    <a:pt x="394" y="1685"/>
                  </a:cubicBezTo>
                  <a:cubicBezTo>
                    <a:pt x="580" y="1198"/>
                    <a:pt x="881" y="711"/>
                    <a:pt x="1159" y="341"/>
                  </a:cubicBezTo>
                  <a:cubicBezTo>
                    <a:pt x="1159" y="225"/>
                    <a:pt x="1159" y="132"/>
                    <a:pt x="1066" y="39"/>
                  </a:cubicBezTo>
                  <a:cubicBezTo>
                    <a:pt x="1039" y="12"/>
                    <a:pt x="1012" y="1"/>
                    <a:pt x="98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63"/>
            <p:cNvSpPr/>
            <p:nvPr/>
          </p:nvSpPr>
          <p:spPr>
            <a:xfrm>
              <a:off x="7003996" y="3725113"/>
              <a:ext cx="16492" cy="37924"/>
            </a:xfrm>
            <a:custGeom>
              <a:rect b="b" l="l" r="r" t="t"/>
              <a:pathLst>
                <a:path extrusionOk="0" h="1067" w="464">
                  <a:moveTo>
                    <a:pt x="186" y="0"/>
                  </a:moveTo>
                  <a:cubicBezTo>
                    <a:pt x="0" y="93"/>
                    <a:pt x="0" y="209"/>
                    <a:pt x="0" y="301"/>
                  </a:cubicBezTo>
                  <a:cubicBezTo>
                    <a:pt x="0" y="487"/>
                    <a:pt x="0" y="672"/>
                    <a:pt x="93" y="881"/>
                  </a:cubicBezTo>
                  <a:cubicBezTo>
                    <a:pt x="93" y="973"/>
                    <a:pt x="186" y="1066"/>
                    <a:pt x="279" y="1066"/>
                  </a:cubicBezTo>
                  <a:cubicBezTo>
                    <a:pt x="464" y="1066"/>
                    <a:pt x="464" y="881"/>
                    <a:pt x="464" y="788"/>
                  </a:cubicBezTo>
                  <a:cubicBezTo>
                    <a:pt x="371" y="579"/>
                    <a:pt x="371" y="394"/>
                    <a:pt x="371" y="209"/>
                  </a:cubicBezTo>
                  <a:cubicBezTo>
                    <a:pt x="371" y="93"/>
                    <a:pt x="279" y="0"/>
                    <a:pt x="18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63"/>
            <p:cNvSpPr/>
            <p:nvPr/>
          </p:nvSpPr>
          <p:spPr>
            <a:xfrm>
              <a:off x="7106966" y="3448941"/>
              <a:ext cx="294932" cy="59569"/>
            </a:xfrm>
            <a:custGeom>
              <a:rect b="b" l="l" r="r" t="t"/>
              <a:pathLst>
                <a:path extrusionOk="0" h="1676" w="8298">
                  <a:moveTo>
                    <a:pt x="4149" y="1"/>
                  </a:moveTo>
                  <a:cubicBezTo>
                    <a:pt x="2723" y="1"/>
                    <a:pt x="1298" y="435"/>
                    <a:pt x="93" y="1304"/>
                  </a:cubicBezTo>
                  <a:cubicBezTo>
                    <a:pt x="0" y="1304"/>
                    <a:pt x="0" y="1490"/>
                    <a:pt x="93" y="1605"/>
                  </a:cubicBezTo>
                  <a:cubicBezTo>
                    <a:pt x="93" y="1652"/>
                    <a:pt x="139" y="1675"/>
                    <a:pt x="197" y="1675"/>
                  </a:cubicBezTo>
                  <a:cubicBezTo>
                    <a:pt x="255" y="1675"/>
                    <a:pt x="325" y="1652"/>
                    <a:pt x="371" y="1605"/>
                  </a:cubicBezTo>
                  <a:cubicBezTo>
                    <a:pt x="1484" y="829"/>
                    <a:pt x="2810" y="441"/>
                    <a:pt x="4137" y="441"/>
                  </a:cubicBezTo>
                  <a:cubicBezTo>
                    <a:pt x="5464" y="441"/>
                    <a:pt x="6791" y="829"/>
                    <a:pt x="7903" y="1605"/>
                  </a:cubicBezTo>
                  <a:lnTo>
                    <a:pt x="8204" y="1605"/>
                  </a:lnTo>
                  <a:cubicBezTo>
                    <a:pt x="8297" y="1490"/>
                    <a:pt x="8297" y="1304"/>
                    <a:pt x="8204" y="1304"/>
                  </a:cubicBezTo>
                  <a:cubicBezTo>
                    <a:pt x="6999" y="435"/>
                    <a:pt x="5574" y="1"/>
                    <a:pt x="414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63"/>
            <p:cNvSpPr/>
            <p:nvPr/>
          </p:nvSpPr>
          <p:spPr>
            <a:xfrm>
              <a:off x="7106966" y="3898067"/>
              <a:ext cx="294932" cy="56868"/>
            </a:xfrm>
            <a:custGeom>
              <a:rect b="b" l="l" r="r" t="t"/>
              <a:pathLst>
                <a:path extrusionOk="0" h="1600" w="8298">
                  <a:moveTo>
                    <a:pt x="197" y="1"/>
                  </a:moveTo>
                  <a:cubicBezTo>
                    <a:pt x="139" y="1"/>
                    <a:pt x="93" y="24"/>
                    <a:pt x="93" y="70"/>
                  </a:cubicBezTo>
                  <a:cubicBezTo>
                    <a:pt x="0" y="163"/>
                    <a:pt x="0" y="348"/>
                    <a:pt x="93" y="348"/>
                  </a:cubicBezTo>
                  <a:cubicBezTo>
                    <a:pt x="1252" y="1229"/>
                    <a:pt x="2689" y="1600"/>
                    <a:pt x="4149" y="1600"/>
                  </a:cubicBezTo>
                  <a:cubicBezTo>
                    <a:pt x="5586" y="1600"/>
                    <a:pt x="6953" y="1229"/>
                    <a:pt x="8204" y="348"/>
                  </a:cubicBezTo>
                  <a:cubicBezTo>
                    <a:pt x="8297" y="348"/>
                    <a:pt x="8297" y="163"/>
                    <a:pt x="8204" y="70"/>
                  </a:cubicBezTo>
                  <a:cubicBezTo>
                    <a:pt x="8204" y="24"/>
                    <a:pt x="8152" y="1"/>
                    <a:pt x="8088" y="1"/>
                  </a:cubicBezTo>
                  <a:cubicBezTo>
                    <a:pt x="8025" y="1"/>
                    <a:pt x="7949" y="24"/>
                    <a:pt x="7903" y="70"/>
                  </a:cubicBezTo>
                  <a:cubicBezTo>
                    <a:pt x="6791" y="835"/>
                    <a:pt x="5464" y="1218"/>
                    <a:pt x="4137" y="1218"/>
                  </a:cubicBezTo>
                  <a:cubicBezTo>
                    <a:pt x="2810" y="1218"/>
                    <a:pt x="1484" y="835"/>
                    <a:pt x="371" y="70"/>
                  </a:cubicBezTo>
                  <a:cubicBezTo>
                    <a:pt x="325" y="24"/>
                    <a:pt x="255" y="1"/>
                    <a:pt x="197"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63"/>
            <p:cNvSpPr/>
            <p:nvPr/>
          </p:nvSpPr>
          <p:spPr>
            <a:xfrm>
              <a:off x="7158042" y="3833734"/>
              <a:ext cx="191965" cy="38848"/>
            </a:xfrm>
            <a:custGeom>
              <a:rect b="b" l="l" r="r" t="t"/>
              <a:pathLst>
                <a:path extrusionOk="0" h="1093" w="5401">
                  <a:moveTo>
                    <a:pt x="289" y="1"/>
                  </a:moveTo>
                  <a:cubicBezTo>
                    <a:pt x="195" y="1"/>
                    <a:pt x="93" y="77"/>
                    <a:pt x="93" y="142"/>
                  </a:cubicBezTo>
                  <a:cubicBezTo>
                    <a:pt x="0" y="235"/>
                    <a:pt x="0" y="328"/>
                    <a:pt x="93" y="420"/>
                  </a:cubicBezTo>
                  <a:cubicBezTo>
                    <a:pt x="881" y="907"/>
                    <a:pt x="1831" y="1092"/>
                    <a:pt x="2712" y="1092"/>
                  </a:cubicBezTo>
                  <a:cubicBezTo>
                    <a:pt x="3569" y="1092"/>
                    <a:pt x="4543" y="907"/>
                    <a:pt x="5307" y="420"/>
                  </a:cubicBezTo>
                  <a:cubicBezTo>
                    <a:pt x="5400" y="328"/>
                    <a:pt x="5400" y="235"/>
                    <a:pt x="5307" y="142"/>
                  </a:cubicBezTo>
                  <a:cubicBezTo>
                    <a:pt x="5307" y="77"/>
                    <a:pt x="5216" y="1"/>
                    <a:pt x="5130" y="1"/>
                  </a:cubicBezTo>
                  <a:cubicBezTo>
                    <a:pt x="5093" y="1"/>
                    <a:pt x="5057" y="15"/>
                    <a:pt x="5029" y="50"/>
                  </a:cubicBezTo>
                  <a:cubicBezTo>
                    <a:pt x="4299" y="478"/>
                    <a:pt x="3476" y="693"/>
                    <a:pt x="2668" y="693"/>
                  </a:cubicBezTo>
                  <a:cubicBezTo>
                    <a:pt x="1860" y="693"/>
                    <a:pt x="1066" y="478"/>
                    <a:pt x="394" y="50"/>
                  </a:cubicBezTo>
                  <a:cubicBezTo>
                    <a:pt x="366" y="15"/>
                    <a:pt x="328" y="1"/>
                    <a:pt x="28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63"/>
            <p:cNvSpPr/>
            <p:nvPr/>
          </p:nvSpPr>
          <p:spPr>
            <a:xfrm>
              <a:off x="7158042" y="3531117"/>
              <a:ext cx="191965" cy="39985"/>
            </a:xfrm>
            <a:custGeom>
              <a:rect b="b" l="l" r="r" t="t"/>
              <a:pathLst>
                <a:path extrusionOk="0" h="1125" w="5401">
                  <a:moveTo>
                    <a:pt x="2700" y="0"/>
                  </a:moveTo>
                  <a:cubicBezTo>
                    <a:pt x="1808" y="0"/>
                    <a:pt x="916" y="244"/>
                    <a:pt x="93" y="730"/>
                  </a:cubicBezTo>
                  <a:cubicBezTo>
                    <a:pt x="0" y="823"/>
                    <a:pt x="0" y="916"/>
                    <a:pt x="93" y="1032"/>
                  </a:cubicBezTo>
                  <a:cubicBezTo>
                    <a:pt x="93" y="1124"/>
                    <a:pt x="301" y="1124"/>
                    <a:pt x="394" y="1124"/>
                  </a:cubicBezTo>
                  <a:cubicBezTo>
                    <a:pt x="1066" y="638"/>
                    <a:pt x="1860" y="394"/>
                    <a:pt x="2668" y="394"/>
                  </a:cubicBezTo>
                  <a:cubicBezTo>
                    <a:pt x="3476" y="394"/>
                    <a:pt x="4299" y="638"/>
                    <a:pt x="5029" y="1124"/>
                  </a:cubicBezTo>
                  <a:lnTo>
                    <a:pt x="5122" y="1124"/>
                  </a:lnTo>
                  <a:cubicBezTo>
                    <a:pt x="5215" y="1124"/>
                    <a:pt x="5307" y="1124"/>
                    <a:pt x="5307" y="1032"/>
                  </a:cubicBezTo>
                  <a:cubicBezTo>
                    <a:pt x="5400" y="916"/>
                    <a:pt x="5400" y="823"/>
                    <a:pt x="5307" y="730"/>
                  </a:cubicBezTo>
                  <a:cubicBezTo>
                    <a:pt x="4485" y="244"/>
                    <a:pt x="3592" y="0"/>
                    <a:pt x="270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63"/>
            <p:cNvSpPr/>
            <p:nvPr/>
          </p:nvSpPr>
          <p:spPr>
            <a:xfrm>
              <a:off x="7075652" y="3608957"/>
              <a:ext cx="47805" cy="188660"/>
            </a:xfrm>
            <a:custGeom>
              <a:rect b="b" l="l" r="r" t="t"/>
              <a:pathLst>
                <a:path extrusionOk="0" h="5308" w="1345">
                  <a:moveTo>
                    <a:pt x="1252" y="0"/>
                  </a:moveTo>
                  <a:cubicBezTo>
                    <a:pt x="1159" y="0"/>
                    <a:pt x="974" y="0"/>
                    <a:pt x="974" y="93"/>
                  </a:cubicBezTo>
                  <a:cubicBezTo>
                    <a:pt x="1" y="1623"/>
                    <a:pt x="1" y="3662"/>
                    <a:pt x="974" y="5215"/>
                  </a:cubicBezTo>
                  <a:cubicBezTo>
                    <a:pt x="974" y="5307"/>
                    <a:pt x="1067" y="5307"/>
                    <a:pt x="1159" y="5307"/>
                  </a:cubicBezTo>
                  <a:lnTo>
                    <a:pt x="1252" y="5307"/>
                  </a:lnTo>
                  <a:cubicBezTo>
                    <a:pt x="1345" y="5215"/>
                    <a:pt x="1345" y="5099"/>
                    <a:pt x="1252" y="5006"/>
                  </a:cubicBezTo>
                  <a:cubicBezTo>
                    <a:pt x="395" y="3569"/>
                    <a:pt x="395" y="1739"/>
                    <a:pt x="1252" y="278"/>
                  </a:cubicBezTo>
                  <a:cubicBezTo>
                    <a:pt x="1345" y="186"/>
                    <a:pt x="1345" y="93"/>
                    <a:pt x="125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63"/>
            <p:cNvSpPr/>
            <p:nvPr/>
          </p:nvSpPr>
          <p:spPr>
            <a:xfrm>
              <a:off x="7384560" y="3608957"/>
              <a:ext cx="47805" cy="188660"/>
            </a:xfrm>
            <a:custGeom>
              <a:rect b="b" l="l" r="r" t="t"/>
              <a:pathLst>
                <a:path extrusionOk="0" h="5308" w="1345">
                  <a:moveTo>
                    <a:pt x="93" y="0"/>
                  </a:moveTo>
                  <a:cubicBezTo>
                    <a:pt x="0" y="93"/>
                    <a:pt x="0" y="186"/>
                    <a:pt x="93" y="278"/>
                  </a:cubicBezTo>
                  <a:cubicBezTo>
                    <a:pt x="974" y="1739"/>
                    <a:pt x="974" y="3569"/>
                    <a:pt x="93" y="5006"/>
                  </a:cubicBezTo>
                  <a:cubicBezTo>
                    <a:pt x="0" y="5006"/>
                    <a:pt x="0" y="5099"/>
                    <a:pt x="0" y="5099"/>
                  </a:cubicBezTo>
                  <a:cubicBezTo>
                    <a:pt x="0" y="5215"/>
                    <a:pt x="93" y="5307"/>
                    <a:pt x="186" y="5307"/>
                  </a:cubicBezTo>
                  <a:cubicBezTo>
                    <a:pt x="302" y="5307"/>
                    <a:pt x="394" y="5307"/>
                    <a:pt x="394" y="5215"/>
                  </a:cubicBezTo>
                  <a:cubicBezTo>
                    <a:pt x="1345" y="3662"/>
                    <a:pt x="1345" y="1623"/>
                    <a:pt x="394" y="93"/>
                  </a:cubicBezTo>
                  <a:cubicBezTo>
                    <a:pt x="302" y="0"/>
                    <a:pt x="186" y="0"/>
                    <a:pt x="9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63"/>
            <p:cNvSpPr/>
            <p:nvPr/>
          </p:nvSpPr>
          <p:spPr>
            <a:xfrm>
              <a:off x="7316174" y="3768121"/>
              <a:ext cx="177961" cy="170355"/>
            </a:xfrm>
            <a:custGeom>
              <a:rect b="b" l="l" r="r" t="t"/>
              <a:pathLst>
                <a:path extrusionOk="0" h="4793" w="5007">
                  <a:moveTo>
                    <a:pt x="1646" y="436"/>
                  </a:moveTo>
                  <a:lnTo>
                    <a:pt x="4427" y="2660"/>
                  </a:lnTo>
                  <a:lnTo>
                    <a:pt x="4427" y="2753"/>
                  </a:lnTo>
                  <a:cubicBezTo>
                    <a:pt x="4543" y="2846"/>
                    <a:pt x="4543" y="2938"/>
                    <a:pt x="4427" y="3054"/>
                  </a:cubicBezTo>
                  <a:lnTo>
                    <a:pt x="3176" y="4306"/>
                  </a:lnTo>
                  <a:lnTo>
                    <a:pt x="3083" y="4306"/>
                  </a:lnTo>
                  <a:cubicBezTo>
                    <a:pt x="3037" y="4352"/>
                    <a:pt x="2990" y="4375"/>
                    <a:pt x="2944" y="4375"/>
                  </a:cubicBezTo>
                  <a:cubicBezTo>
                    <a:pt x="2898" y="4375"/>
                    <a:pt x="2851" y="4352"/>
                    <a:pt x="2805" y="4306"/>
                  </a:cubicBezTo>
                  <a:lnTo>
                    <a:pt x="580" y="1502"/>
                  </a:lnTo>
                  <a:cubicBezTo>
                    <a:pt x="488" y="1409"/>
                    <a:pt x="488" y="1316"/>
                    <a:pt x="580" y="1200"/>
                  </a:cubicBezTo>
                  <a:lnTo>
                    <a:pt x="1252" y="436"/>
                  </a:lnTo>
                  <a:close/>
                  <a:moveTo>
                    <a:pt x="1449" y="1"/>
                  </a:moveTo>
                  <a:cubicBezTo>
                    <a:pt x="1304" y="1"/>
                    <a:pt x="1160" y="53"/>
                    <a:pt x="1067" y="157"/>
                  </a:cubicBezTo>
                  <a:lnTo>
                    <a:pt x="279" y="922"/>
                  </a:lnTo>
                  <a:cubicBezTo>
                    <a:pt x="1" y="1108"/>
                    <a:pt x="1" y="1502"/>
                    <a:pt x="186" y="1780"/>
                  </a:cubicBezTo>
                  <a:lnTo>
                    <a:pt x="2504" y="4584"/>
                  </a:lnTo>
                  <a:cubicBezTo>
                    <a:pt x="2596" y="4677"/>
                    <a:pt x="2805" y="4792"/>
                    <a:pt x="2990" y="4792"/>
                  </a:cubicBezTo>
                  <a:cubicBezTo>
                    <a:pt x="3176" y="4792"/>
                    <a:pt x="3269" y="4677"/>
                    <a:pt x="3477" y="4584"/>
                  </a:cubicBezTo>
                  <a:lnTo>
                    <a:pt x="4729" y="3332"/>
                  </a:lnTo>
                  <a:cubicBezTo>
                    <a:pt x="5007" y="3054"/>
                    <a:pt x="4914" y="2660"/>
                    <a:pt x="4636" y="2359"/>
                  </a:cubicBezTo>
                  <a:lnTo>
                    <a:pt x="1832" y="157"/>
                  </a:lnTo>
                  <a:cubicBezTo>
                    <a:pt x="1739" y="53"/>
                    <a:pt x="1594" y="1"/>
                    <a:pt x="144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63"/>
            <p:cNvSpPr/>
            <p:nvPr/>
          </p:nvSpPr>
          <p:spPr>
            <a:xfrm>
              <a:off x="7316174" y="3466784"/>
              <a:ext cx="174656" cy="172665"/>
            </a:xfrm>
            <a:custGeom>
              <a:rect b="b" l="l" r="r" t="t"/>
              <a:pathLst>
                <a:path extrusionOk="0" h="4858" w="4914">
                  <a:moveTo>
                    <a:pt x="2990" y="408"/>
                  </a:moveTo>
                  <a:cubicBezTo>
                    <a:pt x="3083" y="408"/>
                    <a:pt x="3083" y="408"/>
                    <a:pt x="3176" y="524"/>
                  </a:cubicBezTo>
                  <a:lnTo>
                    <a:pt x="4427" y="1776"/>
                  </a:lnTo>
                  <a:cubicBezTo>
                    <a:pt x="4543" y="1868"/>
                    <a:pt x="4543" y="2054"/>
                    <a:pt x="4427" y="2054"/>
                  </a:cubicBezTo>
                  <a:lnTo>
                    <a:pt x="1646" y="4371"/>
                  </a:lnTo>
                  <a:cubicBezTo>
                    <a:pt x="1588" y="4418"/>
                    <a:pt x="1513" y="4441"/>
                    <a:pt x="1441" y="4441"/>
                  </a:cubicBezTo>
                  <a:cubicBezTo>
                    <a:pt x="1368" y="4441"/>
                    <a:pt x="1299" y="4418"/>
                    <a:pt x="1252" y="4371"/>
                  </a:cubicBezTo>
                  <a:lnTo>
                    <a:pt x="580" y="3606"/>
                  </a:lnTo>
                  <a:cubicBezTo>
                    <a:pt x="488" y="3514"/>
                    <a:pt x="488" y="3421"/>
                    <a:pt x="580" y="3305"/>
                  </a:cubicBezTo>
                  <a:lnTo>
                    <a:pt x="2805" y="524"/>
                  </a:lnTo>
                  <a:cubicBezTo>
                    <a:pt x="2805" y="408"/>
                    <a:pt x="2898" y="408"/>
                    <a:pt x="2990" y="408"/>
                  </a:cubicBezTo>
                  <a:close/>
                  <a:moveTo>
                    <a:pt x="2949" y="1"/>
                  </a:moveTo>
                  <a:cubicBezTo>
                    <a:pt x="2771" y="1"/>
                    <a:pt x="2606" y="70"/>
                    <a:pt x="2504" y="223"/>
                  </a:cubicBezTo>
                  <a:lnTo>
                    <a:pt x="186" y="3027"/>
                  </a:lnTo>
                  <a:cubicBezTo>
                    <a:pt x="1" y="3305"/>
                    <a:pt x="1" y="3606"/>
                    <a:pt x="279" y="3885"/>
                  </a:cubicBezTo>
                  <a:lnTo>
                    <a:pt x="1067" y="4672"/>
                  </a:lnTo>
                  <a:cubicBezTo>
                    <a:pt x="1160" y="4765"/>
                    <a:pt x="1252" y="4858"/>
                    <a:pt x="1438" y="4858"/>
                  </a:cubicBezTo>
                  <a:cubicBezTo>
                    <a:pt x="1646" y="4858"/>
                    <a:pt x="1739" y="4765"/>
                    <a:pt x="1832" y="4672"/>
                  </a:cubicBezTo>
                  <a:lnTo>
                    <a:pt x="4636" y="2448"/>
                  </a:lnTo>
                  <a:lnTo>
                    <a:pt x="4729" y="2355"/>
                  </a:lnTo>
                  <a:cubicBezTo>
                    <a:pt x="4914" y="2146"/>
                    <a:pt x="4914" y="1683"/>
                    <a:pt x="4729" y="1474"/>
                  </a:cubicBezTo>
                  <a:lnTo>
                    <a:pt x="3477" y="223"/>
                  </a:lnTo>
                  <a:lnTo>
                    <a:pt x="3384" y="130"/>
                  </a:lnTo>
                  <a:cubicBezTo>
                    <a:pt x="3249" y="47"/>
                    <a:pt x="3095" y="1"/>
                    <a:pt x="294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63"/>
            <p:cNvSpPr/>
            <p:nvPr/>
          </p:nvSpPr>
          <p:spPr>
            <a:xfrm>
              <a:off x="7013877" y="3467281"/>
              <a:ext cx="178779" cy="172168"/>
            </a:xfrm>
            <a:custGeom>
              <a:rect b="b" l="l" r="r" t="t"/>
              <a:pathLst>
                <a:path extrusionOk="0" h="4844" w="5030">
                  <a:moveTo>
                    <a:pt x="2040" y="394"/>
                  </a:moveTo>
                  <a:cubicBezTo>
                    <a:pt x="2133" y="394"/>
                    <a:pt x="2133" y="394"/>
                    <a:pt x="2225" y="510"/>
                  </a:cubicBezTo>
                  <a:lnTo>
                    <a:pt x="4450" y="3291"/>
                  </a:lnTo>
                  <a:cubicBezTo>
                    <a:pt x="4543" y="3407"/>
                    <a:pt x="4543" y="3500"/>
                    <a:pt x="4450" y="3592"/>
                  </a:cubicBezTo>
                  <a:lnTo>
                    <a:pt x="3662" y="4357"/>
                  </a:lnTo>
                  <a:cubicBezTo>
                    <a:pt x="3662" y="4404"/>
                    <a:pt x="3616" y="4427"/>
                    <a:pt x="3558" y="4427"/>
                  </a:cubicBezTo>
                  <a:cubicBezTo>
                    <a:pt x="3500" y="4427"/>
                    <a:pt x="3430" y="4404"/>
                    <a:pt x="3384" y="4357"/>
                  </a:cubicBezTo>
                  <a:lnTo>
                    <a:pt x="580" y="2040"/>
                  </a:lnTo>
                  <a:cubicBezTo>
                    <a:pt x="487" y="1947"/>
                    <a:pt x="487" y="1854"/>
                    <a:pt x="580" y="1762"/>
                  </a:cubicBezTo>
                  <a:lnTo>
                    <a:pt x="1831" y="510"/>
                  </a:lnTo>
                  <a:cubicBezTo>
                    <a:pt x="1924" y="394"/>
                    <a:pt x="1924" y="394"/>
                    <a:pt x="2040" y="394"/>
                  </a:cubicBezTo>
                  <a:close/>
                  <a:moveTo>
                    <a:pt x="2028" y="0"/>
                  </a:moveTo>
                  <a:cubicBezTo>
                    <a:pt x="1860" y="0"/>
                    <a:pt x="1692" y="70"/>
                    <a:pt x="1553" y="209"/>
                  </a:cubicBezTo>
                  <a:lnTo>
                    <a:pt x="302" y="1460"/>
                  </a:lnTo>
                  <a:cubicBezTo>
                    <a:pt x="1" y="1762"/>
                    <a:pt x="93" y="2132"/>
                    <a:pt x="395" y="2434"/>
                  </a:cubicBezTo>
                  <a:lnTo>
                    <a:pt x="3083" y="4658"/>
                  </a:lnTo>
                  <a:cubicBezTo>
                    <a:pt x="3291" y="4751"/>
                    <a:pt x="3384" y="4844"/>
                    <a:pt x="3570" y="4844"/>
                  </a:cubicBezTo>
                  <a:cubicBezTo>
                    <a:pt x="3662" y="4844"/>
                    <a:pt x="3871" y="4751"/>
                    <a:pt x="3964" y="4658"/>
                  </a:cubicBezTo>
                  <a:lnTo>
                    <a:pt x="4728" y="3871"/>
                  </a:lnTo>
                  <a:cubicBezTo>
                    <a:pt x="5030" y="3592"/>
                    <a:pt x="5030" y="3291"/>
                    <a:pt x="4821" y="3013"/>
                  </a:cubicBezTo>
                  <a:lnTo>
                    <a:pt x="2503" y="209"/>
                  </a:lnTo>
                  <a:cubicBezTo>
                    <a:pt x="2364" y="70"/>
                    <a:pt x="2196" y="0"/>
                    <a:pt x="202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63"/>
            <p:cNvSpPr/>
            <p:nvPr/>
          </p:nvSpPr>
          <p:spPr>
            <a:xfrm>
              <a:off x="7017183" y="3768121"/>
              <a:ext cx="175473" cy="170355"/>
            </a:xfrm>
            <a:custGeom>
              <a:rect b="b" l="l" r="r" t="t"/>
              <a:pathLst>
                <a:path extrusionOk="0" h="4793" w="4937">
                  <a:moveTo>
                    <a:pt x="3569" y="436"/>
                  </a:moveTo>
                  <a:lnTo>
                    <a:pt x="4357" y="1200"/>
                  </a:lnTo>
                  <a:cubicBezTo>
                    <a:pt x="4450" y="1316"/>
                    <a:pt x="4450" y="1409"/>
                    <a:pt x="4357" y="1502"/>
                  </a:cubicBezTo>
                  <a:lnTo>
                    <a:pt x="2132" y="4306"/>
                  </a:lnTo>
                  <a:cubicBezTo>
                    <a:pt x="2040" y="4398"/>
                    <a:pt x="2040" y="4398"/>
                    <a:pt x="1947" y="4398"/>
                  </a:cubicBezTo>
                  <a:cubicBezTo>
                    <a:pt x="1831" y="4398"/>
                    <a:pt x="1831" y="4398"/>
                    <a:pt x="1738" y="4306"/>
                  </a:cubicBezTo>
                  <a:lnTo>
                    <a:pt x="487" y="3054"/>
                  </a:lnTo>
                  <a:cubicBezTo>
                    <a:pt x="394" y="2938"/>
                    <a:pt x="394" y="2753"/>
                    <a:pt x="487" y="2660"/>
                  </a:cubicBezTo>
                  <a:lnTo>
                    <a:pt x="3291" y="436"/>
                  </a:lnTo>
                  <a:close/>
                  <a:moveTo>
                    <a:pt x="3474" y="1"/>
                  </a:moveTo>
                  <a:cubicBezTo>
                    <a:pt x="3314" y="1"/>
                    <a:pt x="3140" y="53"/>
                    <a:pt x="2990" y="157"/>
                  </a:cubicBezTo>
                  <a:lnTo>
                    <a:pt x="302" y="2359"/>
                  </a:lnTo>
                  <a:cubicBezTo>
                    <a:pt x="209" y="2359"/>
                    <a:pt x="209" y="2475"/>
                    <a:pt x="209" y="2475"/>
                  </a:cubicBezTo>
                  <a:cubicBezTo>
                    <a:pt x="0" y="2660"/>
                    <a:pt x="0" y="3147"/>
                    <a:pt x="209" y="3332"/>
                  </a:cubicBezTo>
                  <a:lnTo>
                    <a:pt x="1460" y="4584"/>
                  </a:lnTo>
                  <a:cubicBezTo>
                    <a:pt x="1646" y="4677"/>
                    <a:pt x="1738" y="4792"/>
                    <a:pt x="1947" y="4792"/>
                  </a:cubicBezTo>
                  <a:cubicBezTo>
                    <a:pt x="2132" y="4792"/>
                    <a:pt x="2318" y="4677"/>
                    <a:pt x="2410" y="4584"/>
                  </a:cubicBezTo>
                  <a:lnTo>
                    <a:pt x="4728" y="1780"/>
                  </a:lnTo>
                  <a:cubicBezTo>
                    <a:pt x="4937" y="1502"/>
                    <a:pt x="4937" y="1108"/>
                    <a:pt x="4635" y="922"/>
                  </a:cubicBezTo>
                  <a:lnTo>
                    <a:pt x="3871" y="157"/>
                  </a:lnTo>
                  <a:cubicBezTo>
                    <a:pt x="3778" y="53"/>
                    <a:pt x="3633" y="1"/>
                    <a:pt x="3474"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 name="Google Shape;1154;p63"/>
          <p:cNvGrpSpPr/>
          <p:nvPr/>
        </p:nvGrpSpPr>
        <p:grpSpPr>
          <a:xfrm>
            <a:off x="7018116" y="3110851"/>
            <a:ext cx="506366" cy="505558"/>
            <a:chOff x="2716501" y="4209463"/>
            <a:chExt cx="504952" cy="504147"/>
          </a:xfrm>
        </p:grpSpPr>
        <p:sp>
          <p:nvSpPr>
            <p:cNvPr id="1155" name="Google Shape;1155;p63"/>
            <p:cNvSpPr/>
            <p:nvPr/>
          </p:nvSpPr>
          <p:spPr>
            <a:xfrm>
              <a:off x="2967758" y="4700387"/>
              <a:ext cx="33801" cy="13222"/>
            </a:xfrm>
            <a:custGeom>
              <a:rect b="b" l="l" r="r" t="t"/>
              <a:pathLst>
                <a:path extrusionOk="0" h="372" w="951">
                  <a:moveTo>
                    <a:pt x="185" y="0"/>
                  </a:moveTo>
                  <a:cubicBezTo>
                    <a:pt x="93" y="0"/>
                    <a:pt x="0" y="93"/>
                    <a:pt x="0" y="186"/>
                  </a:cubicBezTo>
                  <a:cubicBezTo>
                    <a:pt x="0" y="278"/>
                    <a:pt x="93" y="371"/>
                    <a:pt x="185" y="371"/>
                  </a:cubicBezTo>
                  <a:lnTo>
                    <a:pt x="765" y="371"/>
                  </a:lnTo>
                  <a:cubicBezTo>
                    <a:pt x="858" y="371"/>
                    <a:pt x="950" y="278"/>
                    <a:pt x="950" y="186"/>
                  </a:cubicBezTo>
                  <a:cubicBezTo>
                    <a:pt x="950" y="93"/>
                    <a:pt x="858" y="0"/>
                    <a:pt x="76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63"/>
            <p:cNvSpPr/>
            <p:nvPr/>
          </p:nvSpPr>
          <p:spPr>
            <a:xfrm>
              <a:off x="2716501" y="4363472"/>
              <a:ext cx="504952" cy="350129"/>
            </a:xfrm>
            <a:custGeom>
              <a:rect b="b" l="l" r="r" t="t"/>
              <a:pathLst>
                <a:path extrusionOk="0" h="9851" w="14207">
                  <a:moveTo>
                    <a:pt x="209" y="1"/>
                  </a:moveTo>
                  <a:cubicBezTo>
                    <a:pt x="116" y="1"/>
                    <a:pt x="1" y="93"/>
                    <a:pt x="1" y="209"/>
                  </a:cubicBezTo>
                  <a:lnTo>
                    <a:pt x="1" y="9271"/>
                  </a:lnTo>
                  <a:cubicBezTo>
                    <a:pt x="1" y="9572"/>
                    <a:pt x="302" y="9850"/>
                    <a:pt x="696" y="9850"/>
                  </a:cubicBezTo>
                  <a:lnTo>
                    <a:pt x="5794" y="9850"/>
                  </a:lnTo>
                  <a:cubicBezTo>
                    <a:pt x="6003" y="9850"/>
                    <a:pt x="6003" y="9757"/>
                    <a:pt x="6003" y="9665"/>
                  </a:cubicBezTo>
                  <a:cubicBezTo>
                    <a:pt x="6003" y="9572"/>
                    <a:pt x="6003" y="9479"/>
                    <a:pt x="5794" y="9479"/>
                  </a:cubicBezTo>
                  <a:lnTo>
                    <a:pt x="696" y="9479"/>
                  </a:lnTo>
                  <a:cubicBezTo>
                    <a:pt x="487" y="9479"/>
                    <a:pt x="487" y="9364"/>
                    <a:pt x="487" y="9271"/>
                  </a:cubicBezTo>
                  <a:lnTo>
                    <a:pt x="487" y="395"/>
                  </a:lnTo>
                  <a:lnTo>
                    <a:pt x="13813" y="395"/>
                  </a:lnTo>
                  <a:lnTo>
                    <a:pt x="13813" y="9271"/>
                  </a:lnTo>
                  <a:cubicBezTo>
                    <a:pt x="13813" y="9364"/>
                    <a:pt x="13720" y="9479"/>
                    <a:pt x="13628" y="9479"/>
                  </a:cubicBezTo>
                  <a:lnTo>
                    <a:pt x="11310" y="9479"/>
                  </a:lnTo>
                  <a:cubicBezTo>
                    <a:pt x="11217" y="9479"/>
                    <a:pt x="11125" y="9572"/>
                    <a:pt x="11125" y="9665"/>
                  </a:cubicBezTo>
                  <a:cubicBezTo>
                    <a:pt x="11125" y="9757"/>
                    <a:pt x="11217" y="9850"/>
                    <a:pt x="11310" y="9850"/>
                  </a:cubicBezTo>
                  <a:lnTo>
                    <a:pt x="13628" y="9850"/>
                  </a:lnTo>
                  <a:cubicBezTo>
                    <a:pt x="14022" y="9850"/>
                    <a:pt x="14207" y="9572"/>
                    <a:pt x="14207" y="9271"/>
                  </a:cubicBezTo>
                  <a:lnTo>
                    <a:pt x="14207" y="209"/>
                  </a:lnTo>
                  <a:cubicBezTo>
                    <a:pt x="14207" y="93"/>
                    <a:pt x="14114" y="1"/>
                    <a:pt x="1402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63"/>
            <p:cNvSpPr/>
            <p:nvPr/>
          </p:nvSpPr>
          <p:spPr>
            <a:xfrm>
              <a:off x="3039413" y="4700387"/>
              <a:ext cx="34618" cy="13222"/>
            </a:xfrm>
            <a:custGeom>
              <a:rect b="b" l="l" r="r" t="t"/>
              <a:pathLst>
                <a:path extrusionOk="0" h="372" w="974">
                  <a:moveTo>
                    <a:pt x="186" y="0"/>
                  </a:moveTo>
                  <a:cubicBezTo>
                    <a:pt x="93" y="0"/>
                    <a:pt x="0" y="93"/>
                    <a:pt x="0" y="186"/>
                  </a:cubicBezTo>
                  <a:cubicBezTo>
                    <a:pt x="0" y="278"/>
                    <a:pt x="93" y="371"/>
                    <a:pt x="186" y="371"/>
                  </a:cubicBezTo>
                  <a:lnTo>
                    <a:pt x="765" y="371"/>
                  </a:lnTo>
                  <a:cubicBezTo>
                    <a:pt x="881" y="371"/>
                    <a:pt x="974" y="278"/>
                    <a:pt x="974" y="186"/>
                  </a:cubicBezTo>
                  <a:cubicBezTo>
                    <a:pt x="974" y="93"/>
                    <a:pt x="881" y="0"/>
                    <a:pt x="76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63"/>
            <p:cNvSpPr/>
            <p:nvPr/>
          </p:nvSpPr>
          <p:spPr>
            <a:xfrm>
              <a:off x="2716501" y="4257233"/>
              <a:ext cx="504952" cy="120276"/>
            </a:xfrm>
            <a:custGeom>
              <a:rect b="b" l="l" r="r" t="t"/>
              <a:pathLst>
                <a:path extrusionOk="0" h="3384" w="14207">
                  <a:moveTo>
                    <a:pt x="696" y="0"/>
                  </a:moveTo>
                  <a:cubicBezTo>
                    <a:pt x="302" y="0"/>
                    <a:pt x="1" y="186"/>
                    <a:pt x="1" y="580"/>
                  </a:cubicBezTo>
                  <a:lnTo>
                    <a:pt x="1" y="3198"/>
                  </a:lnTo>
                  <a:cubicBezTo>
                    <a:pt x="1" y="3291"/>
                    <a:pt x="116" y="3384"/>
                    <a:pt x="209" y="3384"/>
                  </a:cubicBezTo>
                  <a:lnTo>
                    <a:pt x="14022" y="3384"/>
                  </a:lnTo>
                  <a:cubicBezTo>
                    <a:pt x="14114" y="3384"/>
                    <a:pt x="14207" y="3291"/>
                    <a:pt x="14207" y="3198"/>
                  </a:cubicBezTo>
                  <a:lnTo>
                    <a:pt x="14207" y="580"/>
                  </a:lnTo>
                  <a:cubicBezTo>
                    <a:pt x="14207" y="186"/>
                    <a:pt x="14022" y="0"/>
                    <a:pt x="13628" y="0"/>
                  </a:cubicBezTo>
                  <a:lnTo>
                    <a:pt x="11588" y="0"/>
                  </a:lnTo>
                  <a:cubicBezTo>
                    <a:pt x="11496" y="0"/>
                    <a:pt x="11403" y="93"/>
                    <a:pt x="11403" y="186"/>
                  </a:cubicBezTo>
                  <a:cubicBezTo>
                    <a:pt x="11403" y="301"/>
                    <a:pt x="11496" y="394"/>
                    <a:pt x="11588" y="394"/>
                  </a:cubicBezTo>
                  <a:lnTo>
                    <a:pt x="13628" y="394"/>
                  </a:lnTo>
                  <a:cubicBezTo>
                    <a:pt x="13720" y="394"/>
                    <a:pt x="13813" y="487"/>
                    <a:pt x="13813" y="580"/>
                  </a:cubicBezTo>
                  <a:lnTo>
                    <a:pt x="13813" y="2990"/>
                  </a:lnTo>
                  <a:lnTo>
                    <a:pt x="487" y="2990"/>
                  </a:lnTo>
                  <a:lnTo>
                    <a:pt x="487" y="580"/>
                  </a:lnTo>
                  <a:cubicBezTo>
                    <a:pt x="487" y="487"/>
                    <a:pt x="487" y="394"/>
                    <a:pt x="696" y="394"/>
                  </a:cubicBezTo>
                  <a:lnTo>
                    <a:pt x="2712" y="394"/>
                  </a:lnTo>
                  <a:cubicBezTo>
                    <a:pt x="2805" y="394"/>
                    <a:pt x="2898" y="301"/>
                    <a:pt x="2898" y="186"/>
                  </a:cubicBezTo>
                  <a:cubicBezTo>
                    <a:pt x="2898" y="93"/>
                    <a:pt x="2805" y="0"/>
                    <a:pt x="271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63"/>
            <p:cNvSpPr/>
            <p:nvPr/>
          </p:nvSpPr>
          <p:spPr>
            <a:xfrm>
              <a:off x="2854054" y="4257233"/>
              <a:ext cx="229853" cy="14039"/>
            </a:xfrm>
            <a:custGeom>
              <a:rect b="b" l="l" r="r" t="t"/>
              <a:pathLst>
                <a:path extrusionOk="0" h="395" w="6467">
                  <a:moveTo>
                    <a:pt x="186" y="0"/>
                  </a:moveTo>
                  <a:cubicBezTo>
                    <a:pt x="94" y="0"/>
                    <a:pt x="1" y="93"/>
                    <a:pt x="1" y="186"/>
                  </a:cubicBezTo>
                  <a:cubicBezTo>
                    <a:pt x="1" y="301"/>
                    <a:pt x="94" y="394"/>
                    <a:pt x="186" y="394"/>
                  </a:cubicBezTo>
                  <a:lnTo>
                    <a:pt x="6281" y="394"/>
                  </a:lnTo>
                  <a:cubicBezTo>
                    <a:pt x="6467" y="394"/>
                    <a:pt x="6467" y="301"/>
                    <a:pt x="6467" y="186"/>
                  </a:cubicBezTo>
                  <a:cubicBezTo>
                    <a:pt x="6467" y="93"/>
                    <a:pt x="6467" y="0"/>
                    <a:pt x="628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63"/>
            <p:cNvSpPr/>
            <p:nvPr/>
          </p:nvSpPr>
          <p:spPr>
            <a:xfrm>
              <a:off x="3070691" y="4209463"/>
              <a:ext cx="65114" cy="106272"/>
            </a:xfrm>
            <a:custGeom>
              <a:rect b="b" l="l" r="r" t="t"/>
              <a:pathLst>
                <a:path extrusionOk="0" h="2990" w="1832">
                  <a:moveTo>
                    <a:pt x="1438" y="371"/>
                  </a:moveTo>
                  <a:lnTo>
                    <a:pt x="1438" y="2596"/>
                  </a:lnTo>
                  <a:lnTo>
                    <a:pt x="372" y="2596"/>
                  </a:lnTo>
                  <a:lnTo>
                    <a:pt x="372" y="371"/>
                  </a:lnTo>
                  <a:close/>
                  <a:moveTo>
                    <a:pt x="372" y="0"/>
                  </a:moveTo>
                  <a:cubicBezTo>
                    <a:pt x="186" y="0"/>
                    <a:pt x="1" y="185"/>
                    <a:pt x="1" y="371"/>
                  </a:cubicBezTo>
                  <a:lnTo>
                    <a:pt x="1" y="2596"/>
                  </a:lnTo>
                  <a:cubicBezTo>
                    <a:pt x="1" y="2897"/>
                    <a:pt x="186" y="2990"/>
                    <a:pt x="372" y="2990"/>
                  </a:cubicBezTo>
                  <a:lnTo>
                    <a:pt x="1438" y="2990"/>
                  </a:lnTo>
                  <a:cubicBezTo>
                    <a:pt x="1623" y="2990"/>
                    <a:pt x="1832" y="2897"/>
                    <a:pt x="1832" y="2596"/>
                  </a:cubicBezTo>
                  <a:lnTo>
                    <a:pt x="1832" y="371"/>
                  </a:lnTo>
                  <a:cubicBezTo>
                    <a:pt x="1832" y="185"/>
                    <a:pt x="1623" y="0"/>
                    <a:pt x="143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63"/>
            <p:cNvSpPr/>
            <p:nvPr/>
          </p:nvSpPr>
          <p:spPr>
            <a:xfrm>
              <a:off x="2806284" y="4209463"/>
              <a:ext cx="61808" cy="106272"/>
            </a:xfrm>
            <a:custGeom>
              <a:rect b="b" l="l" r="r" t="t"/>
              <a:pathLst>
                <a:path extrusionOk="0" h="2990" w="1739">
                  <a:moveTo>
                    <a:pt x="1345" y="371"/>
                  </a:moveTo>
                  <a:lnTo>
                    <a:pt x="1345" y="2596"/>
                  </a:lnTo>
                  <a:lnTo>
                    <a:pt x="372" y="2596"/>
                  </a:lnTo>
                  <a:lnTo>
                    <a:pt x="372" y="371"/>
                  </a:lnTo>
                  <a:close/>
                  <a:moveTo>
                    <a:pt x="372" y="0"/>
                  </a:moveTo>
                  <a:cubicBezTo>
                    <a:pt x="93" y="0"/>
                    <a:pt x="1" y="185"/>
                    <a:pt x="1" y="371"/>
                  </a:cubicBezTo>
                  <a:lnTo>
                    <a:pt x="1" y="2596"/>
                  </a:lnTo>
                  <a:cubicBezTo>
                    <a:pt x="1" y="2897"/>
                    <a:pt x="93" y="2990"/>
                    <a:pt x="372" y="2990"/>
                  </a:cubicBezTo>
                  <a:lnTo>
                    <a:pt x="1345" y="2990"/>
                  </a:lnTo>
                  <a:cubicBezTo>
                    <a:pt x="1646" y="2990"/>
                    <a:pt x="1739" y="2897"/>
                    <a:pt x="1739" y="2596"/>
                  </a:cubicBezTo>
                  <a:lnTo>
                    <a:pt x="1739" y="371"/>
                  </a:lnTo>
                  <a:cubicBezTo>
                    <a:pt x="1739" y="185"/>
                    <a:pt x="1646" y="0"/>
                    <a:pt x="134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63"/>
            <p:cNvSpPr/>
            <p:nvPr/>
          </p:nvSpPr>
          <p:spPr>
            <a:xfrm>
              <a:off x="3094612" y="4407972"/>
              <a:ext cx="68384" cy="69201"/>
            </a:xfrm>
            <a:custGeom>
              <a:rect b="b" l="l" r="r" t="t"/>
              <a:pathLst>
                <a:path extrusionOk="0" h="1947" w="1924">
                  <a:moveTo>
                    <a:pt x="1437" y="394"/>
                  </a:moveTo>
                  <a:lnTo>
                    <a:pt x="1437" y="1460"/>
                  </a:lnTo>
                  <a:lnTo>
                    <a:pt x="371" y="1460"/>
                  </a:lnTo>
                  <a:lnTo>
                    <a:pt x="371" y="394"/>
                  </a:lnTo>
                  <a:close/>
                  <a:moveTo>
                    <a:pt x="371" y="0"/>
                  </a:moveTo>
                  <a:cubicBezTo>
                    <a:pt x="93" y="0"/>
                    <a:pt x="0" y="209"/>
                    <a:pt x="0" y="394"/>
                  </a:cubicBezTo>
                  <a:lnTo>
                    <a:pt x="0" y="1460"/>
                  </a:lnTo>
                  <a:cubicBezTo>
                    <a:pt x="0" y="1738"/>
                    <a:pt x="93" y="1947"/>
                    <a:pt x="371" y="1947"/>
                  </a:cubicBezTo>
                  <a:lnTo>
                    <a:pt x="1437" y="1947"/>
                  </a:lnTo>
                  <a:cubicBezTo>
                    <a:pt x="1738" y="1947"/>
                    <a:pt x="1924" y="1738"/>
                    <a:pt x="1924" y="1460"/>
                  </a:cubicBezTo>
                  <a:lnTo>
                    <a:pt x="1924" y="394"/>
                  </a:lnTo>
                  <a:cubicBezTo>
                    <a:pt x="1924" y="209"/>
                    <a:pt x="1738" y="0"/>
                    <a:pt x="1437"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3"/>
            <p:cNvSpPr/>
            <p:nvPr/>
          </p:nvSpPr>
          <p:spPr>
            <a:xfrm>
              <a:off x="2988337" y="4407972"/>
              <a:ext cx="68384" cy="69201"/>
            </a:xfrm>
            <a:custGeom>
              <a:rect b="b" l="l" r="r" t="t"/>
              <a:pathLst>
                <a:path extrusionOk="0" h="1947" w="1924">
                  <a:moveTo>
                    <a:pt x="1530" y="394"/>
                  </a:moveTo>
                  <a:lnTo>
                    <a:pt x="1530" y="1460"/>
                  </a:lnTo>
                  <a:lnTo>
                    <a:pt x="371" y="1460"/>
                  </a:lnTo>
                  <a:lnTo>
                    <a:pt x="371" y="394"/>
                  </a:lnTo>
                  <a:close/>
                  <a:moveTo>
                    <a:pt x="371" y="0"/>
                  </a:moveTo>
                  <a:cubicBezTo>
                    <a:pt x="186" y="0"/>
                    <a:pt x="0" y="209"/>
                    <a:pt x="0" y="394"/>
                  </a:cubicBezTo>
                  <a:lnTo>
                    <a:pt x="0" y="1460"/>
                  </a:lnTo>
                  <a:cubicBezTo>
                    <a:pt x="0" y="1738"/>
                    <a:pt x="186" y="1947"/>
                    <a:pt x="371" y="1947"/>
                  </a:cubicBezTo>
                  <a:lnTo>
                    <a:pt x="1530" y="1947"/>
                  </a:lnTo>
                  <a:cubicBezTo>
                    <a:pt x="1739" y="1947"/>
                    <a:pt x="1924" y="1738"/>
                    <a:pt x="1924" y="1460"/>
                  </a:cubicBezTo>
                  <a:lnTo>
                    <a:pt x="1924" y="394"/>
                  </a:lnTo>
                  <a:cubicBezTo>
                    <a:pt x="1924" y="209"/>
                    <a:pt x="1739" y="0"/>
                    <a:pt x="153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3"/>
            <p:cNvSpPr/>
            <p:nvPr/>
          </p:nvSpPr>
          <p:spPr>
            <a:xfrm>
              <a:off x="2885368" y="4407972"/>
              <a:ext cx="68419" cy="69201"/>
            </a:xfrm>
            <a:custGeom>
              <a:rect b="b" l="l" r="r" t="t"/>
              <a:pathLst>
                <a:path extrusionOk="0" h="1947" w="1925">
                  <a:moveTo>
                    <a:pt x="1437" y="394"/>
                  </a:moveTo>
                  <a:lnTo>
                    <a:pt x="1437" y="1460"/>
                  </a:lnTo>
                  <a:lnTo>
                    <a:pt x="371" y="1460"/>
                  </a:lnTo>
                  <a:lnTo>
                    <a:pt x="371" y="394"/>
                  </a:lnTo>
                  <a:close/>
                  <a:moveTo>
                    <a:pt x="371" y="0"/>
                  </a:moveTo>
                  <a:cubicBezTo>
                    <a:pt x="186" y="0"/>
                    <a:pt x="1" y="209"/>
                    <a:pt x="1" y="394"/>
                  </a:cubicBezTo>
                  <a:lnTo>
                    <a:pt x="1" y="1460"/>
                  </a:lnTo>
                  <a:cubicBezTo>
                    <a:pt x="1" y="1738"/>
                    <a:pt x="186" y="1947"/>
                    <a:pt x="371" y="1947"/>
                  </a:cubicBezTo>
                  <a:lnTo>
                    <a:pt x="1437" y="1947"/>
                  </a:lnTo>
                  <a:cubicBezTo>
                    <a:pt x="1739" y="1947"/>
                    <a:pt x="1924" y="1738"/>
                    <a:pt x="1924" y="1460"/>
                  </a:cubicBezTo>
                  <a:lnTo>
                    <a:pt x="1924" y="394"/>
                  </a:lnTo>
                  <a:cubicBezTo>
                    <a:pt x="1924" y="209"/>
                    <a:pt x="1739" y="0"/>
                    <a:pt x="1437"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3"/>
            <p:cNvSpPr/>
            <p:nvPr/>
          </p:nvSpPr>
          <p:spPr>
            <a:xfrm>
              <a:off x="3094612" y="4504330"/>
              <a:ext cx="68384" cy="68419"/>
            </a:xfrm>
            <a:custGeom>
              <a:rect b="b" l="l" r="r" t="t"/>
              <a:pathLst>
                <a:path extrusionOk="0" h="1925" w="1924">
                  <a:moveTo>
                    <a:pt x="1437" y="395"/>
                  </a:moveTo>
                  <a:lnTo>
                    <a:pt x="1437" y="1553"/>
                  </a:lnTo>
                  <a:lnTo>
                    <a:pt x="371" y="1553"/>
                  </a:lnTo>
                  <a:lnTo>
                    <a:pt x="371" y="395"/>
                  </a:lnTo>
                  <a:close/>
                  <a:moveTo>
                    <a:pt x="371" y="1"/>
                  </a:moveTo>
                  <a:cubicBezTo>
                    <a:pt x="93" y="1"/>
                    <a:pt x="0" y="186"/>
                    <a:pt x="0" y="395"/>
                  </a:cubicBezTo>
                  <a:lnTo>
                    <a:pt x="0" y="1553"/>
                  </a:lnTo>
                  <a:cubicBezTo>
                    <a:pt x="0" y="1739"/>
                    <a:pt x="93" y="1924"/>
                    <a:pt x="371" y="1924"/>
                  </a:cubicBezTo>
                  <a:lnTo>
                    <a:pt x="1437" y="1924"/>
                  </a:lnTo>
                  <a:cubicBezTo>
                    <a:pt x="1738" y="1924"/>
                    <a:pt x="1924" y="1739"/>
                    <a:pt x="1924" y="1553"/>
                  </a:cubicBezTo>
                  <a:lnTo>
                    <a:pt x="1924" y="395"/>
                  </a:lnTo>
                  <a:cubicBezTo>
                    <a:pt x="1924" y="186"/>
                    <a:pt x="1738" y="1"/>
                    <a:pt x="1437"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3"/>
            <p:cNvSpPr/>
            <p:nvPr/>
          </p:nvSpPr>
          <p:spPr>
            <a:xfrm>
              <a:off x="2988337" y="4504330"/>
              <a:ext cx="68384" cy="68419"/>
            </a:xfrm>
            <a:custGeom>
              <a:rect b="b" l="l" r="r" t="t"/>
              <a:pathLst>
                <a:path extrusionOk="0" h="1925" w="1924">
                  <a:moveTo>
                    <a:pt x="1530" y="395"/>
                  </a:moveTo>
                  <a:lnTo>
                    <a:pt x="1530" y="1553"/>
                  </a:lnTo>
                  <a:lnTo>
                    <a:pt x="371" y="1553"/>
                  </a:lnTo>
                  <a:lnTo>
                    <a:pt x="371" y="395"/>
                  </a:lnTo>
                  <a:close/>
                  <a:moveTo>
                    <a:pt x="371" y="1"/>
                  </a:moveTo>
                  <a:cubicBezTo>
                    <a:pt x="186" y="1"/>
                    <a:pt x="0" y="186"/>
                    <a:pt x="0" y="395"/>
                  </a:cubicBezTo>
                  <a:lnTo>
                    <a:pt x="0" y="1553"/>
                  </a:lnTo>
                  <a:cubicBezTo>
                    <a:pt x="0" y="1739"/>
                    <a:pt x="186" y="1924"/>
                    <a:pt x="371" y="1924"/>
                  </a:cubicBezTo>
                  <a:lnTo>
                    <a:pt x="1530" y="1924"/>
                  </a:lnTo>
                  <a:cubicBezTo>
                    <a:pt x="1739" y="1924"/>
                    <a:pt x="1924" y="1739"/>
                    <a:pt x="1924" y="1553"/>
                  </a:cubicBezTo>
                  <a:lnTo>
                    <a:pt x="1924" y="395"/>
                  </a:lnTo>
                  <a:cubicBezTo>
                    <a:pt x="1924" y="186"/>
                    <a:pt x="1739" y="1"/>
                    <a:pt x="153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63"/>
            <p:cNvSpPr/>
            <p:nvPr/>
          </p:nvSpPr>
          <p:spPr>
            <a:xfrm>
              <a:off x="2885368" y="4504330"/>
              <a:ext cx="68419" cy="68419"/>
            </a:xfrm>
            <a:custGeom>
              <a:rect b="b" l="l" r="r" t="t"/>
              <a:pathLst>
                <a:path extrusionOk="0" h="1925" w="1925">
                  <a:moveTo>
                    <a:pt x="1437" y="395"/>
                  </a:moveTo>
                  <a:lnTo>
                    <a:pt x="1437" y="1553"/>
                  </a:lnTo>
                  <a:lnTo>
                    <a:pt x="371" y="1553"/>
                  </a:lnTo>
                  <a:lnTo>
                    <a:pt x="371" y="395"/>
                  </a:lnTo>
                  <a:close/>
                  <a:moveTo>
                    <a:pt x="371" y="1"/>
                  </a:moveTo>
                  <a:cubicBezTo>
                    <a:pt x="186" y="1"/>
                    <a:pt x="1" y="186"/>
                    <a:pt x="1" y="395"/>
                  </a:cubicBezTo>
                  <a:lnTo>
                    <a:pt x="1" y="1553"/>
                  </a:lnTo>
                  <a:cubicBezTo>
                    <a:pt x="1" y="1739"/>
                    <a:pt x="186" y="1924"/>
                    <a:pt x="371" y="1924"/>
                  </a:cubicBezTo>
                  <a:lnTo>
                    <a:pt x="1437" y="1924"/>
                  </a:lnTo>
                  <a:cubicBezTo>
                    <a:pt x="1739" y="1924"/>
                    <a:pt x="1924" y="1739"/>
                    <a:pt x="1924" y="1553"/>
                  </a:cubicBezTo>
                  <a:lnTo>
                    <a:pt x="1924" y="395"/>
                  </a:lnTo>
                  <a:cubicBezTo>
                    <a:pt x="1924" y="186"/>
                    <a:pt x="1739" y="1"/>
                    <a:pt x="1437"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63"/>
            <p:cNvSpPr/>
            <p:nvPr/>
          </p:nvSpPr>
          <p:spPr>
            <a:xfrm>
              <a:off x="2778276" y="4504330"/>
              <a:ext cx="69237" cy="68419"/>
            </a:xfrm>
            <a:custGeom>
              <a:rect b="b" l="l" r="r" t="t"/>
              <a:pathLst>
                <a:path extrusionOk="0" h="1925" w="1948">
                  <a:moveTo>
                    <a:pt x="1553" y="395"/>
                  </a:moveTo>
                  <a:lnTo>
                    <a:pt x="1553" y="1553"/>
                  </a:lnTo>
                  <a:lnTo>
                    <a:pt x="395" y="1553"/>
                  </a:lnTo>
                  <a:lnTo>
                    <a:pt x="395" y="395"/>
                  </a:lnTo>
                  <a:close/>
                  <a:moveTo>
                    <a:pt x="395" y="1"/>
                  </a:moveTo>
                  <a:cubicBezTo>
                    <a:pt x="209" y="1"/>
                    <a:pt x="1" y="186"/>
                    <a:pt x="1" y="395"/>
                  </a:cubicBezTo>
                  <a:lnTo>
                    <a:pt x="1" y="1553"/>
                  </a:lnTo>
                  <a:cubicBezTo>
                    <a:pt x="1" y="1739"/>
                    <a:pt x="209" y="1924"/>
                    <a:pt x="395" y="1924"/>
                  </a:cubicBezTo>
                  <a:lnTo>
                    <a:pt x="1553" y="1924"/>
                  </a:lnTo>
                  <a:cubicBezTo>
                    <a:pt x="1739" y="1924"/>
                    <a:pt x="1947" y="1739"/>
                    <a:pt x="1947" y="1553"/>
                  </a:cubicBezTo>
                  <a:lnTo>
                    <a:pt x="1947" y="395"/>
                  </a:lnTo>
                  <a:cubicBezTo>
                    <a:pt x="1947" y="186"/>
                    <a:pt x="1739" y="1"/>
                    <a:pt x="155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63"/>
            <p:cNvSpPr/>
            <p:nvPr/>
          </p:nvSpPr>
          <p:spPr>
            <a:xfrm>
              <a:off x="2988337" y="4600724"/>
              <a:ext cx="68384" cy="68384"/>
            </a:xfrm>
            <a:custGeom>
              <a:rect b="b" l="l" r="r" t="t"/>
              <a:pathLst>
                <a:path extrusionOk="0" h="1924" w="1924">
                  <a:moveTo>
                    <a:pt x="1530" y="487"/>
                  </a:moveTo>
                  <a:lnTo>
                    <a:pt x="1530" y="1530"/>
                  </a:lnTo>
                  <a:lnTo>
                    <a:pt x="371" y="1530"/>
                  </a:lnTo>
                  <a:lnTo>
                    <a:pt x="371" y="487"/>
                  </a:lnTo>
                  <a:close/>
                  <a:moveTo>
                    <a:pt x="371" y="0"/>
                  </a:moveTo>
                  <a:cubicBezTo>
                    <a:pt x="186" y="0"/>
                    <a:pt x="0" y="186"/>
                    <a:pt x="0" y="487"/>
                  </a:cubicBezTo>
                  <a:lnTo>
                    <a:pt x="0" y="1530"/>
                  </a:lnTo>
                  <a:cubicBezTo>
                    <a:pt x="0" y="1738"/>
                    <a:pt x="186" y="1924"/>
                    <a:pt x="371" y="1924"/>
                  </a:cubicBezTo>
                  <a:lnTo>
                    <a:pt x="1530" y="1924"/>
                  </a:lnTo>
                  <a:cubicBezTo>
                    <a:pt x="1739" y="1924"/>
                    <a:pt x="1924" y="1738"/>
                    <a:pt x="1924" y="1530"/>
                  </a:cubicBezTo>
                  <a:lnTo>
                    <a:pt x="1924" y="487"/>
                  </a:lnTo>
                  <a:cubicBezTo>
                    <a:pt x="1924" y="186"/>
                    <a:pt x="1739" y="0"/>
                    <a:pt x="153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63"/>
            <p:cNvSpPr/>
            <p:nvPr/>
          </p:nvSpPr>
          <p:spPr>
            <a:xfrm>
              <a:off x="2885368" y="4600724"/>
              <a:ext cx="68419" cy="68384"/>
            </a:xfrm>
            <a:custGeom>
              <a:rect b="b" l="l" r="r" t="t"/>
              <a:pathLst>
                <a:path extrusionOk="0" h="1924" w="1925">
                  <a:moveTo>
                    <a:pt x="1437" y="487"/>
                  </a:moveTo>
                  <a:lnTo>
                    <a:pt x="1437" y="1530"/>
                  </a:lnTo>
                  <a:lnTo>
                    <a:pt x="371" y="1530"/>
                  </a:lnTo>
                  <a:lnTo>
                    <a:pt x="371" y="487"/>
                  </a:lnTo>
                  <a:close/>
                  <a:moveTo>
                    <a:pt x="371" y="0"/>
                  </a:moveTo>
                  <a:cubicBezTo>
                    <a:pt x="186" y="0"/>
                    <a:pt x="1" y="186"/>
                    <a:pt x="1" y="487"/>
                  </a:cubicBezTo>
                  <a:lnTo>
                    <a:pt x="1" y="1530"/>
                  </a:lnTo>
                  <a:cubicBezTo>
                    <a:pt x="1" y="1738"/>
                    <a:pt x="186" y="1924"/>
                    <a:pt x="371" y="1924"/>
                  </a:cubicBezTo>
                  <a:lnTo>
                    <a:pt x="1437" y="1924"/>
                  </a:lnTo>
                  <a:cubicBezTo>
                    <a:pt x="1739" y="1924"/>
                    <a:pt x="1924" y="1738"/>
                    <a:pt x="1924" y="1530"/>
                  </a:cubicBezTo>
                  <a:lnTo>
                    <a:pt x="1924" y="487"/>
                  </a:lnTo>
                  <a:cubicBezTo>
                    <a:pt x="1924" y="186"/>
                    <a:pt x="1739" y="0"/>
                    <a:pt x="1437"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63"/>
            <p:cNvSpPr/>
            <p:nvPr/>
          </p:nvSpPr>
          <p:spPr>
            <a:xfrm>
              <a:off x="2778276" y="4600724"/>
              <a:ext cx="69237" cy="68384"/>
            </a:xfrm>
            <a:custGeom>
              <a:rect b="b" l="l" r="r" t="t"/>
              <a:pathLst>
                <a:path extrusionOk="0" h="1924" w="1948">
                  <a:moveTo>
                    <a:pt x="1553" y="487"/>
                  </a:moveTo>
                  <a:lnTo>
                    <a:pt x="1553" y="1530"/>
                  </a:lnTo>
                  <a:lnTo>
                    <a:pt x="395" y="1530"/>
                  </a:lnTo>
                  <a:lnTo>
                    <a:pt x="395" y="487"/>
                  </a:lnTo>
                  <a:close/>
                  <a:moveTo>
                    <a:pt x="395" y="0"/>
                  </a:moveTo>
                  <a:cubicBezTo>
                    <a:pt x="209" y="0"/>
                    <a:pt x="1" y="186"/>
                    <a:pt x="1" y="487"/>
                  </a:cubicBezTo>
                  <a:lnTo>
                    <a:pt x="1" y="1530"/>
                  </a:lnTo>
                  <a:cubicBezTo>
                    <a:pt x="1" y="1738"/>
                    <a:pt x="209" y="1924"/>
                    <a:pt x="395" y="1924"/>
                  </a:cubicBezTo>
                  <a:lnTo>
                    <a:pt x="1553" y="1924"/>
                  </a:lnTo>
                  <a:cubicBezTo>
                    <a:pt x="1739" y="1924"/>
                    <a:pt x="1947" y="1738"/>
                    <a:pt x="1947" y="1530"/>
                  </a:cubicBezTo>
                  <a:lnTo>
                    <a:pt x="1947" y="487"/>
                  </a:lnTo>
                  <a:cubicBezTo>
                    <a:pt x="1947" y="186"/>
                    <a:pt x="1739" y="0"/>
                    <a:pt x="155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5" name="Shape 1175"/>
        <p:cNvGrpSpPr/>
        <p:nvPr/>
      </p:nvGrpSpPr>
      <p:grpSpPr>
        <a:xfrm>
          <a:off x="0" y="0"/>
          <a:ext cx="0" cy="0"/>
          <a:chOff x="0" y="0"/>
          <a:chExt cx="0" cy="0"/>
        </a:xfrm>
      </p:grpSpPr>
      <p:sp>
        <p:nvSpPr>
          <p:cNvPr id="1176" name="Google Shape;1176;p64"/>
          <p:cNvSpPr txBox="1"/>
          <p:nvPr>
            <p:ph idx="6" type="title"/>
          </p:nvPr>
        </p:nvSpPr>
        <p:spPr>
          <a:xfrm>
            <a:off x="2284300" y="540000"/>
            <a:ext cx="45753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PLANS</a:t>
            </a:r>
            <a:endParaRPr/>
          </a:p>
        </p:txBody>
      </p:sp>
      <p:sp>
        <p:nvSpPr>
          <p:cNvPr id="1177" name="Google Shape;1177;p64"/>
          <p:cNvSpPr/>
          <p:nvPr/>
        </p:nvSpPr>
        <p:spPr>
          <a:xfrm>
            <a:off x="8121499" y="651451"/>
            <a:ext cx="254700" cy="2547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64"/>
          <p:cNvSpPr txBox="1"/>
          <p:nvPr>
            <p:ph type="title"/>
          </p:nvPr>
        </p:nvSpPr>
        <p:spPr>
          <a:xfrm>
            <a:off x="767750" y="3263885"/>
            <a:ext cx="2336400" cy="42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BASIC</a:t>
            </a:r>
            <a:endParaRPr/>
          </a:p>
        </p:txBody>
      </p:sp>
      <p:sp>
        <p:nvSpPr>
          <p:cNvPr id="1179" name="Google Shape;1179;p64"/>
          <p:cNvSpPr txBox="1"/>
          <p:nvPr>
            <p:ph idx="1" type="subTitle"/>
          </p:nvPr>
        </p:nvSpPr>
        <p:spPr>
          <a:xfrm>
            <a:off x="767750" y="3685675"/>
            <a:ext cx="2336400" cy="58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smallest planet</a:t>
            </a:r>
            <a:endParaRPr/>
          </a:p>
        </p:txBody>
      </p:sp>
      <p:sp>
        <p:nvSpPr>
          <p:cNvPr id="1180" name="Google Shape;1180;p64"/>
          <p:cNvSpPr txBox="1"/>
          <p:nvPr>
            <p:ph idx="2" type="title"/>
          </p:nvPr>
        </p:nvSpPr>
        <p:spPr>
          <a:xfrm>
            <a:off x="3403800" y="3263885"/>
            <a:ext cx="2336400" cy="42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PREMIUM</a:t>
            </a:r>
            <a:endParaRPr/>
          </a:p>
        </p:txBody>
      </p:sp>
      <p:sp>
        <p:nvSpPr>
          <p:cNvPr id="1181" name="Google Shape;1181;p64"/>
          <p:cNvSpPr txBox="1"/>
          <p:nvPr>
            <p:ph idx="3" type="subTitle"/>
          </p:nvPr>
        </p:nvSpPr>
        <p:spPr>
          <a:xfrm>
            <a:off x="3403800" y="3685675"/>
            <a:ext cx="2336400" cy="58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the only planet with rings</a:t>
            </a:r>
            <a:endParaRPr/>
          </a:p>
        </p:txBody>
      </p:sp>
      <p:sp>
        <p:nvSpPr>
          <p:cNvPr id="1182" name="Google Shape;1182;p64"/>
          <p:cNvSpPr txBox="1"/>
          <p:nvPr>
            <p:ph idx="4" type="title"/>
          </p:nvPr>
        </p:nvSpPr>
        <p:spPr>
          <a:xfrm>
            <a:off x="6039850" y="3263885"/>
            <a:ext cx="2336400" cy="42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a:t>
            </a:r>
            <a:endParaRPr/>
          </a:p>
        </p:txBody>
      </p:sp>
      <p:sp>
        <p:nvSpPr>
          <p:cNvPr id="1183" name="Google Shape;1183;p64"/>
          <p:cNvSpPr txBox="1"/>
          <p:nvPr>
            <p:ph idx="5" type="subTitle"/>
          </p:nvPr>
        </p:nvSpPr>
        <p:spPr>
          <a:xfrm>
            <a:off x="6039850" y="3685675"/>
            <a:ext cx="2336400" cy="58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is the second planet from the Sun</a:t>
            </a:r>
            <a:endParaRPr/>
          </a:p>
        </p:txBody>
      </p:sp>
      <p:sp>
        <p:nvSpPr>
          <p:cNvPr id="1184" name="Google Shape;1184;p64"/>
          <p:cNvSpPr/>
          <p:nvPr/>
        </p:nvSpPr>
        <p:spPr>
          <a:xfrm>
            <a:off x="3737200" y="1370125"/>
            <a:ext cx="1669800" cy="16698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185" name="Google Shape;1185;p64"/>
          <p:cNvSpPr/>
          <p:nvPr/>
        </p:nvSpPr>
        <p:spPr>
          <a:xfrm>
            <a:off x="3895605" y="1528641"/>
            <a:ext cx="1353000" cy="1353000"/>
          </a:xfrm>
          <a:prstGeom prst="ellipse">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Archivo Black"/>
                <a:ea typeface="Archivo Black"/>
                <a:cs typeface="Archivo Black"/>
                <a:sym typeface="Archivo Black"/>
              </a:rPr>
              <a:t>$15.00</a:t>
            </a:r>
            <a:endParaRPr sz="2000">
              <a:solidFill>
                <a:schemeClr val="dk1"/>
              </a:solidFill>
              <a:latin typeface="Archivo Black"/>
              <a:ea typeface="Archivo Black"/>
              <a:cs typeface="Archivo Black"/>
              <a:sym typeface="Archivo Black"/>
            </a:endParaRPr>
          </a:p>
        </p:txBody>
      </p:sp>
      <p:sp>
        <p:nvSpPr>
          <p:cNvPr id="1186" name="Google Shape;1186;p64"/>
          <p:cNvSpPr/>
          <p:nvPr/>
        </p:nvSpPr>
        <p:spPr>
          <a:xfrm>
            <a:off x="1043700" y="1370125"/>
            <a:ext cx="1669800" cy="16698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187" name="Google Shape;1187;p64"/>
          <p:cNvSpPr/>
          <p:nvPr/>
        </p:nvSpPr>
        <p:spPr>
          <a:xfrm>
            <a:off x="1202105" y="1528641"/>
            <a:ext cx="1353000" cy="1353000"/>
          </a:xfrm>
          <a:prstGeom prst="ellipse">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Archivo Black"/>
                <a:ea typeface="Archivo Black"/>
                <a:cs typeface="Archivo Black"/>
                <a:sym typeface="Archivo Black"/>
              </a:rPr>
              <a:t>$9</a:t>
            </a:r>
            <a:r>
              <a:rPr lang="en" sz="2000">
                <a:solidFill>
                  <a:schemeClr val="dk1"/>
                </a:solidFill>
                <a:latin typeface="Archivo Black"/>
                <a:ea typeface="Archivo Black"/>
                <a:cs typeface="Archivo Black"/>
                <a:sym typeface="Archivo Black"/>
              </a:rPr>
              <a:t>.95</a:t>
            </a:r>
            <a:endParaRPr sz="2000">
              <a:solidFill>
                <a:schemeClr val="dk1"/>
              </a:solidFill>
              <a:latin typeface="Archivo Black"/>
              <a:ea typeface="Archivo Black"/>
              <a:cs typeface="Archivo Black"/>
              <a:sym typeface="Archivo Black"/>
            </a:endParaRPr>
          </a:p>
        </p:txBody>
      </p:sp>
      <p:sp>
        <p:nvSpPr>
          <p:cNvPr id="1188" name="Google Shape;1188;p64"/>
          <p:cNvSpPr/>
          <p:nvPr/>
        </p:nvSpPr>
        <p:spPr>
          <a:xfrm>
            <a:off x="6373150" y="1370125"/>
            <a:ext cx="1669800" cy="16698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189" name="Google Shape;1189;p64"/>
          <p:cNvSpPr/>
          <p:nvPr/>
        </p:nvSpPr>
        <p:spPr>
          <a:xfrm>
            <a:off x="6531555" y="1528641"/>
            <a:ext cx="1353000" cy="1353000"/>
          </a:xfrm>
          <a:prstGeom prst="ellipse">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Archivo Black"/>
                <a:ea typeface="Archivo Black"/>
                <a:cs typeface="Archivo Black"/>
                <a:sym typeface="Archivo Black"/>
              </a:rPr>
              <a:t>$18</a:t>
            </a:r>
            <a:r>
              <a:rPr lang="en" sz="2000">
                <a:solidFill>
                  <a:schemeClr val="dk1"/>
                </a:solidFill>
                <a:latin typeface="Archivo Black"/>
                <a:ea typeface="Archivo Black"/>
                <a:cs typeface="Archivo Black"/>
                <a:sym typeface="Archivo Black"/>
              </a:rPr>
              <a:t>.95</a:t>
            </a:r>
            <a:endParaRPr sz="2000">
              <a:solidFill>
                <a:schemeClr val="dk1"/>
              </a:solidFill>
              <a:latin typeface="Archivo Black"/>
              <a:ea typeface="Archivo Black"/>
              <a:cs typeface="Archivo Black"/>
              <a:sym typeface="Archivo Black"/>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3" name="Shape 1193"/>
        <p:cNvGrpSpPr/>
        <p:nvPr/>
      </p:nvGrpSpPr>
      <p:grpSpPr>
        <a:xfrm>
          <a:off x="0" y="0"/>
          <a:ext cx="0" cy="0"/>
          <a:chOff x="0" y="0"/>
          <a:chExt cx="0" cy="0"/>
        </a:xfrm>
      </p:grpSpPr>
      <p:sp>
        <p:nvSpPr>
          <p:cNvPr id="1194" name="Google Shape;1194;p65"/>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BREAK-EVEN ANALYSIS</a:t>
            </a:r>
            <a:endParaRPr/>
          </a:p>
        </p:txBody>
      </p:sp>
      <p:sp>
        <p:nvSpPr>
          <p:cNvPr id="1195" name="Google Shape;1195;p65"/>
          <p:cNvSpPr/>
          <p:nvPr/>
        </p:nvSpPr>
        <p:spPr>
          <a:xfrm>
            <a:off x="3087900" y="254003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65"/>
          <p:cNvSpPr/>
          <p:nvPr/>
        </p:nvSpPr>
        <p:spPr>
          <a:xfrm>
            <a:off x="720000" y="3704718"/>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65"/>
          <p:cNvSpPr/>
          <p:nvPr/>
        </p:nvSpPr>
        <p:spPr>
          <a:xfrm>
            <a:off x="5455800" y="3704718"/>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65"/>
          <p:cNvSpPr/>
          <p:nvPr/>
        </p:nvSpPr>
        <p:spPr>
          <a:xfrm>
            <a:off x="720000" y="1343643"/>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65"/>
          <p:cNvSpPr/>
          <p:nvPr/>
        </p:nvSpPr>
        <p:spPr>
          <a:xfrm>
            <a:off x="5455800" y="1343643"/>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 name="Google Shape;1200;p65"/>
          <p:cNvGrpSpPr/>
          <p:nvPr/>
        </p:nvGrpSpPr>
        <p:grpSpPr>
          <a:xfrm>
            <a:off x="5638465" y="3913323"/>
            <a:ext cx="501682" cy="449801"/>
            <a:chOff x="571528" y="1968098"/>
            <a:chExt cx="501682" cy="449801"/>
          </a:xfrm>
        </p:grpSpPr>
        <p:sp>
          <p:nvSpPr>
            <p:cNvPr id="1201" name="Google Shape;1201;p65"/>
            <p:cNvSpPr/>
            <p:nvPr/>
          </p:nvSpPr>
          <p:spPr>
            <a:xfrm>
              <a:off x="780736" y="2403859"/>
              <a:ext cx="34654" cy="14039"/>
            </a:xfrm>
            <a:custGeom>
              <a:rect b="b" l="l" r="r" t="t"/>
              <a:pathLst>
                <a:path extrusionOk="0" h="395" w="975">
                  <a:moveTo>
                    <a:pt x="210" y="0"/>
                  </a:moveTo>
                  <a:cubicBezTo>
                    <a:pt x="117" y="0"/>
                    <a:pt x="1" y="93"/>
                    <a:pt x="1" y="186"/>
                  </a:cubicBezTo>
                  <a:cubicBezTo>
                    <a:pt x="1" y="394"/>
                    <a:pt x="117" y="394"/>
                    <a:pt x="210" y="394"/>
                  </a:cubicBezTo>
                  <a:lnTo>
                    <a:pt x="789" y="394"/>
                  </a:lnTo>
                  <a:cubicBezTo>
                    <a:pt x="882" y="394"/>
                    <a:pt x="974" y="394"/>
                    <a:pt x="974" y="186"/>
                  </a:cubicBezTo>
                  <a:cubicBezTo>
                    <a:pt x="974" y="93"/>
                    <a:pt x="882" y="0"/>
                    <a:pt x="78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65"/>
            <p:cNvSpPr/>
            <p:nvPr/>
          </p:nvSpPr>
          <p:spPr>
            <a:xfrm>
              <a:off x="571528" y="2362665"/>
              <a:ext cx="501682" cy="55233"/>
            </a:xfrm>
            <a:custGeom>
              <a:rect b="b" l="l" r="r" t="t"/>
              <a:pathLst>
                <a:path extrusionOk="0" h="1554" w="14115">
                  <a:moveTo>
                    <a:pt x="788" y="0"/>
                  </a:moveTo>
                  <a:cubicBezTo>
                    <a:pt x="394" y="0"/>
                    <a:pt x="0" y="394"/>
                    <a:pt x="0" y="765"/>
                  </a:cubicBezTo>
                  <a:lnTo>
                    <a:pt x="0" y="1345"/>
                  </a:lnTo>
                  <a:cubicBezTo>
                    <a:pt x="0" y="1553"/>
                    <a:pt x="93" y="1553"/>
                    <a:pt x="209" y="1553"/>
                  </a:cubicBezTo>
                  <a:lnTo>
                    <a:pt x="4728" y="1553"/>
                  </a:lnTo>
                  <a:cubicBezTo>
                    <a:pt x="4844" y="1553"/>
                    <a:pt x="4937" y="1553"/>
                    <a:pt x="4937" y="1345"/>
                  </a:cubicBezTo>
                  <a:cubicBezTo>
                    <a:pt x="4937" y="1252"/>
                    <a:pt x="4844" y="1159"/>
                    <a:pt x="4728" y="1159"/>
                  </a:cubicBezTo>
                  <a:lnTo>
                    <a:pt x="394" y="1159"/>
                  </a:lnTo>
                  <a:lnTo>
                    <a:pt x="394" y="765"/>
                  </a:lnTo>
                  <a:cubicBezTo>
                    <a:pt x="394" y="580"/>
                    <a:pt x="580" y="394"/>
                    <a:pt x="788" y="394"/>
                  </a:cubicBezTo>
                  <a:lnTo>
                    <a:pt x="13233" y="394"/>
                  </a:lnTo>
                  <a:cubicBezTo>
                    <a:pt x="13535" y="394"/>
                    <a:pt x="13627" y="580"/>
                    <a:pt x="13627" y="765"/>
                  </a:cubicBezTo>
                  <a:lnTo>
                    <a:pt x="13627" y="1159"/>
                  </a:lnTo>
                  <a:lnTo>
                    <a:pt x="10151" y="1159"/>
                  </a:lnTo>
                  <a:cubicBezTo>
                    <a:pt x="9943" y="1159"/>
                    <a:pt x="9850" y="1252"/>
                    <a:pt x="9850" y="1345"/>
                  </a:cubicBezTo>
                  <a:cubicBezTo>
                    <a:pt x="9850" y="1553"/>
                    <a:pt x="9943" y="1553"/>
                    <a:pt x="10151" y="1553"/>
                  </a:cubicBezTo>
                  <a:lnTo>
                    <a:pt x="13906" y="1553"/>
                  </a:lnTo>
                  <a:cubicBezTo>
                    <a:pt x="13998" y="1553"/>
                    <a:pt x="14114" y="1553"/>
                    <a:pt x="14114" y="1345"/>
                  </a:cubicBezTo>
                  <a:lnTo>
                    <a:pt x="14114" y="765"/>
                  </a:lnTo>
                  <a:cubicBezTo>
                    <a:pt x="14114" y="394"/>
                    <a:pt x="13720" y="0"/>
                    <a:pt x="1323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65"/>
            <p:cNvSpPr/>
            <p:nvPr/>
          </p:nvSpPr>
          <p:spPr>
            <a:xfrm>
              <a:off x="853245" y="2403859"/>
              <a:ext cx="34618" cy="14039"/>
            </a:xfrm>
            <a:custGeom>
              <a:rect b="b" l="l" r="r" t="t"/>
              <a:pathLst>
                <a:path extrusionOk="0" h="395" w="974">
                  <a:moveTo>
                    <a:pt x="186" y="0"/>
                  </a:moveTo>
                  <a:cubicBezTo>
                    <a:pt x="93" y="0"/>
                    <a:pt x="0" y="93"/>
                    <a:pt x="0" y="186"/>
                  </a:cubicBezTo>
                  <a:cubicBezTo>
                    <a:pt x="0" y="394"/>
                    <a:pt x="93" y="394"/>
                    <a:pt x="186" y="394"/>
                  </a:cubicBezTo>
                  <a:lnTo>
                    <a:pt x="765" y="394"/>
                  </a:lnTo>
                  <a:cubicBezTo>
                    <a:pt x="858" y="394"/>
                    <a:pt x="974" y="394"/>
                    <a:pt x="974" y="186"/>
                  </a:cubicBezTo>
                  <a:cubicBezTo>
                    <a:pt x="974" y="93"/>
                    <a:pt x="858" y="0"/>
                    <a:pt x="76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5"/>
            <p:cNvSpPr/>
            <p:nvPr/>
          </p:nvSpPr>
          <p:spPr>
            <a:xfrm>
              <a:off x="973488" y="1968098"/>
              <a:ext cx="54416" cy="408597"/>
            </a:xfrm>
            <a:custGeom>
              <a:rect b="b" l="l" r="r" t="t"/>
              <a:pathLst>
                <a:path extrusionOk="0" h="11496" w="1531">
                  <a:moveTo>
                    <a:pt x="766" y="487"/>
                  </a:moveTo>
                  <a:cubicBezTo>
                    <a:pt x="951" y="487"/>
                    <a:pt x="1160" y="673"/>
                    <a:pt x="1160" y="858"/>
                  </a:cubicBezTo>
                  <a:lnTo>
                    <a:pt x="1160" y="11101"/>
                  </a:lnTo>
                  <a:lnTo>
                    <a:pt x="372" y="11101"/>
                  </a:lnTo>
                  <a:lnTo>
                    <a:pt x="372" y="858"/>
                  </a:lnTo>
                  <a:cubicBezTo>
                    <a:pt x="372" y="673"/>
                    <a:pt x="580" y="487"/>
                    <a:pt x="766" y="487"/>
                  </a:cubicBezTo>
                  <a:close/>
                  <a:moveTo>
                    <a:pt x="766" y="1"/>
                  </a:moveTo>
                  <a:cubicBezTo>
                    <a:pt x="279" y="1"/>
                    <a:pt x="1" y="395"/>
                    <a:pt x="1" y="858"/>
                  </a:cubicBezTo>
                  <a:lnTo>
                    <a:pt x="1" y="11287"/>
                  </a:lnTo>
                  <a:cubicBezTo>
                    <a:pt x="1" y="11403"/>
                    <a:pt x="1" y="11495"/>
                    <a:pt x="186" y="11495"/>
                  </a:cubicBezTo>
                  <a:lnTo>
                    <a:pt x="1345" y="11495"/>
                  </a:lnTo>
                  <a:cubicBezTo>
                    <a:pt x="1438" y="11495"/>
                    <a:pt x="1530" y="11403"/>
                    <a:pt x="1530" y="11287"/>
                  </a:cubicBezTo>
                  <a:lnTo>
                    <a:pt x="1530" y="858"/>
                  </a:lnTo>
                  <a:cubicBezTo>
                    <a:pt x="1530" y="395"/>
                    <a:pt x="1160" y="1"/>
                    <a:pt x="76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5"/>
            <p:cNvSpPr/>
            <p:nvPr/>
          </p:nvSpPr>
          <p:spPr>
            <a:xfrm>
              <a:off x="615992" y="1968098"/>
              <a:ext cx="55233" cy="408597"/>
            </a:xfrm>
            <a:custGeom>
              <a:rect b="b" l="l" r="r" t="t"/>
              <a:pathLst>
                <a:path extrusionOk="0" h="11496" w="1554">
                  <a:moveTo>
                    <a:pt x="789" y="487"/>
                  </a:moveTo>
                  <a:cubicBezTo>
                    <a:pt x="974" y="487"/>
                    <a:pt x="1160" y="673"/>
                    <a:pt x="1160" y="858"/>
                  </a:cubicBezTo>
                  <a:lnTo>
                    <a:pt x="1160" y="11101"/>
                  </a:lnTo>
                  <a:lnTo>
                    <a:pt x="395" y="11101"/>
                  </a:lnTo>
                  <a:lnTo>
                    <a:pt x="395" y="858"/>
                  </a:lnTo>
                  <a:cubicBezTo>
                    <a:pt x="395" y="673"/>
                    <a:pt x="580" y="487"/>
                    <a:pt x="789" y="487"/>
                  </a:cubicBezTo>
                  <a:close/>
                  <a:moveTo>
                    <a:pt x="789" y="1"/>
                  </a:moveTo>
                  <a:cubicBezTo>
                    <a:pt x="302" y="1"/>
                    <a:pt x="1" y="395"/>
                    <a:pt x="1" y="858"/>
                  </a:cubicBezTo>
                  <a:lnTo>
                    <a:pt x="1" y="11287"/>
                  </a:lnTo>
                  <a:cubicBezTo>
                    <a:pt x="1" y="11403"/>
                    <a:pt x="1" y="11495"/>
                    <a:pt x="209" y="11495"/>
                  </a:cubicBezTo>
                  <a:lnTo>
                    <a:pt x="1368" y="11495"/>
                  </a:lnTo>
                  <a:cubicBezTo>
                    <a:pt x="1461" y="11495"/>
                    <a:pt x="1554" y="11403"/>
                    <a:pt x="1554" y="11287"/>
                  </a:cubicBezTo>
                  <a:lnTo>
                    <a:pt x="1554" y="858"/>
                  </a:lnTo>
                  <a:cubicBezTo>
                    <a:pt x="1554" y="395"/>
                    <a:pt x="1160" y="1"/>
                    <a:pt x="78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5"/>
            <p:cNvSpPr/>
            <p:nvPr/>
          </p:nvSpPr>
          <p:spPr>
            <a:xfrm>
              <a:off x="921595" y="2057063"/>
              <a:ext cx="65114" cy="14039"/>
            </a:xfrm>
            <a:custGeom>
              <a:rect b="b" l="l" r="r" t="t"/>
              <a:pathLst>
                <a:path extrusionOk="0" h="395" w="1832">
                  <a:moveTo>
                    <a:pt x="209" y="1"/>
                  </a:moveTo>
                  <a:cubicBezTo>
                    <a:pt x="94" y="1"/>
                    <a:pt x="1" y="93"/>
                    <a:pt x="1" y="209"/>
                  </a:cubicBezTo>
                  <a:cubicBezTo>
                    <a:pt x="1" y="302"/>
                    <a:pt x="94" y="394"/>
                    <a:pt x="209" y="394"/>
                  </a:cubicBezTo>
                  <a:lnTo>
                    <a:pt x="1646" y="394"/>
                  </a:lnTo>
                  <a:cubicBezTo>
                    <a:pt x="1739" y="394"/>
                    <a:pt x="1832" y="302"/>
                    <a:pt x="1832" y="209"/>
                  </a:cubicBezTo>
                  <a:cubicBezTo>
                    <a:pt x="1832" y="93"/>
                    <a:pt x="1739" y="1"/>
                    <a:pt x="164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5"/>
            <p:cNvSpPr/>
            <p:nvPr/>
          </p:nvSpPr>
          <p:spPr>
            <a:xfrm>
              <a:off x="756851" y="2057063"/>
              <a:ext cx="82423" cy="14039"/>
            </a:xfrm>
            <a:custGeom>
              <a:rect b="b" l="l" r="r" t="t"/>
              <a:pathLst>
                <a:path extrusionOk="0" h="395" w="2319">
                  <a:moveTo>
                    <a:pt x="209" y="1"/>
                  </a:moveTo>
                  <a:cubicBezTo>
                    <a:pt x="1" y="1"/>
                    <a:pt x="1" y="93"/>
                    <a:pt x="1" y="209"/>
                  </a:cubicBezTo>
                  <a:cubicBezTo>
                    <a:pt x="1" y="302"/>
                    <a:pt x="1" y="394"/>
                    <a:pt x="209" y="394"/>
                  </a:cubicBezTo>
                  <a:lnTo>
                    <a:pt x="2133" y="394"/>
                  </a:lnTo>
                  <a:cubicBezTo>
                    <a:pt x="2226" y="394"/>
                    <a:pt x="2318" y="302"/>
                    <a:pt x="2318" y="209"/>
                  </a:cubicBezTo>
                  <a:cubicBezTo>
                    <a:pt x="2318" y="93"/>
                    <a:pt x="2226" y="1"/>
                    <a:pt x="213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5"/>
            <p:cNvSpPr/>
            <p:nvPr/>
          </p:nvSpPr>
          <p:spPr>
            <a:xfrm>
              <a:off x="657187" y="2057063"/>
              <a:ext cx="61808" cy="14039"/>
            </a:xfrm>
            <a:custGeom>
              <a:rect b="b" l="l" r="r" t="t"/>
              <a:pathLst>
                <a:path extrusionOk="0" h="395" w="1739">
                  <a:moveTo>
                    <a:pt x="209" y="1"/>
                  </a:moveTo>
                  <a:cubicBezTo>
                    <a:pt x="117" y="1"/>
                    <a:pt x="1" y="93"/>
                    <a:pt x="1" y="209"/>
                  </a:cubicBezTo>
                  <a:cubicBezTo>
                    <a:pt x="1" y="302"/>
                    <a:pt x="117" y="394"/>
                    <a:pt x="209" y="394"/>
                  </a:cubicBezTo>
                  <a:lnTo>
                    <a:pt x="1553" y="394"/>
                  </a:lnTo>
                  <a:cubicBezTo>
                    <a:pt x="1646" y="394"/>
                    <a:pt x="1739" y="302"/>
                    <a:pt x="1739" y="209"/>
                  </a:cubicBezTo>
                  <a:cubicBezTo>
                    <a:pt x="1739" y="93"/>
                    <a:pt x="1646" y="1"/>
                    <a:pt x="155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5"/>
            <p:cNvSpPr/>
            <p:nvPr/>
          </p:nvSpPr>
          <p:spPr>
            <a:xfrm>
              <a:off x="770855" y="2167425"/>
              <a:ext cx="103002" cy="13222"/>
            </a:xfrm>
            <a:custGeom>
              <a:rect b="b" l="l" r="r" t="t"/>
              <a:pathLst>
                <a:path extrusionOk="0" h="372" w="2898">
                  <a:moveTo>
                    <a:pt x="186" y="1"/>
                  </a:moveTo>
                  <a:cubicBezTo>
                    <a:pt x="94" y="1"/>
                    <a:pt x="1" y="94"/>
                    <a:pt x="1" y="186"/>
                  </a:cubicBezTo>
                  <a:cubicBezTo>
                    <a:pt x="1" y="279"/>
                    <a:pt x="94" y="372"/>
                    <a:pt x="186" y="372"/>
                  </a:cubicBezTo>
                  <a:lnTo>
                    <a:pt x="2712" y="372"/>
                  </a:lnTo>
                  <a:cubicBezTo>
                    <a:pt x="2805" y="372"/>
                    <a:pt x="2898" y="279"/>
                    <a:pt x="2898" y="186"/>
                  </a:cubicBezTo>
                  <a:cubicBezTo>
                    <a:pt x="2898" y="94"/>
                    <a:pt x="2805" y="1"/>
                    <a:pt x="271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65"/>
            <p:cNvSpPr/>
            <p:nvPr/>
          </p:nvSpPr>
          <p:spPr>
            <a:xfrm>
              <a:off x="908444" y="2167425"/>
              <a:ext cx="78265" cy="13222"/>
            </a:xfrm>
            <a:custGeom>
              <a:rect b="b" l="l" r="r" t="t"/>
              <a:pathLst>
                <a:path extrusionOk="0" h="372" w="2202">
                  <a:moveTo>
                    <a:pt x="185" y="1"/>
                  </a:moveTo>
                  <a:cubicBezTo>
                    <a:pt x="93" y="1"/>
                    <a:pt x="0" y="94"/>
                    <a:pt x="0" y="186"/>
                  </a:cubicBezTo>
                  <a:cubicBezTo>
                    <a:pt x="0" y="279"/>
                    <a:pt x="93" y="372"/>
                    <a:pt x="185" y="372"/>
                  </a:cubicBezTo>
                  <a:lnTo>
                    <a:pt x="2016" y="372"/>
                  </a:lnTo>
                  <a:cubicBezTo>
                    <a:pt x="2109" y="372"/>
                    <a:pt x="2202" y="279"/>
                    <a:pt x="2202" y="186"/>
                  </a:cubicBezTo>
                  <a:cubicBezTo>
                    <a:pt x="2202" y="94"/>
                    <a:pt x="2109" y="1"/>
                    <a:pt x="201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65"/>
            <p:cNvSpPr/>
            <p:nvPr/>
          </p:nvSpPr>
          <p:spPr>
            <a:xfrm>
              <a:off x="657187" y="2167425"/>
              <a:ext cx="79118" cy="13222"/>
            </a:xfrm>
            <a:custGeom>
              <a:rect b="b" l="l" r="r" t="t"/>
              <a:pathLst>
                <a:path extrusionOk="0" h="372" w="2226">
                  <a:moveTo>
                    <a:pt x="209" y="1"/>
                  </a:moveTo>
                  <a:cubicBezTo>
                    <a:pt x="117" y="1"/>
                    <a:pt x="1" y="94"/>
                    <a:pt x="1" y="186"/>
                  </a:cubicBezTo>
                  <a:cubicBezTo>
                    <a:pt x="1" y="279"/>
                    <a:pt x="117" y="372"/>
                    <a:pt x="209" y="372"/>
                  </a:cubicBezTo>
                  <a:lnTo>
                    <a:pt x="2040" y="372"/>
                  </a:lnTo>
                  <a:cubicBezTo>
                    <a:pt x="2133" y="372"/>
                    <a:pt x="2225" y="279"/>
                    <a:pt x="2225" y="186"/>
                  </a:cubicBezTo>
                  <a:cubicBezTo>
                    <a:pt x="2225" y="94"/>
                    <a:pt x="2133" y="1"/>
                    <a:pt x="204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65"/>
            <p:cNvSpPr/>
            <p:nvPr/>
          </p:nvSpPr>
          <p:spPr>
            <a:xfrm>
              <a:off x="921595" y="2277005"/>
              <a:ext cx="65114" cy="14039"/>
            </a:xfrm>
            <a:custGeom>
              <a:rect b="b" l="l" r="r" t="t"/>
              <a:pathLst>
                <a:path extrusionOk="0" h="395" w="1832">
                  <a:moveTo>
                    <a:pt x="209" y="0"/>
                  </a:moveTo>
                  <a:cubicBezTo>
                    <a:pt x="94" y="0"/>
                    <a:pt x="1" y="93"/>
                    <a:pt x="1" y="186"/>
                  </a:cubicBezTo>
                  <a:cubicBezTo>
                    <a:pt x="1" y="278"/>
                    <a:pt x="94" y="394"/>
                    <a:pt x="209" y="394"/>
                  </a:cubicBezTo>
                  <a:lnTo>
                    <a:pt x="1646" y="394"/>
                  </a:lnTo>
                  <a:cubicBezTo>
                    <a:pt x="1739" y="394"/>
                    <a:pt x="1832" y="278"/>
                    <a:pt x="1832" y="186"/>
                  </a:cubicBezTo>
                  <a:cubicBezTo>
                    <a:pt x="1832" y="93"/>
                    <a:pt x="1739" y="0"/>
                    <a:pt x="164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65"/>
            <p:cNvSpPr/>
            <p:nvPr/>
          </p:nvSpPr>
          <p:spPr>
            <a:xfrm>
              <a:off x="657187" y="2277005"/>
              <a:ext cx="61808" cy="14039"/>
            </a:xfrm>
            <a:custGeom>
              <a:rect b="b" l="l" r="r" t="t"/>
              <a:pathLst>
                <a:path extrusionOk="0" h="395" w="1739">
                  <a:moveTo>
                    <a:pt x="209" y="0"/>
                  </a:moveTo>
                  <a:cubicBezTo>
                    <a:pt x="117" y="0"/>
                    <a:pt x="1" y="93"/>
                    <a:pt x="1" y="186"/>
                  </a:cubicBezTo>
                  <a:cubicBezTo>
                    <a:pt x="1" y="278"/>
                    <a:pt x="117" y="394"/>
                    <a:pt x="209" y="394"/>
                  </a:cubicBezTo>
                  <a:lnTo>
                    <a:pt x="1553" y="394"/>
                  </a:lnTo>
                  <a:cubicBezTo>
                    <a:pt x="1646" y="394"/>
                    <a:pt x="1739" y="278"/>
                    <a:pt x="1739" y="186"/>
                  </a:cubicBezTo>
                  <a:cubicBezTo>
                    <a:pt x="1739" y="93"/>
                    <a:pt x="1646" y="0"/>
                    <a:pt x="155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65"/>
            <p:cNvSpPr/>
            <p:nvPr/>
          </p:nvSpPr>
          <p:spPr>
            <a:xfrm>
              <a:off x="805474" y="2277005"/>
              <a:ext cx="82388" cy="14039"/>
            </a:xfrm>
            <a:custGeom>
              <a:rect b="b" l="l" r="r" t="t"/>
              <a:pathLst>
                <a:path extrusionOk="0" h="395" w="2318">
                  <a:moveTo>
                    <a:pt x="186" y="0"/>
                  </a:moveTo>
                  <a:cubicBezTo>
                    <a:pt x="93" y="0"/>
                    <a:pt x="0" y="93"/>
                    <a:pt x="0" y="186"/>
                  </a:cubicBezTo>
                  <a:cubicBezTo>
                    <a:pt x="0" y="278"/>
                    <a:pt x="93" y="394"/>
                    <a:pt x="186" y="394"/>
                  </a:cubicBezTo>
                  <a:lnTo>
                    <a:pt x="2109" y="394"/>
                  </a:lnTo>
                  <a:cubicBezTo>
                    <a:pt x="2202" y="394"/>
                    <a:pt x="2318" y="278"/>
                    <a:pt x="2318" y="186"/>
                  </a:cubicBezTo>
                  <a:cubicBezTo>
                    <a:pt x="2318" y="93"/>
                    <a:pt x="2202" y="0"/>
                    <a:pt x="21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65"/>
            <p:cNvSpPr/>
            <p:nvPr/>
          </p:nvSpPr>
          <p:spPr>
            <a:xfrm>
              <a:off x="873824" y="2033178"/>
              <a:ext cx="61808" cy="61808"/>
            </a:xfrm>
            <a:custGeom>
              <a:rect b="b" l="l" r="r" t="t"/>
              <a:pathLst>
                <a:path extrusionOk="0" h="1739" w="1739">
                  <a:moveTo>
                    <a:pt x="858" y="394"/>
                  </a:moveTo>
                  <a:cubicBezTo>
                    <a:pt x="1159" y="394"/>
                    <a:pt x="1345" y="580"/>
                    <a:pt x="1345" y="881"/>
                  </a:cubicBezTo>
                  <a:cubicBezTo>
                    <a:pt x="1345" y="1159"/>
                    <a:pt x="1159" y="1345"/>
                    <a:pt x="858" y="1345"/>
                  </a:cubicBezTo>
                  <a:cubicBezTo>
                    <a:pt x="580" y="1345"/>
                    <a:pt x="395" y="1159"/>
                    <a:pt x="395" y="881"/>
                  </a:cubicBezTo>
                  <a:cubicBezTo>
                    <a:pt x="395" y="580"/>
                    <a:pt x="580" y="394"/>
                    <a:pt x="858" y="394"/>
                  </a:cubicBezTo>
                  <a:close/>
                  <a:moveTo>
                    <a:pt x="858" y="0"/>
                  </a:moveTo>
                  <a:cubicBezTo>
                    <a:pt x="395" y="0"/>
                    <a:pt x="1" y="394"/>
                    <a:pt x="1" y="881"/>
                  </a:cubicBezTo>
                  <a:cubicBezTo>
                    <a:pt x="1" y="1345"/>
                    <a:pt x="395" y="1739"/>
                    <a:pt x="858" y="1739"/>
                  </a:cubicBezTo>
                  <a:cubicBezTo>
                    <a:pt x="1345" y="1739"/>
                    <a:pt x="1739" y="1345"/>
                    <a:pt x="1739" y="881"/>
                  </a:cubicBezTo>
                  <a:cubicBezTo>
                    <a:pt x="1739" y="394"/>
                    <a:pt x="1345" y="0"/>
                    <a:pt x="85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5"/>
            <p:cNvSpPr/>
            <p:nvPr/>
          </p:nvSpPr>
          <p:spPr>
            <a:xfrm>
              <a:off x="826054" y="2033178"/>
              <a:ext cx="61808" cy="61808"/>
            </a:xfrm>
            <a:custGeom>
              <a:rect b="b" l="l" r="r" t="t"/>
              <a:pathLst>
                <a:path extrusionOk="0" h="1739" w="1739">
                  <a:moveTo>
                    <a:pt x="858" y="394"/>
                  </a:moveTo>
                  <a:cubicBezTo>
                    <a:pt x="1159" y="394"/>
                    <a:pt x="1345" y="580"/>
                    <a:pt x="1345" y="881"/>
                  </a:cubicBezTo>
                  <a:cubicBezTo>
                    <a:pt x="1345" y="1159"/>
                    <a:pt x="1159" y="1345"/>
                    <a:pt x="858" y="1345"/>
                  </a:cubicBezTo>
                  <a:cubicBezTo>
                    <a:pt x="580" y="1345"/>
                    <a:pt x="371" y="1159"/>
                    <a:pt x="371" y="881"/>
                  </a:cubicBezTo>
                  <a:cubicBezTo>
                    <a:pt x="371" y="580"/>
                    <a:pt x="580" y="394"/>
                    <a:pt x="858" y="394"/>
                  </a:cubicBezTo>
                  <a:close/>
                  <a:moveTo>
                    <a:pt x="858" y="0"/>
                  </a:moveTo>
                  <a:cubicBezTo>
                    <a:pt x="371" y="0"/>
                    <a:pt x="1" y="394"/>
                    <a:pt x="1" y="881"/>
                  </a:cubicBezTo>
                  <a:cubicBezTo>
                    <a:pt x="1" y="1345"/>
                    <a:pt x="371" y="1739"/>
                    <a:pt x="858" y="1739"/>
                  </a:cubicBezTo>
                  <a:cubicBezTo>
                    <a:pt x="1345" y="1739"/>
                    <a:pt x="1739" y="1345"/>
                    <a:pt x="1739" y="881"/>
                  </a:cubicBezTo>
                  <a:cubicBezTo>
                    <a:pt x="1739" y="394"/>
                    <a:pt x="1345" y="0"/>
                    <a:pt x="85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5"/>
            <p:cNvSpPr/>
            <p:nvPr/>
          </p:nvSpPr>
          <p:spPr>
            <a:xfrm>
              <a:off x="705775" y="2033178"/>
              <a:ext cx="65114" cy="61808"/>
            </a:xfrm>
            <a:custGeom>
              <a:rect b="b" l="l" r="r" t="t"/>
              <a:pathLst>
                <a:path extrusionOk="0" h="1739" w="1832">
                  <a:moveTo>
                    <a:pt x="858" y="394"/>
                  </a:moveTo>
                  <a:cubicBezTo>
                    <a:pt x="1160" y="394"/>
                    <a:pt x="1438" y="580"/>
                    <a:pt x="1438" y="881"/>
                  </a:cubicBezTo>
                  <a:cubicBezTo>
                    <a:pt x="1438" y="1159"/>
                    <a:pt x="1160" y="1345"/>
                    <a:pt x="858" y="1345"/>
                  </a:cubicBezTo>
                  <a:cubicBezTo>
                    <a:pt x="673" y="1345"/>
                    <a:pt x="372" y="1159"/>
                    <a:pt x="372" y="881"/>
                  </a:cubicBezTo>
                  <a:cubicBezTo>
                    <a:pt x="372" y="580"/>
                    <a:pt x="673" y="394"/>
                    <a:pt x="858" y="394"/>
                  </a:cubicBezTo>
                  <a:close/>
                  <a:moveTo>
                    <a:pt x="858" y="0"/>
                  </a:moveTo>
                  <a:cubicBezTo>
                    <a:pt x="372" y="0"/>
                    <a:pt x="1" y="394"/>
                    <a:pt x="1" y="881"/>
                  </a:cubicBezTo>
                  <a:cubicBezTo>
                    <a:pt x="1" y="1345"/>
                    <a:pt x="372" y="1739"/>
                    <a:pt x="858" y="1739"/>
                  </a:cubicBezTo>
                  <a:cubicBezTo>
                    <a:pt x="1438" y="1739"/>
                    <a:pt x="1832" y="1345"/>
                    <a:pt x="1832" y="881"/>
                  </a:cubicBezTo>
                  <a:cubicBezTo>
                    <a:pt x="1832" y="394"/>
                    <a:pt x="1438" y="0"/>
                    <a:pt x="85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65"/>
            <p:cNvSpPr/>
            <p:nvPr/>
          </p:nvSpPr>
          <p:spPr>
            <a:xfrm>
              <a:off x="705775" y="2253120"/>
              <a:ext cx="65114" cy="61808"/>
            </a:xfrm>
            <a:custGeom>
              <a:rect b="b" l="l" r="r" t="t"/>
              <a:pathLst>
                <a:path extrusionOk="0" h="1739" w="1832">
                  <a:moveTo>
                    <a:pt x="858" y="371"/>
                  </a:moveTo>
                  <a:cubicBezTo>
                    <a:pt x="1160" y="371"/>
                    <a:pt x="1438" y="580"/>
                    <a:pt x="1438" y="858"/>
                  </a:cubicBezTo>
                  <a:cubicBezTo>
                    <a:pt x="1438" y="1159"/>
                    <a:pt x="1160" y="1344"/>
                    <a:pt x="858" y="1344"/>
                  </a:cubicBezTo>
                  <a:cubicBezTo>
                    <a:pt x="673" y="1344"/>
                    <a:pt x="372" y="1159"/>
                    <a:pt x="372" y="858"/>
                  </a:cubicBezTo>
                  <a:cubicBezTo>
                    <a:pt x="372" y="580"/>
                    <a:pt x="673" y="371"/>
                    <a:pt x="858" y="371"/>
                  </a:cubicBezTo>
                  <a:close/>
                  <a:moveTo>
                    <a:pt x="858" y="0"/>
                  </a:moveTo>
                  <a:cubicBezTo>
                    <a:pt x="372" y="0"/>
                    <a:pt x="1" y="371"/>
                    <a:pt x="1" y="858"/>
                  </a:cubicBezTo>
                  <a:cubicBezTo>
                    <a:pt x="1" y="1344"/>
                    <a:pt x="372" y="1738"/>
                    <a:pt x="858" y="1738"/>
                  </a:cubicBezTo>
                  <a:cubicBezTo>
                    <a:pt x="1438" y="1738"/>
                    <a:pt x="1832" y="1344"/>
                    <a:pt x="1832" y="858"/>
                  </a:cubicBezTo>
                  <a:cubicBezTo>
                    <a:pt x="1832" y="371"/>
                    <a:pt x="1438" y="0"/>
                    <a:pt x="85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65"/>
            <p:cNvSpPr/>
            <p:nvPr/>
          </p:nvSpPr>
          <p:spPr>
            <a:xfrm>
              <a:off x="756851" y="2253120"/>
              <a:ext cx="61808" cy="61808"/>
            </a:xfrm>
            <a:custGeom>
              <a:rect b="b" l="l" r="r" t="t"/>
              <a:pathLst>
                <a:path extrusionOk="0" h="1739" w="1739">
                  <a:moveTo>
                    <a:pt x="882" y="371"/>
                  </a:moveTo>
                  <a:cubicBezTo>
                    <a:pt x="1160" y="371"/>
                    <a:pt x="1368" y="580"/>
                    <a:pt x="1368" y="858"/>
                  </a:cubicBezTo>
                  <a:cubicBezTo>
                    <a:pt x="1368" y="1159"/>
                    <a:pt x="1160" y="1344"/>
                    <a:pt x="882" y="1344"/>
                  </a:cubicBezTo>
                  <a:cubicBezTo>
                    <a:pt x="580" y="1344"/>
                    <a:pt x="395" y="1159"/>
                    <a:pt x="395" y="858"/>
                  </a:cubicBezTo>
                  <a:cubicBezTo>
                    <a:pt x="395" y="580"/>
                    <a:pt x="580" y="371"/>
                    <a:pt x="882" y="371"/>
                  </a:cubicBezTo>
                  <a:close/>
                  <a:moveTo>
                    <a:pt x="882" y="0"/>
                  </a:moveTo>
                  <a:cubicBezTo>
                    <a:pt x="395" y="0"/>
                    <a:pt x="1" y="371"/>
                    <a:pt x="1" y="858"/>
                  </a:cubicBezTo>
                  <a:cubicBezTo>
                    <a:pt x="1" y="1344"/>
                    <a:pt x="395" y="1738"/>
                    <a:pt x="882" y="1738"/>
                  </a:cubicBezTo>
                  <a:cubicBezTo>
                    <a:pt x="1368" y="1738"/>
                    <a:pt x="1739" y="1344"/>
                    <a:pt x="1739" y="858"/>
                  </a:cubicBezTo>
                  <a:cubicBezTo>
                    <a:pt x="1739" y="371"/>
                    <a:pt x="1368" y="0"/>
                    <a:pt x="88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65"/>
            <p:cNvSpPr/>
            <p:nvPr/>
          </p:nvSpPr>
          <p:spPr>
            <a:xfrm>
              <a:off x="873824" y="2253120"/>
              <a:ext cx="61808" cy="61808"/>
            </a:xfrm>
            <a:custGeom>
              <a:rect b="b" l="l" r="r" t="t"/>
              <a:pathLst>
                <a:path extrusionOk="0" h="1739" w="1739">
                  <a:moveTo>
                    <a:pt x="858" y="371"/>
                  </a:moveTo>
                  <a:cubicBezTo>
                    <a:pt x="1159" y="371"/>
                    <a:pt x="1345" y="580"/>
                    <a:pt x="1345" y="858"/>
                  </a:cubicBezTo>
                  <a:cubicBezTo>
                    <a:pt x="1345" y="1159"/>
                    <a:pt x="1159" y="1344"/>
                    <a:pt x="858" y="1344"/>
                  </a:cubicBezTo>
                  <a:cubicBezTo>
                    <a:pt x="580" y="1344"/>
                    <a:pt x="395" y="1159"/>
                    <a:pt x="395" y="858"/>
                  </a:cubicBezTo>
                  <a:cubicBezTo>
                    <a:pt x="395" y="580"/>
                    <a:pt x="580" y="371"/>
                    <a:pt x="858" y="371"/>
                  </a:cubicBezTo>
                  <a:close/>
                  <a:moveTo>
                    <a:pt x="858" y="0"/>
                  </a:moveTo>
                  <a:cubicBezTo>
                    <a:pt x="395" y="0"/>
                    <a:pt x="1" y="371"/>
                    <a:pt x="1" y="858"/>
                  </a:cubicBezTo>
                  <a:cubicBezTo>
                    <a:pt x="1" y="1344"/>
                    <a:pt x="395" y="1738"/>
                    <a:pt x="858" y="1738"/>
                  </a:cubicBezTo>
                  <a:cubicBezTo>
                    <a:pt x="1345" y="1738"/>
                    <a:pt x="1739" y="1344"/>
                    <a:pt x="1739" y="858"/>
                  </a:cubicBezTo>
                  <a:cubicBezTo>
                    <a:pt x="1739" y="371"/>
                    <a:pt x="1345" y="0"/>
                    <a:pt x="85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65"/>
            <p:cNvSpPr/>
            <p:nvPr/>
          </p:nvSpPr>
          <p:spPr>
            <a:xfrm>
              <a:off x="859820" y="2142722"/>
              <a:ext cx="61808" cy="61808"/>
            </a:xfrm>
            <a:custGeom>
              <a:rect b="b" l="l" r="r" t="t"/>
              <a:pathLst>
                <a:path extrusionOk="0" h="1739" w="1739">
                  <a:moveTo>
                    <a:pt x="881" y="395"/>
                  </a:moveTo>
                  <a:cubicBezTo>
                    <a:pt x="1160" y="395"/>
                    <a:pt x="1368" y="580"/>
                    <a:pt x="1368" y="881"/>
                  </a:cubicBezTo>
                  <a:cubicBezTo>
                    <a:pt x="1368" y="1159"/>
                    <a:pt x="1160" y="1368"/>
                    <a:pt x="881" y="1368"/>
                  </a:cubicBezTo>
                  <a:cubicBezTo>
                    <a:pt x="580" y="1368"/>
                    <a:pt x="395" y="1159"/>
                    <a:pt x="395" y="881"/>
                  </a:cubicBezTo>
                  <a:cubicBezTo>
                    <a:pt x="395" y="580"/>
                    <a:pt x="580" y="395"/>
                    <a:pt x="881" y="395"/>
                  </a:cubicBezTo>
                  <a:close/>
                  <a:moveTo>
                    <a:pt x="881" y="1"/>
                  </a:moveTo>
                  <a:cubicBezTo>
                    <a:pt x="395" y="1"/>
                    <a:pt x="1" y="395"/>
                    <a:pt x="1" y="881"/>
                  </a:cubicBezTo>
                  <a:cubicBezTo>
                    <a:pt x="1" y="1368"/>
                    <a:pt x="395" y="1739"/>
                    <a:pt x="881" y="1739"/>
                  </a:cubicBezTo>
                  <a:cubicBezTo>
                    <a:pt x="1368" y="1739"/>
                    <a:pt x="1739" y="1368"/>
                    <a:pt x="1739" y="881"/>
                  </a:cubicBezTo>
                  <a:cubicBezTo>
                    <a:pt x="1739" y="395"/>
                    <a:pt x="1368" y="1"/>
                    <a:pt x="881"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65"/>
            <p:cNvSpPr/>
            <p:nvPr/>
          </p:nvSpPr>
          <p:spPr>
            <a:xfrm>
              <a:off x="723085" y="2142722"/>
              <a:ext cx="61808" cy="61808"/>
            </a:xfrm>
            <a:custGeom>
              <a:rect b="b" l="l" r="r" t="t"/>
              <a:pathLst>
                <a:path extrusionOk="0" h="1739" w="1739">
                  <a:moveTo>
                    <a:pt x="858" y="395"/>
                  </a:moveTo>
                  <a:cubicBezTo>
                    <a:pt x="1159" y="395"/>
                    <a:pt x="1345" y="580"/>
                    <a:pt x="1345" y="881"/>
                  </a:cubicBezTo>
                  <a:cubicBezTo>
                    <a:pt x="1345" y="1159"/>
                    <a:pt x="1159" y="1368"/>
                    <a:pt x="858" y="1368"/>
                  </a:cubicBezTo>
                  <a:cubicBezTo>
                    <a:pt x="580" y="1368"/>
                    <a:pt x="371" y="1159"/>
                    <a:pt x="371" y="881"/>
                  </a:cubicBezTo>
                  <a:cubicBezTo>
                    <a:pt x="371" y="580"/>
                    <a:pt x="580" y="395"/>
                    <a:pt x="858" y="395"/>
                  </a:cubicBezTo>
                  <a:close/>
                  <a:moveTo>
                    <a:pt x="858" y="1"/>
                  </a:moveTo>
                  <a:cubicBezTo>
                    <a:pt x="371" y="1"/>
                    <a:pt x="1" y="395"/>
                    <a:pt x="1" y="881"/>
                  </a:cubicBezTo>
                  <a:cubicBezTo>
                    <a:pt x="1" y="1368"/>
                    <a:pt x="371" y="1739"/>
                    <a:pt x="858" y="1739"/>
                  </a:cubicBezTo>
                  <a:cubicBezTo>
                    <a:pt x="1345" y="1739"/>
                    <a:pt x="1739" y="1368"/>
                    <a:pt x="1739" y="881"/>
                  </a:cubicBezTo>
                  <a:cubicBezTo>
                    <a:pt x="1739" y="395"/>
                    <a:pt x="1345" y="1"/>
                    <a:pt x="85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 name="Google Shape;1223;p65"/>
          <p:cNvGrpSpPr/>
          <p:nvPr/>
        </p:nvGrpSpPr>
        <p:grpSpPr>
          <a:xfrm>
            <a:off x="3267265" y="2719820"/>
            <a:ext cx="508270" cy="507440"/>
            <a:chOff x="9141577" y="1940907"/>
            <a:chExt cx="508270" cy="507440"/>
          </a:xfrm>
        </p:grpSpPr>
        <p:sp>
          <p:nvSpPr>
            <p:cNvPr id="1224" name="Google Shape;1224;p65"/>
            <p:cNvSpPr/>
            <p:nvPr/>
          </p:nvSpPr>
          <p:spPr>
            <a:xfrm>
              <a:off x="9141577" y="1940907"/>
              <a:ext cx="508258" cy="507440"/>
            </a:xfrm>
            <a:custGeom>
              <a:rect b="b" l="l" r="r" t="t"/>
              <a:pathLst>
                <a:path extrusionOk="0" h="14277" w="14300">
                  <a:moveTo>
                    <a:pt x="209" y="1"/>
                  </a:moveTo>
                  <a:cubicBezTo>
                    <a:pt x="116" y="1"/>
                    <a:pt x="0" y="94"/>
                    <a:pt x="0" y="186"/>
                  </a:cubicBezTo>
                  <a:lnTo>
                    <a:pt x="0" y="14091"/>
                  </a:lnTo>
                  <a:cubicBezTo>
                    <a:pt x="0" y="14184"/>
                    <a:pt x="116" y="14277"/>
                    <a:pt x="209" y="14277"/>
                  </a:cubicBezTo>
                  <a:lnTo>
                    <a:pt x="14114" y="14277"/>
                  </a:lnTo>
                  <a:cubicBezTo>
                    <a:pt x="14206" y="14277"/>
                    <a:pt x="14299" y="14184"/>
                    <a:pt x="14299" y="14091"/>
                  </a:cubicBezTo>
                  <a:lnTo>
                    <a:pt x="14299" y="8576"/>
                  </a:lnTo>
                  <a:cubicBezTo>
                    <a:pt x="14299" y="8483"/>
                    <a:pt x="14206" y="8390"/>
                    <a:pt x="14114" y="8390"/>
                  </a:cubicBezTo>
                  <a:cubicBezTo>
                    <a:pt x="13905" y="8390"/>
                    <a:pt x="13812" y="8483"/>
                    <a:pt x="13812" y="8576"/>
                  </a:cubicBezTo>
                  <a:lnTo>
                    <a:pt x="13812" y="13790"/>
                  </a:lnTo>
                  <a:lnTo>
                    <a:pt x="487" y="13790"/>
                  </a:lnTo>
                  <a:lnTo>
                    <a:pt x="487" y="464"/>
                  </a:lnTo>
                  <a:lnTo>
                    <a:pt x="13812" y="464"/>
                  </a:lnTo>
                  <a:lnTo>
                    <a:pt x="13812" y="5679"/>
                  </a:lnTo>
                  <a:cubicBezTo>
                    <a:pt x="13812" y="5795"/>
                    <a:pt x="13905" y="5887"/>
                    <a:pt x="14114" y="5887"/>
                  </a:cubicBezTo>
                  <a:cubicBezTo>
                    <a:pt x="14206" y="5887"/>
                    <a:pt x="14299" y="5795"/>
                    <a:pt x="14299" y="5679"/>
                  </a:cubicBezTo>
                  <a:lnTo>
                    <a:pt x="14299" y="186"/>
                  </a:lnTo>
                  <a:cubicBezTo>
                    <a:pt x="14299" y="94"/>
                    <a:pt x="14206" y="1"/>
                    <a:pt x="14114"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65"/>
            <p:cNvSpPr/>
            <p:nvPr/>
          </p:nvSpPr>
          <p:spPr>
            <a:xfrm>
              <a:off x="9632503" y="2177342"/>
              <a:ext cx="17345" cy="34618"/>
            </a:xfrm>
            <a:custGeom>
              <a:rect b="b" l="l" r="r" t="t"/>
              <a:pathLst>
                <a:path extrusionOk="0" h="974" w="488">
                  <a:moveTo>
                    <a:pt x="302" y="0"/>
                  </a:moveTo>
                  <a:cubicBezTo>
                    <a:pt x="93" y="0"/>
                    <a:pt x="0" y="93"/>
                    <a:pt x="0" y="185"/>
                  </a:cubicBezTo>
                  <a:lnTo>
                    <a:pt x="0" y="765"/>
                  </a:lnTo>
                  <a:cubicBezTo>
                    <a:pt x="0" y="881"/>
                    <a:pt x="93" y="973"/>
                    <a:pt x="302" y="973"/>
                  </a:cubicBezTo>
                  <a:cubicBezTo>
                    <a:pt x="394" y="973"/>
                    <a:pt x="487" y="881"/>
                    <a:pt x="487" y="765"/>
                  </a:cubicBezTo>
                  <a:lnTo>
                    <a:pt x="487" y="185"/>
                  </a:lnTo>
                  <a:cubicBezTo>
                    <a:pt x="487" y="93"/>
                    <a:pt x="394" y="0"/>
                    <a:pt x="30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65"/>
            <p:cNvSpPr/>
            <p:nvPr/>
          </p:nvSpPr>
          <p:spPr>
            <a:xfrm>
              <a:off x="9303015" y="1940907"/>
              <a:ext cx="192783" cy="507440"/>
            </a:xfrm>
            <a:custGeom>
              <a:rect b="b" l="l" r="r" t="t"/>
              <a:pathLst>
                <a:path extrusionOk="0" h="14277" w="5424">
                  <a:moveTo>
                    <a:pt x="5029" y="464"/>
                  </a:moveTo>
                  <a:lnTo>
                    <a:pt x="5029" y="13790"/>
                  </a:lnTo>
                  <a:lnTo>
                    <a:pt x="394" y="13790"/>
                  </a:lnTo>
                  <a:lnTo>
                    <a:pt x="394" y="464"/>
                  </a:lnTo>
                  <a:close/>
                  <a:moveTo>
                    <a:pt x="209" y="1"/>
                  </a:moveTo>
                  <a:cubicBezTo>
                    <a:pt x="93" y="1"/>
                    <a:pt x="0" y="94"/>
                    <a:pt x="0" y="186"/>
                  </a:cubicBezTo>
                  <a:lnTo>
                    <a:pt x="0" y="14091"/>
                  </a:lnTo>
                  <a:cubicBezTo>
                    <a:pt x="0" y="14184"/>
                    <a:pt x="93" y="14277"/>
                    <a:pt x="209" y="14277"/>
                  </a:cubicBezTo>
                  <a:lnTo>
                    <a:pt x="5215" y="14277"/>
                  </a:lnTo>
                  <a:cubicBezTo>
                    <a:pt x="5423" y="14277"/>
                    <a:pt x="5423" y="14184"/>
                    <a:pt x="5423" y="14091"/>
                  </a:cubicBezTo>
                  <a:lnTo>
                    <a:pt x="5423" y="186"/>
                  </a:lnTo>
                  <a:cubicBezTo>
                    <a:pt x="5423" y="94"/>
                    <a:pt x="5423" y="1"/>
                    <a:pt x="521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65"/>
            <p:cNvSpPr/>
            <p:nvPr/>
          </p:nvSpPr>
          <p:spPr>
            <a:xfrm>
              <a:off x="9632503" y="2177342"/>
              <a:ext cx="17345" cy="34618"/>
            </a:xfrm>
            <a:custGeom>
              <a:rect b="b" l="l" r="r" t="t"/>
              <a:pathLst>
                <a:path extrusionOk="0" h="974" w="488">
                  <a:moveTo>
                    <a:pt x="302" y="0"/>
                  </a:moveTo>
                  <a:cubicBezTo>
                    <a:pt x="93" y="0"/>
                    <a:pt x="0" y="93"/>
                    <a:pt x="0" y="185"/>
                  </a:cubicBezTo>
                  <a:lnTo>
                    <a:pt x="0" y="765"/>
                  </a:lnTo>
                  <a:cubicBezTo>
                    <a:pt x="0" y="881"/>
                    <a:pt x="93" y="973"/>
                    <a:pt x="302" y="973"/>
                  </a:cubicBezTo>
                  <a:cubicBezTo>
                    <a:pt x="394" y="973"/>
                    <a:pt x="487" y="881"/>
                    <a:pt x="487" y="765"/>
                  </a:cubicBezTo>
                  <a:lnTo>
                    <a:pt x="487" y="185"/>
                  </a:lnTo>
                  <a:cubicBezTo>
                    <a:pt x="487" y="93"/>
                    <a:pt x="394" y="0"/>
                    <a:pt x="30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5"/>
            <p:cNvSpPr/>
            <p:nvPr/>
          </p:nvSpPr>
          <p:spPr>
            <a:xfrm>
              <a:off x="9141577" y="2101528"/>
              <a:ext cx="508258" cy="185390"/>
            </a:xfrm>
            <a:custGeom>
              <a:rect b="b" l="l" r="r" t="t"/>
              <a:pathLst>
                <a:path extrusionOk="0" h="5216" w="14300">
                  <a:moveTo>
                    <a:pt x="209" y="1"/>
                  </a:moveTo>
                  <a:cubicBezTo>
                    <a:pt x="116" y="1"/>
                    <a:pt x="0" y="117"/>
                    <a:pt x="0" y="210"/>
                  </a:cubicBezTo>
                  <a:lnTo>
                    <a:pt x="0" y="5030"/>
                  </a:lnTo>
                  <a:cubicBezTo>
                    <a:pt x="0" y="5123"/>
                    <a:pt x="116" y="5215"/>
                    <a:pt x="209" y="5215"/>
                  </a:cubicBezTo>
                  <a:lnTo>
                    <a:pt x="14114" y="5215"/>
                  </a:lnTo>
                  <a:cubicBezTo>
                    <a:pt x="14206" y="5215"/>
                    <a:pt x="14299" y="5123"/>
                    <a:pt x="14299" y="5030"/>
                  </a:cubicBezTo>
                  <a:lnTo>
                    <a:pt x="14299" y="4057"/>
                  </a:lnTo>
                  <a:cubicBezTo>
                    <a:pt x="14299" y="3964"/>
                    <a:pt x="14206" y="3871"/>
                    <a:pt x="14114" y="3871"/>
                  </a:cubicBezTo>
                  <a:cubicBezTo>
                    <a:pt x="13905" y="3871"/>
                    <a:pt x="13812" y="3964"/>
                    <a:pt x="13812" y="4057"/>
                  </a:cubicBezTo>
                  <a:lnTo>
                    <a:pt x="13812" y="4845"/>
                  </a:lnTo>
                  <a:lnTo>
                    <a:pt x="487" y="4845"/>
                  </a:lnTo>
                  <a:lnTo>
                    <a:pt x="487" y="395"/>
                  </a:lnTo>
                  <a:lnTo>
                    <a:pt x="13812" y="395"/>
                  </a:lnTo>
                  <a:lnTo>
                    <a:pt x="13812" y="1160"/>
                  </a:lnTo>
                  <a:cubicBezTo>
                    <a:pt x="13812" y="1276"/>
                    <a:pt x="13905" y="1368"/>
                    <a:pt x="14114" y="1368"/>
                  </a:cubicBezTo>
                  <a:cubicBezTo>
                    <a:pt x="14206" y="1368"/>
                    <a:pt x="14299" y="1276"/>
                    <a:pt x="14299" y="1160"/>
                  </a:cubicBezTo>
                  <a:lnTo>
                    <a:pt x="14299" y="210"/>
                  </a:lnTo>
                  <a:cubicBezTo>
                    <a:pt x="14299" y="117"/>
                    <a:pt x="14206" y="1"/>
                    <a:pt x="14114"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65"/>
            <p:cNvSpPr/>
            <p:nvPr/>
          </p:nvSpPr>
          <p:spPr>
            <a:xfrm>
              <a:off x="9532839" y="1992800"/>
              <a:ext cx="65931" cy="64296"/>
            </a:xfrm>
            <a:custGeom>
              <a:rect b="b" l="l" r="r" t="t"/>
              <a:pathLst>
                <a:path extrusionOk="0" h="1809" w="1855">
                  <a:moveTo>
                    <a:pt x="1660" y="1"/>
                  </a:moveTo>
                  <a:cubicBezTo>
                    <a:pt x="1599" y="1"/>
                    <a:pt x="1553" y="24"/>
                    <a:pt x="1553" y="70"/>
                  </a:cubicBezTo>
                  <a:lnTo>
                    <a:pt x="116" y="1438"/>
                  </a:lnTo>
                  <a:cubicBezTo>
                    <a:pt x="0" y="1530"/>
                    <a:pt x="0" y="1530"/>
                    <a:pt x="0" y="1623"/>
                  </a:cubicBezTo>
                  <a:cubicBezTo>
                    <a:pt x="0" y="1716"/>
                    <a:pt x="116" y="1809"/>
                    <a:pt x="209" y="1809"/>
                  </a:cubicBezTo>
                  <a:cubicBezTo>
                    <a:pt x="302" y="1809"/>
                    <a:pt x="302" y="1809"/>
                    <a:pt x="394" y="1716"/>
                  </a:cubicBezTo>
                  <a:lnTo>
                    <a:pt x="1854" y="372"/>
                  </a:lnTo>
                  <a:lnTo>
                    <a:pt x="1854" y="70"/>
                  </a:lnTo>
                  <a:cubicBezTo>
                    <a:pt x="1796" y="24"/>
                    <a:pt x="1721" y="1"/>
                    <a:pt x="166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65"/>
            <p:cNvSpPr/>
            <p:nvPr/>
          </p:nvSpPr>
          <p:spPr>
            <a:xfrm>
              <a:off x="9532839" y="1992800"/>
              <a:ext cx="65931" cy="64296"/>
            </a:xfrm>
            <a:custGeom>
              <a:rect b="b" l="l" r="r" t="t"/>
              <a:pathLst>
                <a:path extrusionOk="0" h="1809" w="1855">
                  <a:moveTo>
                    <a:pt x="255" y="1"/>
                  </a:moveTo>
                  <a:cubicBezTo>
                    <a:pt x="209" y="1"/>
                    <a:pt x="162" y="24"/>
                    <a:pt x="116" y="70"/>
                  </a:cubicBezTo>
                  <a:cubicBezTo>
                    <a:pt x="0" y="70"/>
                    <a:pt x="0" y="279"/>
                    <a:pt x="116" y="372"/>
                  </a:cubicBezTo>
                  <a:lnTo>
                    <a:pt x="1553" y="1716"/>
                  </a:lnTo>
                  <a:cubicBezTo>
                    <a:pt x="1553" y="1809"/>
                    <a:pt x="1646" y="1809"/>
                    <a:pt x="1646" y="1809"/>
                  </a:cubicBezTo>
                  <a:cubicBezTo>
                    <a:pt x="1738" y="1809"/>
                    <a:pt x="1738" y="1809"/>
                    <a:pt x="1854" y="1716"/>
                  </a:cubicBezTo>
                  <a:lnTo>
                    <a:pt x="1854" y="1438"/>
                  </a:lnTo>
                  <a:lnTo>
                    <a:pt x="394" y="70"/>
                  </a:lnTo>
                  <a:cubicBezTo>
                    <a:pt x="348" y="24"/>
                    <a:pt x="302" y="1"/>
                    <a:pt x="25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65"/>
            <p:cNvSpPr/>
            <p:nvPr/>
          </p:nvSpPr>
          <p:spPr>
            <a:xfrm>
              <a:off x="9347480" y="2160032"/>
              <a:ext cx="96427" cy="69237"/>
            </a:xfrm>
            <a:custGeom>
              <a:rect b="b" l="l" r="r" t="t"/>
              <a:pathLst>
                <a:path extrusionOk="0" h="1948" w="2713">
                  <a:moveTo>
                    <a:pt x="2318" y="0"/>
                  </a:moveTo>
                  <a:lnTo>
                    <a:pt x="974" y="1460"/>
                  </a:lnTo>
                  <a:lnTo>
                    <a:pt x="395" y="881"/>
                  </a:lnTo>
                  <a:cubicBezTo>
                    <a:pt x="348" y="835"/>
                    <a:pt x="279" y="812"/>
                    <a:pt x="221" y="812"/>
                  </a:cubicBezTo>
                  <a:cubicBezTo>
                    <a:pt x="163" y="812"/>
                    <a:pt x="117" y="835"/>
                    <a:pt x="117" y="881"/>
                  </a:cubicBezTo>
                  <a:cubicBezTo>
                    <a:pt x="1" y="974"/>
                    <a:pt x="1" y="1066"/>
                    <a:pt x="117" y="1159"/>
                  </a:cubicBezTo>
                  <a:lnTo>
                    <a:pt x="789" y="1947"/>
                  </a:lnTo>
                  <a:lnTo>
                    <a:pt x="1067" y="1947"/>
                  </a:lnTo>
                  <a:lnTo>
                    <a:pt x="2620" y="302"/>
                  </a:lnTo>
                  <a:cubicBezTo>
                    <a:pt x="2712" y="302"/>
                    <a:pt x="2712" y="93"/>
                    <a:pt x="262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65"/>
            <p:cNvSpPr/>
            <p:nvPr/>
          </p:nvSpPr>
          <p:spPr>
            <a:xfrm>
              <a:off x="9172855" y="1989530"/>
              <a:ext cx="99697" cy="70872"/>
            </a:xfrm>
            <a:custGeom>
              <a:rect b="b" l="l" r="r" t="t"/>
              <a:pathLst>
                <a:path extrusionOk="0" h="1994" w="2805">
                  <a:moveTo>
                    <a:pt x="2553" y="0"/>
                  </a:moveTo>
                  <a:cubicBezTo>
                    <a:pt x="2504" y="0"/>
                    <a:pt x="2457" y="23"/>
                    <a:pt x="2411" y="70"/>
                  </a:cubicBezTo>
                  <a:lnTo>
                    <a:pt x="974" y="1530"/>
                  </a:lnTo>
                  <a:lnTo>
                    <a:pt x="395" y="950"/>
                  </a:lnTo>
                  <a:cubicBezTo>
                    <a:pt x="337" y="892"/>
                    <a:pt x="285" y="863"/>
                    <a:pt x="235" y="863"/>
                  </a:cubicBezTo>
                  <a:cubicBezTo>
                    <a:pt x="186" y="863"/>
                    <a:pt x="140" y="892"/>
                    <a:pt x="93" y="950"/>
                  </a:cubicBezTo>
                  <a:cubicBezTo>
                    <a:pt x="1" y="950"/>
                    <a:pt x="1" y="1136"/>
                    <a:pt x="93" y="1228"/>
                  </a:cubicBezTo>
                  <a:lnTo>
                    <a:pt x="858" y="1901"/>
                  </a:lnTo>
                  <a:cubicBezTo>
                    <a:pt x="858" y="1993"/>
                    <a:pt x="974" y="1993"/>
                    <a:pt x="974" y="1993"/>
                  </a:cubicBezTo>
                  <a:cubicBezTo>
                    <a:pt x="1067" y="1993"/>
                    <a:pt x="1067" y="1993"/>
                    <a:pt x="1159" y="1901"/>
                  </a:cubicBezTo>
                  <a:lnTo>
                    <a:pt x="2712" y="371"/>
                  </a:lnTo>
                  <a:cubicBezTo>
                    <a:pt x="2805" y="255"/>
                    <a:pt x="2805" y="162"/>
                    <a:pt x="2712" y="70"/>
                  </a:cubicBezTo>
                  <a:cubicBezTo>
                    <a:pt x="2654" y="23"/>
                    <a:pt x="2602" y="0"/>
                    <a:pt x="255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65"/>
            <p:cNvSpPr/>
            <p:nvPr/>
          </p:nvSpPr>
          <p:spPr>
            <a:xfrm>
              <a:off x="9193471" y="2160849"/>
              <a:ext cx="65078" cy="64296"/>
            </a:xfrm>
            <a:custGeom>
              <a:rect b="b" l="l" r="r" t="t"/>
              <a:pathLst>
                <a:path extrusionOk="0" h="1809" w="1831">
                  <a:moveTo>
                    <a:pt x="1631" y="1"/>
                  </a:moveTo>
                  <a:cubicBezTo>
                    <a:pt x="1570" y="1"/>
                    <a:pt x="1495" y="24"/>
                    <a:pt x="1437" y="70"/>
                  </a:cubicBezTo>
                  <a:lnTo>
                    <a:pt x="93" y="1530"/>
                  </a:lnTo>
                  <a:cubicBezTo>
                    <a:pt x="0" y="1530"/>
                    <a:pt x="0" y="1623"/>
                    <a:pt x="0" y="1623"/>
                  </a:cubicBezTo>
                  <a:cubicBezTo>
                    <a:pt x="0" y="1808"/>
                    <a:pt x="93" y="1808"/>
                    <a:pt x="185" y="1808"/>
                  </a:cubicBezTo>
                  <a:lnTo>
                    <a:pt x="394" y="1808"/>
                  </a:lnTo>
                  <a:lnTo>
                    <a:pt x="1738" y="371"/>
                  </a:lnTo>
                  <a:cubicBezTo>
                    <a:pt x="1831" y="279"/>
                    <a:pt x="1831" y="186"/>
                    <a:pt x="1738" y="70"/>
                  </a:cubicBezTo>
                  <a:cubicBezTo>
                    <a:pt x="1738" y="24"/>
                    <a:pt x="1692" y="1"/>
                    <a:pt x="1631"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65"/>
            <p:cNvSpPr/>
            <p:nvPr/>
          </p:nvSpPr>
          <p:spPr>
            <a:xfrm>
              <a:off x="9193471" y="2160849"/>
              <a:ext cx="65078" cy="64296"/>
            </a:xfrm>
            <a:custGeom>
              <a:rect b="b" l="l" r="r" t="t"/>
              <a:pathLst>
                <a:path extrusionOk="0" h="1809" w="1831">
                  <a:moveTo>
                    <a:pt x="235" y="1"/>
                  </a:moveTo>
                  <a:cubicBezTo>
                    <a:pt x="185" y="1"/>
                    <a:pt x="139" y="24"/>
                    <a:pt x="93" y="70"/>
                  </a:cubicBezTo>
                  <a:cubicBezTo>
                    <a:pt x="0" y="186"/>
                    <a:pt x="0" y="279"/>
                    <a:pt x="93" y="371"/>
                  </a:cubicBezTo>
                  <a:lnTo>
                    <a:pt x="1437" y="1808"/>
                  </a:lnTo>
                  <a:lnTo>
                    <a:pt x="1738" y="1808"/>
                  </a:lnTo>
                  <a:cubicBezTo>
                    <a:pt x="1831" y="1716"/>
                    <a:pt x="1831" y="1623"/>
                    <a:pt x="1738" y="1530"/>
                  </a:cubicBezTo>
                  <a:lnTo>
                    <a:pt x="394" y="70"/>
                  </a:lnTo>
                  <a:cubicBezTo>
                    <a:pt x="336" y="24"/>
                    <a:pt x="284" y="1"/>
                    <a:pt x="23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5"/>
            <p:cNvSpPr/>
            <p:nvPr/>
          </p:nvSpPr>
          <p:spPr>
            <a:xfrm>
              <a:off x="9368095" y="2329112"/>
              <a:ext cx="65931" cy="64901"/>
            </a:xfrm>
            <a:custGeom>
              <a:rect b="b" l="l" r="r" t="t"/>
              <a:pathLst>
                <a:path extrusionOk="0" h="1826" w="1855">
                  <a:moveTo>
                    <a:pt x="1599" y="0"/>
                  </a:moveTo>
                  <a:cubicBezTo>
                    <a:pt x="1553" y="0"/>
                    <a:pt x="1507" y="29"/>
                    <a:pt x="1460" y="87"/>
                  </a:cubicBezTo>
                  <a:lnTo>
                    <a:pt x="0" y="1431"/>
                  </a:lnTo>
                  <a:lnTo>
                    <a:pt x="0" y="1617"/>
                  </a:lnTo>
                  <a:cubicBezTo>
                    <a:pt x="0" y="1709"/>
                    <a:pt x="116" y="1825"/>
                    <a:pt x="209" y="1825"/>
                  </a:cubicBezTo>
                  <a:cubicBezTo>
                    <a:pt x="209" y="1825"/>
                    <a:pt x="302" y="1825"/>
                    <a:pt x="302" y="1709"/>
                  </a:cubicBezTo>
                  <a:lnTo>
                    <a:pt x="1738" y="365"/>
                  </a:lnTo>
                  <a:cubicBezTo>
                    <a:pt x="1854" y="272"/>
                    <a:pt x="1854" y="87"/>
                    <a:pt x="1738" y="87"/>
                  </a:cubicBezTo>
                  <a:cubicBezTo>
                    <a:pt x="1692" y="29"/>
                    <a:pt x="1646" y="0"/>
                    <a:pt x="159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5"/>
            <p:cNvSpPr/>
            <p:nvPr/>
          </p:nvSpPr>
          <p:spPr>
            <a:xfrm>
              <a:off x="9364790" y="2329112"/>
              <a:ext cx="69237" cy="64901"/>
            </a:xfrm>
            <a:custGeom>
              <a:rect b="b" l="l" r="r" t="t"/>
              <a:pathLst>
                <a:path extrusionOk="0" h="1826" w="1948">
                  <a:moveTo>
                    <a:pt x="253" y="0"/>
                  </a:moveTo>
                  <a:cubicBezTo>
                    <a:pt x="203" y="0"/>
                    <a:pt x="151" y="29"/>
                    <a:pt x="93" y="87"/>
                  </a:cubicBezTo>
                  <a:cubicBezTo>
                    <a:pt x="1" y="87"/>
                    <a:pt x="1" y="272"/>
                    <a:pt x="93" y="365"/>
                  </a:cubicBezTo>
                  <a:lnTo>
                    <a:pt x="1553" y="1709"/>
                  </a:lnTo>
                  <a:cubicBezTo>
                    <a:pt x="1553" y="1825"/>
                    <a:pt x="1646" y="1825"/>
                    <a:pt x="1646" y="1825"/>
                  </a:cubicBezTo>
                  <a:cubicBezTo>
                    <a:pt x="1739" y="1825"/>
                    <a:pt x="1831" y="1825"/>
                    <a:pt x="1831" y="1709"/>
                  </a:cubicBezTo>
                  <a:cubicBezTo>
                    <a:pt x="1947" y="1617"/>
                    <a:pt x="1947" y="1524"/>
                    <a:pt x="1831" y="1431"/>
                  </a:cubicBezTo>
                  <a:lnTo>
                    <a:pt x="395" y="87"/>
                  </a:lnTo>
                  <a:cubicBezTo>
                    <a:pt x="348" y="29"/>
                    <a:pt x="302" y="0"/>
                    <a:pt x="25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 name="Google Shape;1237;p65"/>
          <p:cNvGrpSpPr/>
          <p:nvPr/>
        </p:nvGrpSpPr>
        <p:grpSpPr>
          <a:xfrm>
            <a:off x="5762026" y="1526302"/>
            <a:ext cx="254555" cy="501694"/>
            <a:chOff x="695076" y="2698727"/>
            <a:chExt cx="254555" cy="501694"/>
          </a:xfrm>
        </p:grpSpPr>
        <p:sp>
          <p:nvSpPr>
            <p:cNvPr id="1238" name="Google Shape;1238;p65"/>
            <p:cNvSpPr/>
            <p:nvPr/>
          </p:nvSpPr>
          <p:spPr>
            <a:xfrm>
              <a:off x="808744" y="3186382"/>
              <a:ext cx="30531" cy="14039"/>
            </a:xfrm>
            <a:custGeom>
              <a:rect b="b" l="l" r="r" t="t"/>
              <a:pathLst>
                <a:path extrusionOk="0" h="395" w="859">
                  <a:moveTo>
                    <a:pt x="186" y="1"/>
                  </a:moveTo>
                  <a:cubicBezTo>
                    <a:pt x="94" y="1"/>
                    <a:pt x="1" y="1"/>
                    <a:pt x="1" y="186"/>
                  </a:cubicBezTo>
                  <a:cubicBezTo>
                    <a:pt x="1" y="302"/>
                    <a:pt x="94" y="395"/>
                    <a:pt x="186" y="395"/>
                  </a:cubicBezTo>
                  <a:lnTo>
                    <a:pt x="673" y="395"/>
                  </a:lnTo>
                  <a:cubicBezTo>
                    <a:pt x="766" y="395"/>
                    <a:pt x="858" y="302"/>
                    <a:pt x="858" y="186"/>
                  </a:cubicBezTo>
                  <a:cubicBezTo>
                    <a:pt x="858" y="1"/>
                    <a:pt x="766" y="1"/>
                    <a:pt x="67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5"/>
            <p:cNvSpPr/>
            <p:nvPr/>
          </p:nvSpPr>
          <p:spPr>
            <a:xfrm>
              <a:off x="715692" y="3028214"/>
              <a:ext cx="213362" cy="172203"/>
            </a:xfrm>
            <a:custGeom>
              <a:rect b="b" l="l" r="r" t="t"/>
              <a:pathLst>
                <a:path extrusionOk="0" h="4845" w="6003">
                  <a:moveTo>
                    <a:pt x="209" y="1"/>
                  </a:moveTo>
                  <a:cubicBezTo>
                    <a:pt x="93" y="1"/>
                    <a:pt x="0" y="117"/>
                    <a:pt x="0" y="210"/>
                  </a:cubicBezTo>
                  <a:lnTo>
                    <a:pt x="394" y="4636"/>
                  </a:lnTo>
                  <a:cubicBezTo>
                    <a:pt x="394" y="4752"/>
                    <a:pt x="487" y="4845"/>
                    <a:pt x="579" y="4845"/>
                  </a:cubicBezTo>
                  <a:lnTo>
                    <a:pt x="1646" y="4845"/>
                  </a:lnTo>
                  <a:cubicBezTo>
                    <a:pt x="1738" y="4845"/>
                    <a:pt x="1831" y="4752"/>
                    <a:pt x="1831" y="4636"/>
                  </a:cubicBezTo>
                  <a:cubicBezTo>
                    <a:pt x="1831" y="4451"/>
                    <a:pt x="1738" y="4451"/>
                    <a:pt x="1646" y="4451"/>
                  </a:cubicBezTo>
                  <a:lnTo>
                    <a:pt x="788" y="4451"/>
                  </a:lnTo>
                  <a:lnTo>
                    <a:pt x="394" y="395"/>
                  </a:lnTo>
                  <a:lnTo>
                    <a:pt x="5608" y="395"/>
                  </a:lnTo>
                  <a:lnTo>
                    <a:pt x="5215" y="4451"/>
                  </a:lnTo>
                  <a:lnTo>
                    <a:pt x="4357" y="4451"/>
                  </a:lnTo>
                  <a:cubicBezTo>
                    <a:pt x="4264" y="4451"/>
                    <a:pt x="4148" y="4451"/>
                    <a:pt x="4148" y="4636"/>
                  </a:cubicBezTo>
                  <a:cubicBezTo>
                    <a:pt x="4148" y="4752"/>
                    <a:pt x="4264" y="4845"/>
                    <a:pt x="4357" y="4845"/>
                  </a:cubicBezTo>
                  <a:lnTo>
                    <a:pt x="5423" y="4845"/>
                  </a:lnTo>
                  <a:cubicBezTo>
                    <a:pt x="5516" y="4845"/>
                    <a:pt x="5608" y="4752"/>
                    <a:pt x="5608" y="4636"/>
                  </a:cubicBezTo>
                  <a:lnTo>
                    <a:pt x="6002" y="210"/>
                  </a:lnTo>
                  <a:cubicBezTo>
                    <a:pt x="6002" y="117"/>
                    <a:pt x="5887" y="1"/>
                    <a:pt x="5794"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5"/>
            <p:cNvSpPr/>
            <p:nvPr/>
          </p:nvSpPr>
          <p:spPr>
            <a:xfrm>
              <a:off x="695076" y="2991178"/>
              <a:ext cx="254555" cy="51075"/>
            </a:xfrm>
            <a:custGeom>
              <a:rect b="b" l="l" r="r" t="t"/>
              <a:pathLst>
                <a:path extrusionOk="0" h="1437" w="7162">
                  <a:moveTo>
                    <a:pt x="6768" y="371"/>
                  </a:moveTo>
                  <a:lnTo>
                    <a:pt x="6768" y="1043"/>
                  </a:lnTo>
                  <a:lnTo>
                    <a:pt x="395" y="1043"/>
                  </a:lnTo>
                  <a:lnTo>
                    <a:pt x="395" y="371"/>
                  </a:lnTo>
                  <a:close/>
                  <a:moveTo>
                    <a:pt x="302" y="0"/>
                  </a:moveTo>
                  <a:cubicBezTo>
                    <a:pt x="93" y="0"/>
                    <a:pt x="1" y="93"/>
                    <a:pt x="1" y="278"/>
                  </a:cubicBezTo>
                  <a:lnTo>
                    <a:pt x="1" y="1159"/>
                  </a:lnTo>
                  <a:cubicBezTo>
                    <a:pt x="1" y="1252"/>
                    <a:pt x="93" y="1437"/>
                    <a:pt x="302" y="1437"/>
                  </a:cubicBezTo>
                  <a:lnTo>
                    <a:pt x="6861" y="1437"/>
                  </a:lnTo>
                  <a:cubicBezTo>
                    <a:pt x="6953" y="1437"/>
                    <a:pt x="7162" y="1252"/>
                    <a:pt x="7162" y="1159"/>
                  </a:cubicBezTo>
                  <a:lnTo>
                    <a:pt x="7162" y="278"/>
                  </a:lnTo>
                  <a:cubicBezTo>
                    <a:pt x="7162" y="93"/>
                    <a:pt x="6953" y="0"/>
                    <a:pt x="686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5"/>
            <p:cNvSpPr/>
            <p:nvPr/>
          </p:nvSpPr>
          <p:spPr>
            <a:xfrm>
              <a:off x="815355" y="2874205"/>
              <a:ext cx="14039" cy="130157"/>
            </a:xfrm>
            <a:custGeom>
              <a:rect b="b" l="l" r="r" t="t"/>
              <a:pathLst>
                <a:path extrusionOk="0" h="3662" w="395">
                  <a:moveTo>
                    <a:pt x="186" y="0"/>
                  </a:moveTo>
                  <a:cubicBezTo>
                    <a:pt x="93" y="0"/>
                    <a:pt x="0" y="93"/>
                    <a:pt x="0" y="186"/>
                  </a:cubicBezTo>
                  <a:lnTo>
                    <a:pt x="0" y="3476"/>
                  </a:lnTo>
                  <a:cubicBezTo>
                    <a:pt x="0" y="3569"/>
                    <a:pt x="93" y="3662"/>
                    <a:pt x="186" y="3662"/>
                  </a:cubicBezTo>
                  <a:cubicBezTo>
                    <a:pt x="302" y="3662"/>
                    <a:pt x="394" y="3569"/>
                    <a:pt x="394" y="3476"/>
                  </a:cubicBezTo>
                  <a:lnTo>
                    <a:pt x="394" y="186"/>
                  </a:lnTo>
                  <a:cubicBezTo>
                    <a:pt x="394" y="93"/>
                    <a:pt x="302" y="0"/>
                    <a:pt x="18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65"/>
            <p:cNvSpPr/>
            <p:nvPr/>
          </p:nvSpPr>
          <p:spPr>
            <a:xfrm>
              <a:off x="726390" y="2698727"/>
              <a:ext cx="188660" cy="189513"/>
            </a:xfrm>
            <a:custGeom>
              <a:rect b="b" l="l" r="r" t="t"/>
              <a:pathLst>
                <a:path extrusionOk="0" h="5332" w="5308">
                  <a:moveTo>
                    <a:pt x="2689" y="395"/>
                  </a:moveTo>
                  <a:cubicBezTo>
                    <a:pt x="3963" y="395"/>
                    <a:pt x="4914" y="1368"/>
                    <a:pt x="4914" y="2620"/>
                  </a:cubicBezTo>
                  <a:cubicBezTo>
                    <a:pt x="4914" y="3871"/>
                    <a:pt x="3963" y="4937"/>
                    <a:pt x="2689" y="4937"/>
                  </a:cubicBezTo>
                  <a:cubicBezTo>
                    <a:pt x="1437" y="4937"/>
                    <a:pt x="487" y="3871"/>
                    <a:pt x="487" y="2620"/>
                  </a:cubicBezTo>
                  <a:cubicBezTo>
                    <a:pt x="487" y="1368"/>
                    <a:pt x="1437" y="395"/>
                    <a:pt x="2689" y="395"/>
                  </a:cubicBezTo>
                  <a:close/>
                  <a:moveTo>
                    <a:pt x="2689" y="1"/>
                  </a:moveTo>
                  <a:cubicBezTo>
                    <a:pt x="1252" y="1"/>
                    <a:pt x="0" y="1160"/>
                    <a:pt x="0" y="2620"/>
                  </a:cubicBezTo>
                  <a:cubicBezTo>
                    <a:pt x="0" y="4057"/>
                    <a:pt x="1252" y="5331"/>
                    <a:pt x="2689" y="5331"/>
                  </a:cubicBezTo>
                  <a:cubicBezTo>
                    <a:pt x="4149" y="5331"/>
                    <a:pt x="5307" y="4057"/>
                    <a:pt x="5307" y="2620"/>
                  </a:cubicBezTo>
                  <a:cubicBezTo>
                    <a:pt x="5307" y="1160"/>
                    <a:pt x="4149" y="1"/>
                    <a:pt x="268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65"/>
            <p:cNvSpPr/>
            <p:nvPr/>
          </p:nvSpPr>
          <p:spPr>
            <a:xfrm>
              <a:off x="791470" y="2744934"/>
              <a:ext cx="61808" cy="56797"/>
            </a:xfrm>
            <a:custGeom>
              <a:rect b="b" l="l" r="r" t="t"/>
              <a:pathLst>
                <a:path extrusionOk="0" h="1598" w="1739">
                  <a:moveTo>
                    <a:pt x="833" y="0"/>
                  </a:moveTo>
                  <a:cubicBezTo>
                    <a:pt x="468" y="0"/>
                    <a:pt x="144" y="250"/>
                    <a:pt x="0" y="555"/>
                  </a:cubicBezTo>
                  <a:lnTo>
                    <a:pt x="0" y="833"/>
                  </a:lnTo>
                  <a:cubicBezTo>
                    <a:pt x="0" y="1227"/>
                    <a:pt x="394" y="1598"/>
                    <a:pt x="858" y="1598"/>
                  </a:cubicBezTo>
                  <a:cubicBezTo>
                    <a:pt x="974" y="1598"/>
                    <a:pt x="1066" y="1505"/>
                    <a:pt x="1066" y="1412"/>
                  </a:cubicBezTo>
                  <a:cubicBezTo>
                    <a:pt x="1066" y="1320"/>
                    <a:pt x="974" y="1227"/>
                    <a:pt x="858" y="1227"/>
                  </a:cubicBezTo>
                  <a:cubicBezTo>
                    <a:pt x="672" y="1227"/>
                    <a:pt x="394" y="1018"/>
                    <a:pt x="394" y="833"/>
                  </a:cubicBezTo>
                  <a:lnTo>
                    <a:pt x="394" y="740"/>
                  </a:lnTo>
                  <a:cubicBezTo>
                    <a:pt x="487" y="555"/>
                    <a:pt x="580" y="439"/>
                    <a:pt x="672" y="439"/>
                  </a:cubicBezTo>
                  <a:cubicBezTo>
                    <a:pt x="746" y="416"/>
                    <a:pt x="814" y="405"/>
                    <a:pt x="874" y="405"/>
                  </a:cubicBezTo>
                  <a:cubicBezTo>
                    <a:pt x="1059" y="405"/>
                    <a:pt x="1182" y="513"/>
                    <a:pt x="1252" y="740"/>
                  </a:cubicBezTo>
                  <a:cubicBezTo>
                    <a:pt x="1344" y="833"/>
                    <a:pt x="1437" y="833"/>
                    <a:pt x="1553" y="833"/>
                  </a:cubicBezTo>
                  <a:cubicBezTo>
                    <a:pt x="1646" y="833"/>
                    <a:pt x="1738" y="740"/>
                    <a:pt x="1646" y="555"/>
                  </a:cubicBezTo>
                  <a:cubicBezTo>
                    <a:pt x="1553" y="346"/>
                    <a:pt x="1344" y="161"/>
                    <a:pt x="1159" y="68"/>
                  </a:cubicBezTo>
                  <a:cubicBezTo>
                    <a:pt x="1049" y="21"/>
                    <a:pt x="940" y="0"/>
                    <a:pt x="83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65"/>
            <p:cNvSpPr/>
            <p:nvPr/>
          </p:nvSpPr>
          <p:spPr>
            <a:xfrm>
              <a:off x="791470" y="2788510"/>
              <a:ext cx="61808" cy="54416"/>
            </a:xfrm>
            <a:custGeom>
              <a:rect b="b" l="l" r="r" t="t"/>
              <a:pathLst>
                <a:path extrusionOk="0" h="1531" w="1739">
                  <a:moveTo>
                    <a:pt x="858" y="1"/>
                  </a:moveTo>
                  <a:cubicBezTo>
                    <a:pt x="765" y="1"/>
                    <a:pt x="672" y="94"/>
                    <a:pt x="672" y="186"/>
                  </a:cubicBezTo>
                  <a:cubicBezTo>
                    <a:pt x="672" y="279"/>
                    <a:pt x="765" y="372"/>
                    <a:pt x="858" y="372"/>
                  </a:cubicBezTo>
                  <a:cubicBezTo>
                    <a:pt x="1066" y="372"/>
                    <a:pt x="1252" y="488"/>
                    <a:pt x="1252" y="766"/>
                  </a:cubicBezTo>
                  <a:lnTo>
                    <a:pt x="1252" y="858"/>
                  </a:lnTo>
                  <a:cubicBezTo>
                    <a:pt x="1252" y="951"/>
                    <a:pt x="1159" y="1067"/>
                    <a:pt x="974" y="1160"/>
                  </a:cubicBezTo>
                  <a:cubicBezTo>
                    <a:pt x="936" y="1177"/>
                    <a:pt x="895" y="1184"/>
                    <a:pt x="854" y="1184"/>
                  </a:cubicBezTo>
                  <a:cubicBezTo>
                    <a:pt x="670" y="1184"/>
                    <a:pt x="470" y="1029"/>
                    <a:pt x="394" y="858"/>
                  </a:cubicBezTo>
                  <a:cubicBezTo>
                    <a:pt x="394" y="766"/>
                    <a:pt x="278" y="673"/>
                    <a:pt x="186" y="673"/>
                  </a:cubicBezTo>
                  <a:cubicBezTo>
                    <a:pt x="93" y="766"/>
                    <a:pt x="0" y="858"/>
                    <a:pt x="0" y="951"/>
                  </a:cubicBezTo>
                  <a:cubicBezTo>
                    <a:pt x="186" y="1345"/>
                    <a:pt x="487" y="1531"/>
                    <a:pt x="858" y="1531"/>
                  </a:cubicBezTo>
                  <a:cubicBezTo>
                    <a:pt x="1252" y="1531"/>
                    <a:pt x="1553" y="1345"/>
                    <a:pt x="1646" y="951"/>
                  </a:cubicBezTo>
                  <a:cubicBezTo>
                    <a:pt x="1646" y="858"/>
                    <a:pt x="1738" y="858"/>
                    <a:pt x="1738" y="766"/>
                  </a:cubicBezTo>
                  <a:cubicBezTo>
                    <a:pt x="1646" y="279"/>
                    <a:pt x="1344" y="1"/>
                    <a:pt x="85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5"/>
            <p:cNvSpPr/>
            <p:nvPr/>
          </p:nvSpPr>
          <p:spPr>
            <a:xfrm>
              <a:off x="815355" y="2829705"/>
              <a:ext cx="14039" cy="23920"/>
            </a:xfrm>
            <a:custGeom>
              <a:rect b="b" l="l" r="r" t="t"/>
              <a:pathLst>
                <a:path extrusionOk="0" h="673" w="395">
                  <a:moveTo>
                    <a:pt x="186" y="1"/>
                  </a:moveTo>
                  <a:cubicBezTo>
                    <a:pt x="93" y="1"/>
                    <a:pt x="0" y="93"/>
                    <a:pt x="0" y="186"/>
                  </a:cubicBezTo>
                  <a:lnTo>
                    <a:pt x="0" y="487"/>
                  </a:lnTo>
                  <a:cubicBezTo>
                    <a:pt x="0" y="580"/>
                    <a:pt x="93" y="673"/>
                    <a:pt x="186" y="673"/>
                  </a:cubicBezTo>
                  <a:cubicBezTo>
                    <a:pt x="302" y="673"/>
                    <a:pt x="394" y="580"/>
                    <a:pt x="394" y="487"/>
                  </a:cubicBezTo>
                  <a:lnTo>
                    <a:pt x="394" y="186"/>
                  </a:lnTo>
                  <a:cubicBezTo>
                    <a:pt x="394" y="93"/>
                    <a:pt x="302" y="1"/>
                    <a:pt x="18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65"/>
            <p:cNvSpPr/>
            <p:nvPr/>
          </p:nvSpPr>
          <p:spPr>
            <a:xfrm>
              <a:off x="815355" y="2733346"/>
              <a:ext cx="14039" cy="27226"/>
            </a:xfrm>
            <a:custGeom>
              <a:rect b="b" l="l" r="r" t="t"/>
              <a:pathLst>
                <a:path extrusionOk="0" h="766" w="395">
                  <a:moveTo>
                    <a:pt x="186" y="0"/>
                  </a:moveTo>
                  <a:cubicBezTo>
                    <a:pt x="93" y="0"/>
                    <a:pt x="0" y="93"/>
                    <a:pt x="0" y="186"/>
                  </a:cubicBezTo>
                  <a:lnTo>
                    <a:pt x="0" y="487"/>
                  </a:lnTo>
                  <a:cubicBezTo>
                    <a:pt x="0" y="672"/>
                    <a:pt x="93" y="765"/>
                    <a:pt x="186" y="765"/>
                  </a:cubicBezTo>
                  <a:cubicBezTo>
                    <a:pt x="302" y="765"/>
                    <a:pt x="394" y="672"/>
                    <a:pt x="394" y="487"/>
                  </a:cubicBezTo>
                  <a:lnTo>
                    <a:pt x="394" y="186"/>
                  </a:lnTo>
                  <a:cubicBezTo>
                    <a:pt x="394" y="93"/>
                    <a:pt x="302" y="0"/>
                    <a:pt x="18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65"/>
            <p:cNvSpPr/>
            <p:nvPr/>
          </p:nvSpPr>
          <p:spPr>
            <a:xfrm>
              <a:off x="815355" y="2914262"/>
              <a:ext cx="85693" cy="62946"/>
            </a:xfrm>
            <a:custGeom>
              <a:rect b="b" l="l" r="r" t="t"/>
              <a:pathLst>
                <a:path extrusionOk="0" h="1771" w="2411">
                  <a:moveTo>
                    <a:pt x="1560" y="370"/>
                  </a:moveTo>
                  <a:cubicBezTo>
                    <a:pt x="1679" y="370"/>
                    <a:pt x="1802" y="388"/>
                    <a:pt x="1924" y="426"/>
                  </a:cubicBezTo>
                  <a:cubicBezTo>
                    <a:pt x="1771" y="981"/>
                    <a:pt x="1285" y="1331"/>
                    <a:pt x="742" y="1331"/>
                  </a:cubicBezTo>
                  <a:cubicBezTo>
                    <a:pt x="628" y="1331"/>
                    <a:pt x="511" y="1316"/>
                    <a:pt x="394" y="1283"/>
                  </a:cubicBezTo>
                  <a:cubicBezTo>
                    <a:pt x="546" y="734"/>
                    <a:pt x="1023" y="370"/>
                    <a:pt x="1560" y="370"/>
                  </a:cubicBezTo>
                  <a:close/>
                  <a:moveTo>
                    <a:pt x="1605" y="1"/>
                  </a:moveTo>
                  <a:cubicBezTo>
                    <a:pt x="784" y="1"/>
                    <a:pt x="83" y="616"/>
                    <a:pt x="0" y="1376"/>
                  </a:cubicBezTo>
                  <a:cubicBezTo>
                    <a:pt x="0" y="1469"/>
                    <a:pt x="0" y="1585"/>
                    <a:pt x="93" y="1677"/>
                  </a:cubicBezTo>
                  <a:cubicBezTo>
                    <a:pt x="302" y="1677"/>
                    <a:pt x="487" y="1770"/>
                    <a:pt x="672" y="1770"/>
                  </a:cubicBezTo>
                  <a:cubicBezTo>
                    <a:pt x="1066" y="1770"/>
                    <a:pt x="1344" y="1677"/>
                    <a:pt x="1553" y="1469"/>
                  </a:cubicBezTo>
                  <a:cubicBezTo>
                    <a:pt x="2040" y="1283"/>
                    <a:pt x="2318" y="797"/>
                    <a:pt x="2411" y="310"/>
                  </a:cubicBezTo>
                  <a:cubicBezTo>
                    <a:pt x="2411" y="217"/>
                    <a:pt x="2318" y="125"/>
                    <a:pt x="2225" y="32"/>
                  </a:cubicBezTo>
                  <a:lnTo>
                    <a:pt x="1924" y="32"/>
                  </a:lnTo>
                  <a:cubicBezTo>
                    <a:pt x="1816" y="11"/>
                    <a:pt x="1710" y="1"/>
                    <a:pt x="160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65"/>
            <p:cNvSpPr/>
            <p:nvPr/>
          </p:nvSpPr>
          <p:spPr>
            <a:xfrm>
              <a:off x="726390" y="2896882"/>
              <a:ext cx="103002" cy="73715"/>
            </a:xfrm>
            <a:custGeom>
              <a:rect b="b" l="l" r="r" t="t"/>
              <a:pathLst>
                <a:path extrusionOk="0" h="2074" w="2898">
                  <a:moveTo>
                    <a:pt x="885" y="380"/>
                  </a:moveTo>
                  <a:cubicBezTo>
                    <a:pt x="1601" y="380"/>
                    <a:pt x="2254" y="843"/>
                    <a:pt x="2411" y="1587"/>
                  </a:cubicBezTo>
                  <a:cubicBezTo>
                    <a:pt x="2259" y="1635"/>
                    <a:pt x="2108" y="1657"/>
                    <a:pt x="1961" y="1657"/>
                  </a:cubicBezTo>
                  <a:cubicBezTo>
                    <a:pt x="1255" y="1657"/>
                    <a:pt x="641" y="1138"/>
                    <a:pt x="487" y="428"/>
                  </a:cubicBezTo>
                  <a:cubicBezTo>
                    <a:pt x="620" y="396"/>
                    <a:pt x="754" y="380"/>
                    <a:pt x="885" y="380"/>
                  </a:cubicBezTo>
                  <a:close/>
                  <a:moveTo>
                    <a:pt x="924" y="1"/>
                  </a:moveTo>
                  <a:cubicBezTo>
                    <a:pt x="680" y="1"/>
                    <a:pt x="430" y="42"/>
                    <a:pt x="186" y="127"/>
                  </a:cubicBezTo>
                  <a:cubicBezTo>
                    <a:pt x="93" y="127"/>
                    <a:pt x="0" y="220"/>
                    <a:pt x="0" y="336"/>
                  </a:cubicBezTo>
                  <a:cubicBezTo>
                    <a:pt x="93" y="915"/>
                    <a:pt x="487" y="1494"/>
                    <a:pt x="1066" y="1772"/>
                  </a:cubicBezTo>
                  <a:cubicBezTo>
                    <a:pt x="1345" y="1958"/>
                    <a:pt x="1646" y="2074"/>
                    <a:pt x="2017" y="2074"/>
                  </a:cubicBezTo>
                  <a:cubicBezTo>
                    <a:pt x="2318" y="2074"/>
                    <a:pt x="2503" y="2074"/>
                    <a:pt x="2805" y="1958"/>
                  </a:cubicBezTo>
                  <a:cubicBezTo>
                    <a:pt x="2805" y="1865"/>
                    <a:pt x="2897" y="1772"/>
                    <a:pt x="2897" y="1680"/>
                  </a:cubicBezTo>
                  <a:cubicBezTo>
                    <a:pt x="2897" y="1587"/>
                    <a:pt x="2805" y="1494"/>
                    <a:pt x="2805" y="1286"/>
                  </a:cubicBezTo>
                  <a:cubicBezTo>
                    <a:pt x="2501" y="464"/>
                    <a:pt x="1744" y="1"/>
                    <a:pt x="924"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 name="Google Shape;1249;p65"/>
          <p:cNvGrpSpPr/>
          <p:nvPr/>
        </p:nvGrpSpPr>
        <p:grpSpPr>
          <a:xfrm>
            <a:off x="892774" y="1528055"/>
            <a:ext cx="521452" cy="498206"/>
            <a:chOff x="3770861" y="3453455"/>
            <a:chExt cx="521452" cy="498206"/>
          </a:xfrm>
        </p:grpSpPr>
        <p:sp>
          <p:nvSpPr>
            <p:cNvPr id="1250" name="Google Shape;1250;p65"/>
            <p:cNvSpPr/>
            <p:nvPr/>
          </p:nvSpPr>
          <p:spPr>
            <a:xfrm>
              <a:off x="3877136" y="3761616"/>
              <a:ext cx="37924" cy="22001"/>
            </a:xfrm>
            <a:custGeom>
              <a:rect b="b" l="l" r="r" t="t"/>
              <a:pathLst>
                <a:path extrusionOk="0" h="619" w="1067">
                  <a:moveTo>
                    <a:pt x="273" y="1"/>
                  </a:moveTo>
                  <a:cubicBezTo>
                    <a:pt x="186" y="1"/>
                    <a:pt x="93" y="66"/>
                    <a:pt x="93" y="132"/>
                  </a:cubicBezTo>
                  <a:cubicBezTo>
                    <a:pt x="0" y="225"/>
                    <a:pt x="93" y="340"/>
                    <a:pt x="186" y="340"/>
                  </a:cubicBezTo>
                  <a:cubicBezTo>
                    <a:pt x="371" y="433"/>
                    <a:pt x="580" y="526"/>
                    <a:pt x="765" y="619"/>
                  </a:cubicBezTo>
                  <a:cubicBezTo>
                    <a:pt x="858" y="619"/>
                    <a:pt x="951" y="619"/>
                    <a:pt x="951" y="526"/>
                  </a:cubicBezTo>
                  <a:cubicBezTo>
                    <a:pt x="1067" y="433"/>
                    <a:pt x="951" y="225"/>
                    <a:pt x="858" y="225"/>
                  </a:cubicBezTo>
                  <a:cubicBezTo>
                    <a:pt x="673" y="132"/>
                    <a:pt x="487" y="132"/>
                    <a:pt x="371" y="39"/>
                  </a:cubicBezTo>
                  <a:cubicBezTo>
                    <a:pt x="344" y="12"/>
                    <a:pt x="309" y="1"/>
                    <a:pt x="27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65"/>
            <p:cNvSpPr/>
            <p:nvPr/>
          </p:nvSpPr>
          <p:spPr>
            <a:xfrm>
              <a:off x="3770861" y="3453455"/>
              <a:ext cx="377319" cy="340853"/>
            </a:xfrm>
            <a:custGeom>
              <a:rect b="b" l="l" r="r" t="t"/>
              <a:pathLst>
                <a:path extrusionOk="0" h="9590" w="10616">
                  <a:moveTo>
                    <a:pt x="5312" y="0"/>
                  </a:moveTo>
                  <a:cubicBezTo>
                    <a:pt x="4858" y="0"/>
                    <a:pt x="4397" y="66"/>
                    <a:pt x="3941" y="204"/>
                  </a:cubicBezTo>
                  <a:cubicBezTo>
                    <a:pt x="1438" y="992"/>
                    <a:pt x="1" y="3587"/>
                    <a:pt x="766" y="6206"/>
                  </a:cubicBezTo>
                  <a:cubicBezTo>
                    <a:pt x="766" y="6299"/>
                    <a:pt x="858" y="6299"/>
                    <a:pt x="951" y="6299"/>
                  </a:cubicBezTo>
                  <a:cubicBezTo>
                    <a:pt x="1044" y="6299"/>
                    <a:pt x="1160" y="6206"/>
                    <a:pt x="1160" y="5998"/>
                  </a:cubicBezTo>
                  <a:cubicBezTo>
                    <a:pt x="673" y="4468"/>
                    <a:pt x="1044" y="2823"/>
                    <a:pt x="2202" y="1664"/>
                  </a:cubicBezTo>
                  <a:cubicBezTo>
                    <a:pt x="3072" y="841"/>
                    <a:pt x="4184" y="430"/>
                    <a:pt x="5296" y="430"/>
                  </a:cubicBezTo>
                  <a:cubicBezTo>
                    <a:pt x="6409" y="430"/>
                    <a:pt x="7521" y="841"/>
                    <a:pt x="8390" y="1664"/>
                  </a:cubicBezTo>
                  <a:cubicBezTo>
                    <a:pt x="9271" y="2521"/>
                    <a:pt x="9734" y="3680"/>
                    <a:pt x="9642" y="4839"/>
                  </a:cubicBezTo>
                  <a:cubicBezTo>
                    <a:pt x="9642" y="7272"/>
                    <a:pt x="7718" y="9196"/>
                    <a:pt x="5308" y="9196"/>
                  </a:cubicBezTo>
                  <a:cubicBezTo>
                    <a:pt x="5215" y="9196"/>
                    <a:pt x="5099" y="9289"/>
                    <a:pt x="5099" y="9381"/>
                  </a:cubicBezTo>
                  <a:cubicBezTo>
                    <a:pt x="5099" y="9474"/>
                    <a:pt x="5215" y="9590"/>
                    <a:pt x="5308" y="9590"/>
                  </a:cubicBezTo>
                  <a:cubicBezTo>
                    <a:pt x="5795" y="9590"/>
                    <a:pt x="6258" y="9474"/>
                    <a:pt x="6652" y="9381"/>
                  </a:cubicBezTo>
                  <a:cubicBezTo>
                    <a:pt x="9271" y="8616"/>
                    <a:pt x="10615" y="5905"/>
                    <a:pt x="9850" y="3402"/>
                  </a:cubicBezTo>
                  <a:cubicBezTo>
                    <a:pt x="9281" y="1351"/>
                    <a:pt x="7372" y="0"/>
                    <a:pt x="531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5"/>
            <p:cNvSpPr/>
            <p:nvPr/>
          </p:nvSpPr>
          <p:spPr>
            <a:xfrm>
              <a:off x="3821937" y="3716049"/>
              <a:ext cx="31348" cy="29678"/>
            </a:xfrm>
            <a:custGeom>
              <a:rect b="b" l="l" r="r" t="t"/>
              <a:pathLst>
                <a:path extrusionOk="0" h="835" w="882">
                  <a:moveTo>
                    <a:pt x="279" y="0"/>
                  </a:moveTo>
                  <a:cubicBezTo>
                    <a:pt x="215" y="0"/>
                    <a:pt x="140" y="23"/>
                    <a:pt x="93" y="70"/>
                  </a:cubicBezTo>
                  <a:cubicBezTo>
                    <a:pt x="1" y="70"/>
                    <a:pt x="1" y="255"/>
                    <a:pt x="93" y="348"/>
                  </a:cubicBezTo>
                  <a:cubicBezTo>
                    <a:pt x="186" y="464"/>
                    <a:pt x="395" y="649"/>
                    <a:pt x="487" y="742"/>
                  </a:cubicBezTo>
                  <a:lnTo>
                    <a:pt x="487" y="834"/>
                  </a:lnTo>
                  <a:lnTo>
                    <a:pt x="673" y="834"/>
                  </a:lnTo>
                  <a:cubicBezTo>
                    <a:pt x="673" y="834"/>
                    <a:pt x="765" y="834"/>
                    <a:pt x="765" y="742"/>
                  </a:cubicBezTo>
                  <a:cubicBezTo>
                    <a:pt x="881" y="742"/>
                    <a:pt x="881" y="556"/>
                    <a:pt x="765" y="556"/>
                  </a:cubicBezTo>
                  <a:lnTo>
                    <a:pt x="765" y="464"/>
                  </a:lnTo>
                  <a:cubicBezTo>
                    <a:pt x="673" y="348"/>
                    <a:pt x="487" y="255"/>
                    <a:pt x="395" y="70"/>
                  </a:cubicBezTo>
                  <a:cubicBezTo>
                    <a:pt x="395" y="23"/>
                    <a:pt x="343" y="0"/>
                    <a:pt x="27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5"/>
            <p:cNvSpPr/>
            <p:nvPr/>
          </p:nvSpPr>
          <p:spPr>
            <a:xfrm>
              <a:off x="3828548" y="3491984"/>
              <a:ext cx="264436" cy="264436"/>
            </a:xfrm>
            <a:custGeom>
              <a:rect b="b" l="l" r="r" t="t"/>
              <a:pathLst>
                <a:path extrusionOk="0" h="7440" w="7440">
                  <a:moveTo>
                    <a:pt x="3685" y="394"/>
                  </a:moveTo>
                  <a:cubicBezTo>
                    <a:pt x="4542" y="394"/>
                    <a:pt x="5423" y="765"/>
                    <a:pt x="6002" y="1345"/>
                  </a:cubicBezTo>
                  <a:cubicBezTo>
                    <a:pt x="6675" y="1924"/>
                    <a:pt x="7069" y="2805"/>
                    <a:pt x="7069" y="3662"/>
                  </a:cubicBezTo>
                  <a:cubicBezTo>
                    <a:pt x="7069" y="5493"/>
                    <a:pt x="5516" y="7046"/>
                    <a:pt x="3685" y="7046"/>
                  </a:cubicBezTo>
                  <a:cubicBezTo>
                    <a:pt x="1854" y="7046"/>
                    <a:pt x="394" y="5493"/>
                    <a:pt x="394" y="3662"/>
                  </a:cubicBezTo>
                  <a:cubicBezTo>
                    <a:pt x="394" y="1831"/>
                    <a:pt x="1854" y="394"/>
                    <a:pt x="3685" y="394"/>
                  </a:cubicBezTo>
                  <a:close/>
                  <a:moveTo>
                    <a:pt x="3685" y="1"/>
                  </a:moveTo>
                  <a:cubicBezTo>
                    <a:pt x="1646" y="1"/>
                    <a:pt x="0" y="1646"/>
                    <a:pt x="0" y="3662"/>
                  </a:cubicBezTo>
                  <a:cubicBezTo>
                    <a:pt x="0" y="5794"/>
                    <a:pt x="1646" y="7440"/>
                    <a:pt x="3685" y="7440"/>
                  </a:cubicBezTo>
                  <a:cubicBezTo>
                    <a:pt x="4635" y="7440"/>
                    <a:pt x="5609" y="7046"/>
                    <a:pt x="6281" y="6374"/>
                  </a:cubicBezTo>
                  <a:cubicBezTo>
                    <a:pt x="7069" y="5609"/>
                    <a:pt x="7439" y="4728"/>
                    <a:pt x="7439" y="3662"/>
                  </a:cubicBezTo>
                  <a:cubicBezTo>
                    <a:pt x="7439" y="1646"/>
                    <a:pt x="5701" y="1"/>
                    <a:pt x="368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65"/>
            <p:cNvSpPr/>
            <p:nvPr/>
          </p:nvSpPr>
          <p:spPr>
            <a:xfrm>
              <a:off x="4065765" y="3732506"/>
              <a:ext cx="44535" cy="41229"/>
            </a:xfrm>
            <a:custGeom>
              <a:rect b="b" l="l" r="r" t="t"/>
              <a:pathLst>
                <a:path extrusionOk="0" h="1160" w="1253">
                  <a:moveTo>
                    <a:pt x="93" y="1"/>
                  </a:moveTo>
                  <a:cubicBezTo>
                    <a:pt x="1" y="93"/>
                    <a:pt x="1" y="186"/>
                    <a:pt x="93" y="279"/>
                  </a:cubicBezTo>
                  <a:lnTo>
                    <a:pt x="974" y="1159"/>
                  </a:lnTo>
                  <a:lnTo>
                    <a:pt x="1252" y="1159"/>
                  </a:lnTo>
                  <a:lnTo>
                    <a:pt x="1252" y="858"/>
                  </a:lnTo>
                  <a:lnTo>
                    <a:pt x="395" y="1"/>
                  </a:ln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5"/>
            <p:cNvSpPr/>
            <p:nvPr/>
          </p:nvSpPr>
          <p:spPr>
            <a:xfrm>
              <a:off x="4065765" y="3729414"/>
              <a:ext cx="226548" cy="222247"/>
            </a:xfrm>
            <a:custGeom>
              <a:rect b="b" l="l" r="r" t="t"/>
              <a:pathLst>
                <a:path extrusionOk="0" h="6253" w="6374">
                  <a:moveTo>
                    <a:pt x="1924" y="551"/>
                  </a:moveTo>
                  <a:lnTo>
                    <a:pt x="5609" y="4236"/>
                  </a:lnTo>
                  <a:cubicBezTo>
                    <a:pt x="5980" y="4607"/>
                    <a:pt x="5980" y="5186"/>
                    <a:pt x="5609" y="5580"/>
                  </a:cubicBezTo>
                  <a:cubicBezTo>
                    <a:pt x="5412" y="5777"/>
                    <a:pt x="5145" y="5876"/>
                    <a:pt x="4891" y="5876"/>
                  </a:cubicBezTo>
                  <a:cubicBezTo>
                    <a:pt x="4636" y="5876"/>
                    <a:pt x="4392" y="5777"/>
                    <a:pt x="4242" y="5580"/>
                  </a:cubicBezTo>
                  <a:lnTo>
                    <a:pt x="487" y="1918"/>
                  </a:lnTo>
                  <a:lnTo>
                    <a:pt x="1924" y="551"/>
                  </a:lnTo>
                  <a:close/>
                  <a:moveTo>
                    <a:pt x="1878" y="1"/>
                  </a:moveTo>
                  <a:cubicBezTo>
                    <a:pt x="1831" y="1"/>
                    <a:pt x="1785" y="30"/>
                    <a:pt x="1739" y="88"/>
                  </a:cubicBezTo>
                  <a:lnTo>
                    <a:pt x="93" y="1710"/>
                  </a:lnTo>
                  <a:cubicBezTo>
                    <a:pt x="1" y="1826"/>
                    <a:pt x="1" y="2011"/>
                    <a:pt x="93" y="2011"/>
                  </a:cubicBezTo>
                  <a:lnTo>
                    <a:pt x="3964" y="5881"/>
                  </a:lnTo>
                  <a:cubicBezTo>
                    <a:pt x="4149" y="6160"/>
                    <a:pt x="4543" y="6252"/>
                    <a:pt x="4914" y="6252"/>
                  </a:cubicBezTo>
                  <a:cubicBezTo>
                    <a:pt x="5215" y="6252"/>
                    <a:pt x="5609" y="6160"/>
                    <a:pt x="5887" y="5881"/>
                  </a:cubicBezTo>
                  <a:cubicBezTo>
                    <a:pt x="6374" y="5302"/>
                    <a:pt x="6374" y="4421"/>
                    <a:pt x="5887" y="3935"/>
                  </a:cubicBezTo>
                  <a:lnTo>
                    <a:pt x="2017" y="88"/>
                  </a:lnTo>
                  <a:cubicBezTo>
                    <a:pt x="1970" y="30"/>
                    <a:pt x="1924" y="1"/>
                    <a:pt x="187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5"/>
            <p:cNvSpPr/>
            <p:nvPr/>
          </p:nvSpPr>
          <p:spPr>
            <a:xfrm>
              <a:off x="3918331" y="3553758"/>
              <a:ext cx="82388" cy="76239"/>
            </a:xfrm>
            <a:custGeom>
              <a:rect b="b" l="l" r="r" t="t"/>
              <a:pathLst>
                <a:path extrusionOk="0" h="2145" w="2318">
                  <a:moveTo>
                    <a:pt x="1159" y="1"/>
                  </a:moveTo>
                  <a:cubicBezTo>
                    <a:pt x="580" y="1"/>
                    <a:pt x="0" y="487"/>
                    <a:pt x="0" y="1067"/>
                  </a:cubicBezTo>
                  <a:cubicBezTo>
                    <a:pt x="0" y="1683"/>
                    <a:pt x="488" y="2144"/>
                    <a:pt x="1016" y="2144"/>
                  </a:cubicBezTo>
                  <a:cubicBezTo>
                    <a:pt x="1064" y="2144"/>
                    <a:pt x="1111" y="2140"/>
                    <a:pt x="1159" y="2133"/>
                  </a:cubicBezTo>
                  <a:cubicBezTo>
                    <a:pt x="1252" y="2133"/>
                    <a:pt x="1344" y="2017"/>
                    <a:pt x="1344" y="1924"/>
                  </a:cubicBezTo>
                  <a:cubicBezTo>
                    <a:pt x="1344" y="1831"/>
                    <a:pt x="1252" y="1739"/>
                    <a:pt x="1159" y="1739"/>
                  </a:cubicBezTo>
                  <a:cubicBezTo>
                    <a:pt x="1119" y="1748"/>
                    <a:pt x="1080" y="1753"/>
                    <a:pt x="1041" y="1753"/>
                  </a:cubicBezTo>
                  <a:cubicBezTo>
                    <a:pt x="690" y="1753"/>
                    <a:pt x="371" y="1400"/>
                    <a:pt x="371" y="1067"/>
                  </a:cubicBezTo>
                  <a:cubicBezTo>
                    <a:pt x="371" y="673"/>
                    <a:pt x="765" y="395"/>
                    <a:pt x="1159" y="395"/>
                  </a:cubicBezTo>
                  <a:cubicBezTo>
                    <a:pt x="1530" y="395"/>
                    <a:pt x="1924" y="673"/>
                    <a:pt x="1924" y="1067"/>
                  </a:cubicBezTo>
                  <a:cubicBezTo>
                    <a:pt x="1924" y="1159"/>
                    <a:pt x="2016" y="1252"/>
                    <a:pt x="2109" y="1252"/>
                  </a:cubicBezTo>
                  <a:cubicBezTo>
                    <a:pt x="2225" y="1252"/>
                    <a:pt x="2318" y="1159"/>
                    <a:pt x="2318" y="1067"/>
                  </a:cubicBezTo>
                  <a:cubicBezTo>
                    <a:pt x="2318" y="487"/>
                    <a:pt x="1831" y="1"/>
                    <a:pt x="115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65"/>
            <p:cNvSpPr/>
            <p:nvPr/>
          </p:nvSpPr>
          <p:spPr>
            <a:xfrm>
              <a:off x="3918331" y="3615533"/>
              <a:ext cx="82388" cy="79118"/>
            </a:xfrm>
            <a:custGeom>
              <a:rect b="b" l="l" r="r" t="t"/>
              <a:pathLst>
                <a:path extrusionOk="0" h="2226" w="2318">
                  <a:moveTo>
                    <a:pt x="1159" y="1"/>
                  </a:moveTo>
                  <a:cubicBezTo>
                    <a:pt x="1066" y="1"/>
                    <a:pt x="950" y="93"/>
                    <a:pt x="950" y="186"/>
                  </a:cubicBezTo>
                  <a:cubicBezTo>
                    <a:pt x="950" y="395"/>
                    <a:pt x="1066" y="395"/>
                    <a:pt x="1159" y="395"/>
                  </a:cubicBezTo>
                  <a:cubicBezTo>
                    <a:pt x="1530" y="395"/>
                    <a:pt x="1924" y="673"/>
                    <a:pt x="1924" y="1067"/>
                  </a:cubicBezTo>
                  <a:cubicBezTo>
                    <a:pt x="1924" y="1554"/>
                    <a:pt x="1530" y="1832"/>
                    <a:pt x="1159" y="1832"/>
                  </a:cubicBezTo>
                  <a:cubicBezTo>
                    <a:pt x="765" y="1832"/>
                    <a:pt x="371" y="1554"/>
                    <a:pt x="371" y="1067"/>
                  </a:cubicBezTo>
                  <a:cubicBezTo>
                    <a:pt x="371" y="974"/>
                    <a:pt x="278" y="858"/>
                    <a:pt x="186" y="858"/>
                  </a:cubicBezTo>
                  <a:cubicBezTo>
                    <a:pt x="93" y="858"/>
                    <a:pt x="0" y="974"/>
                    <a:pt x="0" y="1067"/>
                  </a:cubicBezTo>
                  <a:cubicBezTo>
                    <a:pt x="0" y="1739"/>
                    <a:pt x="580" y="2226"/>
                    <a:pt x="1159" y="2226"/>
                  </a:cubicBezTo>
                  <a:cubicBezTo>
                    <a:pt x="1831" y="2226"/>
                    <a:pt x="2318" y="1739"/>
                    <a:pt x="2318" y="1067"/>
                  </a:cubicBezTo>
                  <a:cubicBezTo>
                    <a:pt x="2318" y="487"/>
                    <a:pt x="1831" y="1"/>
                    <a:pt x="115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5"/>
            <p:cNvSpPr/>
            <p:nvPr/>
          </p:nvSpPr>
          <p:spPr>
            <a:xfrm>
              <a:off x="3952097" y="3680613"/>
              <a:ext cx="14039" cy="20615"/>
            </a:xfrm>
            <a:custGeom>
              <a:rect b="b" l="l" r="r" t="t"/>
              <a:pathLst>
                <a:path extrusionOk="0" h="580" w="395">
                  <a:moveTo>
                    <a:pt x="209" y="1"/>
                  </a:moveTo>
                  <a:cubicBezTo>
                    <a:pt x="116" y="1"/>
                    <a:pt x="0" y="1"/>
                    <a:pt x="0" y="186"/>
                  </a:cubicBezTo>
                  <a:lnTo>
                    <a:pt x="0" y="395"/>
                  </a:lnTo>
                  <a:cubicBezTo>
                    <a:pt x="0" y="580"/>
                    <a:pt x="116" y="580"/>
                    <a:pt x="209" y="580"/>
                  </a:cubicBezTo>
                  <a:cubicBezTo>
                    <a:pt x="302" y="580"/>
                    <a:pt x="394" y="580"/>
                    <a:pt x="394" y="395"/>
                  </a:cubicBezTo>
                  <a:lnTo>
                    <a:pt x="394" y="186"/>
                  </a:lnTo>
                  <a:cubicBezTo>
                    <a:pt x="394" y="1"/>
                    <a:pt x="30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5"/>
            <p:cNvSpPr/>
            <p:nvPr/>
          </p:nvSpPr>
          <p:spPr>
            <a:xfrm>
              <a:off x="3952097" y="3543060"/>
              <a:ext cx="14039" cy="24738"/>
            </a:xfrm>
            <a:custGeom>
              <a:rect b="b" l="l" r="r" t="t"/>
              <a:pathLst>
                <a:path extrusionOk="0" h="696" w="395">
                  <a:moveTo>
                    <a:pt x="209" y="0"/>
                  </a:moveTo>
                  <a:cubicBezTo>
                    <a:pt x="116" y="0"/>
                    <a:pt x="0" y="116"/>
                    <a:pt x="0" y="209"/>
                  </a:cubicBezTo>
                  <a:lnTo>
                    <a:pt x="0" y="487"/>
                  </a:lnTo>
                  <a:cubicBezTo>
                    <a:pt x="0" y="580"/>
                    <a:pt x="116" y="696"/>
                    <a:pt x="209" y="696"/>
                  </a:cubicBezTo>
                  <a:cubicBezTo>
                    <a:pt x="302" y="696"/>
                    <a:pt x="394" y="580"/>
                    <a:pt x="394" y="487"/>
                  </a:cubicBezTo>
                  <a:lnTo>
                    <a:pt x="394" y="209"/>
                  </a:lnTo>
                  <a:cubicBezTo>
                    <a:pt x="394" y="116"/>
                    <a:pt x="302"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5"/>
            <p:cNvSpPr/>
            <p:nvPr/>
          </p:nvSpPr>
          <p:spPr>
            <a:xfrm>
              <a:off x="4100349" y="3763820"/>
              <a:ext cx="71725" cy="74995"/>
            </a:xfrm>
            <a:custGeom>
              <a:rect b="b" l="l" r="r" t="t"/>
              <a:pathLst>
                <a:path extrusionOk="0" h="2110" w="2018">
                  <a:moveTo>
                    <a:pt x="1878" y="0"/>
                  </a:moveTo>
                  <a:cubicBezTo>
                    <a:pt x="1832" y="0"/>
                    <a:pt x="1785" y="23"/>
                    <a:pt x="1739" y="70"/>
                  </a:cubicBezTo>
                  <a:lnTo>
                    <a:pt x="94" y="1715"/>
                  </a:lnTo>
                  <a:cubicBezTo>
                    <a:pt x="1" y="1715"/>
                    <a:pt x="1" y="1808"/>
                    <a:pt x="1" y="1808"/>
                  </a:cubicBezTo>
                  <a:cubicBezTo>
                    <a:pt x="1" y="2017"/>
                    <a:pt x="94" y="2109"/>
                    <a:pt x="186" y="2109"/>
                  </a:cubicBezTo>
                  <a:cubicBezTo>
                    <a:pt x="279" y="2109"/>
                    <a:pt x="279" y="2017"/>
                    <a:pt x="279" y="2017"/>
                  </a:cubicBezTo>
                  <a:lnTo>
                    <a:pt x="2017" y="371"/>
                  </a:lnTo>
                  <a:lnTo>
                    <a:pt x="2017" y="70"/>
                  </a:lnTo>
                  <a:cubicBezTo>
                    <a:pt x="1971" y="23"/>
                    <a:pt x="1924" y="0"/>
                    <a:pt x="187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 name="Google Shape;1261;p65"/>
          <p:cNvGrpSpPr/>
          <p:nvPr/>
        </p:nvGrpSpPr>
        <p:grpSpPr>
          <a:xfrm>
            <a:off x="899363" y="3886150"/>
            <a:ext cx="508269" cy="504145"/>
            <a:chOff x="8070725" y="4209463"/>
            <a:chExt cx="508269" cy="504145"/>
          </a:xfrm>
        </p:grpSpPr>
        <p:sp>
          <p:nvSpPr>
            <p:cNvPr id="1262" name="Google Shape;1262;p65"/>
            <p:cNvSpPr/>
            <p:nvPr/>
          </p:nvSpPr>
          <p:spPr>
            <a:xfrm>
              <a:off x="8383721" y="4662498"/>
              <a:ext cx="195270" cy="13222"/>
            </a:xfrm>
            <a:custGeom>
              <a:rect b="b" l="l" r="r" t="t"/>
              <a:pathLst>
                <a:path extrusionOk="0" h="372" w="5494">
                  <a:moveTo>
                    <a:pt x="186" y="0"/>
                  </a:moveTo>
                  <a:cubicBezTo>
                    <a:pt x="94" y="0"/>
                    <a:pt x="1" y="93"/>
                    <a:pt x="1" y="186"/>
                  </a:cubicBezTo>
                  <a:cubicBezTo>
                    <a:pt x="1" y="278"/>
                    <a:pt x="94" y="371"/>
                    <a:pt x="186" y="371"/>
                  </a:cubicBezTo>
                  <a:lnTo>
                    <a:pt x="5308" y="371"/>
                  </a:lnTo>
                  <a:cubicBezTo>
                    <a:pt x="5401" y="371"/>
                    <a:pt x="5493" y="278"/>
                    <a:pt x="5493" y="186"/>
                  </a:cubicBezTo>
                  <a:cubicBezTo>
                    <a:pt x="5493" y="93"/>
                    <a:pt x="5401" y="0"/>
                    <a:pt x="530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65"/>
            <p:cNvSpPr/>
            <p:nvPr/>
          </p:nvSpPr>
          <p:spPr>
            <a:xfrm>
              <a:off x="8239592" y="4662498"/>
              <a:ext cx="37106" cy="13222"/>
            </a:xfrm>
            <a:custGeom>
              <a:rect b="b" l="l" r="r" t="t"/>
              <a:pathLst>
                <a:path extrusionOk="0" h="372" w="1044">
                  <a:moveTo>
                    <a:pt x="186" y="0"/>
                  </a:moveTo>
                  <a:cubicBezTo>
                    <a:pt x="93" y="0"/>
                    <a:pt x="0" y="93"/>
                    <a:pt x="0" y="186"/>
                  </a:cubicBezTo>
                  <a:cubicBezTo>
                    <a:pt x="0" y="278"/>
                    <a:pt x="93" y="371"/>
                    <a:pt x="186" y="371"/>
                  </a:cubicBezTo>
                  <a:lnTo>
                    <a:pt x="858" y="371"/>
                  </a:lnTo>
                  <a:cubicBezTo>
                    <a:pt x="950" y="371"/>
                    <a:pt x="1043" y="278"/>
                    <a:pt x="1043" y="186"/>
                  </a:cubicBezTo>
                  <a:cubicBezTo>
                    <a:pt x="1043" y="93"/>
                    <a:pt x="950" y="0"/>
                    <a:pt x="85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5"/>
            <p:cNvSpPr/>
            <p:nvPr/>
          </p:nvSpPr>
          <p:spPr>
            <a:xfrm>
              <a:off x="8111920" y="4209463"/>
              <a:ext cx="93086" cy="466247"/>
            </a:xfrm>
            <a:custGeom>
              <a:rect b="b" l="l" r="r" t="t"/>
              <a:pathLst>
                <a:path extrusionOk="0" h="13118" w="2619">
                  <a:moveTo>
                    <a:pt x="209" y="0"/>
                  </a:moveTo>
                  <a:cubicBezTo>
                    <a:pt x="0" y="0"/>
                    <a:pt x="0" y="93"/>
                    <a:pt x="0" y="185"/>
                  </a:cubicBezTo>
                  <a:lnTo>
                    <a:pt x="0" y="12932"/>
                  </a:lnTo>
                  <a:cubicBezTo>
                    <a:pt x="0" y="13024"/>
                    <a:pt x="0" y="13117"/>
                    <a:pt x="209" y="13117"/>
                  </a:cubicBezTo>
                  <a:lnTo>
                    <a:pt x="2433" y="13117"/>
                  </a:lnTo>
                  <a:cubicBezTo>
                    <a:pt x="2526" y="13117"/>
                    <a:pt x="2619" y="13024"/>
                    <a:pt x="2619" y="12932"/>
                  </a:cubicBezTo>
                  <a:cubicBezTo>
                    <a:pt x="2619" y="12839"/>
                    <a:pt x="2526" y="12746"/>
                    <a:pt x="2433" y="12746"/>
                  </a:cubicBezTo>
                  <a:lnTo>
                    <a:pt x="394" y="12746"/>
                  </a:lnTo>
                  <a:lnTo>
                    <a:pt x="394" y="185"/>
                  </a:lnTo>
                  <a:cubicBezTo>
                    <a:pt x="394" y="93"/>
                    <a:pt x="301"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65"/>
            <p:cNvSpPr/>
            <p:nvPr/>
          </p:nvSpPr>
          <p:spPr>
            <a:xfrm>
              <a:off x="8311248" y="4662498"/>
              <a:ext cx="37924" cy="13222"/>
            </a:xfrm>
            <a:custGeom>
              <a:rect b="b" l="l" r="r" t="t"/>
              <a:pathLst>
                <a:path extrusionOk="0" h="372" w="1067">
                  <a:moveTo>
                    <a:pt x="186" y="0"/>
                  </a:moveTo>
                  <a:cubicBezTo>
                    <a:pt x="93" y="0"/>
                    <a:pt x="0" y="93"/>
                    <a:pt x="0" y="186"/>
                  </a:cubicBezTo>
                  <a:cubicBezTo>
                    <a:pt x="0" y="278"/>
                    <a:pt x="93" y="371"/>
                    <a:pt x="186" y="371"/>
                  </a:cubicBezTo>
                  <a:lnTo>
                    <a:pt x="881" y="371"/>
                  </a:lnTo>
                  <a:cubicBezTo>
                    <a:pt x="974" y="371"/>
                    <a:pt x="1067" y="278"/>
                    <a:pt x="1067" y="186"/>
                  </a:cubicBezTo>
                  <a:cubicBezTo>
                    <a:pt x="1067" y="93"/>
                    <a:pt x="974" y="0"/>
                    <a:pt x="88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65"/>
            <p:cNvSpPr/>
            <p:nvPr/>
          </p:nvSpPr>
          <p:spPr>
            <a:xfrm>
              <a:off x="8070725" y="4209463"/>
              <a:ext cx="93121" cy="51075"/>
            </a:xfrm>
            <a:custGeom>
              <a:rect b="b" l="l" r="r" t="t"/>
              <a:pathLst>
                <a:path extrusionOk="0" h="1437" w="2620">
                  <a:moveTo>
                    <a:pt x="1159" y="0"/>
                  </a:moveTo>
                  <a:lnTo>
                    <a:pt x="116" y="1159"/>
                  </a:lnTo>
                  <a:cubicBezTo>
                    <a:pt x="0" y="1159"/>
                    <a:pt x="0" y="1344"/>
                    <a:pt x="116" y="1437"/>
                  </a:cubicBezTo>
                  <a:lnTo>
                    <a:pt x="394" y="1437"/>
                  </a:lnTo>
                  <a:lnTo>
                    <a:pt x="1368" y="487"/>
                  </a:lnTo>
                  <a:lnTo>
                    <a:pt x="2225" y="1437"/>
                  </a:lnTo>
                  <a:lnTo>
                    <a:pt x="2526" y="1437"/>
                  </a:lnTo>
                  <a:cubicBezTo>
                    <a:pt x="2619" y="1344"/>
                    <a:pt x="2619" y="1159"/>
                    <a:pt x="2526" y="1159"/>
                  </a:cubicBezTo>
                  <a:lnTo>
                    <a:pt x="1460" y="0"/>
                  </a:ln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65"/>
            <p:cNvSpPr/>
            <p:nvPr/>
          </p:nvSpPr>
          <p:spPr>
            <a:xfrm>
              <a:off x="8523762" y="4622121"/>
              <a:ext cx="55233" cy="91486"/>
            </a:xfrm>
            <a:custGeom>
              <a:rect b="b" l="l" r="r" t="t"/>
              <a:pathLst>
                <a:path extrusionOk="0" h="2574" w="1554">
                  <a:moveTo>
                    <a:pt x="256" y="1"/>
                  </a:moveTo>
                  <a:cubicBezTo>
                    <a:pt x="209" y="1"/>
                    <a:pt x="163" y="24"/>
                    <a:pt x="117" y="70"/>
                  </a:cubicBezTo>
                  <a:cubicBezTo>
                    <a:pt x="1" y="163"/>
                    <a:pt x="1" y="256"/>
                    <a:pt x="117" y="348"/>
                  </a:cubicBezTo>
                  <a:lnTo>
                    <a:pt x="1067" y="1322"/>
                  </a:lnTo>
                  <a:lnTo>
                    <a:pt x="117" y="2295"/>
                  </a:lnTo>
                  <a:cubicBezTo>
                    <a:pt x="1" y="2295"/>
                    <a:pt x="1" y="2295"/>
                    <a:pt x="1" y="2388"/>
                  </a:cubicBezTo>
                  <a:cubicBezTo>
                    <a:pt x="1" y="2480"/>
                    <a:pt x="117" y="2573"/>
                    <a:pt x="209" y="2573"/>
                  </a:cubicBezTo>
                  <a:lnTo>
                    <a:pt x="395" y="2573"/>
                  </a:lnTo>
                  <a:lnTo>
                    <a:pt x="1461" y="1414"/>
                  </a:lnTo>
                  <a:cubicBezTo>
                    <a:pt x="1553" y="1414"/>
                    <a:pt x="1553" y="1229"/>
                    <a:pt x="1461" y="1136"/>
                  </a:cubicBezTo>
                  <a:lnTo>
                    <a:pt x="395" y="70"/>
                  </a:lnTo>
                  <a:cubicBezTo>
                    <a:pt x="348" y="24"/>
                    <a:pt x="302" y="1"/>
                    <a:pt x="25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5"/>
            <p:cNvSpPr/>
            <p:nvPr/>
          </p:nvSpPr>
          <p:spPr>
            <a:xfrm>
              <a:off x="8187699" y="4330523"/>
              <a:ext cx="274317" cy="218338"/>
            </a:xfrm>
            <a:custGeom>
              <a:rect b="b" l="l" r="r" t="t"/>
              <a:pathLst>
                <a:path extrusionOk="0" h="6143" w="7718">
                  <a:moveTo>
                    <a:pt x="209" y="1"/>
                  </a:moveTo>
                  <a:cubicBezTo>
                    <a:pt x="145" y="1"/>
                    <a:pt x="93" y="24"/>
                    <a:pt x="93" y="70"/>
                  </a:cubicBezTo>
                  <a:cubicBezTo>
                    <a:pt x="0" y="163"/>
                    <a:pt x="0" y="256"/>
                    <a:pt x="93" y="348"/>
                  </a:cubicBezTo>
                  <a:lnTo>
                    <a:pt x="3291" y="3639"/>
                  </a:lnTo>
                  <a:cubicBezTo>
                    <a:pt x="3337" y="3686"/>
                    <a:pt x="3407" y="3709"/>
                    <a:pt x="3465" y="3709"/>
                  </a:cubicBezTo>
                  <a:cubicBezTo>
                    <a:pt x="3523" y="3709"/>
                    <a:pt x="3569" y="3686"/>
                    <a:pt x="3569" y="3639"/>
                  </a:cubicBezTo>
                  <a:lnTo>
                    <a:pt x="4241" y="2967"/>
                  </a:lnTo>
                  <a:lnTo>
                    <a:pt x="7347" y="6049"/>
                  </a:lnTo>
                  <a:cubicBezTo>
                    <a:pt x="7439" y="6142"/>
                    <a:pt x="7439" y="6142"/>
                    <a:pt x="7532" y="6142"/>
                  </a:cubicBezTo>
                  <a:cubicBezTo>
                    <a:pt x="7532" y="6142"/>
                    <a:pt x="7625" y="6142"/>
                    <a:pt x="7625" y="6049"/>
                  </a:cubicBezTo>
                  <a:cubicBezTo>
                    <a:pt x="7718" y="5957"/>
                    <a:pt x="7718" y="5864"/>
                    <a:pt x="7625" y="5771"/>
                  </a:cubicBezTo>
                  <a:lnTo>
                    <a:pt x="4450" y="2573"/>
                  </a:lnTo>
                  <a:cubicBezTo>
                    <a:pt x="4403" y="2527"/>
                    <a:pt x="4351" y="2504"/>
                    <a:pt x="4299" y="2504"/>
                  </a:cubicBezTo>
                  <a:cubicBezTo>
                    <a:pt x="4247" y="2504"/>
                    <a:pt x="4195" y="2527"/>
                    <a:pt x="4149" y="2573"/>
                  </a:cubicBezTo>
                  <a:lnTo>
                    <a:pt x="3476" y="3153"/>
                  </a:lnTo>
                  <a:lnTo>
                    <a:pt x="394" y="70"/>
                  </a:lnTo>
                  <a:cubicBezTo>
                    <a:pt x="348" y="24"/>
                    <a:pt x="27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65"/>
            <p:cNvSpPr/>
            <p:nvPr/>
          </p:nvSpPr>
          <p:spPr>
            <a:xfrm>
              <a:off x="8387026" y="4473870"/>
              <a:ext cx="74995" cy="74995"/>
            </a:xfrm>
            <a:custGeom>
              <a:rect b="b" l="l" r="r" t="t"/>
              <a:pathLst>
                <a:path extrusionOk="0" h="2110" w="2110">
                  <a:moveTo>
                    <a:pt x="1924" y="0"/>
                  </a:moveTo>
                  <a:cubicBezTo>
                    <a:pt x="1831" y="0"/>
                    <a:pt x="1739" y="93"/>
                    <a:pt x="1739" y="186"/>
                  </a:cubicBezTo>
                  <a:lnTo>
                    <a:pt x="1739" y="1738"/>
                  </a:lnTo>
                  <a:lnTo>
                    <a:pt x="186" y="1738"/>
                  </a:lnTo>
                  <a:cubicBezTo>
                    <a:pt x="93" y="1738"/>
                    <a:pt x="1" y="1738"/>
                    <a:pt x="1" y="1924"/>
                  </a:cubicBezTo>
                  <a:cubicBezTo>
                    <a:pt x="1" y="2016"/>
                    <a:pt x="93" y="2109"/>
                    <a:pt x="186" y="2109"/>
                  </a:cubicBezTo>
                  <a:lnTo>
                    <a:pt x="1924" y="2109"/>
                  </a:lnTo>
                  <a:cubicBezTo>
                    <a:pt x="2017" y="2109"/>
                    <a:pt x="2110" y="2016"/>
                    <a:pt x="2110" y="1924"/>
                  </a:cubicBezTo>
                  <a:lnTo>
                    <a:pt x="2110" y="186"/>
                  </a:lnTo>
                  <a:cubicBezTo>
                    <a:pt x="2110" y="93"/>
                    <a:pt x="2017" y="0"/>
                    <a:pt x="1924"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0" name="Google Shape;1270;p65"/>
          <p:cNvSpPr/>
          <p:nvPr/>
        </p:nvSpPr>
        <p:spPr>
          <a:xfrm>
            <a:off x="8219246" y="335254"/>
            <a:ext cx="409500" cy="4095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65"/>
          <p:cNvSpPr/>
          <p:nvPr/>
        </p:nvSpPr>
        <p:spPr>
          <a:xfrm>
            <a:off x="371099" y="412651"/>
            <a:ext cx="254700" cy="2547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5"/>
          <p:cNvSpPr txBox="1"/>
          <p:nvPr>
            <p:ph idx="2" type="title"/>
          </p:nvPr>
        </p:nvSpPr>
        <p:spPr>
          <a:xfrm>
            <a:off x="1663200" y="1343650"/>
            <a:ext cx="2025000" cy="35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PROFIT</a:t>
            </a:r>
            <a:endParaRPr/>
          </a:p>
        </p:txBody>
      </p:sp>
      <p:sp>
        <p:nvSpPr>
          <p:cNvPr id="1273" name="Google Shape;1273;p65"/>
          <p:cNvSpPr txBox="1"/>
          <p:nvPr>
            <p:ph idx="1" type="subTitle"/>
          </p:nvPr>
        </p:nvSpPr>
        <p:spPr>
          <a:xfrm>
            <a:off x="1663200" y="1688274"/>
            <a:ext cx="2025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smallest planet</a:t>
            </a:r>
            <a:endParaRPr/>
          </a:p>
        </p:txBody>
      </p:sp>
      <p:sp>
        <p:nvSpPr>
          <p:cNvPr id="1274" name="Google Shape;1274;p65"/>
          <p:cNvSpPr txBox="1"/>
          <p:nvPr>
            <p:ph idx="3" type="title"/>
          </p:nvPr>
        </p:nvSpPr>
        <p:spPr>
          <a:xfrm>
            <a:off x="4031100" y="2539825"/>
            <a:ext cx="2025000" cy="35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BREAK-EVEN</a:t>
            </a:r>
            <a:endParaRPr/>
          </a:p>
        </p:txBody>
      </p:sp>
      <p:sp>
        <p:nvSpPr>
          <p:cNvPr id="1275" name="Google Shape;1275;p65"/>
          <p:cNvSpPr txBox="1"/>
          <p:nvPr>
            <p:ph idx="4" type="subTitle"/>
          </p:nvPr>
        </p:nvSpPr>
        <p:spPr>
          <a:xfrm>
            <a:off x="4031100" y="2894381"/>
            <a:ext cx="2025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Mars is actually a very cold place</a:t>
            </a:r>
            <a:endParaRPr/>
          </a:p>
        </p:txBody>
      </p:sp>
      <p:sp>
        <p:nvSpPr>
          <p:cNvPr id="1276" name="Google Shape;1276;p65"/>
          <p:cNvSpPr txBox="1"/>
          <p:nvPr>
            <p:ph idx="5" type="title"/>
          </p:nvPr>
        </p:nvSpPr>
        <p:spPr>
          <a:xfrm>
            <a:off x="1663200" y="3704725"/>
            <a:ext cx="2305500" cy="35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HIGH LOSS</a:t>
            </a:r>
            <a:endParaRPr/>
          </a:p>
        </p:txBody>
      </p:sp>
      <p:sp>
        <p:nvSpPr>
          <p:cNvPr id="1277" name="Google Shape;1277;p65"/>
          <p:cNvSpPr txBox="1"/>
          <p:nvPr>
            <p:ph idx="6" type="subTitle"/>
          </p:nvPr>
        </p:nvSpPr>
        <p:spPr>
          <a:xfrm>
            <a:off x="1663200" y="4062900"/>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high temperatures</a:t>
            </a:r>
            <a:endParaRPr/>
          </a:p>
        </p:txBody>
      </p:sp>
      <p:sp>
        <p:nvSpPr>
          <p:cNvPr id="1278" name="Google Shape;1278;p65"/>
          <p:cNvSpPr txBox="1"/>
          <p:nvPr>
            <p:ph idx="7" type="title"/>
          </p:nvPr>
        </p:nvSpPr>
        <p:spPr>
          <a:xfrm>
            <a:off x="6399000" y="3704725"/>
            <a:ext cx="2025000" cy="35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LOSS</a:t>
            </a:r>
            <a:endParaRPr/>
          </a:p>
        </p:txBody>
      </p:sp>
      <p:sp>
        <p:nvSpPr>
          <p:cNvPr id="1279" name="Google Shape;1279;p65"/>
          <p:cNvSpPr txBox="1"/>
          <p:nvPr>
            <p:ph idx="8" type="subTitle"/>
          </p:nvPr>
        </p:nvSpPr>
        <p:spPr>
          <a:xfrm>
            <a:off x="6399000" y="4062900"/>
            <a:ext cx="2025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Earth is the planet we live on</a:t>
            </a:r>
            <a:endParaRPr/>
          </a:p>
        </p:txBody>
      </p:sp>
      <p:sp>
        <p:nvSpPr>
          <p:cNvPr id="1280" name="Google Shape;1280;p65"/>
          <p:cNvSpPr txBox="1"/>
          <p:nvPr>
            <p:ph idx="9" type="title"/>
          </p:nvPr>
        </p:nvSpPr>
        <p:spPr>
          <a:xfrm>
            <a:off x="6399000" y="1333075"/>
            <a:ext cx="2025000" cy="35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HIGH PROFIT</a:t>
            </a:r>
            <a:endParaRPr/>
          </a:p>
        </p:txBody>
      </p:sp>
      <p:sp>
        <p:nvSpPr>
          <p:cNvPr id="1281" name="Google Shape;1281;p65"/>
          <p:cNvSpPr txBox="1"/>
          <p:nvPr>
            <p:ph idx="13" type="subTitle"/>
          </p:nvPr>
        </p:nvSpPr>
        <p:spPr>
          <a:xfrm>
            <a:off x="6399000" y="1688274"/>
            <a:ext cx="20250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the biggest planet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5" name="Shape 1285"/>
        <p:cNvGrpSpPr/>
        <p:nvPr/>
      </p:nvGrpSpPr>
      <p:grpSpPr>
        <a:xfrm>
          <a:off x="0" y="0"/>
          <a:ext cx="0" cy="0"/>
          <a:chOff x="0" y="0"/>
          <a:chExt cx="0" cy="0"/>
        </a:xfrm>
      </p:grpSpPr>
      <p:sp>
        <p:nvSpPr>
          <p:cNvPr id="1286" name="Google Shape;1286;p66"/>
          <p:cNvSpPr txBox="1"/>
          <p:nvPr>
            <p:ph type="title"/>
          </p:nvPr>
        </p:nvSpPr>
        <p:spPr>
          <a:xfrm>
            <a:off x="711900" y="1269300"/>
            <a:ext cx="7720200" cy="260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WORDS</a:t>
            </a:r>
            <a:endParaRPr/>
          </a:p>
        </p:txBody>
      </p:sp>
      <p:sp>
        <p:nvSpPr>
          <p:cNvPr id="1287" name="Google Shape;1287;p66"/>
          <p:cNvSpPr/>
          <p:nvPr/>
        </p:nvSpPr>
        <p:spPr>
          <a:xfrm>
            <a:off x="1672467" y="1585843"/>
            <a:ext cx="5767121" cy="727224"/>
          </a:xfrm>
          <a:prstGeom prst="rect">
            <a:avLst/>
          </a:prstGeom>
        </p:spPr>
        <p:txBody>
          <a:bodyPr>
            <a:prstTxWarp prst="textPlain"/>
          </a:bodyPr>
          <a:lstStyle/>
          <a:p>
            <a:pPr lvl="0" algn="ctr"/>
            <a:r>
              <a:rPr b="0" i="0">
                <a:ln>
                  <a:noFill/>
                </a:ln>
                <a:gradFill>
                  <a:gsLst>
                    <a:gs pos="0">
                      <a:schemeClr val="lt2"/>
                    </a:gs>
                    <a:gs pos="50000">
                      <a:schemeClr val="accent2"/>
                    </a:gs>
                    <a:gs pos="100000">
                      <a:schemeClr val="accent5"/>
                    </a:gs>
                  </a:gsLst>
                  <a:lin ang="2698631" scaled="0"/>
                </a:gradFill>
                <a:latin typeface="Archivo;900"/>
              </a:rPr>
              <a:t>AWESOME</a:t>
            </a:r>
          </a:p>
        </p:txBody>
      </p:sp>
      <p:grpSp>
        <p:nvGrpSpPr>
          <p:cNvPr id="1288" name="Google Shape;1288;p66"/>
          <p:cNvGrpSpPr/>
          <p:nvPr/>
        </p:nvGrpSpPr>
        <p:grpSpPr>
          <a:xfrm>
            <a:off x="1014236" y="540000"/>
            <a:ext cx="1404725" cy="298225"/>
            <a:chOff x="7019286" y="540000"/>
            <a:chExt cx="1404725" cy="298225"/>
          </a:xfrm>
        </p:grpSpPr>
        <p:sp>
          <p:nvSpPr>
            <p:cNvPr id="1289" name="Google Shape;1289;p66"/>
            <p:cNvSpPr/>
            <p:nvPr/>
          </p:nvSpPr>
          <p:spPr>
            <a:xfrm>
              <a:off x="7019286" y="540000"/>
              <a:ext cx="1404725" cy="114525"/>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BUSINESS PLAN</a:t>
              </a:r>
            </a:p>
          </p:txBody>
        </p:sp>
        <p:sp>
          <p:nvSpPr>
            <p:cNvPr id="1290" name="Google Shape;1290;p66"/>
            <p:cNvSpPr/>
            <p:nvPr/>
          </p:nvSpPr>
          <p:spPr>
            <a:xfrm>
              <a:off x="7019286" y="723700"/>
              <a:ext cx="1358882" cy="114525"/>
            </a:xfrm>
            <a:prstGeom prst="rect">
              <a:avLst/>
            </a:prstGeom>
          </p:spPr>
          <p:txBody>
            <a:bodyPr>
              <a:prstTxWarp prst="textPlain"/>
            </a:bodyPr>
            <a:lstStyle/>
            <a:p>
              <a:pPr lvl="0" algn="ctr"/>
              <a:r>
                <a:rPr b="0" i="0">
                  <a:ln>
                    <a:noFill/>
                  </a:ln>
                  <a:solidFill>
                    <a:schemeClr val="lt1"/>
                  </a:solidFill>
                  <a:latin typeface="Archivo;900"/>
                </a:rPr>
                <a:t>PRESENTATION</a:t>
              </a:r>
            </a:p>
          </p:txBody>
        </p:sp>
      </p:grpSp>
      <p:grpSp>
        <p:nvGrpSpPr>
          <p:cNvPr id="1291" name="Google Shape;1291;p66"/>
          <p:cNvGrpSpPr/>
          <p:nvPr/>
        </p:nvGrpSpPr>
        <p:grpSpPr>
          <a:xfrm flipH="1">
            <a:off x="719998" y="540001"/>
            <a:ext cx="196869" cy="299453"/>
            <a:chOff x="8526649" y="4031226"/>
            <a:chExt cx="196869" cy="299453"/>
          </a:xfrm>
        </p:grpSpPr>
        <p:sp>
          <p:nvSpPr>
            <p:cNvPr id="1292" name="Google Shape;1292;p66"/>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66"/>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66"/>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6"/>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66"/>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66"/>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 name="Google Shape;1298;p66"/>
          <p:cNvSpPr/>
          <p:nvPr/>
        </p:nvSpPr>
        <p:spPr>
          <a:xfrm>
            <a:off x="8014496" y="540004"/>
            <a:ext cx="409500" cy="4095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66"/>
          <p:cNvSpPr/>
          <p:nvPr/>
        </p:nvSpPr>
        <p:spPr>
          <a:xfrm>
            <a:off x="1853450" y="4337700"/>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3" name="Shape 1303"/>
        <p:cNvGrpSpPr/>
        <p:nvPr/>
      </p:nvGrpSpPr>
      <p:grpSpPr>
        <a:xfrm>
          <a:off x="0" y="0"/>
          <a:ext cx="0" cy="0"/>
          <a:chOff x="0" y="0"/>
          <a:chExt cx="0" cy="0"/>
        </a:xfrm>
      </p:grpSpPr>
      <p:sp>
        <p:nvSpPr>
          <p:cNvPr id="1304" name="Google Shape;1304;p67"/>
          <p:cNvSpPr txBox="1"/>
          <p:nvPr>
            <p:ph idx="8" type="title"/>
          </p:nvPr>
        </p:nvSpPr>
        <p:spPr>
          <a:xfrm>
            <a:off x="1176875" y="540000"/>
            <a:ext cx="67902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SALES AND DISTRIBUTION</a:t>
            </a:r>
            <a:endParaRPr/>
          </a:p>
        </p:txBody>
      </p:sp>
      <p:sp>
        <p:nvSpPr>
          <p:cNvPr id="1305" name="Google Shape;1305;p67"/>
          <p:cNvSpPr txBox="1"/>
          <p:nvPr>
            <p:ph type="title"/>
          </p:nvPr>
        </p:nvSpPr>
        <p:spPr>
          <a:xfrm>
            <a:off x="1933360" y="1751338"/>
            <a:ext cx="2256600" cy="31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POSTS</a:t>
            </a:r>
            <a:endParaRPr/>
          </a:p>
        </p:txBody>
      </p:sp>
      <p:sp>
        <p:nvSpPr>
          <p:cNvPr id="1306" name="Google Shape;1306;p67"/>
          <p:cNvSpPr txBox="1"/>
          <p:nvPr>
            <p:ph idx="1" type="subTitle"/>
          </p:nvPr>
        </p:nvSpPr>
        <p:spPr>
          <a:xfrm>
            <a:off x="1933350" y="2121613"/>
            <a:ext cx="22566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smallest planet</a:t>
            </a:r>
            <a:endParaRPr/>
          </a:p>
        </p:txBody>
      </p:sp>
      <p:sp>
        <p:nvSpPr>
          <p:cNvPr id="1307" name="Google Shape;1307;p67"/>
          <p:cNvSpPr txBox="1"/>
          <p:nvPr>
            <p:ph idx="2" type="title"/>
          </p:nvPr>
        </p:nvSpPr>
        <p:spPr>
          <a:xfrm>
            <a:off x="5897232" y="1751338"/>
            <a:ext cx="2256600" cy="31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FACILITIES</a:t>
            </a:r>
            <a:endParaRPr/>
          </a:p>
        </p:txBody>
      </p:sp>
      <p:sp>
        <p:nvSpPr>
          <p:cNvPr id="1308" name="Google Shape;1308;p67"/>
          <p:cNvSpPr txBox="1"/>
          <p:nvPr>
            <p:ph idx="3" type="subTitle"/>
          </p:nvPr>
        </p:nvSpPr>
        <p:spPr>
          <a:xfrm>
            <a:off x="5897225" y="2121613"/>
            <a:ext cx="22566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Venus is the second planet from the Sun</a:t>
            </a:r>
            <a:endParaRPr/>
          </a:p>
        </p:txBody>
      </p:sp>
      <p:sp>
        <p:nvSpPr>
          <p:cNvPr id="1309" name="Google Shape;1309;p67"/>
          <p:cNvSpPr txBox="1"/>
          <p:nvPr>
            <p:ph idx="4" type="title"/>
          </p:nvPr>
        </p:nvSpPr>
        <p:spPr>
          <a:xfrm>
            <a:off x="1933360" y="3162513"/>
            <a:ext cx="2256600" cy="31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SHIPMENT</a:t>
            </a:r>
            <a:endParaRPr/>
          </a:p>
        </p:txBody>
      </p:sp>
      <p:sp>
        <p:nvSpPr>
          <p:cNvPr id="1310" name="Google Shape;1310;p67"/>
          <p:cNvSpPr txBox="1"/>
          <p:nvPr>
            <p:ph idx="5" type="subTitle"/>
          </p:nvPr>
        </p:nvSpPr>
        <p:spPr>
          <a:xfrm>
            <a:off x="1933350" y="3532738"/>
            <a:ext cx="22566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the planet with rings</a:t>
            </a:r>
            <a:endParaRPr/>
          </a:p>
        </p:txBody>
      </p:sp>
      <p:sp>
        <p:nvSpPr>
          <p:cNvPr id="1311" name="Google Shape;1311;p67"/>
          <p:cNvSpPr txBox="1"/>
          <p:nvPr>
            <p:ph idx="6" type="title"/>
          </p:nvPr>
        </p:nvSpPr>
        <p:spPr>
          <a:xfrm>
            <a:off x="5897231" y="3162513"/>
            <a:ext cx="2256600" cy="31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SCOP</a:t>
            </a:r>
            <a:endParaRPr/>
          </a:p>
        </p:txBody>
      </p:sp>
      <p:sp>
        <p:nvSpPr>
          <p:cNvPr id="1312" name="Google Shape;1312;p67"/>
          <p:cNvSpPr txBox="1"/>
          <p:nvPr>
            <p:ph idx="7" type="subTitle"/>
          </p:nvPr>
        </p:nvSpPr>
        <p:spPr>
          <a:xfrm>
            <a:off x="5897225" y="3532738"/>
            <a:ext cx="22566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Earth is the planet with rings</a:t>
            </a:r>
            <a:endParaRPr/>
          </a:p>
        </p:txBody>
      </p:sp>
      <p:grpSp>
        <p:nvGrpSpPr>
          <p:cNvPr id="1313" name="Google Shape;1313;p67"/>
          <p:cNvGrpSpPr/>
          <p:nvPr/>
        </p:nvGrpSpPr>
        <p:grpSpPr>
          <a:xfrm>
            <a:off x="1169517" y="1932345"/>
            <a:ext cx="508268" cy="505000"/>
            <a:chOff x="1642379" y="430207"/>
            <a:chExt cx="508268" cy="505000"/>
          </a:xfrm>
        </p:grpSpPr>
        <p:sp>
          <p:nvSpPr>
            <p:cNvPr id="1314" name="Google Shape;1314;p67"/>
            <p:cNvSpPr/>
            <p:nvPr/>
          </p:nvSpPr>
          <p:spPr>
            <a:xfrm>
              <a:off x="2006451" y="626265"/>
              <a:ext cx="144196" cy="308935"/>
            </a:xfrm>
            <a:custGeom>
              <a:rect b="b" l="l" r="r" t="t"/>
              <a:pathLst>
                <a:path extrusionOk="0" h="8692" w="4057">
                  <a:moveTo>
                    <a:pt x="3871" y="0"/>
                  </a:moveTo>
                  <a:cubicBezTo>
                    <a:pt x="3755" y="0"/>
                    <a:pt x="3662" y="93"/>
                    <a:pt x="3662" y="186"/>
                  </a:cubicBezTo>
                  <a:lnTo>
                    <a:pt x="3662" y="8297"/>
                  </a:lnTo>
                  <a:lnTo>
                    <a:pt x="186" y="8297"/>
                  </a:lnTo>
                  <a:cubicBezTo>
                    <a:pt x="93" y="8297"/>
                    <a:pt x="1" y="8390"/>
                    <a:pt x="1" y="8482"/>
                  </a:cubicBezTo>
                  <a:cubicBezTo>
                    <a:pt x="1" y="8598"/>
                    <a:pt x="93" y="8691"/>
                    <a:pt x="186" y="8691"/>
                  </a:cubicBezTo>
                  <a:lnTo>
                    <a:pt x="3871" y="8691"/>
                  </a:lnTo>
                  <a:cubicBezTo>
                    <a:pt x="3964" y="8691"/>
                    <a:pt x="4056" y="8598"/>
                    <a:pt x="4056" y="8482"/>
                  </a:cubicBezTo>
                  <a:lnTo>
                    <a:pt x="4056" y="186"/>
                  </a:lnTo>
                  <a:cubicBezTo>
                    <a:pt x="4056" y="93"/>
                    <a:pt x="3964" y="0"/>
                    <a:pt x="387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67"/>
            <p:cNvSpPr/>
            <p:nvPr/>
          </p:nvSpPr>
          <p:spPr>
            <a:xfrm>
              <a:off x="1862287" y="921168"/>
              <a:ext cx="34654" cy="14039"/>
            </a:xfrm>
            <a:custGeom>
              <a:rect b="b" l="l" r="r" t="t"/>
              <a:pathLst>
                <a:path extrusionOk="0" h="395" w="975">
                  <a:moveTo>
                    <a:pt x="186" y="0"/>
                  </a:moveTo>
                  <a:cubicBezTo>
                    <a:pt x="94" y="0"/>
                    <a:pt x="1" y="93"/>
                    <a:pt x="1" y="185"/>
                  </a:cubicBezTo>
                  <a:cubicBezTo>
                    <a:pt x="1" y="301"/>
                    <a:pt x="94" y="394"/>
                    <a:pt x="186" y="394"/>
                  </a:cubicBezTo>
                  <a:lnTo>
                    <a:pt x="766" y="394"/>
                  </a:lnTo>
                  <a:cubicBezTo>
                    <a:pt x="858" y="394"/>
                    <a:pt x="974" y="301"/>
                    <a:pt x="974" y="185"/>
                  </a:cubicBezTo>
                  <a:cubicBezTo>
                    <a:pt x="974" y="93"/>
                    <a:pt x="858" y="0"/>
                    <a:pt x="76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67"/>
            <p:cNvSpPr/>
            <p:nvPr/>
          </p:nvSpPr>
          <p:spPr>
            <a:xfrm>
              <a:off x="1642379" y="626265"/>
              <a:ext cx="182049" cy="308935"/>
            </a:xfrm>
            <a:custGeom>
              <a:rect b="b" l="l" r="r" t="t"/>
              <a:pathLst>
                <a:path extrusionOk="0" h="8692" w="5122">
                  <a:moveTo>
                    <a:pt x="301" y="0"/>
                  </a:moveTo>
                  <a:cubicBezTo>
                    <a:pt x="93" y="0"/>
                    <a:pt x="0" y="93"/>
                    <a:pt x="0" y="186"/>
                  </a:cubicBezTo>
                  <a:lnTo>
                    <a:pt x="0" y="8482"/>
                  </a:lnTo>
                  <a:cubicBezTo>
                    <a:pt x="0" y="8598"/>
                    <a:pt x="93" y="8691"/>
                    <a:pt x="301" y="8691"/>
                  </a:cubicBezTo>
                  <a:lnTo>
                    <a:pt x="4936" y="8691"/>
                  </a:lnTo>
                  <a:cubicBezTo>
                    <a:pt x="5029" y="8691"/>
                    <a:pt x="5122" y="8598"/>
                    <a:pt x="5122" y="8482"/>
                  </a:cubicBezTo>
                  <a:cubicBezTo>
                    <a:pt x="5122" y="8390"/>
                    <a:pt x="5029" y="8297"/>
                    <a:pt x="4936" y="8297"/>
                  </a:cubicBezTo>
                  <a:lnTo>
                    <a:pt x="487" y="8297"/>
                  </a:lnTo>
                  <a:lnTo>
                    <a:pt x="487" y="186"/>
                  </a:lnTo>
                  <a:cubicBezTo>
                    <a:pt x="487" y="93"/>
                    <a:pt x="394" y="0"/>
                    <a:pt x="30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67"/>
            <p:cNvSpPr/>
            <p:nvPr/>
          </p:nvSpPr>
          <p:spPr>
            <a:xfrm>
              <a:off x="1933978" y="921168"/>
              <a:ext cx="34618" cy="14039"/>
            </a:xfrm>
            <a:custGeom>
              <a:rect b="b" l="l" r="r" t="t"/>
              <a:pathLst>
                <a:path extrusionOk="0" h="395" w="974">
                  <a:moveTo>
                    <a:pt x="209" y="0"/>
                  </a:moveTo>
                  <a:cubicBezTo>
                    <a:pt x="116" y="0"/>
                    <a:pt x="0" y="93"/>
                    <a:pt x="0" y="185"/>
                  </a:cubicBezTo>
                  <a:cubicBezTo>
                    <a:pt x="0" y="301"/>
                    <a:pt x="116" y="394"/>
                    <a:pt x="209" y="394"/>
                  </a:cubicBezTo>
                  <a:lnTo>
                    <a:pt x="788" y="394"/>
                  </a:lnTo>
                  <a:cubicBezTo>
                    <a:pt x="881" y="394"/>
                    <a:pt x="974" y="301"/>
                    <a:pt x="974" y="185"/>
                  </a:cubicBezTo>
                  <a:cubicBezTo>
                    <a:pt x="974" y="93"/>
                    <a:pt x="881" y="0"/>
                    <a:pt x="78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67"/>
            <p:cNvSpPr/>
            <p:nvPr/>
          </p:nvSpPr>
          <p:spPr>
            <a:xfrm>
              <a:off x="1807123" y="430207"/>
              <a:ext cx="178779" cy="79118"/>
            </a:xfrm>
            <a:custGeom>
              <a:rect b="b" l="l" r="r" t="t"/>
              <a:pathLst>
                <a:path extrusionOk="0" h="2226" w="5030">
                  <a:moveTo>
                    <a:pt x="2410" y="1"/>
                  </a:moveTo>
                  <a:lnTo>
                    <a:pt x="93" y="1832"/>
                  </a:lnTo>
                  <a:cubicBezTo>
                    <a:pt x="0" y="1947"/>
                    <a:pt x="0" y="2040"/>
                    <a:pt x="93" y="2133"/>
                  </a:cubicBezTo>
                  <a:cubicBezTo>
                    <a:pt x="93" y="2226"/>
                    <a:pt x="301" y="2226"/>
                    <a:pt x="394" y="2226"/>
                  </a:cubicBezTo>
                  <a:lnTo>
                    <a:pt x="2526" y="487"/>
                  </a:lnTo>
                  <a:lnTo>
                    <a:pt x="4728" y="2226"/>
                  </a:lnTo>
                  <a:lnTo>
                    <a:pt x="4844" y="2226"/>
                  </a:lnTo>
                  <a:cubicBezTo>
                    <a:pt x="4937" y="2226"/>
                    <a:pt x="4937" y="2226"/>
                    <a:pt x="5029" y="2133"/>
                  </a:cubicBezTo>
                  <a:cubicBezTo>
                    <a:pt x="5029" y="2040"/>
                    <a:pt x="5029" y="1947"/>
                    <a:pt x="4937" y="1832"/>
                  </a:cubicBezTo>
                  <a:lnTo>
                    <a:pt x="2619" y="1"/>
                  </a:ln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7"/>
            <p:cNvSpPr/>
            <p:nvPr/>
          </p:nvSpPr>
          <p:spPr>
            <a:xfrm>
              <a:off x="1642379" y="559372"/>
              <a:ext cx="99697" cy="80113"/>
            </a:xfrm>
            <a:custGeom>
              <a:rect b="b" l="l" r="r" t="t"/>
              <a:pathLst>
                <a:path extrusionOk="0" h="2254" w="2805">
                  <a:moveTo>
                    <a:pt x="2574" y="0"/>
                  </a:moveTo>
                  <a:cubicBezTo>
                    <a:pt x="2547" y="0"/>
                    <a:pt x="2526" y="13"/>
                    <a:pt x="2526" y="52"/>
                  </a:cubicBezTo>
                  <a:lnTo>
                    <a:pt x="93" y="1882"/>
                  </a:lnTo>
                  <a:cubicBezTo>
                    <a:pt x="93" y="1975"/>
                    <a:pt x="0" y="1975"/>
                    <a:pt x="0" y="2068"/>
                  </a:cubicBezTo>
                  <a:cubicBezTo>
                    <a:pt x="0" y="2160"/>
                    <a:pt x="93" y="2253"/>
                    <a:pt x="301" y="2253"/>
                  </a:cubicBezTo>
                  <a:lnTo>
                    <a:pt x="394" y="2253"/>
                  </a:lnTo>
                  <a:lnTo>
                    <a:pt x="2712" y="330"/>
                  </a:lnTo>
                  <a:cubicBezTo>
                    <a:pt x="2804" y="330"/>
                    <a:pt x="2804" y="144"/>
                    <a:pt x="2712" y="52"/>
                  </a:cubicBezTo>
                  <a:cubicBezTo>
                    <a:pt x="2712" y="52"/>
                    <a:pt x="2629" y="0"/>
                    <a:pt x="2574"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67"/>
            <p:cNvSpPr/>
            <p:nvPr/>
          </p:nvSpPr>
          <p:spPr>
            <a:xfrm>
              <a:off x="2050951" y="559372"/>
              <a:ext cx="99697" cy="80113"/>
            </a:xfrm>
            <a:custGeom>
              <a:rect b="b" l="l" r="r" t="t"/>
              <a:pathLst>
                <a:path extrusionOk="0" h="2254" w="2805">
                  <a:moveTo>
                    <a:pt x="295" y="0"/>
                  </a:moveTo>
                  <a:cubicBezTo>
                    <a:pt x="227" y="0"/>
                    <a:pt x="155" y="52"/>
                    <a:pt x="93" y="52"/>
                  </a:cubicBezTo>
                  <a:cubicBezTo>
                    <a:pt x="0" y="144"/>
                    <a:pt x="0" y="330"/>
                    <a:pt x="93" y="330"/>
                  </a:cubicBezTo>
                  <a:lnTo>
                    <a:pt x="2410" y="2253"/>
                  </a:lnTo>
                  <a:lnTo>
                    <a:pt x="2619" y="2253"/>
                  </a:lnTo>
                  <a:cubicBezTo>
                    <a:pt x="2619" y="2253"/>
                    <a:pt x="2712" y="2253"/>
                    <a:pt x="2712" y="2160"/>
                  </a:cubicBezTo>
                  <a:cubicBezTo>
                    <a:pt x="2804" y="2068"/>
                    <a:pt x="2804" y="1975"/>
                    <a:pt x="2712" y="1882"/>
                  </a:cubicBezTo>
                  <a:lnTo>
                    <a:pt x="394" y="52"/>
                  </a:lnTo>
                  <a:cubicBezTo>
                    <a:pt x="363" y="13"/>
                    <a:pt x="330" y="0"/>
                    <a:pt x="29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67"/>
            <p:cNvSpPr/>
            <p:nvPr/>
          </p:nvSpPr>
          <p:spPr>
            <a:xfrm>
              <a:off x="1642379" y="626265"/>
              <a:ext cx="508258" cy="174656"/>
            </a:xfrm>
            <a:custGeom>
              <a:rect b="b" l="l" r="r" t="t"/>
              <a:pathLst>
                <a:path extrusionOk="0" h="4914" w="14300">
                  <a:moveTo>
                    <a:pt x="394" y="0"/>
                  </a:moveTo>
                  <a:cubicBezTo>
                    <a:pt x="301" y="0"/>
                    <a:pt x="209" y="0"/>
                    <a:pt x="93" y="93"/>
                  </a:cubicBezTo>
                  <a:cubicBezTo>
                    <a:pt x="0" y="186"/>
                    <a:pt x="0" y="278"/>
                    <a:pt x="93" y="371"/>
                  </a:cubicBezTo>
                  <a:lnTo>
                    <a:pt x="5215" y="4241"/>
                  </a:lnTo>
                  <a:cubicBezTo>
                    <a:pt x="5794" y="4635"/>
                    <a:pt x="6466" y="4913"/>
                    <a:pt x="7161" y="4913"/>
                  </a:cubicBezTo>
                  <a:cubicBezTo>
                    <a:pt x="7833" y="4913"/>
                    <a:pt x="8598" y="4635"/>
                    <a:pt x="9085" y="4241"/>
                  </a:cubicBezTo>
                  <a:lnTo>
                    <a:pt x="14207" y="371"/>
                  </a:lnTo>
                  <a:cubicBezTo>
                    <a:pt x="14299" y="278"/>
                    <a:pt x="14299" y="186"/>
                    <a:pt x="14207" y="93"/>
                  </a:cubicBezTo>
                  <a:cubicBezTo>
                    <a:pt x="14207" y="0"/>
                    <a:pt x="13998" y="0"/>
                    <a:pt x="13905" y="0"/>
                  </a:cubicBezTo>
                  <a:lnTo>
                    <a:pt x="8899" y="3963"/>
                  </a:lnTo>
                  <a:cubicBezTo>
                    <a:pt x="8366" y="4346"/>
                    <a:pt x="7758" y="4537"/>
                    <a:pt x="7164" y="4537"/>
                  </a:cubicBezTo>
                  <a:cubicBezTo>
                    <a:pt x="6570" y="4537"/>
                    <a:pt x="5991" y="4346"/>
                    <a:pt x="5516" y="3963"/>
                  </a:cubicBezTo>
                  <a:lnTo>
                    <a:pt x="394" y="0"/>
                  </a:ln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67"/>
            <p:cNvSpPr/>
            <p:nvPr/>
          </p:nvSpPr>
          <p:spPr>
            <a:xfrm>
              <a:off x="1933978" y="921168"/>
              <a:ext cx="34618" cy="14039"/>
            </a:xfrm>
            <a:custGeom>
              <a:rect b="b" l="l" r="r" t="t"/>
              <a:pathLst>
                <a:path extrusionOk="0" h="395" w="974">
                  <a:moveTo>
                    <a:pt x="209" y="0"/>
                  </a:moveTo>
                  <a:cubicBezTo>
                    <a:pt x="116" y="0"/>
                    <a:pt x="0" y="93"/>
                    <a:pt x="0" y="185"/>
                  </a:cubicBezTo>
                  <a:cubicBezTo>
                    <a:pt x="0" y="301"/>
                    <a:pt x="116" y="394"/>
                    <a:pt x="209" y="394"/>
                  </a:cubicBezTo>
                  <a:lnTo>
                    <a:pt x="788" y="394"/>
                  </a:lnTo>
                  <a:cubicBezTo>
                    <a:pt x="881" y="394"/>
                    <a:pt x="974" y="301"/>
                    <a:pt x="974" y="185"/>
                  </a:cubicBezTo>
                  <a:cubicBezTo>
                    <a:pt x="974" y="93"/>
                    <a:pt x="881" y="0"/>
                    <a:pt x="78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67"/>
            <p:cNvSpPr/>
            <p:nvPr/>
          </p:nvSpPr>
          <p:spPr>
            <a:xfrm>
              <a:off x="1642379" y="773699"/>
              <a:ext cx="209239" cy="161505"/>
            </a:xfrm>
            <a:custGeom>
              <a:rect b="b" l="l" r="r" t="t"/>
              <a:pathLst>
                <a:path extrusionOk="0" h="4544" w="5887">
                  <a:moveTo>
                    <a:pt x="5609" y="1"/>
                  </a:moveTo>
                  <a:lnTo>
                    <a:pt x="93" y="4242"/>
                  </a:lnTo>
                  <a:lnTo>
                    <a:pt x="93" y="4334"/>
                  </a:lnTo>
                  <a:cubicBezTo>
                    <a:pt x="0" y="4450"/>
                    <a:pt x="93" y="4543"/>
                    <a:pt x="301" y="4543"/>
                  </a:cubicBezTo>
                  <a:lnTo>
                    <a:pt x="4936" y="4543"/>
                  </a:lnTo>
                  <a:cubicBezTo>
                    <a:pt x="5029" y="4543"/>
                    <a:pt x="5122" y="4450"/>
                    <a:pt x="5122" y="4334"/>
                  </a:cubicBezTo>
                  <a:cubicBezTo>
                    <a:pt x="5122" y="4242"/>
                    <a:pt x="5029" y="4149"/>
                    <a:pt x="4936" y="4149"/>
                  </a:cubicBezTo>
                  <a:lnTo>
                    <a:pt x="881" y="4149"/>
                  </a:lnTo>
                  <a:lnTo>
                    <a:pt x="5794" y="395"/>
                  </a:lnTo>
                  <a:cubicBezTo>
                    <a:pt x="5887" y="279"/>
                    <a:pt x="5887" y="186"/>
                    <a:pt x="5887" y="93"/>
                  </a:cubicBezTo>
                  <a:cubicBezTo>
                    <a:pt x="5794" y="1"/>
                    <a:pt x="5701" y="1"/>
                    <a:pt x="56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67"/>
            <p:cNvSpPr/>
            <p:nvPr/>
          </p:nvSpPr>
          <p:spPr>
            <a:xfrm>
              <a:off x="1862287" y="921168"/>
              <a:ext cx="34654" cy="14039"/>
            </a:xfrm>
            <a:custGeom>
              <a:rect b="b" l="l" r="r" t="t"/>
              <a:pathLst>
                <a:path extrusionOk="0" h="395" w="975">
                  <a:moveTo>
                    <a:pt x="186" y="0"/>
                  </a:moveTo>
                  <a:cubicBezTo>
                    <a:pt x="94" y="0"/>
                    <a:pt x="1" y="93"/>
                    <a:pt x="1" y="185"/>
                  </a:cubicBezTo>
                  <a:cubicBezTo>
                    <a:pt x="1" y="301"/>
                    <a:pt x="94" y="394"/>
                    <a:pt x="186" y="394"/>
                  </a:cubicBezTo>
                  <a:lnTo>
                    <a:pt x="766" y="394"/>
                  </a:lnTo>
                  <a:cubicBezTo>
                    <a:pt x="858" y="394"/>
                    <a:pt x="974" y="301"/>
                    <a:pt x="974" y="185"/>
                  </a:cubicBezTo>
                  <a:cubicBezTo>
                    <a:pt x="974" y="93"/>
                    <a:pt x="858" y="0"/>
                    <a:pt x="76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67"/>
            <p:cNvSpPr/>
            <p:nvPr/>
          </p:nvSpPr>
          <p:spPr>
            <a:xfrm>
              <a:off x="1941371" y="773699"/>
              <a:ext cx="209274" cy="161505"/>
            </a:xfrm>
            <a:custGeom>
              <a:rect b="b" l="l" r="r" t="t"/>
              <a:pathLst>
                <a:path extrusionOk="0" h="4544" w="5888">
                  <a:moveTo>
                    <a:pt x="372" y="1"/>
                  </a:moveTo>
                  <a:cubicBezTo>
                    <a:pt x="279" y="1"/>
                    <a:pt x="93" y="1"/>
                    <a:pt x="93" y="93"/>
                  </a:cubicBezTo>
                  <a:cubicBezTo>
                    <a:pt x="1" y="186"/>
                    <a:pt x="1" y="279"/>
                    <a:pt x="93" y="395"/>
                  </a:cubicBezTo>
                  <a:lnTo>
                    <a:pt x="5122" y="4149"/>
                  </a:lnTo>
                  <a:lnTo>
                    <a:pt x="2017" y="4149"/>
                  </a:lnTo>
                  <a:cubicBezTo>
                    <a:pt x="1924" y="4149"/>
                    <a:pt x="1832" y="4242"/>
                    <a:pt x="1832" y="4334"/>
                  </a:cubicBezTo>
                  <a:cubicBezTo>
                    <a:pt x="1832" y="4450"/>
                    <a:pt x="1924" y="4543"/>
                    <a:pt x="2017" y="4543"/>
                  </a:cubicBezTo>
                  <a:lnTo>
                    <a:pt x="5795" y="4543"/>
                  </a:lnTo>
                  <a:cubicBezTo>
                    <a:pt x="5887" y="4450"/>
                    <a:pt x="5887" y="4242"/>
                    <a:pt x="5795" y="4242"/>
                  </a:cubicBezTo>
                  <a:lnTo>
                    <a:pt x="372" y="1"/>
                  </a:ln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67"/>
            <p:cNvSpPr/>
            <p:nvPr/>
          </p:nvSpPr>
          <p:spPr>
            <a:xfrm>
              <a:off x="1728039" y="495287"/>
              <a:ext cx="340213" cy="210092"/>
            </a:xfrm>
            <a:custGeom>
              <a:rect b="b" l="l" r="r" t="t"/>
              <a:pathLst>
                <a:path extrusionOk="0" h="5911" w="9572">
                  <a:moveTo>
                    <a:pt x="209" y="1"/>
                  </a:moveTo>
                  <a:cubicBezTo>
                    <a:pt x="116" y="1"/>
                    <a:pt x="0" y="116"/>
                    <a:pt x="0" y="209"/>
                  </a:cubicBezTo>
                  <a:lnTo>
                    <a:pt x="0" y="5609"/>
                  </a:lnTo>
                  <a:cubicBezTo>
                    <a:pt x="0" y="5794"/>
                    <a:pt x="116" y="5910"/>
                    <a:pt x="209" y="5910"/>
                  </a:cubicBezTo>
                  <a:cubicBezTo>
                    <a:pt x="302" y="5910"/>
                    <a:pt x="394" y="5794"/>
                    <a:pt x="394" y="5609"/>
                  </a:cubicBezTo>
                  <a:lnTo>
                    <a:pt x="394" y="395"/>
                  </a:lnTo>
                  <a:lnTo>
                    <a:pt x="9085" y="395"/>
                  </a:lnTo>
                  <a:lnTo>
                    <a:pt x="9085" y="5609"/>
                  </a:lnTo>
                  <a:cubicBezTo>
                    <a:pt x="9085" y="5794"/>
                    <a:pt x="9178" y="5910"/>
                    <a:pt x="9386" y="5910"/>
                  </a:cubicBezTo>
                  <a:cubicBezTo>
                    <a:pt x="9479" y="5910"/>
                    <a:pt x="9572" y="5794"/>
                    <a:pt x="9572" y="5609"/>
                  </a:cubicBezTo>
                  <a:lnTo>
                    <a:pt x="9572" y="209"/>
                  </a:lnTo>
                  <a:cubicBezTo>
                    <a:pt x="9572" y="116"/>
                    <a:pt x="9479" y="1"/>
                    <a:pt x="938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67"/>
            <p:cNvSpPr/>
            <p:nvPr/>
          </p:nvSpPr>
          <p:spPr>
            <a:xfrm>
              <a:off x="1789814" y="553756"/>
              <a:ext cx="216667" cy="14039"/>
            </a:xfrm>
            <a:custGeom>
              <a:rect b="b" l="l" r="r" t="t"/>
              <a:pathLst>
                <a:path extrusionOk="0" h="395" w="6096">
                  <a:moveTo>
                    <a:pt x="209" y="1"/>
                  </a:moveTo>
                  <a:cubicBezTo>
                    <a:pt x="116" y="1"/>
                    <a:pt x="1" y="94"/>
                    <a:pt x="1" y="210"/>
                  </a:cubicBezTo>
                  <a:cubicBezTo>
                    <a:pt x="1" y="302"/>
                    <a:pt x="116" y="395"/>
                    <a:pt x="209" y="395"/>
                  </a:cubicBezTo>
                  <a:lnTo>
                    <a:pt x="5910" y="395"/>
                  </a:lnTo>
                  <a:cubicBezTo>
                    <a:pt x="6003" y="395"/>
                    <a:pt x="6096" y="302"/>
                    <a:pt x="6096" y="210"/>
                  </a:cubicBezTo>
                  <a:cubicBezTo>
                    <a:pt x="6096" y="94"/>
                    <a:pt x="6003" y="1"/>
                    <a:pt x="591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67"/>
            <p:cNvSpPr/>
            <p:nvPr/>
          </p:nvSpPr>
          <p:spPr>
            <a:xfrm>
              <a:off x="1789814" y="612261"/>
              <a:ext cx="216667" cy="14039"/>
            </a:xfrm>
            <a:custGeom>
              <a:rect b="b" l="l" r="r" t="t"/>
              <a:pathLst>
                <a:path extrusionOk="0" h="395" w="6096">
                  <a:moveTo>
                    <a:pt x="209" y="0"/>
                  </a:moveTo>
                  <a:cubicBezTo>
                    <a:pt x="116" y="0"/>
                    <a:pt x="1" y="93"/>
                    <a:pt x="1" y="186"/>
                  </a:cubicBezTo>
                  <a:cubicBezTo>
                    <a:pt x="1" y="302"/>
                    <a:pt x="116" y="394"/>
                    <a:pt x="209" y="394"/>
                  </a:cubicBezTo>
                  <a:lnTo>
                    <a:pt x="5910" y="394"/>
                  </a:lnTo>
                  <a:cubicBezTo>
                    <a:pt x="6003" y="394"/>
                    <a:pt x="6096" y="302"/>
                    <a:pt x="6096" y="186"/>
                  </a:cubicBezTo>
                  <a:cubicBezTo>
                    <a:pt x="6096" y="93"/>
                    <a:pt x="6003" y="0"/>
                    <a:pt x="591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67"/>
            <p:cNvSpPr/>
            <p:nvPr/>
          </p:nvSpPr>
          <p:spPr>
            <a:xfrm>
              <a:off x="1789814" y="667459"/>
              <a:ext cx="216667" cy="17309"/>
            </a:xfrm>
            <a:custGeom>
              <a:rect b="b" l="l" r="r" t="t"/>
              <a:pathLst>
                <a:path extrusionOk="0" h="487" w="6096">
                  <a:moveTo>
                    <a:pt x="209" y="0"/>
                  </a:moveTo>
                  <a:cubicBezTo>
                    <a:pt x="116" y="0"/>
                    <a:pt x="1" y="93"/>
                    <a:pt x="1" y="278"/>
                  </a:cubicBezTo>
                  <a:cubicBezTo>
                    <a:pt x="1" y="371"/>
                    <a:pt x="116" y="487"/>
                    <a:pt x="209" y="487"/>
                  </a:cubicBezTo>
                  <a:lnTo>
                    <a:pt x="5910" y="487"/>
                  </a:lnTo>
                  <a:cubicBezTo>
                    <a:pt x="6003" y="487"/>
                    <a:pt x="6096" y="371"/>
                    <a:pt x="6096" y="278"/>
                  </a:cubicBezTo>
                  <a:cubicBezTo>
                    <a:pt x="6096" y="93"/>
                    <a:pt x="6003" y="0"/>
                    <a:pt x="591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 name="Google Shape;1330;p67"/>
          <p:cNvGrpSpPr/>
          <p:nvPr/>
        </p:nvGrpSpPr>
        <p:grpSpPr>
          <a:xfrm>
            <a:off x="5177869" y="3342295"/>
            <a:ext cx="419300" cy="507448"/>
            <a:chOff x="1686844" y="1940907"/>
            <a:chExt cx="419300" cy="507448"/>
          </a:xfrm>
        </p:grpSpPr>
        <p:sp>
          <p:nvSpPr>
            <p:cNvPr id="1331" name="Google Shape;1331;p67"/>
            <p:cNvSpPr/>
            <p:nvPr/>
          </p:nvSpPr>
          <p:spPr>
            <a:xfrm>
              <a:off x="1735432" y="2160032"/>
              <a:ext cx="71725" cy="288321"/>
            </a:xfrm>
            <a:custGeom>
              <a:rect b="b" l="l" r="r" t="t"/>
              <a:pathLst>
                <a:path extrusionOk="0" h="8112" w="2018">
                  <a:moveTo>
                    <a:pt x="186" y="0"/>
                  </a:moveTo>
                  <a:cubicBezTo>
                    <a:pt x="94" y="0"/>
                    <a:pt x="1" y="93"/>
                    <a:pt x="1" y="209"/>
                  </a:cubicBezTo>
                  <a:lnTo>
                    <a:pt x="1" y="7046"/>
                  </a:lnTo>
                  <a:cubicBezTo>
                    <a:pt x="1" y="7625"/>
                    <a:pt x="488" y="8112"/>
                    <a:pt x="1067" y="8112"/>
                  </a:cubicBezTo>
                  <a:cubicBezTo>
                    <a:pt x="1646" y="8112"/>
                    <a:pt x="2017" y="7625"/>
                    <a:pt x="2017" y="7046"/>
                  </a:cubicBezTo>
                  <a:lnTo>
                    <a:pt x="2017" y="4450"/>
                  </a:lnTo>
                  <a:cubicBezTo>
                    <a:pt x="2017" y="4357"/>
                    <a:pt x="1925" y="4265"/>
                    <a:pt x="1832" y="4265"/>
                  </a:cubicBezTo>
                  <a:cubicBezTo>
                    <a:pt x="1739" y="4265"/>
                    <a:pt x="1646" y="4357"/>
                    <a:pt x="1646" y="4450"/>
                  </a:cubicBezTo>
                  <a:lnTo>
                    <a:pt x="1646" y="7046"/>
                  </a:lnTo>
                  <a:cubicBezTo>
                    <a:pt x="1646" y="7440"/>
                    <a:pt x="1345" y="7741"/>
                    <a:pt x="1067" y="7741"/>
                  </a:cubicBezTo>
                  <a:cubicBezTo>
                    <a:pt x="673" y="7741"/>
                    <a:pt x="488" y="7440"/>
                    <a:pt x="488" y="7046"/>
                  </a:cubicBezTo>
                  <a:lnTo>
                    <a:pt x="488" y="209"/>
                  </a:lnTo>
                  <a:cubicBezTo>
                    <a:pt x="488" y="93"/>
                    <a:pt x="372" y="0"/>
                    <a:pt x="18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67"/>
            <p:cNvSpPr/>
            <p:nvPr/>
          </p:nvSpPr>
          <p:spPr>
            <a:xfrm>
              <a:off x="1793937" y="2085071"/>
              <a:ext cx="257043" cy="363280"/>
            </a:xfrm>
            <a:custGeom>
              <a:rect b="b" l="l" r="r" t="t"/>
              <a:pathLst>
                <a:path extrusionOk="0" h="10221" w="7232">
                  <a:moveTo>
                    <a:pt x="5099" y="0"/>
                  </a:moveTo>
                  <a:cubicBezTo>
                    <a:pt x="5006" y="0"/>
                    <a:pt x="4914" y="93"/>
                    <a:pt x="4914" y="279"/>
                  </a:cubicBezTo>
                  <a:cubicBezTo>
                    <a:pt x="4914" y="371"/>
                    <a:pt x="5006" y="464"/>
                    <a:pt x="5099" y="464"/>
                  </a:cubicBezTo>
                  <a:lnTo>
                    <a:pt x="6258" y="464"/>
                  </a:lnTo>
                  <a:cubicBezTo>
                    <a:pt x="6559" y="464"/>
                    <a:pt x="6837" y="673"/>
                    <a:pt x="6837" y="1043"/>
                  </a:cubicBezTo>
                  <a:cubicBezTo>
                    <a:pt x="6837" y="1345"/>
                    <a:pt x="6559" y="1623"/>
                    <a:pt x="6258" y="1623"/>
                  </a:cubicBezTo>
                  <a:lnTo>
                    <a:pt x="1831" y="1623"/>
                  </a:lnTo>
                  <a:cubicBezTo>
                    <a:pt x="1739" y="1623"/>
                    <a:pt x="1623" y="1739"/>
                    <a:pt x="1623" y="1831"/>
                  </a:cubicBezTo>
                  <a:lnTo>
                    <a:pt x="1623" y="9155"/>
                  </a:lnTo>
                  <a:cubicBezTo>
                    <a:pt x="1623" y="9363"/>
                    <a:pt x="1530" y="9456"/>
                    <a:pt x="1437" y="9641"/>
                  </a:cubicBezTo>
                  <a:cubicBezTo>
                    <a:pt x="1345" y="9746"/>
                    <a:pt x="1200" y="9798"/>
                    <a:pt x="1043" y="9798"/>
                  </a:cubicBezTo>
                  <a:cubicBezTo>
                    <a:pt x="887" y="9798"/>
                    <a:pt x="719" y="9746"/>
                    <a:pt x="580" y="9641"/>
                  </a:cubicBezTo>
                  <a:cubicBezTo>
                    <a:pt x="464" y="9456"/>
                    <a:pt x="371" y="9363"/>
                    <a:pt x="371" y="9155"/>
                  </a:cubicBezTo>
                  <a:lnTo>
                    <a:pt x="371" y="6559"/>
                  </a:lnTo>
                  <a:cubicBezTo>
                    <a:pt x="371" y="6466"/>
                    <a:pt x="279" y="6374"/>
                    <a:pt x="186" y="6374"/>
                  </a:cubicBezTo>
                  <a:cubicBezTo>
                    <a:pt x="93" y="6374"/>
                    <a:pt x="0" y="6466"/>
                    <a:pt x="0" y="6559"/>
                  </a:cubicBezTo>
                  <a:lnTo>
                    <a:pt x="0" y="9155"/>
                  </a:lnTo>
                  <a:cubicBezTo>
                    <a:pt x="0" y="9734"/>
                    <a:pt x="464" y="10221"/>
                    <a:pt x="1043" y="10221"/>
                  </a:cubicBezTo>
                  <a:cubicBezTo>
                    <a:pt x="1530" y="10221"/>
                    <a:pt x="2017" y="9734"/>
                    <a:pt x="2017" y="9155"/>
                  </a:cubicBezTo>
                  <a:lnTo>
                    <a:pt x="2017" y="2017"/>
                  </a:lnTo>
                  <a:lnTo>
                    <a:pt x="6258" y="2017"/>
                  </a:lnTo>
                  <a:cubicBezTo>
                    <a:pt x="6744" y="2017"/>
                    <a:pt x="7231" y="1530"/>
                    <a:pt x="7231" y="1043"/>
                  </a:cubicBezTo>
                  <a:cubicBezTo>
                    <a:pt x="7231" y="464"/>
                    <a:pt x="6744" y="0"/>
                    <a:pt x="625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67"/>
            <p:cNvSpPr/>
            <p:nvPr/>
          </p:nvSpPr>
          <p:spPr>
            <a:xfrm>
              <a:off x="1824397" y="2085071"/>
              <a:ext cx="37924" cy="16492"/>
            </a:xfrm>
            <a:custGeom>
              <a:rect b="b" l="l" r="r" t="t"/>
              <a:pathLst>
                <a:path extrusionOk="0" h="464" w="1067">
                  <a:moveTo>
                    <a:pt x="302" y="0"/>
                  </a:moveTo>
                  <a:cubicBezTo>
                    <a:pt x="94" y="0"/>
                    <a:pt x="1" y="93"/>
                    <a:pt x="1" y="279"/>
                  </a:cubicBezTo>
                  <a:cubicBezTo>
                    <a:pt x="1" y="371"/>
                    <a:pt x="94" y="464"/>
                    <a:pt x="302" y="464"/>
                  </a:cubicBezTo>
                  <a:lnTo>
                    <a:pt x="882" y="464"/>
                  </a:lnTo>
                  <a:cubicBezTo>
                    <a:pt x="974" y="464"/>
                    <a:pt x="1067" y="371"/>
                    <a:pt x="1067" y="279"/>
                  </a:cubicBezTo>
                  <a:cubicBezTo>
                    <a:pt x="1067" y="93"/>
                    <a:pt x="974" y="0"/>
                    <a:pt x="88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67"/>
            <p:cNvSpPr/>
            <p:nvPr/>
          </p:nvSpPr>
          <p:spPr>
            <a:xfrm>
              <a:off x="1686844" y="2085071"/>
              <a:ext cx="103002" cy="222425"/>
            </a:xfrm>
            <a:custGeom>
              <a:rect b="b" l="l" r="r" t="t"/>
              <a:pathLst>
                <a:path extrusionOk="0" h="6258" w="2898">
                  <a:moveTo>
                    <a:pt x="1947" y="0"/>
                  </a:moveTo>
                  <a:cubicBezTo>
                    <a:pt x="881" y="0"/>
                    <a:pt x="1" y="858"/>
                    <a:pt x="1" y="1924"/>
                  </a:cubicBezTo>
                  <a:lnTo>
                    <a:pt x="1" y="5400"/>
                  </a:lnTo>
                  <a:cubicBezTo>
                    <a:pt x="1" y="5887"/>
                    <a:pt x="395" y="6258"/>
                    <a:pt x="881" y="6258"/>
                  </a:cubicBezTo>
                  <a:cubicBezTo>
                    <a:pt x="1368" y="6258"/>
                    <a:pt x="1855" y="5887"/>
                    <a:pt x="1855" y="5400"/>
                  </a:cubicBezTo>
                  <a:lnTo>
                    <a:pt x="1855" y="2318"/>
                  </a:lnTo>
                  <a:cubicBezTo>
                    <a:pt x="1855" y="2202"/>
                    <a:pt x="1739" y="2109"/>
                    <a:pt x="1553" y="2109"/>
                  </a:cubicBezTo>
                  <a:cubicBezTo>
                    <a:pt x="1461" y="2109"/>
                    <a:pt x="1368" y="2202"/>
                    <a:pt x="1368" y="2318"/>
                  </a:cubicBezTo>
                  <a:lnTo>
                    <a:pt x="1368" y="5400"/>
                  </a:lnTo>
                  <a:cubicBezTo>
                    <a:pt x="1368" y="5678"/>
                    <a:pt x="1159" y="5887"/>
                    <a:pt x="881" y="5887"/>
                  </a:cubicBezTo>
                  <a:cubicBezTo>
                    <a:pt x="696" y="5887"/>
                    <a:pt x="487" y="5678"/>
                    <a:pt x="487" y="5400"/>
                  </a:cubicBezTo>
                  <a:lnTo>
                    <a:pt x="487" y="1924"/>
                  </a:lnTo>
                  <a:cubicBezTo>
                    <a:pt x="487" y="1043"/>
                    <a:pt x="1067" y="464"/>
                    <a:pt x="1947" y="464"/>
                  </a:cubicBezTo>
                  <a:lnTo>
                    <a:pt x="2712" y="464"/>
                  </a:lnTo>
                  <a:cubicBezTo>
                    <a:pt x="2805" y="464"/>
                    <a:pt x="2898" y="371"/>
                    <a:pt x="2898" y="279"/>
                  </a:cubicBezTo>
                  <a:cubicBezTo>
                    <a:pt x="2898" y="93"/>
                    <a:pt x="2805" y="0"/>
                    <a:pt x="271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67"/>
            <p:cNvSpPr/>
            <p:nvPr/>
          </p:nvSpPr>
          <p:spPr>
            <a:xfrm>
              <a:off x="1896906" y="2085071"/>
              <a:ext cx="37106" cy="16492"/>
            </a:xfrm>
            <a:custGeom>
              <a:rect b="b" l="l" r="r" t="t"/>
              <a:pathLst>
                <a:path extrusionOk="0" h="464" w="1044">
                  <a:moveTo>
                    <a:pt x="186" y="0"/>
                  </a:moveTo>
                  <a:cubicBezTo>
                    <a:pt x="93" y="0"/>
                    <a:pt x="0" y="93"/>
                    <a:pt x="0" y="279"/>
                  </a:cubicBezTo>
                  <a:cubicBezTo>
                    <a:pt x="0" y="371"/>
                    <a:pt x="93" y="464"/>
                    <a:pt x="186" y="464"/>
                  </a:cubicBezTo>
                  <a:lnTo>
                    <a:pt x="858" y="464"/>
                  </a:lnTo>
                  <a:cubicBezTo>
                    <a:pt x="950" y="464"/>
                    <a:pt x="1043" y="371"/>
                    <a:pt x="1043" y="279"/>
                  </a:cubicBezTo>
                  <a:cubicBezTo>
                    <a:pt x="1043" y="93"/>
                    <a:pt x="950" y="0"/>
                    <a:pt x="85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67"/>
            <p:cNvSpPr/>
            <p:nvPr/>
          </p:nvSpPr>
          <p:spPr>
            <a:xfrm>
              <a:off x="1742043" y="1940907"/>
              <a:ext cx="123581" cy="123617"/>
            </a:xfrm>
            <a:custGeom>
              <a:rect b="b" l="l" r="r" t="t"/>
              <a:pathLst>
                <a:path extrusionOk="0" h="3478" w="3477">
                  <a:moveTo>
                    <a:pt x="1739" y="464"/>
                  </a:moveTo>
                  <a:cubicBezTo>
                    <a:pt x="2503" y="464"/>
                    <a:pt x="3083" y="1044"/>
                    <a:pt x="3083" y="1739"/>
                  </a:cubicBezTo>
                  <a:cubicBezTo>
                    <a:pt x="3083" y="2411"/>
                    <a:pt x="2503" y="3083"/>
                    <a:pt x="1739" y="3083"/>
                  </a:cubicBezTo>
                  <a:cubicBezTo>
                    <a:pt x="1066" y="3083"/>
                    <a:pt x="487" y="2411"/>
                    <a:pt x="487" y="1739"/>
                  </a:cubicBezTo>
                  <a:cubicBezTo>
                    <a:pt x="487" y="1044"/>
                    <a:pt x="1066" y="464"/>
                    <a:pt x="1739" y="464"/>
                  </a:cubicBezTo>
                  <a:close/>
                  <a:moveTo>
                    <a:pt x="1739" y="1"/>
                  </a:moveTo>
                  <a:cubicBezTo>
                    <a:pt x="765" y="1"/>
                    <a:pt x="0" y="766"/>
                    <a:pt x="0" y="1739"/>
                  </a:cubicBezTo>
                  <a:cubicBezTo>
                    <a:pt x="0" y="2689"/>
                    <a:pt x="765" y="3477"/>
                    <a:pt x="1739" y="3477"/>
                  </a:cubicBezTo>
                  <a:cubicBezTo>
                    <a:pt x="2712" y="3477"/>
                    <a:pt x="3477" y="2689"/>
                    <a:pt x="3477" y="1739"/>
                  </a:cubicBezTo>
                  <a:cubicBezTo>
                    <a:pt x="3477" y="766"/>
                    <a:pt x="2712" y="1"/>
                    <a:pt x="173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67"/>
            <p:cNvSpPr/>
            <p:nvPr/>
          </p:nvSpPr>
          <p:spPr>
            <a:xfrm>
              <a:off x="1900211" y="2242386"/>
              <a:ext cx="205933" cy="205969"/>
            </a:xfrm>
            <a:custGeom>
              <a:rect b="b" l="l" r="r" t="t"/>
              <a:pathLst>
                <a:path extrusionOk="0" h="5795" w="5794">
                  <a:moveTo>
                    <a:pt x="2897" y="395"/>
                  </a:moveTo>
                  <a:cubicBezTo>
                    <a:pt x="4241" y="395"/>
                    <a:pt x="5400" y="1461"/>
                    <a:pt x="5400" y="2898"/>
                  </a:cubicBezTo>
                  <a:cubicBezTo>
                    <a:pt x="5400" y="4265"/>
                    <a:pt x="4241" y="5308"/>
                    <a:pt x="2897" y="5308"/>
                  </a:cubicBezTo>
                  <a:cubicBezTo>
                    <a:pt x="1530" y="5308"/>
                    <a:pt x="371" y="4265"/>
                    <a:pt x="371" y="2898"/>
                  </a:cubicBezTo>
                  <a:cubicBezTo>
                    <a:pt x="371" y="1461"/>
                    <a:pt x="1530" y="395"/>
                    <a:pt x="2897" y="395"/>
                  </a:cubicBezTo>
                  <a:close/>
                  <a:moveTo>
                    <a:pt x="2897" y="1"/>
                  </a:moveTo>
                  <a:cubicBezTo>
                    <a:pt x="1344" y="1"/>
                    <a:pt x="0" y="1252"/>
                    <a:pt x="0" y="2898"/>
                  </a:cubicBezTo>
                  <a:cubicBezTo>
                    <a:pt x="0" y="4451"/>
                    <a:pt x="1344" y="5795"/>
                    <a:pt x="2897" y="5795"/>
                  </a:cubicBezTo>
                  <a:cubicBezTo>
                    <a:pt x="4542" y="5795"/>
                    <a:pt x="5794" y="4451"/>
                    <a:pt x="5794" y="2898"/>
                  </a:cubicBezTo>
                  <a:cubicBezTo>
                    <a:pt x="5794" y="1252"/>
                    <a:pt x="4542" y="1"/>
                    <a:pt x="2897"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7"/>
            <p:cNvSpPr/>
            <p:nvPr/>
          </p:nvSpPr>
          <p:spPr>
            <a:xfrm>
              <a:off x="1951252" y="2242386"/>
              <a:ext cx="103002" cy="205969"/>
            </a:xfrm>
            <a:custGeom>
              <a:rect b="b" l="l" r="r" t="t"/>
              <a:pathLst>
                <a:path extrusionOk="0" h="5795" w="2898">
                  <a:moveTo>
                    <a:pt x="1461" y="395"/>
                  </a:moveTo>
                  <a:cubicBezTo>
                    <a:pt x="1948" y="395"/>
                    <a:pt x="2527" y="1368"/>
                    <a:pt x="2527" y="2898"/>
                  </a:cubicBezTo>
                  <a:cubicBezTo>
                    <a:pt x="2527" y="4358"/>
                    <a:pt x="1948" y="5308"/>
                    <a:pt x="1461" y="5308"/>
                  </a:cubicBezTo>
                  <a:cubicBezTo>
                    <a:pt x="974" y="5308"/>
                    <a:pt x="395" y="4358"/>
                    <a:pt x="395" y="2898"/>
                  </a:cubicBezTo>
                  <a:cubicBezTo>
                    <a:pt x="395" y="1368"/>
                    <a:pt x="974" y="395"/>
                    <a:pt x="1461" y="395"/>
                  </a:cubicBezTo>
                  <a:close/>
                  <a:moveTo>
                    <a:pt x="1461" y="1"/>
                  </a:moveTo>
                  <a:cubicBezTo>
                    <a:pt x="673" y="1"/>
                    <a:pt x="1" y="1252"/>
                    <a:pt x="1" y="2898"/>
                  </a:cubicBezTo>
                  <a:cubicBezTo>
                    <a:pt x="1" y="4451"/>
                    <a:pt x="673" y="5795"/>
                    <a:pt x="1461" y="5795"/>
                  </a:cubicBezTo>
                  <a:cubicBezTo>
                    <a:pt x="2318" y="5795"/>
                    <a:pt x="2898" y="4451"/>
                    <a:pt x="2898" y="2898"/>
                  </a:cubicBezTo>
                  <a:cubicBezTo>
                    <a:pt x="2898" y="1252"/>
                    <a:pt x="2318" y="1"/>
                    <a:pt x="1461"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7"/>
            <p:cNvSpPr/>
            <p:nvPr/>
          </p:nvSpPr>
          <p:spPr>
            <a:xfrm>
              <a:off x="1995752" y="2242386"/>
              <a:ext cx="14039" cy="205969"/>
            </a:xfrm>
            <a:custGeom>
              <a:rect b="b" l="l" r="r" t="t"/>
              <a:pathLst>
                <a:path extrusionOk="0" h="5795" w="395">
                  <a:moveTo>
                    <a:pt x="209" y="1"/>
                  </a:moveTo>
                  <a:cubicBezTo>
                    <a:pt x="116" y="1"/>
                    <a:pt x="0" y="94"/>
                    <a:pt x="0" y="209"/>
                  </a:cubicBezTo>
                  <a:lnTo>
                    <a:pt x="0" y="5609"/>
                  </a:lnTo>
                  <a:cubicBezTo>
                    <a:pt x="0" y="5702"/>
                    <a:pt x="116" y="5795"/>
                    <a:pt x="209" y="5795"/>
                  </a:cubicBezTo>
                  <a:cubicBezTo>
                    <a:pt x="302" y="5795"/>
                    <a:pt x="394" y="5702"/>
                    <a:pt x="394" y="5609"/>
                  </a:cubicBezTo>
                  <a:lnTo>
                    <a:pt x="394" y="209"/>
                  </a:lnTo>
                  <a:cubicBezTo>
                    <a:pt x="394" y="94"/>
                    <a:pt x="30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67"/>
            <p:cNvSpPr/>
            <p:nvPr/>
          </p:nvSpPr>
          <p:spPr>
            <a:xfrm>
              <a:off x="1900211" y="2338780"/>
              <a:ext cx="205933" cy="14039"/>
            </a:xfrm>
            <a:custGeom>
              <a:rect b="b" l="l" r="r" t="t"/>
              <a:pathLst>
                <a:path extrusionOk="0" h="395" w="5794">
                  <a:moveTo>
                    <a:pt x="185" y="0"/>
                  </a:moveTo>
                  <a:cubicBezTo>
                    <a:pt x="93" y="0"/>
                    <a:pt x="0" y="93"/>
                    <a:pt x="0" y="186"/>
                  </a:cubicBezTo>
                  <a:cubicBezTo>
                    <a:pt x="0" y="278"/>
                    <a:pt x="93" y="394"/>
                    <a:pt x="185" y="394"/>
                  </a:cubicBezTo>
                  <a:lnTo>
                    <a:pt x="5585" y="394"/>
                  </a:lnTo>
                  <a:cubicBezTo>
                    <a:pt x="5701" y="394"/>
                    <a:pt x="5794" y="278"/>
                    <a:pt x="5794" y="186"/>
                  </a:cubicBezTo>
                  <a:cubicBezTo>
                    <a:pt x="5794" y="93"/>
                    <a:pt x="5701" y="0"/>
                    <a:pt x="558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67"/>
            <p:cNvSpPr/>
            <p:nvPr/>
          </p:nvSpPr>
          <p:spPr>
            <a:xfrm>
              <a:off x="1913362" y="2291009"/>
              <a:ext cx="182084" cy="13222"/>
            </a:xfrm>
            <a:custGeom>
              <a:rect b="b" l="l" r="r" t="t"/>
              <a:pathLst>
                <a:path extrusionOk="0" h="372" w="5123">
                  <a:moveTo>
                    <a:pt x="209" y="0"/>
                  </a:moveTo>
                  <a:cubicBezTo>
                    <a:pt x="117" y="0"/>
                    <a:pt x="1" y="93"/>
                    <a:pt x="1" y="186"/>
                  </a:cubicBezTo>
                  <a:cubicBezTo>
                    <a:pt x="1" y="278"/>
                    <a:pt x="117" y="371"/>
                    <a:pt x="209" y="371"/>
                  </a:cubicBezTo>
                  <a:lnTo>
                    <a:pt x="4937" y="371"/>
                  </a:lnTo>
                  <a:cubicBezTo>
                    <a:pt x="5030" y="371"/>
                    <a:pt x="5123" y="278"/>
                    <a:pt x="5123" y="186"/>
                  </a:cubicBezTo>
                  <a:cubicBezTo>
                    <a:pt x="5123" y="93"/>
                    <a:pt x="5030" y="0"/>
                    <a:pt x="4937"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67"/>
            <p:cNvSpPr/>
            <p:nvPr/>
          </p:nvSpPr>
          <p:spPr>
            <a:xfrm>
              <a:off x="1913362" y="2383244"/>
              <a:ext cx="182084" cy="14039"/>
            </a:xfrm>
            <a:custGeom>
              <a:rect b="b" l="l" r="r" t="t"/>
              <a:pathLst>
                <a:path extrusionOk="0" h="395" w="5123">
                  <a:moveTo>
                    <a:pt x="209" y="1"/>
                  </a:moveTo>
                  <a:cubicBezTo>
                    <a:pt x="117" y="1"/>
                    <a:pt x="1" y="94"/>
                    <a:pt x="1" y="186"/>
                  </a:cubicBezTo>
                  <a:cubicBezTo>
                    <a:pt x="1" y="302"/>
                    <a:pt x="117" y="395"/>
                    <a:pt x="209" y="395"/>
                  </a:cubicBezTo>
                  <a:lnTo>
                    <a:pt x="4937" y="395"/>
                  </a:lnTo>
                  <a:cubicBezTo>
                    <a:pt x="5030" y="395"/>
                    <a:pt x="5123" y="302"/>
                    <a:pt x="5123" y="186"/>
                  </a:cubicBezTo>
                  <a:cubicBezTo>
                    <a:pt x="5123" y="94"/>
                    <a:pt x="5030" y="1"/>
                    <a:pt x="4937"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 name="Google Shape;1343;p67"/>
          <p:cNvGrpSpPr/>
          <p:nvPr/>
        </p:nvGrpSpPr>
        <p:grpSpPr>
          <a:xfrm>
            <a:off x="1174875" y="3440308"/>
            <a:ext cx="497559" cy="311429"/>
            <a:chOff x="-505900" y="2792633"/>
            <a:chExt cx="497559" cy="311429"/>
          </a:xfrm>
        </p:grpSpPr>
        <p:sp>
          <p:nvSpPr>
            <p:cNvPr id="1344" name="Google Shape;1344;p67"/>
            <p:cNvSpPr/>
            <p:nvPr/>
          </p:nvSpPr>
          <p:spPr>
            <a:xfrm>
              <a:off x="-125337" y="2915364"/>
              <a:ext cx="28043" cy="30531"/>
            </a:xfrm>
            <a:custGeom>
              <a:rect b="b" l="l" r="r" t="t"/>
              <a:pathLst>
                <a:path extrusionOk="0" h="859" w="789">
                  <a:moveTo>
                    <a:pt x="695" y="1"/>
                  </a:moveTo>
                  <a:cubicBezTo>
                    <a:pt x="580" y="1"/>
                    <a:pt x="487" y="1"/>
                    <a:pt x="394" y="94"/>
                  </a:cubicBezTo>
                  <a:lnTo>
                    <a:pt x="0" y="580"/>
                  </a:lnTo>
                  <a:lnTo>
                    <a:pt x="0" y="673"/>
                  </a:lnTo>
                  <a:cubicBezTo>
                    <a:pt x="0" y="766"/>
                    <a:pt x="116" y="858"/>
                    <a:pt x="209" y="858"/>
                  </a:cubicBezTo>
                  <a:cubicBezTo>
                    <a:pt x="302" y="858"/>
                    <a:pt x="302" y="858"/>
                    <a:pt x="394" y="766"/>
                  </a:cubicBezTo>
                  <a:lnTo>
                    <a:pt x="695" y="279"/>
                  </a:lnTo>
                  <a:cubicBezTo>
                    <a:pt x="788" y="186"/>
                    <a:pt x="788" y="94"/>
                    <a:pt x="69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67"/>
            <p:cNvSpPr/>
            <p:nvPr/>
          </p:nvSpPr>
          <p:spPr>
            <a:xfrm>
              <a:off x="-505900" y="2792633"/>
              <a:ext cx="497559" cy="287503"/>
            </a:xfrm>
            <a:custGeom>
              <a:rect b="b" l="l" r="r" t="t"/>
              <a:pathLst>
                <a:path extrusionOk="0" h="8089" w="13999">
                  <a:moveTo>
                    <a:pt x="11773" y="742"/>
                  </a:moveTo>
                  <a:lnTo>
                    <a:pt x="2897" y="4219"/>
                  </a:lnTo>
                  <a:lnTo>
                    <a:pt x="765" y="2782"/>
                  </a:lnTo>
                  <a:lnTo>
                    <a:pt x="11773" y="742"/>
                  </a:lnTo>
                  <a:close/>
                  <a:moveTo>
                    <a:pt x="13801" y="1"/>
                  </a:moveTo>
                  <a:cubicBezTo>
                    <a:pt x="13790" y="1"/>
                    <a:pt x="13766" y="24"/>
                    <a:pt x="13720" y="70"/>
                  </a:cubicBezTo>
                  <a:lnTo>
                    <a:pt x="186" y="2388"/>
                  </a:lnTo>
                  <a:lnTo>
                    <a:pt x="93" y="2481"/>
                  </a:lnTo>
                  <a:cubicBezTo>
                    <a:pt x="0" y="2573"/>
                    <a:pt x="0" y="2689"/>
                    <a:pt x="93" y="2782"/>
                  </a:cubicBezTo>
                  <a:lnTo>
                    <a:pt x="2804" y="4613"/>
                  </a:lnTo>
                  <a:lnTo>
                    <a:pt x="2990" y="4613"/>
                  </a:lnTo>
                  <a:lnTo>
                    <a:pt x="11101" y="1530"/>
                  </a:lnTo>
                  <a:lnTo>
                    <a:pt x="4334" y="5192"/>
                  </a:lnTo>
                  <a:lnTo>
                    <a:pt x="4241" y="5192"/>
                  </a:lnTo>
                  <a:cubicBezTo>
                    <a:pt x="4149" y="5285"/>
                    <a:pt x="4241" y="5470"/>
                    <a:pt x="4334" y="5470"/>
                  </a:cubicBezTo>
                  <a:lnTo>
                    <a:pt x="8112" y="7996"/>
                  </a:lnTo>
                  <a:cubicBezTo>
                    <a:pt x="8112" y="7996"/>
                    <a:pt x="8112" y="8089"/>
                    <a:pt x="8204" y="8089"/>
                  </a:cubicBezTo>
                  <a:cubicBezTo>
                    <a:pt x="8297" y="8089"/>
                    <a:pt x="8297" y="7996"/>
                    <a:pt x="8390" y="7996"/>
                  </a:cubicBezTo>
                  <a:lnTo>
                    <a:pt x="9085" y="6930"/>
                  </a:lnTo>
                  <a:cubicBezTo>
                    <a:pt x="9178" y="6930"/>
                    <a:pt x="9178" y="6745"/>
                    <a:pt x="9085" y="6745"/>
                  </a:cubicBezTo>
                  <a:cubicBezTo>
                    <a:pt x="9027" y="6687"/>
                    <a:pt x="8952" y="6658"/>
                    <a:pt x="8891" y="6658"/>
                  </a:cubicBezTo>
                  <a:cubicBezTo>
                    <a:pt x="8830" y="6658"/>
                    <a:pt x="8784" y="6687"/>
                    <a:pt x="8784" y="6745"/>
                  </a:cubicBezTo>
                  <a:lnTo>
                    <a:pt x="8112" y="7602"/>
                  </a:lnTo>
                  <a:lnTo>
                    <a:pt x="4821" y="5377"/>
                  </a:lnTo>
                  <a:lnTo>
                    <a:pt x="13025" y="835"/>
                  </a:lnTo>
                  <a:lnTo>
                    <a:pt x="13025" y="835"/>
                  </a:lnTo>
                  <a:lnTo>
                    <a:pt x="11866" y="2388"/>
                  </a:lnTo>
                  <a:cubicBezTo>
                    <a:pt x="11866" y="2481"/>
                    <a:pt x="11866" y="2573"/>
                    <a:pt x="11982" y="2689"/>
                  </a:cubicBezTo>
                  <a:cubicBezTo>
                    <a:pt x="12028" y="2736"/>
                    <a:pt x="12075" y="2759"/>
                    <a:pt x="12121" y="2759"/>
                  </a:cubicBezTo>
                  <a:cubicBezTo>
                    <a:pt x="12167" y="2759"/>
                    <a:pt x="12214" y="2736"/>
                    <a:pt x="12260" y="2689"/>
                  </a:cubicBezTo>
                  <a:lnTo>
                    <a:pt x="13905" y="372"/>
                  </a:lnTo>
                  <a:lnTo>
                    <a:pt x="13905" y="256"/>
                  </a:lnTo>
                  <a:lnTo>
                    <a:pt x="13998" y="256"/>
                  </a:lnTo>
                  <a:lnTo>
                    <a:pt x="13998" y="163"/>
                  </a:lnTo>
                  <a:lnTo>
                    <a:pt x="13905" y="163"/>
                  </a:lnTo>
                  <a:cubicBezTo>
                    <a:pt x="13905" y="70"/>
                    <a:pt x="13905" y="70"/>
                    <a:pt x="13813" y="70"/>
                  </a:cubicBezTo>
                  <a:cubicBezTo>
                    <a:pt x="13813" y="24"/>
                    <a:pt x="13813" y="1"/>
                    <a:pt x="13801"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67"/>
            <p:cNvSpPr/>
            <p:nvPr/>
          </p:nvSpPr>
          <p:spPr>
            <a:xfrm>
              <a:off x="-166531" y="2972482"/>
              <a:ext cx="28043" cy="31882"/>
            </a:xfrm>
            <a:custGeom>
              <a:rect b="b" l="l" r="r" t="t"/>
              <a:pathLst>
                <a:path extrusionOk="0" h="897" w="789">
                  <a:moveTo>
                    <a:pt x="582" y="1"/>
                  </a:moveTo>
                  <a:cubicBezTo>
                    <a:pt x="487" y="1"/>
                    <a:pt x="394" y="67"/>
                    <a:pt x="394" y="132"/>
                  </a:cubicBezTo>
                  <a:lnTo>
                    <a:pt x="0" y="526"/>
                  </a:lnTo>
                  <a:lnTo>
                    <a:pt x="0" y="711"/>
                  </a:lnTo>
                  <a:cubicBezTo>
                    <a:pt x="0" y="804"/>
                    <a:pt x="116" y="897"/>
                    <a:pt x="209" y="897"/>
                  </a:cubicBezTo>
                  <a:cubicBezTo>
                    <a:pt x="302" y="897"/>
                    <a:pt x="302" y="804"/>
                    <a:pt x="394" y="804"/>
                  </a:cubicBezTo>
                  <a:lnTo>
                    <a:pt x="696" y="317"/>
                  </a:lnTo>
                  <a:cubicBezTo>
                    <a:pt x="788" y="225"/>
                    <a:pt x="788" y="132"/>
                    <a:pt x="696" y="39"/>
                  </a:cubicBezTo>
                  <a:cubicBezTo>
                    <a:pt x="662" y="12"/>
                    <a:pt x="622" y="1"/>
                    <a:pt x="58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67"/>
            <p:cNvSpPr/>
            <p:nvPr/>
          </p:nvSpPr>
          <p:spPr>
            <a:xfrm>
              <a:off x="-413665" y="2942555"/>
              <a:ext cx="72542" cy="161505"/>
            </a:xfrm>
            <a:custGeom>
              <a:rect b="b" l="l" r="r" t="t"/>
              <a:pathLst>
                <a:path extrusionOk="0" h="4544" w="2041">
                  <a:moveTo>
                    <a:pt x="209" y="1"/>
                  </a:moveTo>
                  <a:cubicBezTo>
                    <a:pt x="117" y="1"/>
                    <a:pt x="1" y="209"/>
                    <a:pt x="117" y="302"/>
                  </a:cubicBezTo>
                  <a:lnTo>
                    <a:pt x="1554" y="4450"/>
                  </a:lnTo>
                  <a:cubicBezTo>
                    <a:pt x="1646" y="4543"/>
                    <a:pt x="1646" y="4543"/>
                    <a:pt x="1739" y="4543"/>
                  </a:cubicBezTo>
                  <a:lnTo>
                    <a:pt x="1855" y="4543"/>
                  </a:lnTo>
                  <a:cubicBezTo>
                    <a:pt x="1948" y="4543"/>
                    <a:pt x="1948" y="4450"/>
                    <a:pt x="1948" y="4358"/>
                  </a:cubicBezTo>
                  <a:lnTo>
                    <a:pt x="2040" y="1159"/>
                  </a:lnTo>
                  <a:cubicBezTo>
                    <a:pt x="2040" y="1067"/>
                    <a:pt x="1948" y="974"/>
                    <a:pt x="1855" y="974"/>
                  </a:cubicBezTo>
                  <a:cubicBezTo>
                    <a:pt x="1739" y="974"/>
                    <a:pt x="1646" y="974"/>
                    <a:pt x="1646" y="1159"/>
                  </a:cubicBezTo>
                  <a:lnTo>
                    <a:pt x="1554" y="3292"/>
                  </a:lnTo>
                  <a:lnTo>
                    <a:pt x="488" y="93"/>
                  </a:lnTo>
                  <a:cubicBezTo>
                    <a:pt x="395" y="1"/>
                    <a:pt x="30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67"/>
            <p:cNvSpPr/>
            <p:nvPr/>
          </p:nvSpPr>
          <p:spPr>
            <a:xfrm>
              <a:off x="-358466" y="3025762"/>
              <a:ext cx="93121" cy="78300"/>
            </a:xfrm>
            <a:custGeom>
              <a:rect b="b" l="l" r="r" t="t"/>
              <a:pathLst>
                <a:path extrusionOk="0" h="2203" w="2620">
                  <a:moveTo>
                    <a:pt x="2411" y="0"/>
                  </a:moveTo>
                  <a:cubicBezTo>
                    <a:pt x="2365" y="0"/>
                    <a:pt x="2318" y="24"/>
                    <a:pt x="2318" y="70"/>
                  </a:cubicBezTo>
                  <a:lnTo>
                    <a:pt x="93" y="1808"/>
                  </a:lnTo>
                  <a:cubicBezTo>
                    <a:pt x="1" y="1924"/>
                    <a:pt x="1" y="1924"/>
                    <a:pt x="1" y="2017"/>
                  </a:cubicBezTo>
                  <a:cubicBezTo>
                    <a:pt x="1" y="2109"/>
                    <a:pt x="93" y="2202"/>
                    <a:pt x="186" y="2202"/>
                  </a:cubicBezTo>
                  <a:lnTo>
                    <a:pt x="395" y="2202"/>
                  </a:lnTo>
                  <a:lnTo>
                    <a:pt x="2504" y="371"/>
                  </a:lnTo>
                  <a:cubicBezTo>
                    <a:pt x="2619" y="279"/>
                    <a:pt x="2619" y="186"/>
                    <a:pt x="2504" y="70"/>
                  </a:cubicBezTo>
                  <a:cubicBezTo>
                    <a:pt x="2504" y="24"/>
                    <a:pt x="2457" y="0"/>
                    <a:pt x="241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 name="Google Shape;1349;p67"/>
          <p:cNvGrpSpPr/>
          <p:nvPr/>
        </p:nvGrpSpPr>
        <p:grpSpPr>
          <a:xfrm>
            <a:off x="5240059" y="1931144"/>
            <a:ext cx="294939" cy="507405"/>
            <a:chOff x="9248634" y="3447519"/>
            <a:chExt cx="294939" cy="507405"/>
          </a:xfrm>
        </p:grpSpPr>
        <p:sp>
          <p:nvSpPr>
            <p:cNvPr id="1350" name="Google Shape;1350;p67"/>
            <p:cNvSpPr/>
            <p:nvPr/>
          </p:nvSpPr>
          <p:spPr>
            <a:xfrm>
              <a:off x="9529534" y="3650152"/>
              <a:ext cx="14039" cy="37106"/>
            </a:xfrm>
            <a:custGeom>
              <a:rect b="b" l="l" r="r" t="t"/>
              <a:pathLst>
                <a:path extrusionOk="0" h="1044" w="395">
                  <a:moveTo>
                    <a:pt x="209" y="0"/>
                  </a:moveTo>
                  <a:cubicBezTo>
                    <a:pt x="93" y="0"/>
                    <a:pt x="1" y="93"/>
                    <a:pt x="1" y="278"/>
                  </a:cubicBezTo>
                  <a:lnTo>
                    <a:pt x="1" y="858"/>
                  </a:lnTo>
                  <a:cubicBezTo>
                    <a:pt x="1" y="950"/>
                    <a:pt x="93" y="1043"/>
                    <a:pt x="209" y="1043"/>
                  </a:cubicBezTo>
                  <a:cubicBezTo>
                    <a:pt x="302" y="1043"/>
                    <a:pt x="395" y="950"/>
                    <a:pt x="395" y="858"/>
                  </a:cubicBezTo>
                  <a:lnTo>
                    <a:pt x="395" y="278"/>
                  </a:lnTo>
                  <a:cubicBezTo>
                    <a:pt x="395" y="93"/>
                    <a:pt x="302"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67"/>
            <p:cNvSpPr/>
            <p:nvPr/>
          </p:nvSpPr>
          <p:spPr>
            <a:xfrm>
              <a:off x="9248634" y="3447519"/>
              <a:ext cx="294932" cy="507405"/>
            </a:xfrm>
            <a:custGeom>
              <a:rect b="b" l="l" r="r" t="t"/>
              <a:pathLst>
                <a:path extrusionOk="0" h="14276" w="8298">
                  <a:moveTo>
                    <a:pt x="766" y="0"/>
                  </a:moveTo>
                  <a:cubicBezTo>
                    <a:pt x="279" y="0"/>
                    <a:pt x="1" y="371"/>
                    <a:pt x="1" y="858"/>
                  </a:cubicBezTo>
                  <a:lnTo>
                    <a:pt x="1" y="13511"/>
                  </a:lnTo>
                  <a:cubicBezTo>
                    <a:pt x="1" y="13998"/>
                    <a:pt x="279" y="14276"/>
                    <a:pt x="766" y="14276"/>
                  </a:cubicBezTo>
                  <a:lnTo>
                    <a:pt x="7533" y="14276"/>
                  </a:lnTo>
                  <a:cubicBezTo>
                    <a:pt x="7996" y="14276"/>
                    <a:pt x="8298" y="13998"/>
                    <a:pt x="8298" y="13511"/>
                  </a:cubicBezTo>
                  <a:lnTo>
                    <a:pt x="8298" y="10035"/>
                  </a:lnTo>
                  <a:cubicBezTo>
                    <a:pt x="8298" y="9849"/>
                    <a:pt x="8205" y="9757"/>
                    <a:pt x="8112" y="9757"/>
                  </a:cubicBezTo>
                  <a:cubicBezTo>
                    <a:pt x="7996" y="9757"/>
                    <a:pt x="7904" y="9849"/>
                    <a:pt x="7904" y="10035"/>
                  </a:cubicBezTo>
                  <a:lnTo>
                    <a:pt x="7904" y="13511"/>
                  </a:lnTo>
                  <a:cubicBezTo>
                    <a:pt x="7904" y="13697"/>
                    <a:pt x="7718" y="13905"/>
                    <a:pt x="7533" y="13905"/>
                  </a:cubicBezTo>
                  <a:lnTo>
                    <a:pt x="766" y="13905"/>
                  </a:lnTo>
                  <a:cubicBezTo>
                    <a:pt x="580" y="13905"/>
                    <a:pt x="372" y="13697"/>
                    <a:pt x="372" y="13511"/>
                  </a:cubicBezTo>
                  <a:lnTo>
                    <a:pt x="372" y="858"/>
                  </a:lnTo>
                  <a:cubicBezTo>
                    <a:pt x="372" y="672"/>
                    <a:pt x="580" y="487"/>
                    <a:pt x="766" y="487"/>
                  </a:cubicBezTo>
                  <a:lnTo>
                    <a:pt x="7533" y="487"/>
                  </a:lnTo>
                  <a:cubicBezTo>
                    <a:pt x="7718" y="487"/>
                    <a:pt x="7904" y="672"/>
                    <a:pt x="7904" y="858"/>
                  </a:cubicBezTo>
                  <a:lnTo>
                    <a:pt x="7904" y="4542"/>
                  </a:lnTo>
                  <a:cubicBezTo>
                    <a:pt x="7904" y="4635"/>
                    <a:pt x="7996" y="4728"/>
                    <a:pt x="8112" y="4728"/>
                  </a:cubicBezTo>
                  <a:cubicBezTo>
                    <a:pt x="8205" y="4728"/>
                    <a:pt x="8298" y="4635"/>
                    <a:pt x="8298" y="4542"/>
                  </a:cubicBezTo>
                  <a:lnTo>
                    <a:pt x="8298" y="858"/>
                  </a:lnTo>
                  <a:cubicBezTo>
                    <a:pt x="8298" y="371"/>
                    <a:pt x="7996" y="0"/>
                    <a:pt x="753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7"/>
            <p:cNvSpPr/>
            <p:nvPr/>
          </p:nvSpPr>
          <p:spPr>
            <a:xfrm>
              <a:off x="9529534" y="3721808"/>
              <a:ext cx="14039" cy="37924"/>
            </a:xfrm>
            <a:custGeom>
              <a:rect b="b" l="l" r="r" t="t"/>
              <a:pathLst>
                <a:path extrusionOk="0" h="1067" w="395">
                  <a:moveTo>
                    <a:pt x="209" y="0"/>
                  </a:moveTo>
                  <a:cubicBezTo>
                    <a:pt x="93" y="0"/>
                    <a:pt x="1" y="93"/>
                    <a:pt x="1" y="302"/>
                  </a:cubicBezTo>
                  <a:lnTo>
                    <a:pt x="1" y="881"/>
                  </a:lnTo>
                  <a:cubicBezTo>
                    <a:pt x="1" y="974"/>
                    <a:pt x="93" y="1066"/>
                    <a:pt x="209" y="1066"/>
                  </a:cubicBezTo>
                  <a:cubicBezTo>
                    <a:pt x="302" y="1066"/>
                    <a:pt x="395" y="974"/>
                    <a:pt x="395" y="881"/>
                  </a:cubicBezTo>
                  <a:lnTo>
                    <a:pt x="395" y="302"/>
                  </a:lnTo>
                  <a:cubicBezTo>
                    <a:pt x="395" y="93"/>
                    <a:pt x="302"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7"/>
            <p:cNvSpPr/>
            <p:nvPr/>
          </p:nvSpPr>
          <p:spPr>
            <a:xfrm>
              <a:off x="9248634" y="3522445"/>
              <a:ext cx="294932" cy="14039"/>
            </a:xfrm>
            <a:custGeom>
              <a:rect b="b" l="l" r="r" t="t"/>
              <a:pathLst>
                <a:path extrusionOk="0" h="395" w="8298">
                  <a:moveTo>
                    <a:pt x="186" y="1"/>
                  </a:moveTo>
                  <a:cubicBezTo>
                    <a:pt x="94" y="1"/>
                    <a:pt x="1" y="117"/>
                    <a:pt x="1" y="210"/>
                  </a:cubicBezTo>
                  <a:cubicBezTo>
                    <a:pt x="1" y="302"/>
                    <a:pt x="94" y="395"/>
                    <a:pt x="186" y="395"/>
                  </a:cubicBezTo>
                  <a:lnTo>
                    <a:pt x="8112" y="395"/>
                  </a:lnTo>
                  <a:cubicBezTo>
                    <a:pt x="8205" y="395"/>
                    <a:pt x="8298" y="302"/>
                    <a:pt x="8298" y="210"/>
                  </a:cubicBezTo>
                  <a:cubicBezTo>
                    <a:pt x="8298" y="117"/>
                    <a:pt x="8205" y="1"/>
                    <a:pt x="811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7"/>
            <p:cNvSpPr/>
            <p:nvPr/>
          </p:nvSpPr>
          <p:spPr>
            <a:xfrm>
              <a:off x="9248634" y="3856055"/>
              <a:ext cx="294932" cy="13222"/>
            </a:xfrm>
            <a:custGeom>
              <a:rect b="b" l="l" r="r" t="t"/>
              <a:pathLst>
                <a:path extrusionOk="0" h="372" w="8298">
                  <a:moveTo>
                    <a:pt x="186" y="1"/>
                  </a:moveTo>
                  <a:cubicBezTo>
                    <a:pt x="94" y="1"/>
                    <a:pt x="1" y="94"/>
                    <a:pt x="1" y="186"/>
                  </a:cubicBezTo>
                  <a:cubicBezTo>
                    <a:pt x="1" y="279"/>
                    <a:pt x="94" y="372"/>
                    <a:pt x="186" y="372"/>
                  </a:cubicBezTo>
                  <a:lnTo>
                    <a:pt x="8112" y="372"/>
                  </a:lnTo>
                  <a:cubicBezTo>
                    <a:pt x="8205" y="372"/>
                    <a:pt x="8298" y="279"/>
                    <a:pt x="8298" y="186"/>
                  </a:cubicBezTo>
                  <a:cubicBezTo>
                    <a:pt x="8298" y="94"/>
                    <a:pt x="8205" y="1"/>
                    <a:pt x="811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7"/>
            <p:cNvSpPr/>
            <p:nvPr/>
          </p:nvSpPr>
          <p:spPr>
            <a:xfrm>
              <a:off x="9361484" y="3485409"/>
              <a:ext cx="68419" cy="13186"/>
            </a:xfrm>
            <a:custGeom>
              <a:rect b="b" l="l" r="r" t="t"/>
              <a:pathLst>
                <a:path extrusionOk="0" h="371" w="1925">
                  <a:moveTo>
                    <a:pt x="186" y="0"/>
                  </a:moveTo>
                  <a:cubicBezTo>
                    <a:pt x="94" y="0"/>
                    <a:pt x="1" y="93"/>
                    <a:pt x="1" y="186"/>
                  </a:cubicBezTo>
                  <a:cubicBezTo>
                    <a:pt x="1" y="278"/>
                    <a:pt x="94" y="371"/>
                    <a:pt x="186" y="371"/>
                  </a:cubicBezTo>
                  <a:lnTo>
                    <a:pt x="1739" y="371"/>
                  </a:lnTo>
                  <a:cubicBezTo>
                    <a:pt x="1832" y="371"/>
                    <a:pt x="1924" y="278"/>
                    <a:pt x="1924" y="186"/>
                  </a:cubicBezTo>
                  <a:cubicBezTo>
                    <a:pt x="1924" y="93"/>
                    <a:pt x="1832" y="0"/>
                    <a:pt x="173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7"/>
            <p:cNvSpPr/>
            <p:nvPr/>
          </p:nvSpPr>
          <p:spPr>
            <a:xfrm>
              <a:off x="9354909" y="3883245"/>
              <a:ext cx="82388" cy="44535"/>
            </a:xfrm>
            <a:custGeom>
              <a:rect b="b" l="l" r="r" t="t"/>
              <a:pathLst>
                <a:path extrusionOk="0" h="1253" w="2318">
                  <a:moveTo>
                    <a:pt x="1739" y="395"/>
                  </a:moveTo>
                  <a:cubicBezTo>
                    <a:pt x="1831" y="395"/>
                    <a:pt x="1924" y="487"/>
                    <a:pt x="1924" y="673"/>
                  </a:cubicBezTo>
                  <a:cubicBezTo>
                    <a:pt x="1924" y="765"/>
                    <a:pt x="1831" y="858"/>
                    <a:pt x="1739" y="858"/>
                  </a:cubicBezTo>
                  <a:lnTo>
                    <a:pt x="580" y="858"/>
                  </a:lnTo>
                  <a:cubicBezTo>
                    <a:pt x="487" y="858"/>
                    <a:pt x="371" y="765"/>
                    <a:pt x="371" y="673"/>
                  </a:cubicBezTo>
                  <a:cubicBezTo>
                    <a:pt x="371" y="487"/>
                    <a:pt x="487" y="395"/>
                    <a:pt x="580" y="395"/>
                  </a:cubicBezTo>
                  <a:close/>
                  <a:moveTo>
                    <a:pt x="580" y="1"/>
                  </a:moveTo>
                  <a:cubicBezTo>
                    <a:pt x="279" y="1"/>
                    <a:pt x="0" y="279"/>
                    <a:pt x="0" y="673"/>
                  </a:cubicBezTo>
                  <a:cubicBezTo>
                    <a:pt x="0" y="974"/>
                    <a:pt x="279" y="1252"/>
                    <a:pt x="580" y="1252"/>
                  </a:cubicBezTo>
                  <a:lnTo>
                    <a:pt x="1739" y="1252"/>
                  </a:lnTo>
                  <a:cubicBezTo>
                    <a:pt x="2017" y="1252"/>
                    <a:pt x="2318" y="974"/>
                    <a:pt x="2318" y="673"/>
                  </a:cubicBezTo>
                  <a:cubicBezTo>
                    <a:pt x="2318" y="279"/>
                    <a:pt x="2017" y="1"/>
                    <a:pt x="173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7"/>
            <p:cNvSpPr/>
            <p:nvPr/>
          </p:nvSpPr>
          <p:spPr>
            <a:xfrm>
              <a:off x="9334329" y="3618838"/>
              <a:ext cx="120276" cy="150771"/>
            </a:xfrm>
            <a:custGeom>
              <a:rect b="b" l="l" r="r" t="t"/>
              <a:pathLst>
                <a:path extrusionOk="0" h="4242" w="3384">
                  <a:moveTo>
                    <a:pt x="185" y="0"/>
                  </a:moveTo>
                  <a:cubicBezTo>
                    <a:pt x="93" y="0"/>
                    <a:pt x="0" y="93"/>
                    <a:pt x="0" y="186"/>
                  </a:cubicBezTo>
                  <a:cubicBezTo>
                    <a:pt x="0" y="765"/>
                    <a:pt x="93" y="1252"/>
                    <a:pt x="371" y="1739"/>
                  </a:cubicBezTo>
                  <a:cubicBezTo>
                    <a:pt x="672" y="2503"/>
                    <a:pt x="1437" y="3569"/>
                    <a:pt x="2990" y="4242"/>
                  </a:cubicBezTo>
                  <a:lnTo>
                    <a:pt x="3082" y="4242"/>
                  </a:lnTo>
                  <a:cubicBezTo>
                    <a:pt x="3175" y="4242"/>
                    <a:pt x="3268" y="4149"/>
                    <a:pt x="3268" y="4056"/>
                  </a:cubicBezTo>
                  <a:cubicBezTo>
                    <a:pt x="3384" y="3963"/>
                    <a:pt x="3268" y="3871"/>
                    <a:pt x="3175" y="3871"/>
                  </a:cubicBezTo>
                  <a:cubicBezTo>
                    <a:pt x="371" y="2712"/>
                    <a:pt x="371" y="394"/>
                    <a:pt x="371" y="186"/>
                  </a:cubicBezTo>
                  <a:cubicBezTo>
                    <a:pt x="371" y="93"/>
                    <a:pt x="278" y="0"/>
                    <a:pt x="18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7"/>
            <p:cNvSpPr/>
            <p:nvPr/>
          </p:nvSpPr>
          <p:spPr>
            <a:xfrm>
              <a:off x="9306321" y="3619656"/>
              <a:ext cx="82388" cy="57685"/>
            </a:xfrm>
            <a:custGeom>
              <a:rect b="b" l="l" r="r" t="t"/>
              <a:pathLst>
                <a:path extrusionOk="0" h="1623" w="2318">
                  <a:moveTo>
                    <a:pt x="927" y="1"/>
                  </a:moveTo>
                  <a:cubicBezTo>
                    <a:pt x="881" y="1"/>
                    <a:pt x="834" y="24"/>
                    <a:pt x="788" y="70"/>
                  </a:cubicBezTo>
                  <a:lnTo>
                    <a:pt x="116" y="1229"/>
                  </a:lnTo>
                  <a:cubicBezTo>
                    <a:pt x="0" y="1322"/>
                    <a:pt x="116" y="1530"/>
                    <a:pt x="209" y="1530"/>
                  </a:cubicBezTo>
                  <a:cubicBezTo>
                    <a:pt x="209" y="1530"/>
                    <a:pt x="209" y="1623"/>
                    <a:pt x="301" y="1623"/>
                  </a:cubicBezTo>
                  <a:cubicBezTo>
                    <a:pt x="394" y="1623"/>
                    <a:pt x="394" y="1530"/>
                    <a:pt x="487" y="1530"/>
                  </a:cubicBezTo>
                  <a:lnTo>
                    <a:pt x="1066" y="464"/>
                  </a:lnTo>
                  <a:lnTo>
                    <a:pt x="2040" y="1044"/>
                  </a:lnTo>
                  <a:cubicBezTo>
                    <a:pt x="2086" y="1090"/>
                    <a:pt x="2132" y="1113"/>
                    <a:pt x="2179" y="1113"/>
                  </a:cubicBezTo>
                  <a:cubicBezTo>
                    <a:pt x="2225" y="1113"/>
                    <a:pt x="2271" y="1090"/>
                    <a:pt x="2318" y="1044"/>
                  </a:cubicBezTo>
                  <a:cubicBezTo>
                    <a:pt x="2318" y="951"/>
                    <a:pt x="2318" y="742"/>
                    <a:pt x="2225" y="742"/>
                  </a:cubicBezTo>
                  <a:lnTo>
                    <a:pt x="1066" y="70"/>
                  </a:lnTo>
                  <a:cubicBezTo>
                    <a:pt x="1020" y="24"/>
                    <a:pt x="973" y="1"/>
                    <a:pt x="927"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67"/>
            <p:cNvSpPr/>
            <p:nvPr/>
          </p:nvSpPr>
          <p:spPr>
            <a:xfrm>
              <a:off x="9443874" y="3672580"/>
              <a:ext cx="41229" cy="39381"/>
            </a:xfrm>
            <a:custGeom>
              <a:rect b="b" l="l" r="r" t="t"/>
              <a:pathLst>
                <a:path extrusionOk="0" h="1108" w="1160">
                  <a:moveTo>
                    <a:pt x="947" y="0"/>
                  </a:moveTo>
                  <a:cubicBezTo>
                    <a:pt x="858" y="0"/>
                    <a:pt x="765" y="41"/>
                    <a:pt x="765" y="41"/>
                  </a:cubicBezTo>
                  <a:lnTo>
                    <a:pt x="0" y="806"/>
                  </a:lnTo>
                  <a:lnTo>
                    <a:pt x="0" y="899"/>
                  </a:lnTo>
                  <a:cubicBezTo>
                    <a:pt x="0" y="991"/>
                    <a:pt x="93" y="1107"/>
                    <a:pt x="186" y="1107"/>
                  </a:cubicBezTo>
                  <a:lnTo>
                    <a:pt x="302" y="1107"/>
                  </a:lnTo>
                  <a:lnTo>
                    <a:pt x="1066" y="319"/>
                  </a:lnTo>
                  <a:cubicBezTo>
                    <a:pt x="1159" y="227"/>
                    <a:pt x="1159" y="134"/>
                    <a:pt x="1066" y="41"/>
                  </a:cubicBezTo>
                  <a:cubicBezTo>
                    <a:pt x="1036" y="10"/>
                    <a:pt x="992" y="0"/>
                    <a:pt x="947"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67"/>
            <p:cNvSpPr/>
            <p:nvPr/>
          </p:nvSpPr>
          <p:spPr>
            <a:xfrm>
              <a:off x="9443874" y="3674037"/>
              <a:ext cx="41229" cy="37924"/>
            </a:xfrm>
            <a:custGeom>
              <a:rect b="b" l="l" r="r" t="t"/>
              <a:pathLst>
                <a:path extrusionOk="0" h="1067" w="1160">
                  <a:moveTo>
                    <a:pt x="93" y="0"/>
                  </a:moveTo>
                  <a:cubicBezTo>
                    <a:pt x="0" y="93"/>
                    <a:pt x="0" y="278"/>
                    <a:pt x="0" y="278"/>
                  </a:cubicBezTo>
                  <a:lnTo>
                    <a:pt x="765" y="1066"/>
                  </a:lnTo>
                  <a:lnTo>
                    <a:pt x="1066" y="1066"/>
                  </a:lnTo>
                  <a:cubicBezTo>
                    <a:pt x="1159" y="950"/>
                    <a:pt x="1159" y="765"/>
                    <a:pt x="1066" y="765"/>
                  </a:cubicBezTo>
                  <a:lnTo>
                    <a:pt x="302" y="0"/>
                  </a:ln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7"/>
            <p:cNvSpPr/>
            <p:nvPr/>
          </p:nvSpPr>
          <p:spPr>
            <a:xfrm>
              <a:off x="9399374" y="3585285"/>
              <a:ext cx="41229" cy="40163"/>
            </a:xfrm>
            <a:custGeom>
              <a:rect b="b" l="l" r="r" t="t"/>
              <a:pathLst>
                <a:path extrusionOk="0" h="1130" w="1160">
                  <a:moveTo>
                    <a:pt x="916" y="0"/>
                  </a:moveTo>
                  <a:cubicBezTo>
                    <a:pt x="864" y="0"/>
                    <a:pt x="812" y="29"/>
                    <a:pt x="766" y="87"/>
                  </a:cubicBezTo>
                  <a:lnTo>
                    <a:pt x="94" y="759"/>
                  </a:lnTo>
                  <a:cubicBezTo>
                    <a:pt x="1" y="852"/>
                    <a:pt x="1" y="852"/>
                    <a:pt x="1" y="944"/>
                  </a:cubicBezTo>
                  <a:cubicBezTo>
                    <a:pt x="1" y="1037"/>
                    <a:pt x="94" y="1130"/>
                    <a:pt x="186" y="1130"/>
                  </a:cubicBezTo>
                  <a:cubicBezTo>
                    <a:pt x="279" y="1130"/>
                    <a:pt x="279" y="1130"/>
                    <a:pt x="395" y="1037"/>
                  </a:cubicBezTo>
                  <a:lnTo>
                    <a:pt x="1067" y="365"/>
                  </a:lnTo>
                  <a:cubicBezTo>
                    <a:pt x="1160" y="272"/>
                    <a:pt x="1160" y="180"/>
                    <a:pt x="1067" y="87"/>
                  </a:cubicBezTo>
                  <a:cubicBezTo>
                    <a:pt x="1021" y="29"/>
                    <a:pt x="968" y="0"/>
                    <a:pt x="91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67"/>
            <p:cNvSpPr/>
            <p:nvPr/>
          </p:nvSpPr>
          <p:spPr>
            <a:xfrm>
              <a:off x="9399374" y="3585285"/>
              <a:ext cx="41229" cy="40163"/>
            </a:xfrm>
            <a:custGeom>
              <a:rect b="b" l="l" r="r" t="t"/>
              <a:pathLst>
                <a:path extrusionOk="0" h="1130" w="1160">
                  <a:moveTo>
                    <a:pt x="201" y="0"/>
                  </a:moveTo>
                  <a:cubicBezTo>
                    <a:pt x="140" y="0"/>
                    <a:pt x="94" y="29"/>
                    <a:pt x="94" y="87"/>
                  </a:cubicBezTo>
                  <a:cubicBezTo>
                    <a:pt x="1" y="180"/>
                    <a:pt x="1" y="272"/>
                    <a:pt x="94" y="365"/>
                  </a:cubicBezTo>
                  <a:lnTo>
                    <a:pt x="766" y="1037"/>
                  </a:lnTo>
                  <a:cubicBezTo>
                    <a:pt x="858" y="1130"/>
                    <a:pt x="858" y="1130"/>
                    <a:pt x="974" y="1130"/>
                  </a:cubicBezTo>
                  <a:cubicBezTo>
                    <a:pt x="974" y="1130"/>
                    <a:pt x="1067" y="1130"/>
                    <a:pt x="1067" y="1037"/>
                  </a:cubicBezTo>
                  <a:cubicBezTo>
                    <a:pt x="1160" y="1037"/>
                    <a:pt x="1160" y="852"/>
                    <a:pt x="1067" y="759"/>
                  </a:cubicBezTo>
                  <a:lnTo>
                    <a:pt x="395" y="87"/>
                  </a:lnTo>
                  <a:cubicBezTo>
                    <a:pt x="337" y="29"/>
                    <a:pt x="262" y="0"/>
                    <a:pt x="20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67"/>
            <p:cNvSpPr/>
            <p:nvPr/>
          </p:nvSpPr>
          <p:spPr>
            <a:xfrm>
              <a:off x="9317019" y="3753121"/>
              <a:ext cx="51110" cy="51075"/>
            </a:xfrm>
            <a:custGeom>
              <a:rect b="b" l="l" r="r" t="t"/>
              <a:pathLst>
                <a:path extrusionOk="0" h="1437" w="1438">
                  <a:moveTo>
                    <a:pt x="765" y="464"/>
                  </a:moveTo>
                  <a:cubicBezTo>
                    <a:pt x="974" y="464"/>
                    <a:pt x="1066" y="579"/>
                    <a:pt x="1066" y="765"/>
                  </a:cubicBezTo>
                  <a:cubicBezTo>
                    <a:pt x="1066" y="950"/>
                    <a:pt x="974" y="1043"/>
                    <a:pt x="765" y="1043"/>
                  </a:cubicBezTo>
                  <a:cubicBezTo>
                    <a:pt x="580" y="1043"/>
                    <a:pt x="394" y="950"/>
                    <a:pt x="394" y="765"/>
                  </a:cubicBezTo>
                  <a:cubicBezTo>
                    <a:pt x="487" y="579"/>
                    <a:pt x="580" y="464"/>
                    <a:pt x="765" y="464"/>
                  </a:cubicBezTo>
                  <a:close/>
                  <a:moveTo>
                    <a:pt x="765" y="0"/>
                  </a:moveTo>
                  <a:cubicBezTo>
                    <a:pt x="394" y="0"/>
                    <a:pt x="0" y="371"/>
                    <a:pt x="0" y="765"/>
                  </a:cubicBezTo>
                  <a:cubicBezTo>
                    <a:pt x="0" y="1159"/>
                    <a:pt x="394" y="1437"/>
                    <a:pt x="765" y="1437"/>
                  </a:cubicBezTo>
                  <a:cubicBezTo>
                    <a:pt x="1159" y="1437"/>
                    <a:pt x="1437" y="1159"/>
                    <a:pt x="1437" y="765"/>
                  </a:cubicBezTo>
                  <a:cubicBezTo>
                    <a:pt x="1437" y="371"/>
                    <a:pt x="1159" y="0"/>
                    <a:pt x="76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 name="Google Shape;1364;p67"/>
          <p:cNvSpPr/>
          <p:nvPr/>
        </p:nvSpPr>
        <p:spPr>
          <a:xfrm>
            <a:off x="990150" y="175133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67"/>
          <p:cNvSpPr/>
          <p:nvPr/>
        </p:nvSpPr>
        <p:spPr>
          <a:xfrm>
            <a:off x="990150" y="3162505"/>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7"/>
          <p:cNvSpPr/>
          <p:nvPr/>
        </p:nvSpPr>
        <p:spPr>
          <a:xfrm>
            <a:off x="4954025" y="175133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7"/>
          <p:cNvSpPr/>
          <p:nvPr/>
        </p:nvSpPr>
        <p:spPr>
          <a:xfrm>
            <a:off x="4954025" y="3162505"/>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7"/>
          <p:cNvSpPr/>
          <p:nvPr/>
        </p:nvSpPr>
        <p:spPr>
          <a:xfrm>
            <a:off x="465299" y="651451"/>
            <a:ext cx="254700" cy="2547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2" name="Shape 1372"/>
        <p:cNvGrpSpPr/>
        <p:nvPr/>
      </p:nvGrpSpPr>
      <p:grpSpPr>
        <a:xfrm>
          <a:off x="0" y="0"/>
          <a:ext cx="0" cy="0"/>
          <a:chOff x="0" y="0"/>
          <a:chExt cx="0" cy="0"/>
        </a:xfrm>
      </p:grpSpPr>
      <p:sp>
        <p:nvSpPr>
          <p:cNvPr id="1373" name="Google Shape;1373;p68"/>
          <p:cNvSpPr txBox="1"/>
          <p:nvPr>
            <p:ph type="title"/>
          </p:nvPr>
        </p:nvSpPr>
        <p:spPr>
          <a:xfrm>
            <a:off x="1163750" y="540000"/>
            <a:ext cx="68166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ADVERTISING AND PROMOTION</a:t>
            </a:r>
            <a:endParaRPr/>
          </a:p>
        </p:txBody>
      </p:sp>
      <p:sp>
        <p:nvSpPr>
          <p:cNvPr id="1374" name="Google Shape;1374;p68"/>
          <p:cNvSpPr txBox="1"/>
          <p:nvPr/>
        </p:nvSpPr>
        <p:spPr>
          <a:xfrm>
            <a:off x="720000" y="3484125"/>
            <a:ext cx="23619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CHANNEL 1</a:t>
            </a:r>
            <a:endParaRPr sz="2000">
              <a:solidFill>
                <a:schemeClr val="lt1"/>
              </a:solidFill>
              <a:latin typeface="Archivo Black"/>
              <a:ea typeface="Archivo Black"/>
              <a:cs typeface="Archivo Black"/>
              <a:sym typeface="Archivo Black"/>
            </a:endParaRPr>
          </a:p>
        </p:txBody>
      </p:sp>
      <p:sp>
        <p:nvSpPr>
          <p:cNvPr id="1375" name="Google Shape;1375;p68"/>
          <p:cNvSpPr txBox="1"/>
          <p:nvPr/>
        </p:nvSpPr>
        <p:spPr>
          <a:xfrm>
            <a:off x="720000" y="3905925"/>
            <a:ext cx="23619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Venus is the second planet from the Sun</a:t>
            </a:r>
            <a:endParaRPr>
              <a:solidFill>
                <a:schemeClr val="lt1"/>
              </a:solidFill>
              <a:latin typeface="IBM Plex Mono"/>
              <a:ea typeface="IBM Plex Mono"/>
              <a:cs typeface="IBM Plex Mono"/>
              <a:sym typeface="IBM Plex Mono"/>
            </a:endParaRPr>
          </a:p>
        </p:txBody>
      </p:sp>
      <p:sp>
        <p:nvSpPr>
          <p:cNvPr id="1376" name="Google Shape;1376;p68"/>
          <p:cNvSpPr txBox="1"/>
          <p:nvPr/>
        </p:nvSpPr>
        <p:spPr>
          <a:xfrm>
            <a:off x="3391100" y="3064625"/>
            <a:ext cx="23619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CHANNEL 2</a:t>
            </a:r>
            <a:endParaRPr sz="2000">
              <a:solidFill>
                <a:schemeClr val="lt1"/>
              </a:solidFill>
              <a:latin typeface="Archivo Black"/>
              <a:ea typeface="Archivo Black"/>
              <a:cs typeface="Archivo Black"/>
              <a:sym typeface="Archivo Black"/>
            </a:endParaRPr>
          </a:p>
        </p:txBody>
      </p:sp>
      <p:sp>
        <p:nvSpPr>
          <p:cNvPr id="1377" name="Google Shape;1377;p68"/>
          <p:cNvSpPr txBox="1"/>
          <p:nvPr/>
        </p:nvSpPr>
        <p:spPr>
          <a:xfrm>
            <a:off x="3391100" y="3486425"/>
            <a:ext cx="23619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IBM Plex Mono"/>
                <a:ea typeface="IBM Plex Mono"/>
                <a:cs typeface="IBM Plex Mono"/>
                <a:sym typeface="IBM Plex Mono"/>
              </a:rPr>
              <a:t>Neptune is very far from the Sun</a:t>
            </a:r>
            <a:endParaRPr>
              <a:solidFill>
                <a:schemeClr val="lt1"/>
              </a:solidFill>
              <a:latin typeface="IBM Plex Mono"/>
              <a:ea typeface="IBM Plex Mono"/>
              <a:cs typeface="IBM Plex Mono"/>
              <a:sym typeface="IBM Plex Mono"/>
            </a:endParaRPr>
          </a:p>
        </p:txBody>
      </p:sp>
      <p:sp>
        <p:nvSpPr>
          <p:cNvPr id="1378" name="Google Shape;1378;p68"/>
          <p:cNvSpPr txBox="1"/>
          <p:nvPr/>
        </p:nvSpPr>
        <p:spPr>
          <a:xfrm>
            <a:off x="6062200" y="2607400"/>
            <a:ext cx="23619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CHANNEL 3</a:t>
            </a:r>
            <a:endParaRPr sz="2000">
              <a:solidFill>
                <a:schemeClr val="lt1"/>
              </a:solidFill>
              <a:latin typeface="Archivo Black"/>
              <a:ea typeface="Archivo Black"/>
              <a:cs typeface="Archivo Black"/>
              <a:sym typeface="Archivo Black"/>
            </a:endParaRPr>
          </a:p>
        </p:txBody>
      </p:sp>
      <p:sp>
        <p:nvSpPr>
          <p:cNvPr id="1379" name="Google Shape;1379;p68"/>
          <p:cNvSpPr txBox="1"/>
          <p:nvPr/>
        </p:nvSpPr>
        <p:spPr>
          <a:xfrm>
            <a:off x="6062200" y="3029200"/>
            <a:ext cx="23619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IBM Plex Mono"/>
                <a:ea typeface="IBM Plex Mono"/>
                <a:cs typeface="IBM Plex Mono"/>
                <a:sym typeface="IBM Plex Mono"/>
              </a:rPr>
              <a:t>Saturn is the only planet with rings</a:t>
            </a:r>
            <a:endParaRPr>
              <a:solidFill>
                <a:schemeClr val="lt1"/>
              </a:solidFill>
              <a:latin typeface="IBM Plex Mono"/>
              <a:ea typeface="IBM Plex Mono"/>
              <a:cs typeface="IBM Plex Mono"/>
              <a:sym typeface="IBM Plex Mono"/>
            </a:endParaRPr>
          </a:p>
        </p:txBody>
      </p:sp>
      <p:sp>
        <p:nvSpPr>
          <p:cNvPr id="1380" name="Google Shape;1380;p68"/>
          <p:cNvSpPr/>
          <p:nvPr/>
        </p:nvSpPr>
        <p:spPr>
          <a:xfrm>
            <a:off x="1429650" y="2354925"/>
            <a:ext cx="942600" cy="9426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0" lIns="0" spcFirstLastPara="1" rIns="0" wrap="square" tIns="0">
            <a:noAutofit/>
          </a:bodyPr>
          <a:lstStyle/>
          <a:p>
            <a:pPr indent="0" lvl="0" marL="0" rtl="0" algn="ctr">
              <a:spcBef>
                <a:spcPts val="0"/>
              </a:spcBef>
              <a:spcAft>
                <a:spcPts val="0"/>
              </a:spcAft>
              <a:buClr>
                <a:schemeClr val="dk1"/>
              </a:buClr>
              <a:buSzPts val="1100"/>
              <a:buFont typeface="Arial"/>
              <a:buNone/>
            </a:pPr>
            <a:r>
              <a:t/>
            </a:r>
            <a:endParaRPr sz="1900">
              <a:solidFill>
                <a:schemeClr val="dk1"/>
              </a:solidFill>
              <a:latin typeface="Archivo Black"/>
              <a:ea typeface="Archivo Black"/>
              <a:cs typeface="Archivo Black"/>
              <a:sym typeface="Archivo Black"/>
            </a:endParaRPr>
          </a:p>
        </p:txBody>
      </p:sp>
      <p:grpSp>
        <p:nvGrpSpPr>
          <p:cNvPr id="1381" name="Google Shape;1381;p68"/>
          <p:cNvGrpSpPr/>
          <p:nvPr/>
        </p:nvGrpSpPr>
        <p:grpSpPr>
          <a:xfrm>
            <a:off x="1705301" y="2573757"/>
            <a:ext cx="391297" cy="504952"/>
            <a:chOff x="2775006" y="2695457"/>
            <a:chExt cx="391297" cy="504952"/>
          </a:xfrm>
        </p:grpSpPr>
        <p:sp>
          <p:nvSpPr>
            <p:cNvPr id="1382" name="Google Shape;1382;p68"/>
            <p:cNvSpPr/>
            <p:nvPr/>
          </p:nvSpPr>
          <p:spPr>
            <a:xfrm>
              <a:off x="3153081" y="2956559"/>
              <a:ext cx="13222" cy="34654"/>
            </a:xfrm>
            <a:custGeom>
              <a:rect b="b" l="l" r="r" t="t"/>
              <a:pathLst>
                <a:path extrusionOk="0" h="975" w="372">
                  <a:moveTo>
                    <a:pt x="186" y="1"/>
                  </a:moveTo>
                  <a:cubicBezTo>
                    <a:pt x="0" y="1"/>
                    <a:pt x="0" y="93"/>
                    <a:pt x="0" y="186"/>
                  </a:cubicBezTo>
                  <a:lnTo>
                    <a:pt x="0" y="765"/>
                  </a:lnTo>
                  <a:cubicBezTo>
                    <a:pt x="0" y="858"/>
                    <a:pt x="0" y="974"/>
                    <a:pt x="186" y="974"/>
                  </a:cubicBezTo>
                  <a:cubicBezTo>
                    <a:pt x="279" y="974"/>
                    <a:pt x="371" y="858"/>
                    <a:pt x="371" y="765"/>
                  </a:cubicBezTo>
                  <a:lnTo>
                    <a:pt x="371" y="186"/>
                  </a:lnTo>
                  <a:cubicBezTo>
                    <a:pt x="371" y="93"/>
                    <a:pt x="279" y="1"/>
                    <a:pt x="18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8"/>
            <p:cNvSpPr/>
            <p:nvPr/>
          </p:nvSpPr>
          <p:spPr>
            <a:xfrm>
              <a:off x="2775006" y="2695457"/>
              <a:ext cx="391287" cy="504952"/>
            </a:xfrm>
            <a:custGeom>
              <a:rect b="b" l="l" r="r" t="t"/>
              <a:pathLst>
                <a:path extrusionOk="0" h="14207" w="11009">
                  <a:moveTo>
                    <a:pt x="209" y="0"/>
                  </a:moveTo>
                  <a:cubicBezTo>
                    <a:pt x="93" y="0"/>
                    <a:pt x="0" y="93"/>
                    <a:pt x="0" y="209"/>
                  </a:cubicBezTo>
                  <a:lnTo>
                    <a:pt x="0" y="13998"/>
                  </a:lnTo>
                  <a:cubicBezTo>
                    <a:pt x="0" y="14207"/>
                    <a:pt x="93" y="14207"/>
                    <a:pt x="209" y="14207"/>
                  </a:cubicBezTo>
                  <a:lnTo>
                    <a:pt x="10823" y="14207"/>
                  </a:lnTo>
                  <a:cubicBezTo>
                    <a:pt x="10916" y="14207"/>
                    <a:pt x="11008" y="14207"/>
                    <a:pt x="11008" y="13998"/>
                  </a:cubicBezTo>
                  <a:lnTo>
                    <a:pt x="11008" y="11588"/>
                  </a:lnTo>
                  <a:cubicBezTo>
                    <a:pt x="11008" y="11495"/>
                    <a:pt x="10916" y="11402"/>
                    <a:pt x="10823" y="11402"/>
                  </a:cubicBezTo>
                  <a:cubicBezTo>
                    <a:pt x="10637" y="11402"/>
                    <a:pt x="10637" y="11495"/>
                    <a:pt x="10637" y="11588"/>
                  </a:cubicBezTo>
                  <a:lnTo>
                    <a:pt x="10637" y="13813"/>
                  </a:lnTo>
                  <a:lnTo>
                    <a:pt x="394" y="13813"/>
                  </a:lnTo>
                  <a:lnTo>
                    <a:pt x="394" y="394"/>
                  </a:lnTo>
                  <a:lnTo>
                    <a:pt x="7439" y="394"/>
                  </a:lnTo>
                  <a:lnTo>
                    <a:pt x="10637" y="3569"/>
                  </a:lnTo>
                  <a:lnTo>
                    <a:pt x="10637" y="6095"/>
                  </a:lnTo>
                  <a:cubicBezTo>
                    <a:pt x="10637" y="6188"/>
                    <a:pt x="10637" y="6281"/>
                    <a:pt x="10823" y="6281"/>
                  </a:cubicBezTo>
                  <a:cubicBezTo>
                    <a:pt x="10916" y="6281"/>
                    <a:pt x="11008" y="6188"/>
                    <a:pt x="11008" y="6095"/>
                  </a:cubicBezTo>
                  <a:lnTo>
                    <a:pt x="11008" y="3476"/>
                  </a:lnTo>
                  <a:lnTo>
                    <a:pt x="10916" y="3384"/>
                  </a:lnTo>
                  <a:lnTo>
                    <a:pt x="7625" y="93"/>
                  </a:lnTo>
                  <a:cubicBezTo>
                    <a:pt x="7532" y="0"/>
                    <a:pt x="7532" y="0"/>
                    <a:pt x="743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8"/>
            <p:cNvSpPr/>
            <p:nvPr/>
          </p:nvSpPr>
          <p:spPr>
            <a:xfrm>
              <a:off x="3153081" y="3028214"/>
              <a:ext cx="13222" cy="34654"/>
            </a:xfrm>
            <a:custGeom>
              <a:rect b="b" l="l" r="r" t="t"/>
              <a:pathLst>
                <a:path extrusionOk="0" h="975" w="372">
                  <a:moveTo>
                    <a:pt x="186" y="1"/>
                  </a:moveTo>
                  <a:cubicBezTo>
                    <a:pt x="0" y="1"/>
                    <a:pt x="0" y="117"/>
                    <a:pt x="0" y="210"/>
                  </a:cubicBezTo>
                  <a:lnTo>
                    <a:pt x="0" y="789"/>
                  </a:lnTo>
                  <a:cubicBezTo>
                    <a:pt x="0" y="882"/>
                    <a:pt x="0" y="974"/>
                    <a:pt x="186" y="974"/>
                  </a:cubicBezTo>
                  <a:cubicBezTo>
                    <a:pt x="279" y="974"/>
                    <a:pt x="371" y="882"/>
                    <a:pt x="371" y="789"/>
                  </a:cubicBezTo>
                  <a:lnTo>
                    <a:pt x="371" y="210"/>
                  </a:lnTo>
                  <a:cubicBezTo>
                    <a:pt x="371" y="117"/>
                    <a:pt x="279" y="1"/>
                    <a:pt x="18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8"/>
            <p:cNvSpPr/>
            <p:nvPr/>
          </p:nvSpPr>
          <p:spPr>
            <a:xfrm>
              <a:off x="3032802" y="2695457"/>
              <a:ext cx="133498" cy="134280"/>
            </a:xfrm>
            <a:custGeom>
              <a:rect b="b" l="l" r="r" t="t"/>
              <a:pathLst>
                <a:path extrusionOk="0" h="3778" w="3756">
                  <a:moveTo>
                    <a:pt x="186" y="0"/>
                  </a:moveTo>
                  <a:cubicBezTo>
                    <a:pt x="94" y="0"/>
                    <a:pt x="1" y="93"/>
                    <a:pt x="1" y="209"/>
                  </a:cubicBezTo>
                  <a:lnTo>
                    <a:pt x="1" y="3476"/>
                  </a:lnTo>
                  <a:cubicBezTo>
                    <a:pt x="1" y="3685"/>
                    <a:pt x="94" y="3778"/>
                    <a:pt x="186" y="3778"/>
                  </a:cubicBezTo>
                  <a:lnTo>
                    <a:pt x="3570" y="3778"/>
                  </a:lnTo>
                  <a:cubicBezTo>
                    <a:pt x="3663" y="3778"/>
                    <a:pt x="3755" y="3685"/>
                    <a:pt x="3755" y="3476"/>
                  </a:cubicBezTo>
                  <a:cubicBezTo>
                    <a:pt x="3755" y="3384"/>
                    <a:pt x="3663" y="3291"/>
                    <a:pt x="3570" y="3291"/>
                  </a:cubicBezTo>
                  <a:lnTo>
                    <a:pt x="488" y="3291"/>
                  </a:lnTo>
                  <a:lnTo>
                    <a:pt x="488" y="209"/>
                  </a:lnTo>
                  <a:cubicBezTo>
                    <a:pt x="488" y="93"/>
                    <a:pt x="372" y="0"/>
                    <a:pt x="18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8"/>
            <p:cNvSpPr/>
            <p:nvPr/>
          </p:nvSpPr>
          <p:spPr>
            <a:xfrm>
              <a:off x="2819471" y="2767930"/>
              <a:ext cx="185354" cy="13222"/>
            </a:xfrm>
            <a:custGeom>
              <a:rect b="b" l="l" r="r" t="t"/>
              <a:pathLst>
                <a:path extrusionOk="0" h="372" w="5215">
                  <a:moveTo>
                    <a:pt x="209" y="1"/>
                  </a:moveTo>
                  <a:cubicBezTo>
                    <a:pt x="116" y="1"/>
                    <a:pt x="1" y="93"/>
                    <a:pt x="1" y="186"/>
                  </a:cubicBezTo>
                  <a:cubicBezTo>
                    <a:pt x="1" y="279"/>
                    <a:pt x="116" y="371"/>
                    <a:pt x="209" y="371"/>
                  </a:cubicBezTo>
                  <a:lnTo>
                    <a:pt x="5030" y="371"/>
                  </a:lnTo>
                  <a:cubicBezTo>
                    <a:pt x="5122" y="371"/>
                    <a:pt x="5215" y="279"/>
                    <a:pt x="5215" y="186"/>
                  </a:cubicBezTo>
                  <a:cubicBezTo>
                    <a:pt x="5215" y="93"/>
                    <a:pt x="5122" y="1"/>
                    <a:pt x="503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68"/>
            <p:cNvSpPr/>
            <p:nvPr/>
          </p:nvSpPr>
          <p:spPr>
            <a:xfrm>
              <a:off x="2819471" y="2826435"/>
              <a:ext cx="185354" cy="13186"/>
            </a:xfrm>
            <a:custGeom>
              <a:rect b="b" l="l" r="r" t="t"/>
              <a:pathLst>
                <a:path extrusionOk="0" h="371" w="5215">
                  <a:moveTo>
                    <a:pt x="209" y="0"/>
                  </a:moveTo>
                  <a:cubicBezTo>
                    <a:pt x="116" y="0"/>
                    <a:pt x="1" y="93"/>
                    <a:pt x="1" y="185"/>
                  </a:cubicBezTo>
                  <a:cubicBezTo>
                    <a:pt x="1" y="278"/>
                    <a:pt x="116" y="371"/>
                    <a:pt x="209" y="371"/>
                  </a:cubicBezTo>
                  <a:lnTo>
                    <a:pt x="5030" y="371"/>
                  </a:lnTo>
                  <a:cubicBezTo>
                    <a:pt x="5122" y="371"/>
                    <a:pt x="5215" y="278"/>
                    <a:pt x="5215" y="185"/>
                  </a:cubicBezTo>
                  <a:cubicBezTo>
                    <a:pt x="5215" y="93"/>
                    <a:pt x="5122" y="0"/>
                    <a:pt x="503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8"/>
            <p:cNvSpPr/>
            <p:nvPr/>
          </p:nvSpPr>
          <p:spPr>
            <a:xfrm>
              <a:off x="2826899" y="2935979"/>
              <a:ext cx="288321" cy="178779"/>
            </a:xfrm>
            <a:custGeom>
              <a:rect b="b" l="l" r="r" t="t"/>
              <a:pathLst>
                <a:path extrusionOk="0" h="5030" w="8112">
                  <a:moveTo>
                    <a:pt x="7717" y="394"/>
                  </a:moveTo>
                  <a:lnTo>
                    <a:pt x="7717" y="4635"/>
                  </a:lnTo>
                  <a:lnTo>
                    <a:pt x="371" y="4635"/>
                  </a:lnTo>
                  <a:lnTo>
                    <a:pt x="371" y="394"/>
                  </a:lnTo>
                  <a:close/>
                  <a:moveTo>
                    <a:pt x="185" y="0"/>
                  </a:moveTo>
                  <a:cubicBezTo>
                    <a:pt x="93" y="0"/>
                    <a:pt x="0" y="93"/>
                    <a:pt x="0" y="186"/>
                  </a:cubicBezTo>
                  <a:lnTo>
                    <a:pt x="0" y="4821"/>
                  </a:lnTo>
                  <a:cubicBezTo>
                    <a:pt x="0" y="4913"/>
                    <a:pt x="93" y="5029"/>
                    <a:pt x="185" y="5029"/>
                  </a:cubicBezTo>
                  <a:lnTo>
                    <a:pt x="7903" y="5029"/>
                  </a:lnTo>
                  <a:cubicBezTo>
                    <a:pt x="8019" y="5029"/>
                    <a:pt x="8111" y="4913"/>
                    <a:pt x="8111" y="4821"/>
                  </a:cubicBezTo>
                  <a:lnTo>
                    <a:pt x="8111" y="186"/>
                  </a:lnTo>
                  <a:cubicBezTo>
                    <a:pt x="8111" y="93"/>
                    <a:pt x="8019" y="0"/>
                    <a:pt x="790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8"/>
            <p:cNvSpPr/>
            <p:nvPr/>
          </p:nvSpPr>
          <p:spPr>
            <a:xfrm>
              <a:off x="2826899" y="2934522"/>
              <a:ext cx="288321" cy="114340"/>
            </a:xfrm>
            <a:custGeom>
              <a:rect b="b" l="l" r="r" t="t"/>
              <a:pathLst>
                <a:path extrusionOk="0" h="3217" w="8112">
                  <a:moveTo>
                    <a:pt x="185" y="0"/>
                  </a:moveTo>
                  <a:cubicBezTo>
                    <a:pt x="124" y="0"/>
                    <a:pt x="62" y="41"/>
                    <a:pt x="0" y="41"/>
                  </a:cubicBezTo>
                  <a:cubicBezTo>
                    <a:pt x="0" y="134"/>
                    <a:pt x="0" y="227"/>
                    <a:pt x="93" y="319"/>
                  </a:cubicBezTo>
                  <a:lnTo>
                    <a:pt x="2804" y="2753"/>
                  </a:lnTo>
                  <a:cubicBezTo>
                    <a:pt x="3175" y="3031"/>
                    <a:pt x="3569" y="3216"/>
                    <a:pt x="4056" y="3216"/>
                  </a:cubicBezTo>
                  <a:cubicBezTo>
                    <a:pt x="4542" y="3216"/>
                    <a:pt x="4913" y="3031"/>
                    <a:pt x="5307" y="2753"/>
                  </a:cubicBezTo>
                  <a:lnTo>
                    <a:pt x="8019" y="319"/>
                  </a:lnTo>
                  <a:cubicBezTo>
                    <a:pt x="8111" y="319"/>
                    <a:pt x="8111" y="134"/>
                    <a:pt x="8019" y="41"/>
                  </a:cubicBezTo>
                  <a:cubicBezTo>
                    <a:pt x="8019" y="41"/>
                    <a:pt x="7926" y="0"/>
                    <a:pt x="7864" y="0"/>
                  </a:cubicBezTo>
                  <a:cubicBezTo>
                    <a:pt x="7833" y="0"/>
                    <a:pt x="7810" y="10"/>
                    <a:pt x="7810" y="41"/>
                  </a:cubicBezTo>
                  <a:lnTo>
                    <a:pt x="5006" y="2452"/>
                  </a:lnTo>
                  <a:cubicBezTo>
                    <a:pt x="4716" y="2695"/>
                    <a:pt x="4380" y="2817"/>
                    <a:pt x="4044" y="2817"/>
                  </a:cubicBezTo>
                  <a:cubicBezTo>
                    <a:pt x="3708" y="2817"/>
                    <a:pt x="3372" y="2695"/>
                    <a:pt x="3082" y="2452"/>
                  </a:cubicBezTo>
                  <a:lnTo>
                    <a:pt x="278" y="41"/>
                  </a:lnTo>
                  <a:cubicBezTo>
                    <a:pt x="247" y="10"/>
                    <a:pt x="216" y="0"/>
                    <a:pt x="18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8"/>
            <p:cNvSpPr/>
            <p:nvPr/>
          </p:nvSpPr>
          <p:spPr>
            <a:xfrm>
              <a:off x="3001524" y="3018333"/>
              <a:ext cx="113700" cy="99732"/>
            </a:xfrm>
            <a:custGeom>
              <a:rect b="b" l="l" r="r" t="t"/>
              <a:pathLst>
                <a:path extrusionOk="0" h="2806" w="3199">
                  <a:moveTo>
                    <a:pt x="394" y="1"/>
                  </a:moveTo>
                  <a:cubicBezTo>
                    <a:pt x="302" y="1"/>
                    <a:pt x="209" y="1"/>
                    <a:pt x="93" y="94"/>
                  </a:cubicBezTo>
                  <a:cubicBezTo>
                    <a:pt x="0" y="186"/>
                    <a:pt x="0" y="279"/>
                    <a:pt x="93" y="395"/>
                  </a:cubicBezTo>
                  <a:lnTo>
                    <a:pt x="2897" y="2712"/>
                  </a:lnTo>
                  <a:cubicBezTo>
                    <a:pt x="2897" y="2712"/>
                    <a:pt x="2897" y="2805"/>
                    <a:pt x="2990" y="2805"/>
                  </a:cubicBezTo>
                  <a:lnTo>
                    <a:pt x="3106" y="2712"/>
                  </a:lnTo>
                  <a:cubicBezTo>
                    <a:pt x="3198" y="2596"/>
                    <a:pt x="3198" y="2504"/>
                    <a:pt x="3106" y="2411"/>
                  </a:cubicBezTo>
                  <a:lnTo>
                    <a:pt x="394" y="1"/>
                  </a:ln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8"/>
            <p:cNvSpPr/>
            <p:nvPr/>
          </p:nvSpPr>
          <p:spPr>
            <a:xfrm>
              <a:off x="2826899" y="3018333"/>
              <a:ext cx="112883" cy="99732"/>
            </a:xfrm>
            <a:custGeom>
              <a:rect b="b" l="l" r="r" t="t"/>
              <a:pathLst>
                <a:path extrusionOk="0" h="2806" w="3176">
                  <a:moveTo>
                    <a:pt x="2804" y="1"/>
                  </a:moveTo>
                  <a:lnTo>
                    <a:pt x="93" y="2411"/>
                  </a:lnTo>
                  <a:cubicBezTo>
                    <a:pt x="0" y="2411"/>
                    <a:pt x="0" y="2504"/>
                    <a:pt x="0" y="2504"/>
                  </a:cubicBezTo>
                  <a:cubicBezTo>
                    <a:pt x="0" y="2712"/>
                    <a:pt x="93" y="2805"/>
                    <a:pt x="185" y="2805"/>
                  </a:cubicBezTo>
                  <a:lnTo>
                    <a:pt x="278" y="2712"/>
                  </a:lnTo>
                  <a:lnTo>
                    <a:pt x="3082" y="395"/>
                  </a:lnTo>
                  <a:cubicBezTo>
                    <a:pt x="3082" y="279"/>
                    <a:pt x="3175" y="186"/>
                    <a:pt x="3082" y="94"/>
                  </a:cubicBezTo>
                  <a:cubicBezTo>
                    <a:pt x="2990" y="1"/>
                    <a:pt x="2897" y="1"/>
                    <a:pt x="2804"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 name="Google Shape;1392;p68"/>
          <p:cNvSpPr/>
          <p:nvPr/>
        </p:nvSpPr>
        <p:spPr>
          <a:xfrm>
            <a:off x="4100750" y="1935413"/>
            <a:ext cx="942600" cy="9426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0" lIns="0" spcFirstLastPara="1" rIns="0" wrap="square" tIns="0">
            <a:noAutofit/>
          </a:bodyPr>
          <a:lstStyle/>
          <a:p>
            <a:pPr indent="0" lvl="0" marL="0" rtl="0" algn="ctr">
              <a:spcBef>
                <a:spcPts val="0"/>
              </a:spcBef>
              <a:spcAft>
                <a:spcPts val="0"/>
              </a:spcAft>
              <a:buClr>
                <a:schemeClr val="dk1"/>
              </a:buClr>
              <a:buSzPts val="1100"/>
              <a:buFont typeface="Arial"/>
              <a:buNone/>
            </a:pPr>
            <a:r>
              <a:t/>
            </a:r>
            <a:endParaRPr sz="1900">
              <a:solidFill>
                <a:schemeClr val="dk1"/>
              </a:solidFill>
              <a:latin typeface="Archivo Black"/>
              <a:ea typeface="Archivo Black"/>
              <a:cs typeface="Archivo Black"/>
              <a:sym typeface="Archivo Black"/>
            </a:endParaRPr>
          </a:p>
        </p:txBody>
      </p:sp>
      <p:sp>
        <p:nvSpPr>
          <p:cNvPr id="1393" name="Google Shape;1393;p68"/>
          <p:cNvSpPr/>
          <p:nvPr/>
        </p:nvSpPr>
        <p:spPr>
          <a:xfrm>
            <a:off x="6771850" y="1478200"/>
            <a:ext cx="942600" cy="9426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0" lIns="0" spcFirstLastPara="1" rIns="0" wrap="square" tIns="0">
            <a:noAutofit/>
          </a:bodyPr>
          <a:lstStyle/>
          <a:p>
            <a:pPr indent="0" lvl="0" marL="0" rtl="0" algn="ctr">
              <a:spcBef>
                <a:spcPts val="0"/>
              </a:spcBef>
              <a:spcAft>
                <a:spcPts val="0"/>
              </a:spcAft>
              <a:buClr>
                <a:schemeClr val="dk1"/>
              </a:buClr>
              <a:buSzPts val="1100"/>
              <a:buFont typeface="Arial"/>
              <a:buNone/>
            </a:pPr>
            <a:r>
              <a:t/>
            </a:r>
            <a:endParaRPr sz="1900">
              <a:solidFill>
                <a:schemeClr val="dk1"/>
              </a:solidFill>
              <a:latin typeface="Archivo Black"/>
              <a:ea typeface="Archivo Black"/>
              <a:cs typeface="Archivo Black"/>
              <a:sym typeface="Archivo Black"/>
            </a:endParaRPr>
          </a:p>
        </p:txBody>
      </p:sp>
      <p:grpSp>
        <p:nvGrpSpPr>
          <p:cNvPr id="1394" name="Google Shape;1394;p68"/>
          <p:cNvGrpSpPr/>
          <p:nvPr/>
        </p:nvGrpSpPr>
        <p:grpSpPr>
          <a:xfrm>
            <a:off x="6989019" y="1733227"/>
            <a:ext cx="508263" cy="432487"/>
            <a:chOff x="6999873" y="1223464"/>
            <a:chExt cx="508263" cy="432487"/>
          </a:xfrm>
        </p:grpSpPr>
        <p:sp>
          <p:nvSpPr>
            <p:cNvPr id="1395" name="Google Shape;1395;p68"/>
            <p:cNvSpPr/>
            <p:nvPr/>
          </p:nvSpPr>
          <p:spPr>
            <a:xfrm>
              <a:off x="7037763" y="1456558"/>
              <a:ext cx="51928" cy="199393"/>
            </a:xfrm>
            <a:custGeom>
              <a:rect b="b" l="l" r="r" t="t"/>
              <a:pathLst>
                <a:path extrusionOk="0" h="5610" w="1461">
                  <a:moveTo>
                    <a:pt x="209" y="1"/>
                  </a:moveTo>
                  <a:cubicBezTo>
                    <a:pt x="93" y="1"/>
                    <a:pt x="1" y="94"/>
                    <a:pt x="1" y="186"/>
                  </a:cubicBezTo>
                  <a:lnTo>
                    <a:pt x="1" y="4821"/>
                  </a:lnTo>
                  <a:cubicBezTo>
                    <a:pt x="1" y="5215"/>
                    <a:pt x="302" y="5609"/>
                    <a:pt x="789" y="5609"/>
                  </a:cubicBezTo>
                  <a:cubicBezTo>
                    <a:pt x="1159" y="5609"/>
                    <a:pt x="1461" y="5215"/>
                    <a:pt x="1461" y="4821"/>
                  </a:cubicBezTo>
                  <a:lnTo>
                    <a:pt x="1461" y="2620"/>
                  </a:lnTo>
                  <a:cubicBezTo>
                    <a:pt x="1461" y="2504"/>
                    <a:pt x="1461" y="2411"/>
                    <a:pt x="1252" y="2411"/>
                  </a:cubicBezTo>
                  <a:cubicBezTo>
                    <a:pt x="1159" y="2411"/>
                    <a:pt x="1067" y="2504"/>
                    <a:pt x="1067" y="2620"/>
                  </a:cubicBezTo>
                  <a:lnTo>
                    <a:pt x="1067" y="4821"/>
                  </a:lnTo>
                  <a:cubicBezTo>
                    <a:pt x="1067" y="5030"/>
                    <a:pt x="974" y="5215"/>
                    <a:pt x="789" y="5215"/>
                  </a:cubicBezTo>
                  <a:cubicBezTo>
                    <a:pt x="580" y="5215"/>
                    <a:pt x="395" y="5030"/>
                    <a:pt x="395" y="4821"/>
                  </a:cubicBezTo>
                  <a:lnTo>
                    <a:pt x="395" y="186"/>
                  </a:lnTo>
                  <a:cubicBezTo>
                    <a:pt x="395" y="94"/>
                    <a:pt x="30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8"/>
            <p:cNvSpPr/>
            <p:nvPr/>
          </p:nvSpPr>
          <p:spPr>
            <a:xfrm>
              <a:off x="6999873" y="1296968"/>
              <a:ext cx="261166" cy="358979"/>
            </a:xfrm>
            <a:custGeom>
              <a:rect b="b" l="l" r="r" t="t"/>
              <a:pathLst>
                <a:path extrusionOk="0" h="10100" w="7348">
                  <a:moveTo>
                    <a:pt x="6478" y="1"/>
                  </a:moveTo>
                  <a:cubicBezTo>
                    <a:pt x="6310" y="1"/>
                    <a:pt x="6142" y="53"/>
                    <a:pt x="6003" y="157"/>
                  </a:cubicBezTo>
                  <a:lnTo>
                    <a:pt x="3477" y="2567"/>
                  </a:lnTo>
                  <a:lnTo>
                    <a:pt x="974" y="2567"/>
                  </a:lnTo>
                  <a:cubicBezTo>
                    <a:pt x="487" y="2567"/>
                    <a:pt x="1" y="2938"/>
                    <a:pt x="1" y="3425"/>
                  </a:cubicBezTo>
                  <a:lnTo>
                    <a:pt x="1" y="6623"/>
                  </a:lnTo>
                  <a:cubicBezTo>
                    <a:pt x="1" y="6994"/>
                    <a:pt x="395" y="7295"/>
                    <a:pt x="789" y="7295"/>
                  </a:cubicBezTo>
                  <a:cubicBezTo>
                    <a:pt x="1159" y="7295"/>
                    <a:pt x="1461" y="6994"/>
                    <a:pt x="1461" y="6623"/>
                  </a:cubicBezTo>
                  <a:lnTo>
                    <a:pt x="1461" y="4885"/>
                  </a:lnTo>
                  <a:cubicBezTo>
                    <a:pt x="1461" y="4676"/>
                    <a:pt x="1368" y="4584"/>
                    <a:pt x="1275" y="4584"/>
                  </a:cubicBezTo>
                  <a:cubicBezTo>
                    <a:pt x="1159" y="4584"/>
                    <a:pt x="1067" y="4676"/>
                    <a:pt x="1067" y="4885"/>
                  </a:cubicBezTo>
                  <a:lnTo>
                    <a:pt x="1067" y="6623"/>
                  </a:lnTo>
                  <a:cubicBezTo>
                    <a:pt x="1067" y="6623"/>
                    <a:pt x="1067" y="6716"/>
                    <a:pt x="974" y="6808"/>
                  </a:cubicBezTo>
                  <a:cubicBezTo>
                    <a:pt x="928" y="6855"/>
                    <a:pt x="858" y="6878"/>
                    <a:pt x="786" y="6878"/>
                  </a:cubicBezTo>
                  <a:cubicBezTo>
                    <a:pt x="713" y="6878"/>
                    <a:pt x="638" y="6855"/>
                    <a:pt x="580" y="6808"/>
                  </a:cubicBezTo>
                  <a:cubicBezTo>
                    <a:pt x="487" y="6716"/>
                    <a:pt x="487" y="6716"/>
                    <a:pt x="487" y="6623"/>
                  </a:cubicBezTo>
                  <a:lnTo>
                    <a:pt x="487" y="3425"/>
                  </a:lnTo>
                  <a:cubicBezTo>
                    <a:pt x="487" y="3147"/>
                    <a:pt x="696" y="2938"/>
                    <a:pt x="974" y="2938"/>
                  </a:cubicBezTo>
                  <a:lnTo>
                    <a:pt x="3593" y="2938"/>
                  </a:lnTo>
                  <a:cubicBezTo>
                    <a:pt x="3685" y="2938"/>
                    <a:pt x="3685" y="2938"/>
                    <a:pt x="3778" y="2845"/>
                  </a:cubicBezTo>
                  <a:lnTo>
                    <a:pt x="6281" y="435"/>
                  </a:lnTo>
                  <a:cubicBezTo>
                    <a:pt x="6327" y="389"/>
                    <a:pt x="6403" y="366"/>
                    <a:pt x="6490" y="366"/>
                  </a:cubicBezTo>
                  <a:cubicBezTo>
                    <a:pt x="6577" y="366"/>
                    <a:pt x="6675" y="389"/>
                    <a:pt x="6768" y="435"/>
                  </a:cubicBezTo>
                  <a:cubicBezTo>
                    <a:pt x="6768" y="528"/>
                    <a:pt x="6860" y="621"/>
                    <a:pt x="6860" y="737"/>
                  </a:cubicBezTo>
                  <a:cubicBezTo>
                    <a:pt x="6860" y="829"/>
                    <a:pt x="6860" y="922"/>
                    <a:pt x="6768" y="1015"/>
                  </a:cubicBezTo>
                  <a:lnTo>
                    <a:pt x="3291" y="4584"/>
                  </a:lnTo>
                  <a:lnTo>
                    <a:pt x="3291" y="4676"/>
                  </a:lnTo>
                  <a:lnTo>
                    <a:pt x="3291" y="9311"/>
                  </a:lnTo>
                  <a:cubicBezTo>
                    <a:pt x="3291" y="9427"/>
                    <a:pt x="3199" y="9520"/>
                    <a:pt x="3199" y="9520"/>
                  </a:cubicBezTo>
                  <a:cubicBezTo>
                    <a:pt x="3106" y="9613"/>
                    <a:pt x="3008" y="9659"/>
                    <a:pt x="2921" y="9659"/>
                  </a:cubicBezTo>
                  <a:cubicBezTo>
                    <a:pt x="2834" y="9659"/>
                    <a:pt x="2758" y="9613"/>
                    <a:pt x="2712" y="9520"/>
                  </a:cubicBezTo>
                  <a:cubicBezTo>
                    <a:pt x="2619" y="9520"/>
                    <a:pt x="2527" y="9427"/>
                    <a:pt x="2527" y="9311"/>
                  </a:cubicBezTo>
                  <a:lnTo>
                    <a:pt x="2527" y="7110"/>
                  </a:lnTo>
                  <a:cubicBezTo>
                    <a:pt x="2527" y="6994"/>
                    <a:pt x="2527" y="6901"/>
                    <a:pt x="2318" y="6901"/>
                  </a:cubicBezTo>
                  <a:cubicBezTo>
                    <a:pt x="2225" y="6901"/>
                    <a:pt x="2133" y="6994"/>
                    <a:pt x="2133" y="7110"/>
                  </a:cubicBezTo>
                  <a:lnTo>
                    <a:pt x="2133" y="9311"/>
                  </a:lnTo>
                  <a:cubicBezTo>
                    <a:pt x="2133" y="9705"/>
                    <a:pt x="2527" y="10099"/>
                    <a:pt x="2897" y="10099"/>
                  </a:cubicBezTo>
                  <a:cubicBezTo>
                    <a:pt x="3291" y="10099"/>
                    <a:pt x="3685" y="9705"/>
                    <a:pt x="3685" y="9311"/>
                  </a:cubicBezTo>
                  <a:lnTo>
                    <a:pt x="3685" y="4792"/>
                  </a:lnTo>
                  <a:lnTo>
                    <a:pt x="7069" y="1316"/>
                  </a:lnTo>
                  <a:lnTo>
                    <a:pt x="7069" y="1200"/>
                  </a:lnTo>
                  <a:cubicBezTo>
                    <a:pt x="7347" y="922"/>
                    <a:pt x="7347" y="435"/>
                    <a:pt x="6953" y="157"/>
                  </a:cubicBezTo>
                  <a:cubicBezTo>
                    <a:pt x="6814" y="53"/>
                    <a:pt x="6646" y="1"/>
                    <a:pt x="647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8"/>
            <p:cNvSpPr/>
            <p:nvPr/>
          </p:nvSpPr>
          <p:spPr>
            <a:xfrm>
              <a:off x="7037763" y="1281933"/>
              <a:ext cx="93121" cy="95609"/>
            </a:xfrm>
            <a:custGeom>
              <a:rect b="b" l="l" r="r" t="t"/>
              <a:pathLst>
                <a:path extrusionOk="0" h="2690" w="2620">
                  <a:moveTo>
                    <a:pt x="1252" y="464"/>
                  </a:moveTo>
                  <a:cubicBezTo>
                    <a:pt x="1831" y="464"/>
                    <a:pt x="2225" y="858"/>
                    <a:pt x="2225" y="1345"/>
                  </a:cubicBezTo>
                  <a:cubicBezTo>
                    <a:pt x="2225" y="1832"/>
                    <a:pt x="1831" y="2318"/>
                    <a:pt x="1252" y="2318"/>
                  </a:cubicBezTo>
                  <a:cubicBezTo>
                    <a:pt x="789" y="2318"/>
                    <a:pt x="395" y="1832"/>
                    <a:pt x="395" y="1345"/>
                  </a:cubicBezTo>
                  <a:cubicBezTo>
                    <a:pt x="395" y="858"/>
                    <a:pt x="789" y="464"/>
                    <a:pt x="1252" y="464"/>
                  </a:cubicBezTo>
                  <a:close/>
                  <a:moveTo>
                    <a:pt x="1252" y="1"/>
                  </a:moveTo>
                  <a:cubicBezTo>
                    <a:pt x="580" y="1"/>
                    <a:pt x="1" y="673"/>
                    <a:pt x="1" y="1345"/>
                  </a:cubicBezTo>
                  <a:cubicBezTo>
                    <a:pt x="1" y="2110"/>
                    <a:pt x="580" y="2689"/>
                    <a:pt x="1252" y="2689"/>
                  </a:cubicBezTo>
                  <a:cubicBezTo>
                    <a:pt x="2040" y="2689"/>
                    <a:pt x="2619" y="2110"/>
                    <a:pt x="2619" y="1345"/>
                  </a:cubicBezTo>
                  <a:cubicBezTo>
                    <a:pt x="2619" y="673"/>
                    <a:pt x="2040" y="1"/>
                    <a:pt x="125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8"/>
            <p:cNvSpPr/>
            <p:nvPr/>
          </p:nvSpPr>
          <p:spPr>
            <a:xfrm>
              <a:off x="7357369" y="1435978"/>
              <a:ext cx="37924" cy="17345"/>
            </a:xfrm>
            <a:custGeom>
              <a:rect b="b" l="l" r="r" t="t"/>
              <a:pathLst>
                <a:path extrusionOk="0" h="488" w="1067">
                  <a:moveTo>
                    <a:pt x="186" y="0"/>
                  </a:moveTo>
                  <a:cubicBezTo>
                    <a:pt x="93" y="0"/>
                    <a:pt x="1" y="93"/>
                    <a:pt x="1" y="186"/>
                  </a:cubicBezTo>
                  <a:cubicBezTo>
                    <a:pt x="1" y="394"/>
                    <a:pt x="93" y="487"/>
                    <a:pt x="186" y="487"/>
                  </a:cubicBezTo>
                  <a:lnTo>
                    <a:pt x="765" y="487"/>
                  </a:lnTo>
                  <a:cubicBezTo>
                    <a:pt x="951" y="487"/>
                    <a:pt x="1067" y="394"/>
                    <a:pt x="1067" y="186"/>
                  </a:cubicBezTo>
                  <a:cubicBezTo>
                    <a:pt x="1067" y="93"/>
                    <a:pt x="951" y="0"/>
                    <a:pt x="76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68"/>
            <p:cNvSpPr/>
            <p:nvPr/>
          </p:nvSpPr>
          <p:spPr>
            <a:xfrm>
              <a:off x="7189320" y="1223464"/>
              <a:ext cx="318816" cy="229853"/>
            </a:xfrm>
            <a:custGeom>
              <a:rect b="b" l="l" r="r" t="t"/>
              <a:pathLst>
                <a:path extrusionOk="0" h="6467" w="8970">
                  <a:moveTo>
                    <a:pt x="580" y="0"/>
                  </a:moveTo>
                  <a:cubicBezTo>
                    <a:pt x="279" y="0"/>
                    <a:pt x="1" y="278"/>
                    <a:pt x="1" y="580"/>
                  </a:cubicBezTo>
                  <a:lnTo>
                    <a:pt x="1" y="2990"/>
                  </a:lnTo>
                  <a:lnTo>
                    <a:pt x="1" y="3083"/>
                  </a:lnTo>
                  <a:cubicBezTo>
                    <a:pt x="94" y="3175"/>
                    <a:pt x="186" y="3175"/>
                    <a:pt x="279" y="3175"/>
                  </a:cubicBezTo>
                  <a:lnTo>
                    <a:pt x="951" y="2503"/>
                  </a:lnTo>
                  <a:cubicBezTo>
                    <a:pt x="997" y="2457"/>
                    <a:pt x="1073" y="2434"/>
                    <a:pt x="1160" y="2434"/>
                  </a:cubicBezTo>
                  <a:cubicBezTo>
                    <a:pt x="1247" y="2434"/>
                    <a:pt x="1345" y="2457"/>
                    <a:pt x="1438" y="2503"/>
                  </a:cubicBezTo>
                  <a:cubicBezTo>
                    <a:pt x="1438" y="2596"/>
                    <a:pt x="1530" y="2689"/>
                    <a:pt x="1530" y="2805"/>
                  </a:cubicBezTo>
                  <a:cubicBezTo>
                    <a:pt x="1530" y="2897"/>
                    <a:pt x="1530" y="2990"/>
                    <a:pt x="1438" y="3083"/>
                  </a:cubicBezTo>
                  <a:lnTo>
                    <a:pt x="1" y="4543"/>
                  </a:lnTo>
                  <a:lnTo>
                    <a:pt x="1" y="4635"/>
                  </a:lnTo>
                  <a:lnTo>
                    <a:pt x="1" y="5794"/>
                  </a:lnTo>
                  <a:cubicBezTo>
                    <a:pt x="1" y="6165"/>
                    <a:pt x="279" y="6466"/>
                    <a:pt x="580" y="6466"/>
                  </a:cubicBezTo>
                  <a:lnTo>
                    <a:pt x="1530" y="6466"/>
                  </a:lnTo>
                  <a:cubicBezTo>
                    <a:pt x="1623" y="6466"/>
                    <a:pt x="1739" y="6373"/>
                    <a:pt x="1739" y="6165"/>
                  </a:cubicBezTo>
                  <a:cubicBezTo>
                    <a:pt x="1739" y="6072"/>
                    <a:pt x="1623" y="5979"/>
                    <a:pt x="1530" y="5979"/>
                  </a:cubicBezTo>
                  <a:lnTo>
                    <a:pt x="580" y="5979"/>
                  </a:lnTo>
                  <a:cubicBezTo>
                    <a:pt x="464" y="5979"/>
                    <a:pt x="372" y="5887"/>
                    <a:pt x="372" y="5794"/>
                  </a:cubicBezTo>
                  <a:lnTo>
                    <a:pt x="372" y="4728"/>
                  </a:lnTo>
                  <a:lnTo>
                    <a:pt x="1739" y="3384"/>
                  </a:lnTo>
                  <a:lnTo>
                    <a:pt x="1739" y="3268"/>
                  </a:lnTo>
                  <a:cubicBezTo>
                    <a:pt x="2017" y="2990"/>
                    <a:pt x="2017" y="2503"/>
                    <a:pt x="1623" y="2225"/>
                  </a:cubicBezTo>
                  <a:cubicBezTo>
                    <a:pt x="1484" y="2121"/>
                    <a:pt x="1316" y="2069"/>
                    <a:pt x="1148" y="2069"/>
                  </a:cubicBezTo>
                  <a:cubicBezTo>
                    <a:pt x="980" y="2069"/>
                    <a:pt x="812" y="2121"/>
                    <a:pt x="673" y="2225"/>
                  </a:cubicBezTo>
                  <a:lnTo>
                    <a:pt x="372" y="2503"/>
                  </a:lnTo>
                  <a:lnTo>
                    <a:pt x="372" y="580"/>
                  </a:lnTo>
                  <a:cubicBezTo>
                    <a:pt x="372" y="487"/>
                    <a:pt x="464" y="371"/>
                    <a:pt x="580" y="371"/>
                  </a:cubicBezTo>
                  <a:lnTo>
                    <a:pt x="8298" y="371"/>
                  </a:lnTo>
                  <a:cubicBezTo>
                    <a:pt x="8483" y="371"/>
                    <a:pt x="8576" y="487"/>
                    <a:pt x="8576" y="580"/>
                  </a:cubicBezTo>
                  <a:lnTo>
                    <a:pt x="8576" y="5794"/>
                  </a:lnTo>
                  <a:cubicBezTo>
                    <a:pt x="8576" y="5887"/>
                    <a:pt x="8483" y="5979"/>
                    <a:pt x="8298" y="5979"/>
                  </a:cubicBezTo>
                  <a:lnTo>
                    <a:pt x="6953" y="5979"/>
                  </a:lnTo>
                  <a:cubicBezTo>
                    <a:pt x="6838" y="5979"/>
                    <a:pt x="6745" y="6072"/>
                    <a:pt x="6745" y="6165"/>
                  </a:cubicBezTo>
                  <a:cubicBezTo>
                    <a:pt x="6745" y="6373"/>
                    <a:pt x="6838" y="6466"/>
                    <a:pt x="6953" y="6466"/>
                  </a:cubicBezTo>
                  <a:lnTo>
                    <a:pt x="8298" y="6466"/>
                  </a:lnTo>
                  <a:cubicBezTo>
                    <a:pt x="8692" y="6466"/>
                    <a:pt x="8970" y="6165"/>
                    <a:pt x="8970" y="5794"/>
                  </a:cubicBezTo>
                  <a:lnTo>
                    <a:pt x="8970" y="580"/>
                  </a:lnTo>
                  <a:cubicBezTo>
                    <a:pt x="8970" y="278"/>
                    <a:pt x="8692" y="0"/>
                    <a:pt x="829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8"/>
            <p:cNvSpPr/>
            <p:nvPr/>
          </p:nvSpPr>
          <p:spPr>
            <a:xfrm>
              <a:off x="7284896" y="1435978"/>
              <a:ext cx="37924" cy="17345"/>
            </a:xfrm>
            <a:custGeom>
              <a:rect b="b" l="l" r="r" t="t"/>
              <a:pathLst>
                <a:path extrusionOk="0" h="488" w="1067">
                  <a:moveTo>
                    <a:pt x="209" y="0"/>
                  </a:moveTo>
                  <a:cubicBezTo>
                    <a:pt x="93" y="0"/>
                    <a:pt x="0" y="93"/>
                    <a:pt x="0" y="186"/>
                  </a:cubicBezTo>
                  <a:cubicBezTo>
                    <a:pt x="0" y="394"/>
                    <a:pt x="93" y="487"/>
                    <a:pt x="209" y="487"/>
                  </a:cubicBezTo>
                  <a:lnTo>
                    <a:pt x="788" y="487"/>
                  </a:lnTo>
                  <a:cubicBezTo>
                    <a:pt x="974" y="487"/>
                    <a:pt x="1066" y="394"/>
                    <a:pt x="1066" y="186"/>
                  </a:cubicBezTo>
                  <a:cubicBezTo>
                    <a:pt x="1066" y="93"/>
                    <a:pt x="974" y="0"/>
                    <a:pt x="78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8"/>
            <p:cNvSpPr/>
            <p:nvPr/>
          </p:nvSpPr>
          <p:spPr>
            <a:xfrm>
              <a:off x="7432330" y="1281933"/>
              <a:ext cx="14039" cy="112883"/>
            </a:xfrm>
            <a:custGeom>
              <a:rect b="b" l="l" r="r" t="t"/>
              <a:pathLst>
                <a:path extrusionOk="0" h="3176" w="395">
                  <a:moveTo>
                    <a:pt x="209" y="1"/>
                  </a:moveTo>
                  <a:cubicBezTo>
                    <a:pt x="116" y="1"/>
                    <a:pt x="1" y="93"/>
                    <a:pt x="1" y="186"/>
                  </a:cubicBezTo>
                  <a:lnTo>
                    <a:pt x="1" y="2990"/>
                  </a:lnTo>
                  <a:cubicBezTo>
                    <a:pt x="1" y="3083"/>
                    <a:pt x="116" y="3176"/>
                    <a:pt x="209" y="3176"/>
                  </a:cubicBezTo>
                  <a:cubicBezTo>
                    <a:pt x="302" y="3176"/>
                    <a:pt x="395" y="3083"/>
                    <a:pt x="395" y="2990"/>
                  </a:cubicBezTo>
                  <a:lnTo>
                    <a:pt x="395" y="186"/>
                  </a:lnTo>
                  <a:cubicBezTo>
                    <a:pt x="395" y="93"/>
                    <a:pt x="30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8"/>
            <p:cNvSpPr/>
            <p:nvPr/>
          </p:nvSpPr>
          <p:spPr>
            <a:xfrm>
              <a:off x="7384560" y="1315699"/>
              <a:ext cx="14039" cy="79118"/>
            </a:xfrm>
            <a:custGeom>
              <a:rect b="b" l="l" r="r" t="t"/>
              <a:pathLst>
                <a:path extrusionOk="0" h="2226" w="395">
                  <a:moveTo>
                    <a:pt x="186" y="1"/>
                  </a:moveTo>
                  <a:cubicBezTo>
                    <a:pt x="93" y="1"/>
                    <a:pt x="0" y="94"/>
                    <a:pt x="0" y="210"/>
                  </a:cubicBezTo>
                  <a:lnTo>
                    <a:pt x="0" y="2040"/>
                  </a:lnTo>
                  <a:cubicBezTo>
                    <a:pt x="0" y="2133"/>
                    <a:pt x="93" y="2226"/>
                    <a:pt x="186" y="2226"/>
                  </a:cubicBezTo>
                  <a:cubicBezTo>
                    <a:pt x="302" y="2226"/>
                    <a:pt x="394" y="2133"/>
                    <a:pt x="394" y="2040"/>
                  </a:cubicBezTo>
                  <a:lnTo>
                    <a:pt x="394" y="210"/>
                  </a:lnTo>
                  <a:cubicBezTo>
                    <a:pt x="394" y="94"/>
                    <a:pt x="302" y="1"/>
                    <a:pt x="18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8"/>
            <p:cNvSpPr/>
            <p:nvPr/>
          </p:nvSpPr>
          <p:spPr>
            <a:xfrm>
              <a:off x="7336789" y="1281933"/>
              <a:ext cx="13222" cy="112883"/>
            </a:xfrm>
            <a:custGeom>
              <a:rect b="b" l="l" r="r" t="t"/>
              <a:pathLst>
                <a:path extrusionOk="0" h="3176" w="372">
                  <a:moveTo>
                    <a:pt x="186" y="1"/>
                  </a:moveTo>
                  <a:cubicBezTo>
                    <a:pt x="93" y="1"/>
                    <a:pt x="0" y="93"/>
                    <a:pt x="0" y="186"/>
                  </a:cubicBezTo>
                  <a:lnTo>
                    <a:pt x="0" y="2990"/>
                  </a:lnTo>
                  <a:cubicBezTo>
                    <a:pt x="0" y="3083"/>
                    <a:pt x="93" y="3176"/>
                    <a:pt x="186" y="3176"/>
                  </a:cubicBezTo>
                  <a:cubicBezTo>
                    <a:pt x="278" y="3176"/>
                    <a:pt x="371" y="3083"/>
                    <a:pt x="371" y="2990"/>
                  </a:cubicBezTo>
                  <a:lnTo>
                    <a:pt x="371" y="186"/>
                  </a:lnTo>
                  <a:cubicBezTo>
                    <a:pt x="371" y="93"/>
                    <a:pt x="278" y="1"/>
                    <a:pt x="18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8"/>
            <p:cNvSpPr/>
            <p:nvPr/>
          </p:nvSpPr>
          <p:spPr>
            <a:xfrm>
              <a:off x="7288166" y="1315699"/>
              <a:ext cx="14039" cy="79118"/>
            </a:xfrm>
            <a:custGeom>
              <a:rect b="b" l="l" r="r" t="t"/>
              <a:pathLst>
                <a:path extrusionOk="0" h="2226" w="395">
                  <a:moveTo>
                    <a:pt x="209" y="1"/>
                  </a:moveTo>
                  <a:cubicBezTo>
                    <a:pt x="117" y="1"/>
                    <a:pt x="1" y="94"/>
                    <a:pt x="1" y="210"/>
                  </a:cubicBezTo>
                  <a:lnTo>
                    <a:pt x="1" y="2040"/>
                  </a:lnTo>
                  <a:cubicBezTo>
                    <a:pt x="1" y="2133"/>
                    <a:pt x="117" y="2226"/>
                    <a:pt x="209" y="2226"/>
                  </a:cubicBezTo>
                  <a:cubicBezTo>
                    <a:pt x="302" y="2226"/>
                    <a:pt x="395" y="2133"/>
                    <a:pt x="395" y="2040"/>
                  </a:cubicBezTo>
                  <a:lnTo>
                    <a:pt x="395" y="210"/>
                  </a:lnTo>
                  <a:cubicBezTo>
                    <a:pt x="395" y="94"/>
                    <a:pt x="30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 name="Google Shape;1405;p68"/>
          <p:cNvGrpSpPr/>
          <p:nvPr/>
        </p:nvGrpSpPr>
        <p:grpSpPr>
          <a:xfrm>
            <a:off x="4321618" y="2171915"/>
            <a:ext cx="500865" cy="469527"/>
            <a:chOff x="5933145" y="1203702"/>
            <a:chExt cx="500865" cy="469527"/>
          </a:xfrm>
        </p:grpSpPr>
        <p:sp>
          <p:nvSpPr>
            <p:cNvPr id="1406" name="Google Shape;1406;p68"/>
            <p:cNvSpPr/>
            <p:nvPr/>
          </p:nvSpPr>
          <p:spPr>
            <a:xfrm>
              <a:off x="5933145" y="1281933"/>
              <a:ext cx="500865" cy="356705"/>
            </a:xfrm>
            <a:custGeom>
              <a:rect b="b" l="l" r="r" t="t"/>
              <a:pathLst>
                <a:path extrusionOk="0" h="10036" w="14092">
                  <a:moveTo>
                    <a:pt x="13025" y="372"/>
                  </a:moveTo>
                  <a:cubicBezTo>
                    <a:pt x="13419" y="372"/>
                    <a:pt x="13605" y="673"/>
                    <a:pt x="13605" y="951"/>
                  </a:cubicBezTo>
                  <a:lnTo>
                    <a:pt x="13605" y="9062"/>
                  </a:lnTo>
                  <a:cubicBezTo>
                    <a:pt x="13605" y="9363"/>
                    <a:pt x="13419" y="9642"/>
                    <a:pt x="13025" y="9642"/>
                  </a:cubicBezTo>
                  <a:lnTo>
                    <a:pt x="1044" y="9642"/>
                  </a:lnTo>
                  <a:cubicBezTo>
                    <a:pt x="673" y="9642"/>
                    <a:pt x="372" y="9363"/>
                    <a:pt x="372" y="9062"/>
                  </a:cubicBezTo>
                  <a:lnTo>
                    <a:pt x="372" y="951"/>
                  </a:lnTo>
                  <a:cubicBezTo>
                    <a:pt x="372" y="673"/>
                    <a:pt x="673" y="372"/>
                    <a:pt x="1044" y="372"/>
                  </a:cubicBezTo>
                  <a:close/>
                  <a:moveTo>
                    <a:pt x="1044" y="1"/>
                  </a:moveTo>
                  <a:cubicBezTo>
                    <a:pt x="464" y="1"/>
                    <a:pt x="1" y="464"/>
                    <a:pt x="1" y="951"/>
                  </a:cubicBezTo>
                  <a:lnTo>
                    <a:pt x="1" y="9062"/>
                  </a:lnTo>
                  <a:cubicBezTo>
                    <a:pt x="1" y="9549"/>
                    <a:pt x="464" y="10036"/>
                    <a:pt x="1044" y="10036"/>
                  </a:cubicBezTo>
                  <a:lnTo>
                    <a:pt x="13025" y="10036"/>
                  </a:lnTo>
                  <a:cubicBezTo>
                    <a:pt x="13605" y="10036"/>
                    <a:pt x="14091" y="9549"/>
                    <a:pt x="14091" y="9062"/>
                  </a:cubicBezTo>
                  <a:lnTo>
                    <a:pt x="14091" y="951"/>
                  </a:lnTo>
                  <a:cubicBezTo>
                    <a:pt x="14091" y="464"/>
                    <a:pt x="13605" y="1"/>
                    <a:pt x="1302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68"/>
            <p:cNvSpPr/>
            <p:nvPr/>
          </p:nvSpPr>
          <p:spPr>
            <a:xfrm>
              <a:off x="6049300" y="1580142"/>
              <a:ext cx="34618" cy="14039"/>
            </a:xfrm>
            <a:custGeom>
              <a:rect b="b" l="l" r="r" t="t"/>
              <a:pathLst>
                <a:path extrusionOk="0" h="395" w="974">
                  <a:moveTo>
                    <a:pt x="209" y="0"/>
                  </a:moveTo>
                  <a:cubicBezTo>
                    <a:pt x="93" y="0"/>
                    <a:pt x="0" y="93"/>
                    <a:pt x="0" y="186"/>
                  </a:cubicBezTo>
                  <a:cubicBezTo>
                    <a:pt x="0" y="301"/>
                    <a:pt x="93" y="394"/>
                    <a:pt x="209" y="394"/>
                  </a:cubicBezTo>
                  <a:lnTo>
                    <a:pt x="788" y="394"/>
                  </a:lnTo>
                  <a:cubicBezTo>
                    <a:pt x="881" y="394"/>
                    <a:pt x="974" y="301"/>
                    <a:pt x="974" y="186"/>
                  </a:cubicBezTo>
                  <a:cubicBezTo>
                    <a:pt x="974" y="93"/>
                    <a:pt x="881" y="0"/>
                    <a:pt x="78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8"/>
            <p:cNvSpPr/>
            <p:nvPr/>
          </p:nvSpPr>
          <p:spPr>
            <a:xfrm>
              <a:off x="5977645" y="1326433"/>
              <a:ext cx="308900" cy="267742"/>
            </a:xfrm>
            <a:custGeom>
              <a:rect b="b" l="l" r="r" t="t"/>
              <a:pathLst>
                <a:path extrusionOk="0" h="7533" w="8691">
                  <a:moveTo>
                    <a:pt x="580" y="0"/>
                  </a:moveTo>
                  <a:cubicBezTo>
                    <a:pt x="278" y="0"/>
                    <a:pt x="0" y="278"/>
                    <a:pt x="0" y="580"/>
                  </a:cubicBezTo>
                  <a:lnTo>
                    <a:pt x="0" y="6953"/>
                  </a:lnTo>
                  <a:cubicBezTo>
                    <a:pt x="0" y="7231"/>
                    <a:pt x="278" y="7532"/>
                    <a:pt x="580" y="7532"/>
                  </a:cubicBezTo>
                  <a:lnTo>
                    <a:pt x="765" y="7532"/>
                  </a:lnTo>
                  <a:cubicBezTo>
                    <a:pt x="858" y="7532"/>
                    <a:pt x="950" y="7439"/>
                    <a:pt x="950" y="7324"/>
                  </a:cubicBezTo>
                  <a:cubicBezTo>
                    <a:pt x="950" y="7231"/>
                    <a:pt x="858" y="7138"/>
                    <a:pt x="765" y="7138"/>
                  </a:cubicBezTo>
                  <a:lnTo>
                    <a:pt x="580" y="7138"/>
                  </a:lnTo>
                  <a:cubicBezTo>
                    <a:pt x="487" y="7138"/>
                    <a:pt x="371" y="7045"/>
                    <a:pt x="371" y="6953"/>
                  </a:cubicBezTo>
                  <a:lnTo>
                    <a:pt x="371" y="580"/>
                  </a:lnTo>
                  <a:cubicBezTo>
                    <a:pt x="371" y="487"/>
                    <a:pt x="487" y="371"/>
                    <a:pt x="580" y="371"/>
                  </a:cubicBezTo>
                  <a:lnTo>
                    <a:pt x="8111" y="371"/>
                  </a:lnTo>
                  <a:cubicBezTo>
                    <a:pt x="8204" y="371"/>
                    <a:pt x="8297" y="487"/>
                    <a:pt x="8297" y="580"/>
                  </a:cubicBezTo>
                  <a:lnTo>
                    <a:pt x="8297" y="6953"/>
                  </a:lnTo>
                  <a:cubicBezTo>
                    <a:pt x="8297" y="7045"/>
                    <a:pt x="8204" y="7138"/>
                    <a:pt x="8111" y="7138"/>
                  </a:cubicBezTo>
                  <a:lnTo>
                    <a:pt x="6165" y="7138"/>
                  </a:lnTo>
                  <a:cubicBezTo>
                    <a:pt x="6072" y="7138"/>
                    <a:pt x="5979" y="7231"/>
                    <a:pt x="5979" y="7324"/>
                  </a:cubicBezTo>
                  <a:cubicBezTo>
                    <a:pt x="5979" y="7439"/>
                    <a:pt x="6072" y="7532"/>
                    <a:pt x="6165" y="7532"/>
                  </a:cubicBezTo>
                  <a:lnTo>
                    <a:pt x="8111" y="7532"/>
                  </a:lnTo>
                  <a:cubicBezTo>
                    <a:pt x="8482" y="7532"/>
                    <a:pt x="8691" y="7231"/>
                    <a:pt x="8691" y="6953"/>
                  </a:cubicBezTo>
                  <a:lnTo>
                    <a:pt x="8691" y="580"/>
                  </a:lnTo>
                  <a:cubicBezTo>
                    <a:pt x="8691" y="278"/>
                    <a:pt x="8482" y="0"/>
                    <a:pt x="811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8"/>
            <p:cNvSpPr/>
            <p:nvPr/>
          </p:nvSpPr>
          <p:spPr>
            <a:xfrm>
              <a:off x="6118503" y="1580142"/>
              <a:ext cx="37071" cy="14039"/>
            </a:xfrm>
            <a:custGeom>
              <a:rect b="b" l="l" r="r" t="t"/>
              <a:pathLst>
                <a:path extrusionOk="0" h="395" w="1043">
                  <a:moveTo>
                    <a:pt x="186" y="0"/>
                  </a:moveTo>
                  <a:cubicBezTo>
                    <a:pt x="93" y="0"/>
                    <a:pt x="0" y="93"/>
                    <a:pt x="0" y="186"/>
                  </a:cubicBezTo>
                  <a:cubicBezTo>
                    <a:pt x="0" y="301"/>
                    <a:pt x="93" y="394"/>
                    <a:pt x="186" y="394"/>
                  </a:cubicBezTo>
                  <a:lnTo>
                    <a:pt x="858" y="394"/>
                  </a:lnTo>
                  <a:cubicBezTo>
                    <a:pt x="950" y="394"/>
                    <a:pt x="1043" y="301"/>
                    <a:pt x="1043" y="186"/>
                  </a:cubicBezTo>
                  <a:cubicBezTo>
                    <a:pt x="1043" y="93"/>
                    <a:pt x="950" y="0"/>
                    <a:pt x="85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8"/>
            <p:cNvSpPr/>
            <p:nvPr/>
          </p:nvSpPr>
          <p:spPr>
            <a:xfrm>
              <a:off x="6313708" y="1350319"/>
              <a:ext cx="72542" cy="17309"/>
            </a:xfrm>
            <a:custGeom>
              <a:rect b="b" l="l" r="r" t="t"/>
              <a:pathLst>
                <a:path extrusionOk="0" h="487" w="2041">
                  <a:moveTo>
                    <a:pt x="186" y="0"/>
                  </a:moveTo>
                  <a:cubicBezTo>
                    <a:pt x="93" y="0"/>
                    <a:pt x="1" y="93"/>
                    <a:pt x="1" y="186"/>
                  </a:cubicBezTo>
                  <a:cubicBezTo>
                    <a:pt x="1" y="394"/>
                    <a:pt x="93" y="487"/>
                    <a:pt x="186" y="487"/>
                  </a:cubicBezTo>
                  <a:lnTo>
                    <a:pt x="1831" y="487"/>
                  </a:lnTo>
                  <a:cubicBezTo>
                    <a:pt x="1924" y="487"/>
                    <a:pt x="2040" y="394"/>
                    <a:pt x="2040" y="186"/>
                  </a:cubicBezTo>
                  <a:cubicBezTo>
                    <a:pt x="2040" y="93"/>
                    <a:pt x="1924" y="0"/>
                    <a:pt x="183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68"/>
            <p:cNvSpPr/>
            <p:nvPr/>
          </p:nvSpPr>
          <p:spPr>
            <a:xfrm>
              <a:off x="6313708" y="1394783"/>
              <a:ext cx="72542" cy="14039"/>
            </a:xfrm>
            <a:custGeom>
              <a:rect b="b" l="l" r="r" t="t"/>
              <a:pathLst>
                <a:path extrusionOk="0" h="395" w="2041">
                  <a:moveTo>
                    <a:pt x="186" y="1"/>
                  </a:moveTo>
                  <a:cubicBezTo>
                    <a:pt x="93" y="1"/>
                    <a:pt x="1" y="93"/>
                    <a:pt x="1" y="186"/>
                  </a:cubicBezTo>
                  <a:cubicBezTo>
                    <a:pt x="1" y="395"/>
                    <a:pt x="93" y="395"/>
                    <a:pt x="186" y="395"/>
                  </a:cubicBezTo>
                  <a:lnTo>
                    <a:pt x="1831" y="395"/>
                  </a:lnTo>
                  <a:cubicBezTo>
                    <a:pt x="1924" y="395"/>
                    <a:pt x="2040" y="395"/>
                    <a:pt x="2040" y="186"/>
                  </a:cubicBezTo>
                  <a:cubicBezTo>
                    <a:pt x="2040" y="93"/>
                    <a:pt x="1924" y="1"/>
                    <a:pt x="1831"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68"/>
            <p:cNvSpPr/>
            <p:nvPr/>
          </p:nvSpPr>
          <p:spPr>
            <a:xfrm>
              <a:off x="6313708" y="1439284"/>
              <a:ext cx="72542" cy="14039"/>
            </a:xfrm>
            <a:custGeom>
              <a:rect b="b" l="l" r="r" t="t"/>
              <a:pathLst>
                <a:path extrusionOk="0" h="395" w="2041">
                  <a:moveTo>
                    <a:pt x="186" y="0"/>
                  </a:moveTo>
                  <a:cubicBezTo>
                    <a:pt x="93" y="0"/>
                    <a:pt x="1" y="93"/>
                    <a:pt x="1" y="209"/>
                  </a:cubicBezTo>
                  <a:cubicBezTo>
                    <a:pt x="1" y="301"/>
                    <a:pt x="93" y="394"/>
                    <a:pt x="186" y="394"/>
                  </a:cubicBezTo>
                  <a:lnTo>
                    <a:pt x="1831" y="394"/>
                  </a:lnTo>
                  <a:cubicBezTo>
                    <a:pt x="1924" y="394"/>
                    <a:pt x="2040" y="301"/>
                    <a:pt x="2040" y="209"/>
                  </a:cubicBezTo>
                  <a:cubicBezTo>
                    <a:pt x="2040" y="93"/>
                    <a:pt x="1924" y="0"/>
                    <a:pt x="183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8"/>
            <p:cNvSpPr/>
            <p:nvPr/>
          </p:nvSpPr>
          <p:spPr>
            <a:xfrm>
              <a:off x="6310402" y="1504363"/>
              <a:ext cx="82423" cy="65931"/>
            </a:xfrm>
            <a:custGeom>
              <a:rect b="b" l="l" r="r" t="t"/>
              <a:pathLst>
                <a:path extrusionOk="0" h="1855" w="2319">
                  <a:moveTo>
                    <a:pt x="488" y="0"/>
                  </a:moveTo>
                  <a:cubicBezTo>
                    <a:pt x="488" y="0"/>
                    <a:pt x="279" y="0"/>
                    <a:pt x="279" y="116"/>
                  </a:cubicBezTo>
                  <a:cubicBezTo>
                    <a:pt x="94" y="301"/>
                    <a:pt x="1" y="487"/>
                    <a:pt x="1" y="695"/>
                  </a:cubicBezTo>
                  <a:cubicBezTo>
                    <a:pt x="1" y="1367"/>
                    <a:pt x="488" y="1854"/>
                    <a:pt x="1160" y="1854"/>
                  </a:cubicBezTo>
                  <a:cubicBezTo>
                    <a:pt x="1345" y="1854"/>
                    <a:pt x="1554" y="1738"/>
                    <a:pt x="1739" y="1553"/>
                  </a:cubicBezTo>
                  <a:cubicBezTo>
                    <a:pt x="2226" y="1275"/>
                    <a:pt x="2318" y="579"/>
                    <a:pt x="2017" y="116"/>
                  </a:cubicBezTo>
                  <a:cubicBezTo>
                    <a:pt x="1924" y="0"/>
                    <a:pt x="1739" y="0"/>
                    <a:pt x="1739" y="0"/>
                  </a:cubicBezTo>
                  <a:cubicBezTo>
                    <a:pt x="1646" y="116"/>
                    <a:pt x="1646" y="209"/>
                    <a:pt x="1646" y="301"/>
                  </a:cubicBezTo>
                  <a:cubicBezTo>
                    <a:pt x="1832" y="579"/>
                    <a:pt x="1832" y="881"/>
                    <a:pt x="1646" y="1159"/>
                  </a:cubicBezTo>
                  <a:cubicBezTo>
                    <a:pt x="1529" y="1328"/>
                    <a:pt x="1333" y="1402"/>
                    <a:pt x="1129" y="1402"/>
                  </a:cubicBezTo>
                  <a:cubicBezTo>
                    <a:pt x="969" y="1402"/>
                    <a:pt x="805" y="1356"/>
                    <a:pt x="673" y="1275"/>
                  </a:cubicBezTo>
                  <a:cubicBezTo>
                    <a:pt x="395" y="1066"/>
                    <a:pt x="395" y="579"/>
                    <a:pt x="580" y="301"/>
                  </a:cubicBezTo>
                  <a:cubicBezTo>
                    <a:pt x="673" y="209"/>
                    <a:pt x="580" y="116"/>
                    <a:pt x="48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8"/>
            <p:cNvSpPr/>
            <p:nvPr/>
          </p:nvSpPr>
          <p:spPr>
            <a:xfrm>
              <a:off x="6340899" y="1480443"/>
              <a:ext cx="17345" cy="51928"/>
            </a:xfrm>
            <a:custGeom>
              <a:rect b="b" l="l" r="r" t="t"/>
              <a:pathLst>
                <a:path extrusionOk="0" h="1461" w="488">
                  <a:moveTo>
                    <a:pt x="302" y="1"/>
                  </a:moveTo>
                  <a:cubicBezTo>
                    <a:pt x="116" y="1"/>
                    <a:pt x="0" y="94"/>
                    <a:pt x="0" y="210"/>
                  </a:cubicBezTo>
                  <a:lnTo>
                    <a:pt x="0" y="1252"/>
                  </a:lnTo>
                  <a:cubicBezTo>
                    <a:pt x="0" y="1368"/>
                    <a:pt x="116" y="1461"/>
                    <a:pt x="302" y="1461"/>
                  </a:cubicBezTo>
                  <a:cubicBezTo>
                    <a:pt x="394" y="1461"/>
                    <a:pt x="487" y="1368"/>
                    <a:pt x="487" y="1252"/>
                  </a:cubicBezTo>
                  <a:lnTo>
                    <a:pt x="487" y="210"/>
                  </a:lnTo>
                  <a:cubicBezTo>
                    <a:pt x="487" y="94"/>
                    <a:pt x="394" y="1"/>
                    <a:pt x="30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8"/>
            <p:cNvSpPr/>
            <p:nvPr/>
          </p:nvSpPr>
          <p:spPr>
            <a:xfrm>
              <a:off x="6303827" y="1624607"/>
              <a:ext cx="71689" cy="48622"/>
            </a:xfrm>
            <a:custGeom>
              <a:rect b="b" l="l" r="r" t="t"/>
              <a:pathLst>
                <a:path extrusionOk="0" h="1368" w="2017">
                  <a:moveTo>
                    <a:pt x="1530" y="395"/>
                  </a:moveTo>
                  <a:lnTo>
                    <a:pt x="1530" y="974"/>
                  </a:lnTo>
                  <a:lnTo>
                    <a:pt x="371" y="974"/>
                  </a:lnTo>
                  <a:lnTo>
                    <a:pt x="371" y="395"/>
                  </a:lnTo>
                  <a:close/>
                  <a:moveTo>
                    <a:pt x="186" y="1"/>
                  </a:moveTo>
                  <a:cubicBezTo>
                    <a:pt x="93" y="1"/>
                    <a:pt x="1" y="93"/>
                    <a:pt x="1" y="209"/>
                  </a:cubicBezTo>
                  <a:lnTo>
                    <a:pt x="1" y="1159"/>
                  </a:lnTo>
                  <a:cubicBezTo>
                    <a:pt x="1" y="1252"/>
                    <a:pt x="93" y="1368"/>
                    <a:pt x="186" y="1368"/>
                  </a:cubicBezTo>
                  <a:lnTo>
                    <a:pt x="1739" y="1368"/>
                  </a:lnTo>
                  <a:cubicBezTo>
                    <a:pt x="1924" y="1368"/>
                    <a:pt x="2017" y="1252"/>
                    <a:pt x="2017" y="1159"/>
                  </a:cubicBezTo>
                  <a:lnTo>
                    <a:pt x="2017" y="209"/>
                  </a:lnTo>
                  <a:cubicBezTo>
                    <a:pt x="2017" y="93"/>
                    <a:pt x="1924" y="1"/>
                    <a:pt x="173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8"/>
            <p:cNvSpPr/>
            <p:nvPr/>
          </p:nvSpPr>
          <p:spPr>
            <a:xfrm>
              <a:off x="5990796" y="1624607"/>
              <a:ext cx="72542" cy="48622"/>
            </a:xfrm>
            <a:custGeom>
              <a:rect b="b" l="l" r="r" t="t"/>
              <a:pathLst>
                <a:path extrusionOk="0" h="1368" w="2041">
                  <a:moveTo>
                    <a:pt x="1554" y="395"/>
                  </a:moveTo>
                  <a:lnTo>
                    <a:pt x="1554" y="974"/>
                  </a:lnTo>
                  <a:lnTo>
                    <a:pt x="395" y="974"/>
                  </a:lnTo>
                  <a:lnTo>
                    <a:pt x="395" y="395"/>
                  </a:lnTo>
                  <a:close/>
                  <a:moveTo>
                    <a:pt x="210" y="1"/>
                  </a:moveTo>
                  <a:cubicBezTo>
                    <a:pt x="117" y="1"/>
                    <a:pt x="1" y="93"/>
                    <a:pt x="1" y="209"/>
                  </a:cubicBezTo>
                  <a:lnTo>
                    <a:pt x="1" y="1159"/>
                  </a:lnTo>
                  <a:cubicBezTo>
                    <a:pt x="1" y="1252"/>
                    <a:pt x="117" y="1368"/>
                    <a:pt x="210" y="1368"/>
                  </a:cubicBezTo>
                  <a:lnTo>
                    <a:pt x="1739" y="1368"/>
                  </a:lnTo>
                  <a:cubicBezTo>
                    <a:pt x="1948" y="1368"/>
                    <a:pt x="2040" y="1252"/>
                    <a:pt x="2040" y="1159"/>
                  </a:cubicBezTo>
                  <a:lnTo>
                    <a:pt x="2040" y="209"/>
                  </a:lnTo>
                  <a:cubicBezTo>
                    <a:pt x="2040" y="93"/>
                    <a:pt x="1948" y="1"/>
                    <a:pt x="173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68"/>
            <p:cNvSpPr/>
            <p:nvPr/>
          </p:nvSpPr>
          <p:spPr>
            <a:xfrm>
              <a:off x="6142389" y="1203702"/>
              <a:ext cx="126887" cy="91451"/>
            </a:xfrm>
            <a:custGeom>
              <a:rect b="b" l="l" r="r" t="t"/>
              <a:pathLst>
                <a:path extrusionOk="0" h="2573" w="3570">
                  <a:moveTo>
                    <a:pt x="3326" y="0"/>
                  </a:moveTo>
                  <a:cubicBezTo>
                    <a:pt x="3274" y="0"/>
                    <a:pt x="3222" y="23"/>
                    <a:pt x="3175" y="70"/>
                  </a:cubicBezTo>
                  <a:lnTo>
                    <a:pt x="1252" y="2086"/>
                  </a:lnTo>
                  <a:lnTo>
                    <a:pt x="371" y="1136"/>
                  </a:lnTo>
                  <a:cubicBezTo>
                    <a:pt x="325" y="1089"/>
                    <a:pt x="278" y="1066"/>
                    <a:pt x="232" y="1066"/>
                  </a:cubicBezTo>
                  <a:cubicBezTo>
                    <a:pt x="186" y="1066"/>
                    <a:pt x="139" y="1089"/>
                    <a:pt x="93" y="1136"/>
                  </a:cubicBezTo>
                  <a:cubicBezTo>
                    <a:pt x="0" y="1136"/>
                    <a:pt x="0" y="1321"/>
                    <a:pt x="93" y="1414"/>
                  </a:cubicBezTo>
                  <a:lnTo>
                    <a:pt x="1066" y="2480"/>
                  </a:lnTo>
                  <a:cubicBezTo>
                    <a:pt x="1066" y="2573"/>
                    <a:pt x="1159" y="2573"/>
                    <a:pt x="1252" y="2573"/>
                  </a:cubicBezTo>
                  <a:lnTo>
                    <a:pt x="1344" y="2573"/>
                  </a:lnTo>
                  <a:lnTo>
                    <a:pt x="3476" y="348"/>
                  </a:lnTo>
                  <a:cubicBezTo>
                    <a:pt x="3569" y="255"/>
                    <a:pt x="3569" y="162"/>
                    <a:pt x="3476" y="70"/>
                  </a:cubicBezTo>
                  <a:cubicBezTo>
                    <a:pt x="3430" y="23"/>
                    <a:pt x="3378" y="0"/>
                    <a:pt x="332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18" name="Google Shape;1418;p68"/>
          <p:cNvCxnSpPr>
            <a:stCxn id="1380" idx="6"/>
            <a:endCxn id="1392" idx="2"/>
          </p:cNvCxnSpPr>
          <p:nvPr/>
        </p:nvCxnSpPr>
        <p:spPr>
          <a:xfrm flipH="1" rot="10800000">
            <a:off x="2372250" y="2406825"/>
            <a:ext cx="1728600" cy="419400"/>
          </a:xfrm>
          <a:prstGeom prst="straightConnector1">
            <a:avLst/>
          </a:prstGeom>
          <a:noFill/>
          <a:ln cap="flat" cmpd="sng" w="9525">
            <a:solidFill>
              <a:schemeClr val="dk2"/>
            </a:solidFill>
            <a:prstDash val="solid"/>
            <a:round/>
            <a:headEnd len="med" w="med" type="none"/>
            <a:tailEnd len="med" w="med" type="none"/>
          </a:ln>
        </p:spPr>
      </p:cxnSp>
      <p:cxnSp>
        <p:nvCxnSpPr>
          <p:cNvPr id="1419" name="Google Shape;1419;p68"/>
          <p:cNvCxnSpPr>
            <a:stCxn id="1392" idx="6"/>
            <a:endCxn id="1393" idx="2"/>
          </p:cNvCxnSpPr>
          <p:nvPr/>
        </p:nvCxnSpPr>
        <p:spPr>
          <a:xfrm flipH="1" rot="10800000">
            <a:off x="5043350" y="1949513"/>
            <a:ext cx="1728600" cy="457200"/>
          </a:xfrm>
          <a:prstGeom prst="straightConnector1">
            <a:avLst/>
          </a:prstGeom>
          <a:noFill/>
          <a:ln cap="flat" cmpd="sng" w="9525">
            <a:solidFill>
              <a:schemeClr val="dk2"/>
            </a:solidFill>
            <a:prstDash val="solid"/>
            <a:round/>
            <a:headEnd len="med" w="med" type="none"/>
            <a:tailEnd len="med" w="med" type="none"/>
          </a:ln>
        </p:spPr>
      </p:cxnSp>
      <p:sp>
        <p:nvSpPr>
          <p:cNvPr id="1420" name="Google Shape;1420;p68"/>
          <p:cNvSpPr/>
          <p:nvPr/>
        </p:nvSpPr>
        <p:spPr>
          <a:xfrm>
            <a:off x="8619074" y="596351"/>
            <a:ext cx="254700" cy="2547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4" name="Shape 1424"/>
        <p:cNvGrpSpPr/>
        <p:nvPr/>
      </p:nvGrpSpPr>
      <p:grpSpPr>
        <a:xfrm>
          <a:off x="0" y="0"/>
          <a:ext cx="0" cy="0"/>
          <a:chOff x="0" y="0"/>
          <a:chExt cx="0" cy="0"/>
        </a:xfrm>
      </p:grpSpPr>
      <p:sp>
        <p:nvSpPr>
          <p:cNvPr id="1425" name="Google Shape;1425;p69"/>
          <p:cNvSpPr txBox="1"/>
          <p:nvPr>
            <p:ph type="title"/>
          </p:nvPr>
        </p:nvSpPr>
        <p:spPr>
          <a:xfrm>
            <a:off x="1784375" y="1768963"/>
            <a:ext cx="5574900" cy="1669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PLAN</a:t>
            </a:r>
            <a:endParaRPr/>
          </a:p>
        </p:txBody>
      </p:sp>
      <p:sp>
        <p:nvSpPr>
          <p:cNvPr id="1426" name="Google Shape;1426;p69"/>
          <p:cNvSpPr txBox="1"/>
          <p:nvPr>
            <p:ph idx="2" type="title"/>
          </p:nvPr>
        </p:nvSpPr>
        <p:spPr>
          <a:xfrm>
            <a:off x="3791375" y="834600"/>
            <a:ext cx="156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427" name="Google Shape;1427;p69"/>
          <p:cNvSpPr txBox="1"/>
          <p:nvPr>
            <p:ph idx="1" type="subTitle"/>
          </p:nvPr>
        </p:nvSpPr>
        <p:spPr>
          <a:xfrm>
            <a:off x="1777975" y="3545825"/>
            <a:ext cx="5588100" cy="42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enter a subtitle here if you need it</a:t>
            </a:r>
            <a:endParaRPr/>
          </a:p>
        </p:txBody>
      </p:sp>
      <p:grpSp>
        <p:nvGrpSpPr>
          <p:cNvPr id="1428" name="Google Shape;1428;p69"/>
          <p:cNvGrpSpPr/>
          <p:nvPr/>
        </p:nvGrpSpPr>
        <p:grpSpPr>
          <a:xfrm>
            <a:off x="1014236" y="540000"/>
            <a:ext cx="1404725" cy="298225"/>
            <a:chOff x="7019286" y="540000"/>
            <a:chExt cx="1404725" cy="298225"/>
          </a:xfrm>
        </p:grpSpPr>
        <p:sp>
          <p:nvSpPr>
            <p:cNvPr id="1429" name="Google Shape;1429;p69"/>
            <p:cNvSpPr/>
            <p:nvPr/>
          </p:nvSpPr>
          <p:spPr>
            <a:xfrm>
              <a:off x="7019286" y="540000"/>
              <a:ext cx="1404725" cy="114525"/>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BUSINESS PLAN</a:t>
              </a:r>
            </a:p>
          </p:txBody>
        </p:sp>
        <p:sp>
          <p:nvSpPr>
            <p:cNvPr id="1430" name="Google Shape;1430;p69"/>
            <p:cNvSpPr/>
            <p:nvPr/>
          </p:nvSpPr>
          <p:spPr>
            <a:xfrm>
              <a:off x="7019286" y="723700"/>
              <a:ext cx="1358882" cy="114525"/>
            </a:xfrm>
            <a:prstGeom prst="rect">
              <a:avLst/>
            </a:prstGeom>
          </p:spPr>
          <p:txBody>
            <a:bodyPr>
              <a:prstTxWarp prst="textPlain"/>
            </a:bodyPr>
            <a:lstStyle/>
            <a:p>
              <a:pPr lvl="0" algn="ctr"/>
              <a:r>
                <a:rPr b="0" i="0">
                  <a:ln>
                    <a:noFill/>
                  </a:ln>
                  <a:solidFill>
                    <a:schemeClr val="lt1"/>
                  </a:solidFill>
                  <a:latin typeface="Archivo;900"/>
                </a:rPr>
                <a:t>PRESENTATION</a:t>
              </a:r>
            </a:p>
          </p:txBody>
        </p:sp>
      </p:grpSp>
      <p:grpSp>
        <p:nvGrpSpPr>
          <p:cNvPr id="1431" name="Google Shape;1431;p69"/>
          <p:cNvGrpSpPr/>
          <p:nvPr/>
        </p:nvGrpSpPr>
        <p:grpSpPr>
          <a:xfrm flipH="1">
            <a:off x="719998" y="540001"/>
            <a:ext cx="196869" cy="299453"/>
            <a:chOff x="8526649" y="4031226"/>
            <a:chExt cx="196869" cy="299453"/>
          </a:xfrm>
        </p:grpSpPr>
        <p:sp>
          <p:nvSpPr>
            <p:cNvPr id="1432" name="Google Shape;1432;p69"/>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9"/>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9"/>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9"/>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9"/>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9"/>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 name="Google Shape;1438;p69"/>
          <p:cNvSpPr/>
          <p:nvPr/>
        </p:nvSpPr>
        <p:spPr>
          <a:xfrm>
            <a:off x="2019837" y="2061837"/>
            <a:ext cx="5103998" cy="451750"/>
          </a:xfrm>
          <a:prstGeom prst="rect">
            <a:avLst/>
          </a:prstGeom>
        </p:spPr>
        <p:txBody>
          <a:bodyPr>
            <a:prstTxWarp prst="textPlain"/>
          </a:bodyPr>
          <a:lstStyle/>
          <a:p>
            <a:pPr lvl="0" algn="ctr"/>
            <a:r>
              <a:rPr b="0" i="0">
                <a:ln cap="flat" cmpd="sng" w="19050">
                  <a:solidFill>
                    <a:schemeClr val="lt1"/>
                  </a:solidFill>
                  <a:prstDash val="solid"/>
                  <a:round/>
                  <a:headEnd len="sm" w="sm" type="none"/>
                  <a:tailEnd len="sm" w="sm" type="none"/>
                </a:ln>
                <a:noFill/>
                <a:latin typeface="Archivo;900"/>
              </a:rPr>
              <a:t>MANAGEMENT</a:t>
            </a: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442" name="Shape 1442"/>
        <p:cNvGrpSpPr/>
        <p:nvPr/>
      </p:nvGrpSpPr>
      <p:grpSpPr>
        <a:xfrm>
          <a:off x="0" y="0"/>
          <a:ext cx="0" cy="0"/>
          <a:chOff x="0" y="0"/>
          <a:chExt cx="0" cy="0"/>
        </a:xfrm>
      </p:grpSpPr>
      <p:sp>
        <p:nvSpPr>
          <p:cNvPr id="1443" name="Google Shape;1443;p70"/>
          <p:cNvSpPr txBox="1"/>
          <p:nvPr>
            <p:ph idx="6" type="title"/>
          </p:nvPr>
        </p:nvSpPr>
        <p:spPr>
          <a:xfrm>
            <a:off x="2284300" y="540000"/>
            <a:ext cx="45753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1444" name="Google Shape;1444;p70"/>
          <p:cNvSpPr txBox="1"/>
          <p:nvPr>
            <p:ph type="title"/>
          </p:nvPr>
        </p:nvSpPr>
        <p:spPr>
          <a:xfrm>
            <a:off x="767750" y="3263885"/>
            <a:ext cx="2336400" cy="42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1445" name="Google Shape;1445;p70"/>
          <p:cNvSpPr txBox="1"/>
          <p:nvPr>
            <p:ph idx="1" type="subTitle"/>
          </p:nvPr>
        </p:nvSpPr>
        <p:spPr>
          <a:xfrm>
            <a:off x="767750" y="3685675"/>
            <a:ext cx="2336400" cy="58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Speak about this person here</a:t>
            </a:r>
            <a:endParaRPr/>
          </a:p>
        </p:txBody>
      </p:sp>
      <p:sp>
        <p:nvSpPr>
          <p:cNvPr id="1446" name="Google Shape;1446;p70"/>
          <p:cNvSpPr txBox="1"/>
          <p:nvPr>
            <p:ph idx="2" type="title"/>
          </p:nvPr>
        </p:nvSpPr>
        <p:spPr>
          <a:xfrm>
            <a:off x="3403800" y="3263885"/>
            <a:ext cx="2336400" cy="42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JIMMY TIMMY</a:t>
            </a:r>
            <a:endParaRPr/>
          </a:p>
        </p:txBody>
      </p:sp>
      <p:sp>
        <p:nvSpPr>
          <p:cNvPr id="1447" name="Google Shape;1447;p70"/>
          <p:cNvSpPr txBox="1"/>
          <p:nvPr>
            <p:ph idx="3" type="subTitle"/>
          </p:nvPr>
        </p:nvSpPr>
        <p:spPr>
          <a:xfrm>
            <a:off x="3403800" y="3685675"/>
            <a:ext cx="2336400" cy="58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Speak about this person here</a:t>
            </a:r>
            <a:endParaRPr/>
          </a:p>
        </p:txBody>
      </p:sp>
      <p:sp>
        <p:nvSpPr>
          <p:cNvPr id="1448" name="Google Shape;1448;p70"/>
          <p:cNvSpPr txBox="1"/>
          <p:nvPr>
            <p:ph idx="4" type="title"/>
          </p:nvPr>
        </p:nvSpPr>
        <p:spPr>
          <a:xfrm>
            <a:off x="6039850" y="3263885"/>
            <a:ext cx="2336400" cy="42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SUSAN BONES</a:t>
            </a:r>
            <a:endParaRPr/>
          </a:p>
        </p:txBody>
      </p:sp>
      <p:sp>
        <p:nvSpPr>
          <p:cNvPr id="1449" name="Google Shape;1449;p70"/>
          <p:cNvSpPr/>
          <p:nvPr/>
        </p:nvSpPr>
        <p:spPr>
          <a:xfrm>
            <a:off x="3679486" y="1438725"/>
            <a:ext cx="1785000" cy="17850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70"/>
          <p:cNvSpPr/>
          <p:nvPr/>
        </p:nvSpPr>
        <p:spPr>
          <a:xfrm>
            <a:off x="6315505" y="1438725"/>
            <a:ext cx="1785000" cy="17850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70"/>
          <p:cNvSpPr txBox="1"/>
          <p:nvPr>
            <p:ph idx="5" type="subTitle"/>
          </p:nvPr>
        </p:nvSpPr>
        <p:spPr>
          <a:xfrm>
            <a:off x="6039850" y="3685675"/>
            <a:ext cx="2336400" cy="58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Speak about this person here</a:t>
            </a:r>
            <a:endParaRPr/>
          </a:p>
        </p:txBody>
      </p:sp>
      <p:pic>
        <p:nvPicPr>
          <p:cNvPr id="1452" name="Google Shape;1452;p70"/>
          <p:cNvPicPr preferRelativeResize="0"/>
          <p:nvPr/>
        </p:nvPicPr>
        <p:blipFill rotWithShape="1">
          <a:blip r:embed="rId3">
            <a:alphaModFix/>
          </a:blip>
          <a:srcRect b="0" l="25465" r="7131" t="0"/>
          <a:stretch/>
        </p:blipFill>
        <p:spPr>
          <a:xfrm>
            <a:off x="6393764" y="1526030"/>
            <a:ext cx="1628400" cy="1610400"/>
          </a:xfrm>
          <a:prstGeom prst="ellipse">
            <a:avLst/>
          </a:prstGeom>
          <a:noFill/>
          <a:ln>
            <a:noFill/>
          </a:ln>
        </p:spPr>
      </p:pic>
      <p:sp>
        <p:nvSpPr>
          <p:cNvPr id="1453" name="Google Shape;1453;p70"/>
          <p:cNvSpPr/>
          <p:nvPr/>
        </p:nvSpPr>
        <p:spPr>
          <a:xfrm>
            <a:off x="1043450" y="1438725"/>
            <a:ext cx="1785000" cy="17850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54" name="Google Shape;1454;p70"/>
          <p:cNvPicPr preferRelativeResize="0"/>
          <p:nvPr/>
        </p:nvPicPr>
        <p:blipFill rotWithShape="1">
          <a:blip r:embed="rId4">
            <a:alphaModFix/>
          </a:blip>
          <a:srcRect b="25938" l="25279" r="25279" t="704"/>
          <a:stretch/>
        </p:blipFill>
        <p:spPr>
          <a:xfrm>
            <a:off x="3757745" y="1526030"/>
            <a:ext cx="1628400" cy="1610400"/>
          </a:xfrm>
          <a:prstGeom prst="ellipse">
            <a:avLst/>
          </a:prstGeom>
          <a:noFill/>
          <a:ln>
            <a:noFill/>
          </a:ln>
        </p:spPr>
      </p:pic>
      <p:pic>
        <p:nvPicPr>
          <p:cNvPr id="1455" name="Google Shape;1455;p70"/>
          <p:cNvPicPr preferRelativeResize="0"/>
          <p:nvPr/>
        </p:nvPicPr>
        <p:blipFill rotWithShape="1">
          <a:blip r:embed="rId5">
            <a:alphaModFix/>
          </a:blip>
          <a:srcRect b="13183" l="40791" r="1657" t="1434"/>
          <a:stretch/>
        </p:blipFill>
        <p:spPr>
          <a:xfrm>
            <a:off x="1121721" y="1526030"/>
            <a:ext cx="1628400" cy="1610400"/>
          </a:xfrm>
          <a:prstGeom prst="ellipse">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9" name="Shape 1459"/>
        <p:cNvGrpSpPr/>
        <p:nvPr/>
      </p:nvGrpSpPr>
      <p:grpSpPr>
        <a:xfrm>
          <a:off x="0" y="0"/>
          <a:ext cx="0" cy="0"/>
          <a:chOff x="0" y="0"/>
          <a:chExt cx="0" cy="0"/>
        </a:xfrm>
      </p:grpSpPr>
      <p:sp>
        <p:nvSpPr>
          <p:cNvPr id="1460" name="Google Shape;1460;p71"/>
          <p:cNvSpPr/>
          <p:nvPr/>
        </p:nvSpPr>
        <p:spPr>
          <a:xfrm>
            <a:off x="3742713" y="1308975"/>
            <a:ext cx="1664400" cy="558300"/>
          </a:xfrm>
          <a:prstGeom prst="roundRect">
            <a:avLst>
              <a:gd fmla="val 5000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solidFill>
                <a:srgbClr val="FFFFFF"/>
              </a:solidFill>
              <a:latin typeface="Archivo Black"/>
              <a:ea typeface="Archivo Black"/>
              <a:cs typeface="Archivo Black"/>
              <a:sym typeface="Archivo Black"/>
            </a:endParaRPr>
          </a:p>
        </p:txBody>
      </p:sp>
      <p:sp>
        <p:nvSpPr>
          <p:cNvPr id="1461" name="Google Shape;1461;p71"/>
          <p:cNvSpPr/>
          <p:nvPr/>
        </p:nvSpPr>
        <p:spPr>
          <a:xfrm>
            <a:off x="5744975" y="1809375"/>
            <a:ext cx="1664400" cy="558300"/>
          </a:xfrm>
          <a:prstGeom prst="roundRect">
            <a:avLst>
              <a:gd fmla="val 5000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solidFill>
                <a:srgbClr val="FFFFFF"/>
              </a:solidFill>
              <a:latin typeface="Archivo Black"/>
              <a:ea typeface="Archivo Black"/>
              <a:cs typeface="Archivo Black"/>
              <a:sym typeface="Archivo Black"/>
            </a:endParaRPr>
          </a:p>
        </p:txBody>
      </p:sp>
      <p:sp>
        <p:nvSpPr>
          <p:cNvPr id="1462" name="Google Shape;1462;p71"/>
          <p:cNvSpPr/>
          <p:nvPr/>
        </p:nvSpPr>
        <p:spPr>
          <a:xfrm>
            <a:off x="1174788" y="268368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71"/>
          <p:cNvSpPr/>
          <p:nvPr/>
        </p:nvSpPr>
        <p:spPr>
          <a:xfrm>
            <a:off x="3118984" y="268368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71"/>
          <p:cNvSpPr/>
          <p:nvPr/>
        </p:nvSpPr>
        <p:spPr>
          <a:xfrm>
            <a:off x="5179177" y="268368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71"/>
          <p:cNvSpPr/>
          <p:nvPr/>
        </p:nvSpPr>
        <p:spPr>
          <a:xfrm>
            <a:off x="7108288" y="2683680"/>
            <a:ext cx="867000" cy="867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71"/>
          <p:cNvSpPr/>
          <p:nvPr/>
        </p:nvSpPr>
        <p:spPr>
          <a:xfrm>
            <a:off x="1740450" y="1809375"/>
            <a:ext cx="1664400" cy="558300"/>
          </a:xfrm>
          <a:prstGeom prst="roundRect">
            <a:avLst>
              <a:gd fmla="val 5000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solidFill>
                <a:srgbClr val="FFFFFF"/>
              </a:solidFill>
              <a:latin typeface="Archivo Black"/>
              <a:ea typeface="Archivo Black"/>
              <a:cs typeface="Archivo Black"/>
              <a:sym typeface="Archivo Black"/>
            </a:endParaRPr>
          </a:p>
        </p:txBody>
      </p:sp>
      <p:sp>
        <p:nvSpPr>
          <p:cNvPr id="1467" name="Google Shape;1467;p71"/>
          <p:cNvSpPr txBox="1"/>
          <p:nvPr>
            <p:ph type="title"/>
          </p:nvPr>
        </p:nvSpPr>
        <p:spPr>
          <a:xfrm>
            <a:off x="720000" y="540000"/>
            <a:ext cx="77040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ORGANIZATION CHART</a:t>
            </a:r>
            <a:endParaRPr/>
          </a:p>
        </p:txBody>
      </p:sp>
      <p:sp>
        <p:nvSpPr>
          <p:cNvPr id="1468" name="Google Shape;1468;p71"/>
          <p:cNvSpPr/>
          <p:nvPr/>
        </p:nvSpPr>
        <p:spPr>
          <a:xfrm>
            <a:off x="5808115" y="1867226"/>
            <a:ext cx="1538100" cy="442500"/>
          </a:xfrm>
          <a:prstGeom prst="roundRect">
            <a:avLst>
              <a:gd fmla="val 50000" name="adj"/>
            </a:avLst>
          </a:prstGeom>
          <a:gradFill>
            <a:gsLst>
              <a:gs pos="0">
                <a:schemeClr val="accent4"/>
              </a:gs>
              <a:gs pos="50000">
                <a:schemeClr val="accent4"/>
              </a:gs>
              <a:gs pos="100000">
                <a:schemeClr val="accent3"/>
              </a:gs>
            </a:gsLst>
            <a:lin ang="2698631"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Archivo Black"/>
                <a:ea typeface="Archivo Black"/>
                <a:cs typeface="Archivo Black"/>
                <a:sym typeface="Archivo Black"/>
              </a:rPr>
              <a:t>TEAM 2</a:t>
            </a:r>
            <a:endParaRPr sz="2000">
              <a:solidFill>
                <a:srgbClr val="FFFFFF"/>
              </a:solidFill>
              <a:latin typeface="Archivo Black"/>
              <a:ea typeface="Archivo Black"/>
              <a:cs typeface="Archivo Black"/>
              <a:sym typeface="Archivo Black"/>
            </a:endParaRPr>
          </a:p>
        </p:txBody>
      </p:sp>
      <p:sp>
        <p:nvSpPr>
          <p:cNvPr id="1469" name="Google Shape;1469;p71"/>
          <p:cNvSpPr/>
          <p:nvPr/>
        </p:nvSpPr>
        <p:spPr>
          <a:xfrm>
            <a:off x="1803622" y="1867226"/>
            <a:ext cx="1538100" cy="442500"/>
          </a:xfrm>
          <a:prstGeom prst="roundRect">
            <a:avLst>
              <a:gd fmla="val 50000" name="adj"/>
            </a:avLst>
          </a:prstGeom>
          <a:gradFill>
            <a:gsLst>
              <a:gs pos="0">
                <a:schemeClr val="accent1"/>
              </a:gs>
              <a:gs pos="100000">
                <a:schemeClr val="dk2"/>
              </a:gs>
            </a:gsLst>
            <a:lin ang="2698631"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FFFFF"/>
                </a:solidFill>
                <a:latin typeface="Archivo Black"/>
                <a:ea typeface="Archivo Black"/>
                <a:cs typeface="Archivo Black"/>
                <a:sym typeface="Archivo Black"/>
              </a:rPr>
              <a:t>TEAM 1</a:t>
            </a:r>
            <a:endParaRPr sz="2000">
              <a:solidFill>
                <a:srgbClr val="FFFFFF"/>
              </a:solidFill>
              <a:latin typeface="Archivo Black"/>
              <a:ea typeface="Archivo Black"/>
              <a:cs typeface="Archivo Black"/>
              <a:sym typeface="Archivo Black"/>
            </a:endParaRPr>
          </a:p>
        </p:txBody>
      </p:sp>
      <p:grpSp>
        <p:nvGrpSpPr>
          <p:cNvPr id="1470" name="Google Shape;1470;p71"/>
          <p:cNvGrpSpPr/>
          <p:nvPr/>
        </p:nvGrpSpPr>
        <p:grpSpPr>
          <a:xfrm>
            <a:off x="7294663" y="2864527"/>
            <a:ext cx="494266" cy="505308"/>
            <a:chOff x="5936450" y="429888"/>
            <a:chExt cx="494266" cy="505308"/>
          </a:xfrm>
        </p:grpSpPr>
        <p:sp>
          <p:nvSpPr>
            <p:cNvPr id="1471" name="Google Shape;1471;p71"/>
            <p:cNvSpPr/>
            <p:nvPr/>
          </p:nvSpPr>
          <p:spPr>
            <a:xfrm>
              <a:off x="6378788" y="749813"/>
              <a:ext cx="28043" cy="37924"/>
            </a:xfrm>
            <a:custGeom>
              <a:rect b="b" l="l" r="r" t="t"/>
              <a:pathLst>
                <a:path extrusionOk="0" h="1067" w="789">
                  <a:moveTo>
                    <a:pt x="673" y="1"/>
                  </a:moveTo>
                  <a:cubicBezTo>
                    <a:pt x="580" y="1"/>
                    <a:pt x="394" y="1"/>
                    <a:pt x="394" y="93"/>
                  </a:cubicBezTo>
                  <a:cubicBezTo>
                    <a:pt x="302" y="279"/>
                    <a:pt x="209" y="487"/>
                    <a:pt x="93" y="673"/>
                  </a:cubicBezTo>
                  <a:lnTo>
                    <a:pt x="0" y="765"/>
                  </a:lnTo>
                  <a:lnTo>
                    <a:pt x="0" y="858"/>
                  </a:lnTo>
                  <a:cubicBezTo>
                    <a:pt x="0" y="951"/>
                    <a:pt x="93" y="1067"/>
                    <a:pt x="209" y="1067"/>
                  </a:cubicBezTo>
                  <a:cubicBezTo>
                    <a:pt x="302" y="1067"/>
                    <a:pt x="302" y="1067"/>
                    <a:pt x="394" y="951"/>
                  </a:cubicBezTo>
                  <a:lnTo>
                    <a:pt x="394" y="858"/>
                  </a:lnTo>
                  <a:cubicBezTo>
                    <a:pt x="487" y="673"/>
                    <a:pt x="673" y="487"/>
                    <a:pt x="788" y="279"/>
                  </a:cubicBezTo>
                  <a:cubicBezTo>
                    <a:pt x="788" y="186"/>
                    <a:pt x="788" y="93"/>
                    <a:pt x="67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71"/>
            <p:cNvSpPr/>
            <p:nvPr/>
          </p:nvSpPr>
          <p:spPr>
            <a:xfrm>
              <a:off x="6410102" y="674035"/>
              <a:ext cx="20615" cy="37924"/>
            </a:xfrm>
            <a:custGeom>
              <a:rect b="b" l="l" r="r" t="t"/>
              <a:pathLst>
                <a:path extrusionOk="0" h="1067" w="580">
                  <a:moveTo>
                    <a:pt x="371" y="1"/>
                  </a:moveTo>
                  <a:cubicBezTo>
                    <a:pt x="278" y="1"/>
                    <a:pt x="186" y="93"/>
                    <a:pt x="186" y="186"/>
                  </a:cubicBezTo>
                  <a:cubicBezTo>
                    <a:pt x="93" y="395"/>
                    <a:pt x="93" y="580"/>
                    <a:pt x="93" y="765"/>
                  </a:cubicBezTo>
                  <a:cubicBezTo>
                    <a:pt x="0" y="881"/>
                    <a:pt x="93" y="974"/>
                    <a:pt x="186" y="1067"/>
                  </a:cubicBezTo>
                  <a:lnTo>
                    <a:pt x="278" y="1067"/>
                  </a:lnTo>
                  <a:cubicBezTo>
                    <a:pt x="371" y="1067"/>
                    <a:pt x="487" y="974"/>
                    <a:pt x="487" y="881"/>
                  </a:cubicBezTo>
                  <a:cubicBezTo>
                    <a:pt x="487" y="673"/>
                    <a:pt x="580" y="487"/>
                    <a:pt x="580" y="302"/>
                  </a:cubicBezTo>
                  <a:lnTo>
                    <a:pt x="580" y="186"/>
                  </a:lnTo>
                  <a:cubicBezTo>
                    <a:pt x="580" y="93"/>
                    <a:pt x="487" y="1"/>
                    <a:pt x="371"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71"/>
            <p:cNvSpPr/>
            <p:nvPr/>
          </p:nvSpPr>
          <p:spPr>
            <a:xfrm>
              <a:off x="5936450" y="429888"/>
              <a:ext cx="494254" cy="505308"/>
            </a:xfrm>
            <a:custGeom>
              <a:rect b="b" l="l" r="r" t="t"/>
              <a:pathLst>
                <a:path extrusionOk="0" h="14217" w="13906">
                  <a:moveTo>
                    <a:pt x="7660" y="0"/>
                  </a:moveTo>
                  <a:cubicBezTo>
                    <a:pt x="6043" y="0"/>
                    <a:pt x="4455" y="583"/>
                    <a:pt x="3268" y="1748"/>
                  </a:cubicBezTo>
                  <a:cubicBezTo>
                    <a:pt x="2017" y="2907"/>
                    <a:pt x="1345" y="4552"/>
                    <a:pt x="1345" y="6290"/>
                  </a:cubicBezTo>
                  <a:lnTo>
                    <a:pt x="0" y="9187"/>
                  </a:lnTo>
                  <a:cubicBezTo>
                    <a:pt x="0" y="9280"/>
                    <a:pt x="0" y="9488"/>
                    <a:pt x="93" y="9488"/>
                  </a:cubicBezTo>
                  <a:lnTo>
                    <a:pt x="1345" y="9674"/>
                  </a:lnTo>
                  <a:lnTo>
                    <a:pt x="1345" y="10925"/>
                  </a:lnTo>
                  <a:cubicBezTo>
                    <a:pt x="1345" y="11505"/>
                    <a:pt x="1831" y="12084"/>
                    <a:pt x="2503" y="12084"/>
                  </a:cubicBezTo>
                  <a:lnTo>
                    <a:pt x="2990" y="12084"/>
                  </a:lnTo>
                  <a:cubicBezTo>
                    <a:pt x="3384" y="12084"/>
                    <a:pt x="3662" y="12385"/>
                    <a:pt x="3662" y="12663"/>
                  </a:cubicBezTo>
                  <a:lnTo>
                    <a:pt x="3662" y="14007"/>
                  </a:lnTo>
                  <a:cubicBezTo>
                    <a:pt x="3662" y="14123"/>
                    <a:pt x="3755" y="14216"/>
                    <a:pt x="3847" y="14216"/>
                  </a:cubicBezTo>
                  <a:lnTo>
                    <a:pt x="11588" y="14216"/>
                  </a:lnTo>
                  <a:cubicBezTo>
                    <a:pt x="11681" y="14216"/>
                    <a:pt x="11773" y="14123"/>
                    <a:pt x="11773" y="14007"/>
                  </a:cubicBezTo>
                  <a:lnTo>
                    <a:pt x="11773" y="13428"/>
                  </a:lnTo>
                  <a:cubicBezTo>
                    <a:pt x="11773" y="12756"/>
                    <a:pt x="11866" y="12084"/>
                    <a:pt x="12167" y="11412"/>
                  </a:cubicBezTo>
                  <a:cubicBezTo>
                    <a:pt x="12167" y="11319"/>
                    <a:pt x="12075" y="11226"/>
                    <a:pt x="11959" y="11226"/>
                  </a:cubicBezTo>
                  <a:cubicBezTo>
                    <a:pt x="11931" y="11192"/>
                    <a:pt x="11903" y="11178"/>
                    <a:pt x="11876" y="11178"/>
                  </a:cubicBezTo>
                  <a:cubicBezTo>
                    <a:pt x="11811" y="11178"/>
                    <a:pt x="11746" y="11254"/>
                    <a:pt x="11681" y="11319"/>
                  </a:cubicBezTo>
                  <a:cubicBezTo>
                    <a:pt x="11495" y="11991"/>
                    <a:pt x="11379" y="12756"/>
                    <a:pt x="11379" y="13428"/>
                  </a:cubicBezTo>
                  <a:lnTo>
                    <a:pt x="11379" y="13822"/>
                  </a:lnTo>
                  <a:lnTo>
                    <a:pt x="4056" y="13822"/>
                  </a:lnTo>
                  <a:lnTo>
                    <a:pt x="4056" y="12663"/>
                  </a:lnTo>
                  <a:cubicBezTo>
                    <a:pt x="4056" y="12084"/>
                    <a:pt x="3569" y="11597"/>
                    <a:pt x="2990" y="11597"/>
                  </a:cubicBezTo>
                  <a:lnTo>
                    <a:pt x="2503" y="11597"/>
                  </a:lnTo>
                  <a:cubicBezTo>
                    <a:pt x="2017" y="11597"/>
                    <a:pt x="1739" y="11319"/>
                    <a:pt x="1739" y="10925"/>
                  </a:cubicBezTo>
                  <a:lnTo>
                    <a:pt x="1739" y="9488"/>
                  </a:lnTo>
                  <a:cubicBezTo>
                    <a:pt x="1739" y="9372"/>
                    <a:pt x="1646" y="9372"/>
                    <a:pt x="1530" y="9280"/>
                  </a:cubicBezTo>
                  <a:lnTo>
                    <a:pt x="487" y="9094"/>
                  </a:lnTo>
                  <a:lnTo>
                    <a:pt x="1739" y="6383"/>
                  </a:lnTo>
                  <a:lnTo>
                    <a:pt x="1739" y="6290"/>
                  </a:lnTo>
                  <a:lnTo>
                    <a:pt x="1739" y="6012"/>
                  </a:lnTo>
                  <a:cubicBezTo>
                    <a:pt x="1917" y="2836"/>
                    <a:pt x="4536" y="394"/>
                    <a:pt x="7676" y="394"/>
                  </a:cubicBezTo>
                  <a:cubicBezTo>
                    <a:pt x="7790" y="394"/>
                    <a:pt x="7904" y="397"/>
                    <a:pt x="8019" y="404"/>
                  </a:cubicBezTo>
                  <a:cubicBezTo>
                    <a:pt x="10800" y="589"/>
                    <a:pt x="13118" y="2814"/>
                    <a:pt x="13512" y="5711"/>
                  </a:cubicBezTo>
                  <a:cubicBezTo>
                    <a:pt x="13512" y="5776"/>
                    <a:pt x="13558" y="5842"/>
                    <a:pt x="13618" y="5842"/>
                  </a:cubicBezTo>
                  <a:cubicBezTo>
                    <a:pt x="13643" y="5842"/>
                    <a:pt x="13670" y="5831"/>
                    <a:pt x="13697" y="5803"/>
                  </a:cubicBezTo>
                  <a:cubicBezTo>
                    <a:pt x="13813" y="5803"/>
                    <a:pt x="13906" y="5711"/>
                    <a:pt x="13906" y="5618"/>
                  </a:cubicBezTo>
                  <a:cubicBezTo>
                    <a:pt x="13512" y="2628"/>
                    <a:pt x="11101" y="218"/>
                    <a:pt x="8019" y="10"/>
                  </a:cubicBezTo>
                  <a:cubicBezTo>
                    <a:pt x="7899" y="3"/>
                    <a:pt x="7779" y="0"/>
                    <a:pt x="766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71"/>
            <p:cNvSpPr/>
            <p:nvPr/>
          </p:nvSpPr>
          <p:spPr>
            <a:xfrm>
              <a:off x="6073186" y="531008"/>
              <a:ext cx="275134" cy="263334"/>
            </a:xfrm>
            <a:custGeom>
              <a:rect b="b" l="l" r="r" t="t"/>
              <a:pathLst>
                <a:path extrusionOk="0" h="7409" w="7741">
                  <a:moveTo>
                    <a:pt x="3495" y="438"/>
                  </a:moveTo>
                  <a:cubicBezTo>
                    <a:pt x="4423" y="438"/>
                    <a:pt x="5311" y="737"/>
                    <a:pt x="6003" y="1429"/>
                  </a:cubicBezTo>
                  <a:cubicBezTo>
                    <a:pt x="6490" y="1892"/>
                    <a:pt x="6768" y="2472"/>
                    <a:pt x="6860" y="3167"/>
                  </a:cubicBezTo>
                  <a:cubicBezTo>
                    <a:pt x="7254" y="4998"/>
                    <a:pt x="6003" y="6643"/>
                    <a:pt x="4265" y="6921"/>
                  </a:cubicBezTo>
                  <a:cubicBezTo>
                    <a:pt x="4035" y="6971"/>
                    <a:pt x="3809" y="6994"/>
                    <a:pt x="3588" y="6994"/>
                  </a:cubicBezTo>
                  <a:cubicBezTo>
                    <a:pt x="2041" y="6994"/>
                    <a:pt x="739" y="5846"/>
                    <a:pt x="394" y="4326"/>
                  </a:cubicBezTo>
                  <a:cubicBezTo>
                    <a:pt x="116" y="2472"/>
                    <a:pt x="1368" y="850"/>
                    <a:pt x="3106" y="456"/>
                  </a:cubicBezTo>
                  <a:cubicBezTo>
                    <a:pt x="3236" y="444"/>
                    <a:pt x="3366" y="438"/>
                    <a:pt x="3495" y="438"/>
                  </a:cubicBezTo>
                  <a:close/>
                  <a:moveTo>
                    <a:pt x="3750" y="0"/>
                  </a:moveTo>
                  <a:cubicBezTo>
                    <a:pt x="3537" y="0"/>
                    <a:pt x="3321" y="20"/>
                    <a:pt x="3106" y="62"/>
                  </a:cubicBezTo>
                  <a:cubicBezTo>
                    <a:pt x="1553" y="363"/>
                    <a:pt x="302" y="1522"/>
                    <a:pt x="0" y="3051"/>
                  </a:cubicBezTo>
                  <a:lnTo>
                    <a:pt x="0" y="3746"/>
                  </a:lnTo>
                  <a:cubicBezTo>
                    <a:pt x="0" y="5763"/>
                    <a:pt x="1646" y="7408"/>
                    <a:pt x="3685" y="7408"/>
                  </a:cubicBezTo>
                  <a:cubicBezTo>
                    <a:pt x="3871" y="7408"/>
                    <a:pt x="4056" y="7408"/>
                    <a:pt x="4265" y="7315"/>
                  </a:cubicBezTo>
                  <a:lnTo>
                    <a:pt x="4357" y="7315"/>
                  </a:lnTo>
                  <a:cubicBezTo>
                    <a:pt x="6374" y="7014"/>
                    <a:pt x="7741" y="5091"/>
                    <a:pt x="7347" y="3051"/>
                  </a:cubicBezTo>
                  <a:cubicBezTo>
                    <a:pt x="6997" y="1261"/>
                    <a:pt x="5441" y="0"/>
                    <a:pt x="375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71"/>
            <p:cNvSpPr/>
            <p:nvPr/>
          </p:nvSpPr>
          <p:spPr>
            <a:xfrm>
              <a:off x="6134960" y="609772"/>
              <a:ext cx="134315" cy="105490"/>
            </a:xfrm>
            <a:custGeom>
              <a:rect b="b" l="l" r="r" t="t"/>
              <a:pathLst>
                <a:path extrusionOk="0" h="2968" w="3779">
                  <a:moveTo>
                    <a:pt x="3593" y="1"/>
                  </a:moveTo>
                  <a:cubicBezTo>
                    <a:pt x="3529" y="1"/>
                    <a:pt x="3477" y="24"/>
                    <a:pt x="3477" y="70"/>
                  </a:cubicBezTo>
                  <a:lnTo>
                    <a:pt x="1067" y="2481"/>
                  </a:lnTo>
                  <a:lnTo>
                    <a:pt x="395" y="1901"/>
                  </a:lnTo>
                  <a:lnTo>
                    <a:pt x="395" y="1809"/>
                  </a:lnTo>
                  <a:cubicBezTo>
                    <a:pt x="302" y="1809"/>
                    <a:pt x="209" y="1809"/>
                    <a:pt x="117" y="1901"/>
                  </a:cubicBezTo>
                  <a:cubicBezTo>
                    <a:pt x="1" y="1901"/>
                    <a:pt x="117" y="2110"/>
                    <a:pt x="117" y="2203"/>
                  </a:cubicBezTo>
                  <a:lnTo>
                    <a:pt x="881" y="2875"/>
                  </a:lnTo>
                  <a:cubicBezTo>
                    <a:pt x="974" y="2967"/>
                    <a:pt x="974" y="2967"/>
                    <a:pt x="1067" y="2967"/>
                  </a:cubicBezTo>
                  <a:cubicBezTo>
                    <a:pt x="1067" y="2967"/>
                    <a:pt x="1159" y="2967"/>
                    <a:pt x="1159" y="2875"/>
                  </a:cubicBezTo>
                  <a:lnTo>
                    <a:pt x="3778" y="372"/>
                  </a:lnTo>
                  <a:lnTo>
                    <a:pt x="3778" y="70"/>
                  </a:lnTo>
                  <a:cubicBezTo>
                    <a:pt x="3732" y="24"/>
                    <a:pt x="3657" y="1"/>
                    <a:pt x="359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 name="Google Shape;1476;p71"/>
          <p:cNvGrpSpPr/>
          <p:nvPr/>
        </p:nvGrpSpPr>
        <p:grpSpPr>
          <a:xfrm>
            <a:off x="3299985" y="2865107"/>
            <a:ext cx="504998" cy="504147"/>
            <a:chOff x="1645649" y="1185575"/>
            <a:chExt cx="504998" cy="504147"/>
          </a:xfrm>
        </p:grpSpPr>
        <p:sp>
          <p:nvSpPr>
            <p:cNvPr id="1477" name="Google Shape;1477;p71"/>
            <p:cNvSpPr/>
            <p:nvPr/>
          </p:nvSpPr>
          <p:spPr>
            <a:xfrm>
              <a:off x="1645649" y="1185575"/>
              <a:ext cx="504988" cy="504135"/>
            </a:xfrm>
            <a:custGeom>
              <a:rect b="b" l="l" r="r" t="t"/>
              <a:pathLst>
                <a:path extrusionOk="0" h="14184" w="14208">
                  <a:moveTo>
                    <a:pt x="580" y="0"/>
                  </a:moveTo>
                  <a:cubicBezTo>
                    <a:pt x="209" y="0"/>
                    <a:pt x="1" y="278"/>
                    <a:pt x="1" y="580"/>
                  </a:cubicBezTo>
                  <a:lnTo>
                    <a:pt x="1" y="13604"/>
                  </a:lnTo>
                  <a:cubicBezTo>
                    <a:pt x="1" y="13998"/>
                    <a:pt x="209" y="14183"/>
                    <a:pt x="580" y="14183"/>
                  </a:cubicBezTo>
                  <a:lnTo>
                    <a:pt x="9572" y="14183"/>
                  </a:lnTo>
                  <a:cubicBezTo>
                    <a:pt x="9665" y="14183"/>
                    <a:pt x="9758" y="14091"/>
                    <a:pt x="9758" y="13998"/>
                  </a:cubicBezTo>
                  <a:cubicBezTo>
                    <a:pt x="9758" y="13905"/>
                    <a:pt x="9665" y="13813"/>
                    <a:pt x="9572" y="13813"/>
                  </a:cubicBezTo>
                  <a:lnTo>
                    <a:pt x="580" y="13813"/>
                  </a:lnTo>
                  <a:cubicBezTo>
                    <a:pt x="488" y="13813"/>
                    <a:pt x="395" y="13720"/>
                    <a:pt x="395" y="13604"/>
                  </a:cubicBezTo>
                  <a:lnTo>
                    <a:pt x="395" y="580"/>
                  </a:lnTo>
                  <a:cubicBezTo>
                    <a:pt x="395" y="487"/>
                    <a:pt x="488" y="394"/>
                    <a:pt x="580" y="394"/>
                  </a:cubicBezTo>
                  <a:lnTo>
                    <a:pt x="13628" y="394"/>
                  </a:lnTo>
                  <a:cubicBezTo>
                    <a:pt x="13721" y="394"/>
                    <a:pt x="13813" y="487"/>
                    <a:pt x="13813" y="580"/>
                  </a:cubicBezTo>
                  <a:lnTo>
                    <a:pt x="13813" y="13604"/>
                  </a:lnTo>
                  <a:cubicBezTo>
                    <a:pt x="13813" y="13720"/>
                    <a:pt x="13721" y="13813"/>
                    <a:pt x="13628" y="13813"/>
                  </a:cubicBezTo>
                  <a:lnTo>
                    <a:pt x="12956" y="13813"/>
                  </a:lnTo>
                  <a:cubicBezTo>
                    <a:pt x="12863" y="13813"/>
                    <a:pt x="12747" y="13905"/>
                    <a:pt x="12747" y="13998"/>
                  </a:cubicBezTo>
                  <a:cubicBezTo>
                    <a:pt x="12747" y="14091"/>
                    <a:pt x="12863" y="14183"/>
                    <a:pt x="12956" y="14183"/>
                  </a:cubicBezTo>
                  <a:lnTo>
                    <a:pt x="13628" y="14183"/>
                  </a:lnTo>
                  <a:cubicBezTo>
                    <a:pt x="13906" y="14183"/>
                    <a:pt x="14207" y="13998"/>
                    <a:pt x="14207" y="13604"/>
                  </a:cubicBezTo>
                  <a:lnTo>
                    <a:pt x="14207" y="580"/>
                  </a:lnTo>
                  <a:cubicBezTo>
                    <a:pt x="14207" y="278"/>
                    <a:pt x="13906" y="0"/>
                    <a:pt x="1362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71"/>
            <p:cNvSpPr/>
            <p:nvPr/>
          </p:nvSpPr>
          <p:spPr>
            <a:xfrm>
              <a:off x="2027030" y="1676500"/>
              <a:ext cx="37959" cy="13222"/>
            </a:xfrm>
            <a:custGeom>
              <a:rect b="b" l="l" r="r" t="t"/>
              <a:pathLst>
                <a:path extrusionOk="0" h="372" w="1068">
                  <a:moveTo>
                    <a:pt x="186" y="1"/>
                  </a:moveTo>
                  <a:cubicBezTo>
                    <a:pt x="94" y="1"/>
                    <a:pt x="1" y="93"/>
                    <a:pt x="1" y="186"/>
                  </a:cubicBezTo>
                  <a:cubicBezTo>
                    <a:pt x="1" y="279"/>
                    <a:pt x="94" y="371"/>
                    <a:pt x="186" y="371"/>
                  </a:cubicBezTo>
                  <a:lnTo>
                    <a:pt x="858" y="371"/>
                  </a:lnTo>
                  <a:cubicBezTo>
                    <a:pt x="974" y="371"/>
                    <a:pt x="1067" y="279"/>
                    <a:pt x="1067" y="186"/>
                  </a:cubicBezTo>
                  <a:cubicBezTo>
                    <a:pt x="1067" y="93"/>
                    <a:pt x="974" y="1"/>
                    <a:pt x="85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71"/>
            <p:cNvSpPr/>
            <p:nvPr/>
          </p:nvSpPr>
          <p:spPr>
            <a:xfrm>
              <a:off x="1889477" y="1185575"/>
              <a:ext cx="14039" cy="99697"/>
            </a:xfrm>
            <a:custGeom>
              <a:rect b="b" l="l" r="r" t="t"/>
              <a:pathLst>
                <a:path extrusionOk="0" h="2805" w="395">
                  <a:moveTo>
                    <a:pt x="209" y="0"/>
                  </a:moveTo>
                  <a:cubicBezTo>
                    <a:pt x="93" y="0"/>
                    <a:pt x="1" y="93"/>
                    <a:pt x="1" y="186"/>
                  </a:cubicBezTo>
                  <a:lnTo>
                    <a:pt x="1" y="2596"/>
                  </a:lnTo>
                  <a:cubicBezTo>
                    <a:pt x="1" y="2712"/>
                    <a:pt x="93" y="2804"/>
                    <a:pt x="209" y="2804"/>
                  </a:cubicBezTo>
                  <a:cubicBezTo>
                    <a:pt x="302" y="2804"/>
                    <a:pt x="395" y="2712"/>
                    <a:pt x="395" y="2596"/>
                  </a:cubicBezTo>
                  <a:lnTo>
                    <a:pt x="395" y="186"/>
                  </a:lnTo>
                  <a:cubicBezTo>
                    <a:pt x="395" y="93"/>
                    <a:pt x="302"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71"/>
            <p:cNvSpPr/>
            <p:nvPr/>
          </p:nvSpPr>
          <p:spPr>
            <a:xfrm>
              <a:off x="1889477" y="1590841"/>
              <a:ext cx="14039" cy="98879"/>
            </a:xfrm>
            <a:custGeom>
              <a:rect b="b" l="l" r="r" t="t"/>
              <a:pathLst>
                <a:path extrusionOk="0" h="2782" w="395">
                  <a:moveTo>
                    <a:pt x="209" y="0"/>
                  </a:moveTo>
                  <a:cubicBezTo>
                    <a:pt x="93" y="0"/>
                    <a:pt x="1" y="93"/>
                    <a:pt x="1" y="186"/>
                  </a:cubicBezTo>
                  <a:lnTo>
                    <a:pt x="1" y="2596"/>
                  </a:lnTo>
                  <a:cubicBezTo>
                    <a:pt x="1" y="2689"/>
                    <a:pt x="93" y="2781"/>
                    <a:pt x="209" y="2781"/>
                  </a:cubicBezTo>
                  <a:cubicBezTo>
                    <a:pt x="302" y="2781"/>
                    <a:pt x="395" y="2689"/>
                    <a:pt x="395" y="2596"/>
                  </a:cubicBezTo>
                  <a:lnTo>
                    <a:pt x="395" y="186"/>
                  </a:lnTo>
                  <a:cubicBezTo>
                    <a:pt x="395" y="93"/>
                    <a:pt x="302"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71"/>
            <p:cNvSpPr/>
            <p:nvPr/>
          </p:nvSpPr>
          <p:spPr>
            <a:xfrm>
              <a:off x="1889477" y="1336314"/>
              <a:ext cx="14039" cy="205969"/>
            </a:xfrm>
            <a:custGeom>
              <a:rect b="b" l="l" r="r" t="t"/>
              <a:pathLst>
                <a:path extrusionOk="0" h="5795" w="395">
                  <a:moveTo>
                    <a:pt x="209" y="0"/>
                  </a:moveTo>
                  <a:cubicBezTo>
                    <a:pt x="93" y="0"/>
                    <a:pt x="1" y="93"/>
                    <a:pt x="1" y="209"/>
                  </a:cubicBezTo>
                  <a:lnTo>
                    <a:pt x="1" y="5609"/>
                  </a:lnTo>
                  <a:cubicBezTo>
                    <a:pt x="1" y="5701"/>
                    <a:pt x="93" y="5794"/>
                    <a:pt x="209" y="5794"/>
                  </a:cubicBezTo>
                  <a:cubicBezTo>
                    <a:pt x="302" y="5794"/>
                    <a:pt x="395" y="5701"/>
                    <a:pt x="395" y="5609"/>
                  </a:cubicBezTo>
                  <a:lnTo>
                    <a:pt x="395" y="209"/>
                  </a:lnTo>
                  <a:cubicBezTo>
                    <a:pt x="395" y="93"/>
                    <a:pt x="302"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71"/>
            <p:cNvSpPr/>
            <p:nvPr/>
          </p:nvSpPr>
          <p:spPr>
            <a:xfrm>
              <a:off x="1793937" y="1432673"/>
              <a:ext cx="205969" cy="14039"/>
            </a:xfrm>
            <a:custGeom>
              <a:rect b="b" l="l" r="r" t="t"/>
              <a:pathLst>
                <a:path extrusionOk="0" h="395" w="5795">
                  <a:moveTo>
                    <a:pt x="186" y="1"/>
                  </a:moveTo>
                  <a:cubicBezTo>
                    <a:pt x="93" y="1"/>
                    <a:pt x="0" y="93"/>
                    <a:pt x="0" y="186"/>
                  </a:cubicBezTo>
                  <a:cubicBezTo>
                    <a:pt x="0" y="279"/>
                    <a:pt x="93" y="395"/>
                    <a:pt x="186" y="395"/>
                  </a:cubicBezTo>
                  <a:lnTo>
                    <a:pt x="5586" y="395"/>
                  </a:lnTo>
                  <a:cubicBezTo>
                    <a:pt x="5678" y="395"/>
                    <a:pt x="5794" y="279"/>
                    <a:pt x="5794" y="186"/>
                  </a:cubicBezTo>
                  <a:cubicBezTo>
                    <a:pt x="5794" y="93"/>
                    <a:pt x="5678" y="1"/>
                    <a:pt x="558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71"/>
            <p:cNvSpPr/>
            <p:nvPr/>
          </p:nvSpPr>
          <p:spPr>
            <a:xfrm>
              <a:off x="2047645" y="1432673"/>
              <a:ext cx="103002" cy="14039"/>
            </a:xfrm>
            <a:custGeom>
              <a:rect b="b" l="l" r="r" t="t"/>
              <a:pathLst>
                <a:path extrusionOk="0" h="395" w="2898">
                  <a:moveTo>
                    <a:pt x="278" y="1"/>
                  </a:moveTo>
                  <a:cubicBezTo>
                    <a:pt x="93" y="1"/>
                    <a:pt x="0" y="93"/>
                    <a:pt x="0" y="186"/>
                  </a:cubicBezTo>
                  <a:cubicBezTo>
                    <a:pt x="0" y="279"/>
                    <a:pt x="93" y="395"/>
                    <a:pt x="278" y="395"/>
                  </a:cubicBezTo>
                  <a:lnTo>
                    <a:pt x="2712" y="395"/>
                  </a:lnTo>
                  <a:cubicBezTo>
                    <a:pt x="2805" y="395"/>
                    <a:pt x="2897" y="279"/>
                    <a:pt x="2897" y="186"/>
                  </a:cubicBezTo>
                  <a:cubicBezTo>
                    <a:pt x="2897" y="93"/>
                    <a:pt x="2805" y="1"/>
                    <a:pt x="271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71"/>
            <p:cNvSpPr/>
            <p:nvPr/>
          </p:nvSpPr>
          <p:spPr>
            <a:xfrm>
              <a:off x="1645649" y="1432673"/>
              <a:ext cx="99732" cy="14039"/>
            </a:xfrm>
            <a:custGeom>
              <a:rect b="b" l="l" r="r" t="t"/>
              <a:pathLst>
                <a:path extrusionOk="0" h="395" w="2806">
                  <a:moveTo>
                    <a:pt x="209" y="1"/>
                  </a:moveTo>
                  <a:cubicBezTo>
                    <a:pt x="1" y="1"/>
                    <a:pt x="1" y="93"/>
                    <a:pt x="1" y="186"/>
                  </a:cubicBezTo>
                  <a:cubicBezTo>
                    <a:pt x="1" y="279"/>
                    <a:pt x="1" y="395"/>
                    <a:pt x="209" y="395"/>
                  </a:cubicBezTo>
                  <a:lnTo>
                    <a:pt x="2620" y="395"/>
                  </a:lnTo>
                  <a:cubicBezTo>
                    <a:pt x="2712" y="395"/>
                    <a:pt x="2805" y="279"/>
                    <a:pt x="2805" y="186"/>
                  </a:cubicBezTo>
                  <a:cubicBezTo>
                    <a:pt x="2805" y="93"/>
                    <a:pt x="2712" y="1"/>
                    <a:pt x="262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71"/>
            <p:cNvSpPr/>
            <p:nvPr/>
          </p:nvSpPr>
          <p:spPr>
            <a:xfrm>
              <a:off x="1961986" y="1344738"/>
              <a:ext cx="126887" cy="101971"/>
            </a:xfrm>
            <a:custGeom>
              <a:rect b="b" l="l" r="r" t="t"/>
              <a:pathLst>
                <a:path extrusionOk="0" h="2869" w="3570">
                  <a:moveTo>
                    <a:pt x="1755" y="0"/>
                  </a:moveTo>
                  <a:cubicBezTo>
                    <a:pt x="1320" y="0"/>
                    <a:pt x="895" y="173"/>
                    <a:pt x="580" y="551"/>
                  </a:cubicBezTo>
                  <a:cubicBezTo>
                    <a:pt x="0" y="1223"/>
                    <a:pt x="93" y="2174"/>
                    <a:pt x="765" y="2753"/>
                  </a:cubicBezTo>
                  <a:cubicBezTo>
                    <a:pt x="811" y="2811"/>
                    <a:pt x="858" y="2840"/>
                    <a:pt x="907" y="2840"/>
                  </a:cubicBezTo>
                  <a:cubicBezTo>
                    <a:pt x="956" y="2840"/>
                    <a:pt x="1008" y="2811"/>
                    <a:pt x="1066" y="2753"/>
                  </a:cubicBezTo>
                  <a:cubicBezTo>
                    <a:pt x="1159" y="2660"/>
                    <a:pt x="1066" y="2567"/>
                    <a:pt x="1066" y="2475"/>
                  </a:cubicBezTo>
                  <a:cubicBezTo>
                    <a:pt x="950" y="2475"/>
                    <a:pt x="950" y="2382"/>
                    <a:pt x="858" y="2382"/>
                  </a:cubicBezTo>
                  <a:cubicBezTo>
                    <a:pt x="487" y="1895"/>
                    <a:pt x="487" y="1131"/>
                    <a:pt x="1066" y="737"/>
                  </a:cubicBezTo>
                  <a:cubicBezTo>
                    <a:pt x="1276" y="516"/>
                    <a:pt x="1533" y="415"/>
                    <a:pt x="1795" y="415"/>
                  </a:cubicBezTo>
                  <a:cubicBezTo>
                    <a:pt x="2112" y="415"/>
                    <a:pt x="2435" y="563"/>
                    <a:pt x="2688" y="829"/>
                  </a:cubicBezTo>
                  <a:cubicBezTo>
                    <a:pt x="3082" y="1316"/>
                    <a:pt x="2990" y="2081"/>
                    <a:pt x="2503" y="2475"/>
                  </a:cubicBezTo>
                  <a:cubicBezTo>
                    <a:pt x="2503" y="2475"/>
                    <a:pt x="2410" y="2567"/>
                    <a:pt x="2410" y="2660"/>
                  </a:cubicBezTo>
                  <a:cubicBezTo>
                    <a:pt x="2410" y="2753"/>
                    <a:pt x="2503" y="2869"/>
                    <a:pt x="2688" y="2869"/>
                  </a:cubicBezTo>
                  <a:cubicBezTo>
                    <a:pt x="2688" y="2869"/>
                    <a:pt x="2804" y="2869"/>
                    <a:pt x="2804" y="2753"/>
                  </a:cubicBezTo>
                  <a:cubicBezTo>
                    <a:pt x="2897" y="2753"/>
                    <a:pt x="2897" y="2660"/>
                    <a:pt x="2990" y="2567"/>
                  </a:cubicBezTo>
                  <a:cubicBezTo>
                    <a:pt x="3569" y="1988"/>
                    <a:pt x="3476" y="922"/>
                    <a:pt x="2804" y="343"/>
                  </a:cubicBezTo>
                  <a:cubicBezTo>
                    <a:pt x="2488" y="121"/>
                    <a:pt x="2118" y="0"/>
                    <a:pt x="175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71"/>
            <p:cNvSpPr/>
            <p:nvPr/>
          </p:nvSpPr>
          <p:spPr>
            <a:xfrm>
              <a:off x="1714852" y="1430220"/>
              <a:ext cx="116188" cy="102149"/>
            </a:xfrm>
            <a:custGeom>
              <a:rect b="b" l="l" r="r" t="t"/>
              <a:pathLst>
                <a:path extrusionOk="0" h="2874" w="3269">
                  <a:moveTo>
                    <a:pt x="661" y="0"/>
                  </a:moveTo>
                  <a:cubicBezTo>
                    <a:pt x="603" y="0"/>
                    <a:pt x="534" y="23"/>
                    <a:pt x="487" y="70"/>
                  </a:cubicBezTo>
                  <a:cubicBezTo>
                    <a:pt x="186" y="348"/>
                    <a:pt x="1" y="835"/>
                    <a:pt x="1" y="1321"/>
                  </a:cubicBezTo>
                  <a:cubicBezTo>
                    <a:pt x="1" y="2202"/>
                    <a:pt x="673" y="2874"/>
                    <a:pt x="1530" y="2874"/>
                  </a:cubicBezTo>
                  <a:cubicBezTo>
                    <a:pt x="2017" y="2874"/>
                    <a:pt x="2411" y="2665"/>
                    <a:pt x="2689" y="2295"/>
                  </a:cubicBezTo>
                  <a:cubicBezTo>
                    <a:pt x="3268" y="1623"/>
                    <a:pt x="3176" y="649"/>
                    <a:pt x="2596" y="70"/>
                  </a:cubicBezTo>
                  <a:cubicBezTo>
                    <a:pt x="2550" y="23"/>
                    <a:pt x="2480" y="0"/>
                    <a:pt x="2422" y="0"/>
                  </a:cubicBezTo>
                  <a:cubicBezTo>
                    <a:pt x="2364" y="0"/>
                    <a:pt x="2318" y="23"/>
                    <a:pt x="2318" y="70"/>
                  </a:cubicBezTo>
                  <a:cubicBezTo>
                    <a:pt x="2225" y="162"/>
                    <a:pt x="2225" y="348"/>
                    <a:pt x="2318" y="348"/>
                  </a:cubicBezTo>
                  <a:cubicBezTo>
                    <a:pt x="2318" y="464"/>
                    <a:pt x="2411" y="464"/>
                    <a:pt x="2411" y="556"/>
                  </a:cubicBezTo>
                  <a:cubicBezTo>
                    <a:pt x="2897" y="1043"/>
                    <a:pt x="2805" y="1715"/>
                    <a:pt x="2318" y="2202"/>
                  </a:cubicBezTo>
                  <a:cubicBezTo>
                    <a:pt x="2117" y="2355"/>
                    <a:pt x="1869" y="2429"/>
                    <a:pt x="1619" y="2429"/>
                  </a:cubicBezTo>
                  <a:cubicBezTo>
                    <a:pt x="1263" y="2429"/>
                    <a:pt x="904" y="2279"/>
                    <a:pt x="673" y="1993"/>
                  </a:cubicBezTo>
                  <a:cubicBezTo>
                    <a:pt x="279" y="1507"/>
                    <a:pt x="279" y="835"/>
                    <a:pt x="765" y="348"/>
                  </a:cubicBezTo>
                  <a:cubicBezTo>
                    <a:pt x="858" y="348"/>
                    <a:pt x="858" y="162"/>
                    <a:pt x="765" y="70"/>
                  </a:cubicBezTo>
                  <a:cubicBezTo>
                    <a:pt x="765" y="23"/>
                    <a:pt x="719" y="0"/>
                    <a:pt x="66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71"/>
            <p:cNvSpPr/>
            <p:nvPr/>
          </p:nvSpPr>
          <p:spPr>
            <a:xfrm>
              <a:off x="1889477" y="1509482"/>
              <a:ext cx="106308" cy="111852"/>
            </a:xfrm>
            <a:custGeom>
              <a:rect b="b" l="l" r="r" t="t"/>
              <a:pathLst>
                <a:path extrusionOk="0" h="3147" w="2991">
                  <a:moveTo>
                    <a:pt x="1247" y="0"/>
                  </a:moveTo>
                  <a:cubicBezTo>
                    <a:pt x="795" y="0"/>
                    <a:pt x="358" y="173"/>
                    <a:pt x="93" y="551"/>
                  </a:cubicBezTo>
                  <a:cubicBezTo>
                    <a:pt x="1" y="644"/>
                    <a:pt x="1" y="737"/>
                    <a:pt x="93" y="829"/>
                  </a:cubicBezTo>
                  <a:cubicBezTo>
                    <a:pt x="151" y="876"/>
                    <a:pt x="204" y="899"/>
                    <a:pt x="253" y="899"/>
                  </a:cubicBezTo>
                  <a:cubicBezTo>
                    <a:pt x="302" y="899"/>
                    <a:pt x="348" y="876"/>
                    <a:pt x="395" y="829"/>
                  </a:cubicBezTo>
                  <a:lnTo>
                    <a:pt x="487" y="737"/>
                  </a:lnTo>
                  <a:cubicBezTo>
                    <a:pt x="708" y="516"/>
                    <a:pt x="985" y="415"/>
                    <a:pt x="1259" y="415"/>
                  </a:cubicBezTo>
                  <a:cubicBezTo>
                    <a:pt x="1591" y="415"/>
                    <a:pt x="1917" y="563"/>
                    <a:pt x="2133" y="829"/>
                  </a:cubicBezTo>
                  <a:cubicBezTo>
                    <a:pt x="2620" y="1316"/>
                    <a:pt x="2527" y="2081"/>
                    <a:pt x="2040" y="2475"/>
                  </a:cubicBezTo>
                  <a:cubicBezTo>
                    <a:pt x="1810" y="2661"/>
                    <a:pt x="1517" y="2760"/>
                    <a:pt x="1230" y="2760"/>
                  </a:cubicBezTo>
                  <a:cubicBezTo>
                    <a:pt x="912" y="2760"/>
                    <a:pt x="602" y="2638"/>
                    <a:pt x="395" y="2382"/>
                  </a:cubicBezTo>
                  <a:cubicBezTo>
                    <a:pt x="302" y="2289"/>
                    <a:pt x="209" y="2289"/>
                    <a:pt x="93" y="2289"/>
                  </a:cubicBezTo>
                  <a:cubicBezTo>
                    <a:pt x="1" y="2382"/>
                    <a:pt x="1" y="2568"/>
                    <a:pt x="93" y="2568"/>
                  </a:cubicBezTo>
                  <a:cubicBezTo>
                    <a:pt x="395" y="2961"/>
                    <a:pt x="789" y="3147"/>
                    <a:pt x="1252" y="3147"/>
                  </a:cubicBezTo>
                  <a:cubicBezTo>
                    <a:pt x="1739" y="3147"/>
                    <a:pt x="2133" y="2961"/>
                    <a:pt x="2411" y="2568"/>
                  </a:cubicBezTo>
                  <a:cubicBezTo>
                    <a:pt x="2990" y="1988"/>
                    <a:pt x="2898" y="922"/>
                    <a:pt x="2318" y="343"/>
                  </a:cubicBezTo>
                  <a:cubicBezTo>
                    <a:pt x="2012" y="121"/>
                    <a:pt x="1624" y="0"/>
                    <a:pt x="1247"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71"/>
            <p:cNvSpPr/>
            <p:nvPr/>
          </p:nvSpPr>
          <p:spPr>
            <a:xfrm>
              <a:off x="1803818" y="1253925"/>
              <a:ext cx="103002" cy="113700"/>
            </a:xfrm>
            <a:custGeom>
              <a:rect b="b" l="l" r="r" t="t"/>
              <a:pathLst>
                <a:path extrusionOk="0" h="3199" w="2898">
                  <a:moveTo>
                    <a:pt x="1553" y="1"/>
                  </a:moveTo>
                  <a:cubicBezTo>
                    <a:pt x="673" y="1"/>
                    <a:pt x="1" y="789"/>
                    <a:pt x="1" y="1646"/>
                  </a:cubicBezTo>
                  <a:cubicBezTo>
                    <a:pt x="1" y="2527"/>
                    <a:pt x="673" y="3199"/>
                    <a:pt x="1553" y="3199"/>
                  </a:cubicBezTo>
                  <a:cubicBezTo>
                    <a:pt x="2040" y="3199"/>
                    <a:pt x="2503" y="2990"/>
                    <a:pt x="2805" y="2620"/>
                  </a:cubicBezTo>
                  <a:cubicBezTo>
                    <a:pt x="2897" y="2527"/>
                    <a:pt x="2805" y="2411"/>
                    <a:pt x="2805" y="2318"/>
                  </a:cubicBezTo>
                  <a:cubicBezTo>
                    <a:pt x="2758" y="2272"/>
                    <a:pt x="2683" y="2249"/>
                    <a:pt x="2619" y="2249"/>
                  </a:cubicBezTo>
                  <a:cubicBezTo>
                    <a:pt x="2556" y="2249"/>
                    <a:pt x="2503" y="2272"/>
                    <a:pt x="2503" y="2318"/>
                  </a:cubicBezTo>
                  <a:cubicBezTo>
                    <a:pt x="2411" y="2411"/>
                    <a:pt x="2411" y="2411"/>
                    <a:pt x="2318" y="2527"/>
                  </a:cubicBezTo>
                  <a:cubicBezTo>
                    <a:pt x="2117" y="2680"/>
                    <a:pt x="1885" y="2754"/>
                    <a:pt x="1647" y="2754"/>
                  </a:cubicBezTo>
                  <a:cubicBezTo>
                    <a:pt x="1308" y="2754"/>
                    <a:pt x="958" y="2604"/>
                    <a:pt x="673" y="2318"/>
                  </a:cubicBezTo>
                  <a:cubicBezTo>
                    <a:pt x="302" y="1832"/>
                    <a:pt x="302" y="1160"/>
                    <a:pt x="881" y="673"/>
                  </a:cubicBezTo>
                  <a:cubicBezTo>
                    <a:pt x="1072" y="520"/>
                    <a:pt x="1303" y="446"/>
                    <a:pt x="1541" y="446"/>
                  </a:cubicBezTo>
                  <a:cubicBezTo>
                    <a:pt x="1879" y="446"/>
                    <a:pt x="2231" y="596"/>
                    <a:pt x="2503" y="881"/>
                  </a:cubicBezTo>
                  <a:cubicBezTo>
                    <a:pt x="2503" y="928"/>
                    <a:pt x="2556" y="951"/>
                    <a:pt x="2619" y="951"/>
                  </a:cubicBezTo>
                  <a:cubicBezTo>
                    <a:pt x="2683" y="951"/>
                    <a:pt x="2758" y="928"/>
                    <a:pt x="2805" y="881"/>
                  </a:cubicBezTo>
                  <a:cubicBezTo>
                    <a:pt x="2805" y="789"/>
                    <a:pt x="2897" y="673"/>
                    <a:pt x="2805" y="580"/>
                  </a:cubicBezTo>
                  <a:cubicBezTo>
                    <a:pt x="2503" y="209"/>
                    <a:pt x="2040" y="1"/>
                    <a:pt x="155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 name="Google Shape;1489;p71"/>
          <p:cNvGrpSpPr/>
          <p:nvPr/>
        </p:nvGrpSpPr>
        <p:grpSpPr>
          <a:xfrm>
            <a:off x="1367749" y="2865517"/>
            <a:ext cx="481077" cy="503327"/>
            <a:chOff x="-496019" y="1186393"/>
            <a:chExt cx="481077" cy="503327"/>
          </a:xfrm>
        </p:grpSpPr>
        <p:sp>
          <p:nvSpPr>
            <p:cNvPr id="1490" name="Google Shape;1490;p71"/>
            <p:cNvSpPr/>
            <p:nvPr/>
          </p:nvSpPr>
          <p:spPr>
            <a:xfrm>
              <a:off x="-458129" y="1327251"/>
              <a:ext cx="31348" cy="29678"/>
            </a:xfrm>
            <a:custGeom>
              <a:rect b="b" l="l" r="r" t="t"/>
              <a:pathLst>
                <a:path extrusionOk="0" h="835" w="882">
                  <a:moveTo>
                    <a:pt x="629" y="0"/>
                  </a:moveTo>
                  <a:cubicBezTo>
                    <a:pt x="580" y="0"/>
                    <a:pt x="533" y="24"/>
                    <a:pt x="487" y="70"/>
                  </a:cubicBezTo>
                  <a:cubicBezTo>
                    <a:pt x="302" y="255"/>
                    <a:pt x="209" y="348"/>
                    <a:pt x="93" y="557"/>
                  </a:cubicBezTo>
                  <a:cubicBezTo>
                    <a:pt x="0" y="557"/>
                    <a:pt x="0" y="649"/>
                    <a:pt x="0" y="649"/>
                  </a:cubicBezTo>
                  <a:cubicBezTo>
                    <a:pt x="0" y="835"/>
                    <a:pt x="93" y="835"/>
                    <a:pt x="209" y="835"/>
                  </a:cubicBezTo>
                  <a:lnTo>
                    <a:pt x="394" y="835"/>
                  </a:lnTo>
                  <a:cubicBezTo>
                    <a:pt x="487" y="649"/>
                    <a:pt x="673" y="557"/>
                    <a:pt x="788" y="348"/>
                  </a:cubicBezTo>
                  <a:cubicBezTo>
                    <a:pt x="881" y="255"/>
                    <a:pt x="881" y="163"/>
                    <a:pt x="788" y="70"/>
                  </a:cubicBezTo>
                  <a:cubicBezTo>
                    <a:pt x="730" y="24"/>
                    <a:pt x="678" y="0"/>
                    <a:pt x="62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71"/>
            <p:cNvSpPr/>
            <p:nvPr/>
          </p:nvSpPr>
          <p:spPr>
            <a:xfrm>
              <a:off x="-496019" y="1271626"/>
              <a:ext cx="422600" cy="394202"/>
            </a:xfrm>
            <a:custGeom>
              <a:rect b="b" l="l" r="r" t="t"/>
              <a:pathLst>
                <a:path extrusionOk="0" h="11091" w="11890">
                  <a:moveTo>
                    <a:pt x="5549" y="1"/>
                  </a:moveTo>
                  <a:cubicBezTo>
                    <a:pt x="4591" y="1"/>
                    <a:pt x="3614" y="245"/>
                    <a:pt x="2712" y="754"/>
                  </a:cubicBezTo>
                  <a:lnTo>
                    <a:pt x="2619" y="870"/>
                  </a:lnTo>
                  <a:cubicBezTo>
                    <a:pt x="2619" y="1056"/>
                    <a:pt x="2712" y="1148"/>
                    <a:pt x="2805" y="1148"/>
                  </a:cubicBezTo>
                  <a:cubicBezTo>
                    <a:pt x="2897" y="1148"/>
                    <a:pt x="2897" y="1056"/>
                    <a:pt x="2897" y="1056"/>
                  </a:cubicBezTo>
                  <a:cubicBezTo>
                    <a:pt x="3691" y="605"/>
                    <a:pt x="4568" y="389"/>
                    <a:pt x="5441" y="389"/>
                  </a:cubicBezTo>
                  <a:cubicBezTo>
                    <a:pt x="6812" y="389"/>
                    <a:pt x="8172" y="922"/>
                    <a:pt x="9178" y="1913"/>
                  </a:cubicBezTo>
                  <a:cubicBezTo>
                    <a:pt x="9572" y="2307"/>
                    <a:pt x="9850" y="2794"/>
                    <a:pt x="10151" y="3280"/>
                  </a:cubicBezTo>
                  <a:cubicBezTo>
                    <a:pt x="11403" y="5783"/>
                    <a:pt x="10337" y="8866"/>
                    <a:pt x="7741" y="10140"/>
                  </a:cubicBezTo>
                  <a:cubicBezTo>
                    <a:pt x="7162" y="10418"/>
                    <a:pt x="6489" y="10604"/>
                    <a:pt x="5794" y="10604"/>
                  </a:cubicBezTo>
                  <a:cubicBezTo>
                    <a:pt x="5668" y="10613"/>
                    <a:pt x="5543" y="10618"/>
                    <a:pt x="5419" y="10618"/>
                  </a:cubicBezTo>
                  <a:cubicBezTo>
                    <a:pt x="2798" y="10618"/>
                    <a:pt x="571" y="8549"/>
                    <a:pt x="394" y="5783"/>
                  </a:cubicBezTo>
                  <a:cubicBezTo>
                    <a:pt x="394" y="5691"/>
                    <a:pt x="302" y="5598"/>
                    <a:pt x="209" y="5598"/>
                  </a:cubicBezTo>
                  <a:cubicBezTo>
                    <a:pt x="0" y="5691"/>
                    <a:pt x="0" y="5783"/>
                    <a:pt x="0" y="5876"/>
                  </a:cubicBezTo>
                  <a:cubicBezTo>
                    <a:pt x="116" y="8773"/>
                    <a:pt x="2526" y="11090"/>
                    <a:pt x="5516" y="11090"/>
                  </a:cubicBezTo>
                  <a:cubicBezTo>
                    <a:pt x="6489" y="11090"/>
                    <a:pt x="7440" y="10812"/>
                    <a:pt x="8228" y="10326"/>
                  </a:cubicBezTo>
                  <a:cubicBezTo>
                    <a:pt x="10916" y="8773"/>
                    <a:pt x="11889" y="5389"/>
                    <a:pt x="10337" y="2794"/>
                  </a:cubicBezTo>
                  <a:cubicBezTo>
                    <a:pt x="9316" y="984"/>
                    <a:pt x="7470" y="1"/>
                    <a:pt x="554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71"/>
            <p:cNvSpPr/>
            <p:nvPr/>
          </p:nvSpPr>
          <p:spPr>
            <a:xfrm>
              <a:off x="-491896" y="1388208"/>
              <a:ext cx="23920" cy="37924"/>
            </a:xfrm>
            <a:custGeom>
              <a:rect b="b" l="l" r="r" t="t"/>
              <a:pathLst>
                <a:path extrusionOk="0" h="1067" w="673">
                  <a:moveTo>
                    <a:pt x="580" y="0"/>
                  </a:moveTo>
                  <a:cubicBezTo>
                    <a:pt x="464" y="0"/>
                    <a:pt x="278" y="0"/>
                    <a:pt x="278" y="186"/>
                  </a:cubicBezTo>
                  <a:cubicBezTo>
                    <a:pt x="186" y="371"/>
                    <a:pt x="93" y="580"/>
                    <a:pt x="93" y="765"/>
                  </a:cubicBezTo>
                  <a:cubicBezTo>
                    <a:pt x="0" y="858"/>
                    <a:pt x="93" y="951"/>
                    <a:pt x="186" y="1066"/>
                  </a:cubicBezTo>
                  <a:lnTo>
                    <a:pt x="278" y="1066"/>
                  </a:lnTo>
                  <a:cubicBezTo>
                    <a:pt x="371" y="1066"/>
                    <a:pt x="371" y="951"/>
                    <a:pt x="464" y="858"/>
                  </a:cubicBezTo>
                  <a:cubicBezTo>
                    <a:pt x="464" y="672"/>
                    <a:pt x="580" y="487"/>
                    <a:pt x="672" y="278"/>
                  </a:cubicBezTo>
                  <a:cubicBezTo>
                    <a:pt x="672" y="186"/>
                    <a:pt x="672" y="93"/>
                    <a:pt x="58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71"/>
            <p:cNvSpPr/>
            <p:nvPr/>
          </p:nvSpPr>
          <p:spPr>
            <a:xfrm>
              <a:off x="-430121" y="1336314"/>
              <a:ext cx="260313" cy="264436"/>
            </a:xfrm>
            <a:custGeom>
              <a:rect b="b" l="l" r="r" t="t"/>
              <a:pathLst>
                <a:path extrusionOk="0" h="7440" w="7324">
                  <a:moveTo>
                    <a:pt x="3662" y="394"/>
                  </a:moveTo>
                  <a:cubicBezTo>
                    <a:pt x="5493" y="394"/>
                    <a:pt x="6953" y="1947"/>
                    <a:pt x="6953" y="3685"/>
                  </a:cubicBezTo>
                  <a:cubicBezTo>
                    <a:pt x="6953" y="5516"/>
                    <a:pt x="5493" y="6953"/>
                    <a:pt x="3662" y="6953"/>
                  </a:cubicBezTo>
                  <a:cubicBezTo>
                    <a:pt x="1831" y="6953"/>
                    <a:pt x="371" y="5516"/>
                    <a:pt x="371" y="3685"/>
                  </a:cubicBezTo>
                  <a:cubicBezTo>
                    <a:pt x="371" y="1947"/>
                    <a:pt x="1831" y="394"/>
                    <a:pt x="3662" y="394"/>
                  </a:cubicBezTo>
                  <a:close/>
                  <a:moveTo>
                    <a:pt x="3662" y="0"/>
                  </a:moveTo>
                  <a:cubicBezTo>
                    <a:pt x="1623" y="0"/>
                    <a:pt x="0" y="1646"/>
                    <a:pt x="0" y="3685"/>
                  </a:cubicBezTo>
                  <a:cubicBezTo>
                    <a:pt x="0" y="5794"/>
                    <a:pt x="1623" y="7440"/>
                    <a:pt x="3662" y="7440"/>
                  </a:cubicBezTo>
                  <a:cubicBezTo>
                    <a:pt x="5678" y="7440"/>
                    <a:pt x="7324" y="5794"/>
                    <a:pt x="7324" y="3685"/>
                  </a:cubicBezTo>
                  <a:cubicBezTo>
                    <a:pt x="7324" y="1646"/>
                    <a:pt x="5678" y="0"/>
                    <a:pt x="366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71"/>
            <p:cNvSpPr/>
            <p:nvPr/>
          </p:nvSpPr>
          <p:spPr>
            <a:xfrm>
              <a:off x="-365041" y="1401394"/>
              <a:ext cx="130157" cy="134280"/>
            </a:xfrm>
            <a:custGeom>
              <a:rect b="b" l="l" r="r" t="t"/>
              <a:pathLst>
                <a:path extrusionOk="0" h="3778" w="3662">
                  <a:moveTo>
                    <a:pt x="1831" y="394"/>
                  </a:moveTo>
                  <a:cubicBezTo>
                    <a:pt x="2596" y="394"/>
                    <a:pt x="3268" y="1066"/>
                    <a:pt x="3268" y="1854"/>
                  </a:cubicBezTo>
                  <a:cubicBezTo>
                    <a:pt x="3268" y="2712"/>
                    <a:pt x="2596" y="3291"/>
                    <a:pt x="1831" y="3291"/>
                  </a:cubicBezTo>
                  <a:cubicBezTo>
                    <a:pt x="1066" y="3291"/>
                    <a:pt x="371" y="2712"/>
                    <a:pt x="371" y="1854"/>
                  </a:cubicBezTo>
                  <a:cubicBezTo>
                    <a:pt x="371" y="1066"/>
                    <a:pt x="1066" y="394"/>
                    <a:pt x="1831" y="394"/>
                  </a:cubicBezTo>
                  <a:close/>
                  <a:moveTo>
                    <a:pt x="1831" y="0"/>
                  </a:moveTo>
                  <a:cubicBezTo>
                    <a:pt x="765" y="0"/>
                    <a:pt x="0" y="881"/>
                    <a:pt x="0" y="1854"/>
                  </a:cubicBezTo>
                  <a:cubicBezTo>
                    <a:pt x="0" y="2897"/>
                    <a:pt x="765" y="3778"/>
                    <a:pt x="1831" y="3778"/>
                  </a:cubicBezTo>
                  <a:cubicBezTo>
                    <a:pt x="2804" y="3778"/>
                    <a:pt x="3662" y="2897"/>
                    <a:pt x="3662" y="1854"/>
                  </a:cubicBezTo>
                  <a:cubicBezTo>
                    <a:pt x="3662" y="881"/>
                    <a:pt x="2804" y="0"/>
                    <a:pt x="183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71"/>
            <p:cNvSpPr/>
            <p:nvPr/>
          </p:nvSpPr>
          <p:spPr>
            <a:xfrm>
              <a:off x="-299961" y="1262171"/>
              <a:ext cx="212544" cy="205151"/>
            </a:xfrm>
            <a:custGeom>
              <a:rect b="b" l="l" r="r" t="t"/>
              <a:pathLst>
                <a:path extrusionOk="0" h="5772" w="5980">
                  <a:moveTo>
                    <a:pt x="5748" y="1"/>
                  </a:moveTo>
                  <a:cubicBezTo>
                    <a:pt x="5701" y="1"/>
                    <a:pt x="5655" y="24"/>
                    <a:pt x="5608" y="70"/>
                  </a:cubicBezTo>
                  <a:lnTo>
                    <a:pt x="93" y="5470"/>
                  </a:lnTo>
                  <a:lnTo>
                    <a:pt x="0" y="5563"/>
                  </a:lnTo>
                  <a:cubicBezTo>
                    <a:pt x="0" y="5655"/>
                    <a:pt x="93" y="5771"/>
                    <a:pt x="185" y="5771"/>
                  </a:cubicBezTo>
                  <a:lnTo>
                    <a:pt x="394" y="5771"/>
                  </a:lnTo>
                  <a:lnTo>
                    <a:pt x="5887" y="348"/>
                  </a:lnTo>
                  <a:cubicBezTo>
                    <a:pt x="5979" y="255"/>
                    <a:pt x="5979" y="163"/>
                    <a:pt x="5887" y="70"/>
                  </a:cubicBezTo>
                  <a:cubicBezTo>
                    <a:pt x="5840" y="24"/>
                    <a:pt x="5794" y="1"/>
                    <a:pt x="574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71"/>
            <p:cNvSpPr/>
            <p:nvPr/>
          </p:nvSpPr>
          <p:spPr>
            <a:xfrm>
              <a:off x="-135218" y="1186393"/>
              <a:ext cx="120276" cy="119458"/>
            </a:xfrm>
            <a:custGeom>
              <a:rect b="b" l="l" r="r" t="t"/>
              <a:pathLst>
                <a:path extrusionOk="0" h="3361" w="3384">
                  <a:moveTo>
                    <a:pt x="1344" y="557"/>
                  </a:moveTo>
                  <a:lnTo>
                    <a:pt x="1553" y="1715"/>
                  </a:lnTo>
                  <a:cubicBezTo>
                    <a:pt x="1553" y="1808"/>
                    <a:pt x="1646" y="1808"/>
                    <a:pt x="1738" y="1901"/>
                  </a:cubicBezTo>
                  <a:lnTo>
                    <a:pt x="2712" y="2109"/>
                  </a:lnTo>
                  <a:lnTo>
                    <a:pt x="1831" y="2967"/>
                  </a:lnTo>
                  <a:lnTo>
                    <a:pt x="580" y="2874"/>
                  </a:lnTo>
                  <a:lnTo>
                    <a:pt x="394" y="1530"/>
                  </a:lnTo>
                  <a:lnTo>
                    <a:pt x="1344" y="557"/>
                  </a:lnTo>
                  <a:close/>
                  <a:moveTo>
                    <a:pt x="1495" y="0"/>
                  </a:moveTo>
                  <a:cubicBezTo>
                    <a:pt x="1443" y="0"/>
                    <a:pt x="1391" y="24"/>
                    <a:pt x="1344" y="70"/>
                  </a:cubicBezTo>
                  <a:lnTo>
                    <a:pt x="93" y="1229"/>
                  </a:lnTo>
                  <a:cubicBezTo>
                    <a:pt x="0" y="1321"/>
                    <a:pt x="0" y="1414"/>
                    <a:pt x="0" y="1414"/>
                  </a:cubicBezTo>
                  <a:lnTo>
                    <a:pt x="186" y="3060"/>
                  </a:lnTo>
                  <a:cubicBezTo>
                    <a:pt x="186" y="3152"/>
                    <a:pt x="186" y="3268"/>
                    <a:pt x="278" y="3268"/>
                  </a:cubicBezTo>
                  <a:lnTo>
                    <a:pt x="1924" y="3361"/>
                  </a:lnTo>
                  <a:lnTo>
                    <a:pt x="2016" y="3361"/>
                  </a:lnTo>
                  <a:lnTo>
                    <a:pt x="3291" y="2109"/>
                  </a:lnTo>
                  <a:lnTo>
                    <a:pt x="3291" y="1993"/>
                  </a:lnTo>
                  <a:cubicBezTo>
                    <a:pt x="3384" y="1901"/>
                    <a:pt x="3291" y="1808"/>
                    <a:pt x="3175" y="1715"/>
                  </a:cubicBezTo>
                  <a:lnTo>
                    <a:pt x="1924" y="1530"/>
                  </a:lnTo>
                  <a:lnTo>
                    <a:pt x="1646" y="163"/>
                  </a:lnTo>
                  <a:lnTo>
                    <a:pt x="1646" y="70"/>
                  </a:lnTo>
                  <a:cubicBezTo>
                    <a:pt x="1599" y="24"/>
                    <a:pt x="1547" y="0"/>
                    <a:pt x="149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71"/>
            <p:cNvSpPr/>
            <p:nvPr/>
          </p:nvSpPr>
          <p:spPr>
            <a:xfrm>
              <a:off x="-224183" y="1601539"/>
              <a:ext cx="88998" cy="88181"/>
            </a:xfrm>
            <a:custGeom>
              <a:rect b="b" l="l" r="r" t="t"/>
              <a:pathLst>
                <a:path extrusionOk="0" h="2481" w="2504">
                  <a:moveTo>
                    <a:pt x="1483" y="1"/>
                  </a:moveTo>
                  <a:cubicBezTo>
                    <a:pt x="1437" y="1"/>
                    <a:pt x="1391" y="24"/>
                    <a:pt x="1344" y="70"/>
                  </a:cubicBezTo>
                  <a:cubicBezTo>
                    <a:pt x="1252" y="70"/>
                    <a:pt x="1159" y="279"/>
                    <a:pt x="1252" y="371"/>
                  </a:cubicBezTo>
                  <a:lnTo>
                    <a:pt x="2016" y="1530"/>
                  </a:lnTo>
                  <a:lnTo>
                    <a:pt x="1159" y="2017"/>
                  </a:lnTo>
                  <a:lnTo>
                    <a:pt x="371" y="951"/>
                  </a:lnTo>
                  <a:cubicBezTo>
                    <a:pt x="278" y="858"/>
                    <a:pt x="186" y="858"/>
                    <a:pt x="93" y="858"/>
                  </a:cubicBezTo>
                  <a:cubicBezTo>
                    <a:pt x="0" y="951"/>
                    <a:pt x="0" y="1044"/>
                    <a:pt x="0" y="1136"/>
                  </a:cubicBezTo>
                  <a:lnTo>
                    <a:pt x="950" y="2388"/>
                  </a:lnTo>
                  <a:cubicBezTo>
                    <a:pt x="950" y="2480"/>
                    <a:pt x="1043" y="2480"/>
                    <a:pt x="1159" y="2480"/>
                  </a:cubicBezTo>
                  <a:lnTo>
                    <a:pt x="1252" y="2480"/>
                  </a:lnTo>
                  <a:lnTo>
                    <a:pt x="2410" y="1716"/>
                  </a:lnTo>
                  <a:cubicBezTo>
                    <a:pt x="2503" y="1716"/>
                    <a:pt x="2503" y="1530"/>
                    <a:pt x="2503" y="1530"/>
                  </a:cubicBezTo>
                  <a:lnTo>
                    <a:pt x="1622" y="70"/>
                  </a:lnTo>
                  <a:cubicBezTo>
                    <a:pt x="1576" y="24"/>
                    <a:pt x="1530" y="1"/>
                    <a:pt x="148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71"/>
            <p:cNvSpPr/>
            <p:nvPr/>
          </p:nvSpPr>
          <p:spPr>
            <a:xfrm>
              <a:off x="-468011" y="1601539"/>
              <a:ext cx="92268" cy="88181"/>
            </a:xfrm>
            <a:custGeom>
              <a:rect b="b" l="l" r="r" t="t"/>
              <a:pathLst>
                <a:path extrusionOk="0" h="2481" w="2596">
                  <a:moveTo>
                    <a:pt x="1110" y="1"/>
                  </a:moveTo>
                  <a:cubicBezTo>
                    <a:pt x="1061" y="1"/>
                    <a:pt x="1008" y="24"/>
                    <a:pt x="951" y="70"/>
                  </a:cubicBezTo>
                  <a:lnTo>
                    <a:pt x="93" y="1530"/>
                  </a:lnTo>
                  <a:cubicBezTo>
                    <a:pt x="0" y="1623"/>
                    <a:pt x="93" y="1716"/>
                    <a:pt x="186" y="1716"/>
                  </a:cubicBezTo>
                  <a:lnTo>
                    <a:pt x="1345" y="2480"/>
                  </a:lnTo>
                  <a:lnTo>
                    <a:pt x="1437" y="2480"/>
                  </a:lnTo>
                  <a:cubicBezTo>
                    <a:pt x="1530" y="2480"/>
                    <a:pt x="1646" y="2480"/>
                    <a:pt x="1646" y="2388"/>
                  </a:cubicBezTo>
                  <a:lnTo>
                    <a:pt x="2503" y="1136"/>
                  </a:lnTo>
                  <a:cubicBezTo>
                    <a:pt x="2596" y="1044"/>
                    <a:pt x="2596" y="951"/>
                    <a:pt x="2503" y="858"/>
                  </a:cubicBezTo>
                  <a:cubicBezTo>
                    <a:pt x="2411" y="858"/>
                    <a:pt x="2318" y="858"/>
                    <a:pt x="2225" y="951"/>
                  </a:cubicBezTo>
                  <a:lnTo>
                    <a:pt x="1437" y="2017"/>
                  </a:lnTo>
                  <a:lnTo>
                    <a:pt x="580" y="1530"/>
                  </a:lnTo>
                  <a:lnTo>
                    <a:pt x="1345" y="371"/>
                  </a:lnTo>
                  <a:cubicBezTo>
                    <a:pt x="1345" y="279"/>
                    <a:pt x="1345" y="163"/>
                    <a:pt x="1252" y="70"/>
                  </a:cubicBezTo>
                  <a:cubicBezTo>
                    <a:pt x="1205" y="24"/>
                    <a:pt x="1159" y="1"/>
                    <a:pt x="111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 name="Google Shape;1499;p71"/>
          <p:cNvGrpSpPr/>
          <p:nvPr/>
        </p:nvGrpSpPr>
        <p:grpSpPr>
          <a:xfrm>
            <a:off x="5424031" y="2863456"/>
            <a:ext cx="377292" cy="507449"/>
            <a:chOff x="7065771" y="1940907"/>
            <a:chExt cx="377292" cy="507449"/>
          </a:xfrm>
        </p:grpSpPr>
        <p:sp>
          <p:nvSpPr>
            <p:cNvPr id="1500" name="Google Shape;1500;p71"/>
            <p:cNvSpPr/>
            <p:nvPr/>
          </p:nvSpPr>
          <p:spPr>
            <a:xfrm>
              <a:off x="7223122" y="1941725"/>
              <a:ext cx="89816" cy="50293"/>
            </a:xfrm>
            <a:custGeom>
              <a:rect b="b" l="l" r="r" t="t"/>
              <a:pathLst>
                <a:path extrusionOk="0" h="1415" w="2527">
                  <a:moveTo>
                    <a:pt x="1263" y="1"/>
                  </a:moveTo>
                  <a:cubicBezTo>
                    <a:pt x="1211" y="1"/>
                    <a:pt x="1159" y="24"/>
                    <a:pt x="1159" y="71"/>
                  </a:cubicBezTo>
                  <a:lnTo>
                    <a:pt x="93" y="1021"/>
                  </a:lnTo>
                  <a:cubicBezTo>
                    <a:pt x="0" y="1137"/>
                    <a:pt x="0" y="1229"/>
                    <a:pt x="93" y="1322"/>
                  </a:cubicBezTo>
                  <a:cubicBezTo>
                    <a:pt x="151" y="1368"/>
                    <a:pt x="203" y="1392"/>
                    <a:pt x="252" y="1392"/>
                  </a:cubicBezTo>
                  <a:cubicBezTo>
                    <a:pt x="301" y="1392"/>
                    <a:pt x="348" y="1368"/>
                    <a:pt x="394" y="1322"/>
                  </a:cubicBezTo>
                  <a:lnTo>
                    <a:pt x="1252" y="441"/>
                  </a:lnTo>
                  <a:lnTo>
                    <a:pt x="2132" y="1322"/>
                  </a:lnTo>
                  <a:cubicBezTo>
                    <a:pt x="2132" y="1415"/>
                    <a:pt x="2225" y="1415"/>
                    <a:pt x="2225" y="1415"/>
                  </a:cubicBezTo>
                  <a:cubicBezTo>
                    <a:pt x="2318" y="1415"/>
                    <a:pt x="2410" y="1415"/>
                    <a:pt x="2410" y="1322"/>
                  </a:cubicBezTo>
                  <a:cubicBezTo>
                    <a:pt x="2526" y="1322"/>
                    <a:pt x="2526" y="1137"/>
                    <a:pt x="2410" y="1021"/>
                  </a:cubicBezTo>
                  <a:lnTo>
                    <a:pt x="1367" y="71"/>
                  </a:lnTo>
                  <a:cubicBezTo>
                    <a:pt x="1367" y="24"/>
                    <a:pt x="1315" y="1"/>
                    <a:pt x="126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71"/>
            <p:cNvSpPr/>
            <p:nvPr/>
          </p:nvSpPr>
          <p:spPr>
            <a:xfrm>
              <a:off x="7319480" y="2386550"/>
              <a:ext cx="20615" cy="28043"/>
            </a:xfrm>
            <a:custGeom>
              <a:rect b="b" l="l" r="r" t="t"/>
              <a:pathLst>
                <a:path extrusionOk="0" h="789" w="580">
                  <a:moveTo>
                    <a:pt x="487" y="1"/>
                  </a:moveTo>
                  <a:cubicBezTo>
                    <a:pt x="395" y="1"/>
                    <a:pt x="186" y="1"/>
                    <a:pt x="186" y="93"/>
                  </a:cubicBezTo>
                  <a:cubicBezTo>
                    <a:pt x="186" y="302"/>
                    <a:pt x="93" y="395"/>
                    <a:pt x="1" y="487"/>
                  </a:cubicBezTo>
                  <a:lnTo>
                    <a:pt x="1" y="580"/>
                  </a:lnTo>
                  <a:cubicBezTo>
                    <a:pt x="1" y="673"/>
                    <a:pt x="93" y="788"/>
                    <a:pt x="186" y="788"/>
                  </a:cubicBezTo>
                  <a:cubicBezTo>
                    <a:pt x="279" y="788"/>
                    <a:pt x="395" y="788"/>
                    <a:pt x="395" y="673"/>
                  </a:cubicBezTo>
                  <a:cubicBezTo>
                    <a:pt x="487" y="580"/>
                    <a:pt x="487" y="395"/>
                    <a:pt x="580" y="302"/>
                  </a:cubicBezTo>
                  <a:cubicBezTo>
                    <a:pt x="580" y="209"/>
                    <a:pt x="580" y="93"/>
                    <a:pt x="487"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71"/>
            <p:cNvSpPr/>
            <p:nvPr/>
          </p:nvSpPr>
          <p:spPr>
            <a:xfrm>
              <a:off x="7192625" y="2294279"/>
              <a:ext cx="150771" cy="154077"/>
            </a:xfrm>
            <a:custGeom>
              <a:rect b="b" l="l" r="r" t="t"/>
              <a:pathLst>
                <a:path extrusionOk="0" h="4335" w="4242">
                  <a:moveTo>
                    <a:pt x="2110" y="1"/>
                  </a:moveTo>
                  <a:cubicBezTo>
                    <a:pt x="951" y="1"/>
                    <a:pt x="1" y="951"/>
                    <a:pt x="1" y="2110"/>
                  </a:cubicBezTo>
                  <a:cubicBezTo>
                    <a:pt x="1" y="3384"/>
                    <a:pt x="951" y="4335"/>
                    <a:pt x="2110" y="4335"/>
                  </a:cubicBezTo>
                  <a:cubicBezTo>
                    <a:pt x="2503" y="4335"/>
                    <a:pt x="2897" y="4242"/>
                    <a:pt x="3176" y="4057"/>
                  </a:cubicBezTo>
                  <a:cubicBezTo>
                    <a:pt x="3268" y="3964"/>
                    <a:pt x="3268" y="3848"/>
                    <a:pt x="3268" y="3755"/>
                  </a:cubicBezTo>
                  <a:cubicBezTo>
                    <a:pt x="3176" y="3663"/>
                    <a:pt x="3083" y="3663"/>
                    <a:pt x="2990" y="3663"/>
                  </a:cubicBezTo>
                  <a:cubicBezTo>
                    <a:pt x="2805" y="3755"/>
                    <a:pt x="2596" y="3848"/>
                    <a:pt x="2411" y="3848"/>
                  </a:cubicBezTo>
                  <a:cubicBezTo>
                    <a:pt x="2290" y="3874"/>
                    <a:pt x="2171" y="3886"/>
                    <a:pt x="2054" y="3886"/>
                  </a:cubicBezTo>
                  <a:cubicBezTo>
                    <a:pt x="1234" y="3886"/>
                    <a:pt x="554" y="3275"/>
                    <a:pt x="371" y="2504"/>
                  </a:cubicBezTo>
                  <a:cubicBezTo>
                    <a:pt x="186" y="1530"/>
                    <a:pt x="858" y="580"/>
                    <a:pt x="1831" y="488"/>
                  </a:cubicBezTo>
                  <a:cubicBezTo>
                    <a:pt x="1965" y="459"/>
                    <a:pt x="2096" y="445"/>
                    <a:pt x="2224" y="445"/>
                  </a:cubicBezTo>
                  <a:cubicBezTo>
                    <a:pt x="3027" y="445"/>
                    <a:pt x="3688" y="992"/>
                    <a:pt x="3848" y="1832"/>
                  </a:cubicBezTo>
                  <a:cubicBezTo>
                    <a:pt x="3848" y="1924"/>
                    <a:pt x="3964" y="2017"/>
                    <a:pt x="4056" y="2017"/>
                  </a:cubicBezTo>
                  <a:cubicBezTo>
                    <a:pt x="4149" y="2017"/>
                    <a:pt x="4242" y="1924"/>
                    <a:pt x="4242" y="1739"/>
                  </a:cubicBezTo>
                  <a:cubicBezTo>
                    <a:pt x="4056" y="766"/>
                    <a:pt x="3176" y="1"/>
                    <a:pt x="211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71"/>
            <p:cNvSpPr/>
            <p:nvPr/>
          </p:nvSpPr>
          <p:spPr>
            <a:xfrm>
              <a:off x="7223122" y="2328081"/>
              <a:ext cx="89816" cy="86510"/>
            </a:xfrm>
            <a:custGeom>
              <a:rect b="b" l="l" r="r" t="t"/>
              <a:pathLst>
                <a:path extrusionOk="0" h="2434" w="2527">
                  <a:moveTo>
                    <a:pt x="1252" y="394"/>
                  </a:moveTo>
                  <a:cubicBezTo>
                    <a:pt x="1738" y="394"/>
                    <a:pt x="2039" y="788"/>
                    <a:pt x="2039" y="1159"/>
                  </a:cubicBezTo>
                  <a:cubicBezTo>
                    <a:pt x="2039" y="1646"/>
                    <a:pt x="1738" y="2040"/>
                    <a:pt x="1252" y="2040"/>
                  </a:cubicBezTo>
                  <a:cubicBezTo>
                    <a:pt x="788" y="2040"/>
                    <a:pt x="394" y="1646"/>
                    <a:pt x="394" y="1159"/>
                  </a:cubicBezTo>
                  <a:cubicBezTo>
                    <a:pt x="394" y="788"/>
                    <a:pt x="788" y="394"/>
                    <a:pt x="1252" y="394"/>
                  </a:cubicBezTo>
                  <a:close/>
                  <a:moveTo>
                    <a:pt x="1252" y="0"/>
                  </a:moveTo>
                  <a:cubicBezTo>
                    <a:pt x="579" y="0"/>
                    <a:pt x="0" y="487"/>
                    <a:pt x="0" y="1159"/>
                  </a:cubicBezTo>
                  <a:cubicBezTo>
                    <a:pt x="0" y="1854"/>
                    <a:pt x="579" y="2433"/>
                    <a:pt x="1252" y="2433"/>
                  </a:cubicBezTo>
                  <a:cubicBezTo>
                    <a:pt x="1947" y="2433"/>
                    <a:pt x="2526" y="1854"/>
                    <a:pt x="2526" y="1159"/>
                  </a:cubicBezTo>
                  <a:cubicBezTo>
                    <a:pt x="2526" y="487"/>
                    <a:pt x="1947" y="0"/>
                    <a:pt x="125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71"/>
            <p:cNvSpPr/>
            <p:nvPr/>
          </p:nvSpPr>
          <p:spPr>
            <a:xfrm>
              <a:off x="7261011" y="1940907"/>
              <a:ext cx="14039" cy="366585"/>
            </a:xfrm>
            <a:custGeom>
              <a:rect b="b" l="l" r="r" t="t"/>
              <a:pathLst>
                <a:path extrusionOk="0" h="10314" w="395">
                  <a:moveTo>
                    <a:pt x="186" y="1"/>
                  </a:moveTo>
                  <a:cubicBezTo>
                    <a:pt x="93" y="1"/>
                    <a:pt x="0" y="94"/>
                    <a:pt x="0" y="186"/>
                  </a:cubicBezTo>
                  <a:lnTo>
                    <a:pt x="0" y="10128"/>
                  </a:lnTo>
                  <a:cubicBezTo>
                    <a:pt x="0" y="10221"/>
                    <a:pt x="93" y="10314"/>
                    <a:pt x="186" y="10314"/>
                  </a:cubicBezTo>
                  <a:cubicBezTo>
                    <a:pt x="301" y="10314"/>
                    <a:pt x="394" y="10221"/>
                    <a:pt x="394" y="10128"/>
                  </a:cubicBezTo>
                  <a:lnTo>
                    <a:pt x="394" y="186"/>
                  </a:lnTo>
                  <a:cubicBezTo>
                    <a:pt x="394" y="94"/>
                    <a:pt x="301" y="1"/>
                    <a:pt x="18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71"/>
            <p:cNvSpPr/>
            <p:nvPr/>
          </p:nvSpPr>
          <p:spPr>
            <a:xfrm>
              <a:off x="7370556" y="2037301"/>
              <a:ext cx="45352" cy="68384"/>
            </a:xfrm>
            <a:custGeom>
              <a:rect b="b" l="l" r="r" t="t"/>
              <a:pathLst>
                <a:path extrusionOk="0" h="1924" w="1276">
                  <a:moveTo>
                    <a:pt x="255" y="0"/>
                  </a:moveTo>
                  <a:cubicBezTo>
                    <a:pt x="209" y="0"/>
                    <a:pt x="163" y="23"/>
                    <a:pt x="116" y="70"/>
                  </a:cubicBezTo>
                  <a:cubicBezTo>
                    <a:pt x="0" y="186"/>
                    <a:pt x="0" y="278"/>
                    <a:pt x="116" y="371"/>
                  </a:cubicBezTo>
                  <a:lnTo>
                    <a:pt x="696" y="950"/>
                  </a:lnTo>
                  <a:lnTo>
                    <a:pt x="116" y="1623"/>
                  </a:lnTo>
                  <a:cubicBezTo>
                    <a:pt x="0" y="1623"/>
                    <a:pt x="0" y="1715"/>
                    <a:pt x="0" y="1715"/>
                  </a:cubicBezTo>
                  <a:cubicBezTo>
                    <a:pt x="0" y="1808"/>
                    <a:pt x="116" y="1924"/>
                    <a:pt x="209" y="1924"/>
                  </a:cubicBezTo>
                  <a:lnTo>
                    <a:pt x="394" y="1924"/>
                  </a:lnTo>
                  <a:lnTo>
                    <a:pt x="1159" y="1136"/>
                  </a:lnTo>
                  <a:cubicBezTo>
                    <a:pt x="1275" y="1043"/>
                    <a:pt x="1275" y="950"/>
                    <a:pt x="1159" y="858"/>
                  </a:cubicBezTo>
                  <a:lnTo>
                    <a:pt x="394" y="70"/>
                  </a:lnTo>
                  <a:cubicBezTo>
                    <a:pt x="348" y="23"/>
                    <a:pt x="302" y="0"/>
                    <a:pt x="25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71"/>
            <p:cNvSpPr/>
            <p:nvPr/>
          </p:nvSpPr>
          <p:spPr>
            <a:xfrm>
              <a:off x="7261011" y="2064491"/>
              <a:ext cx="150771" cy="112883"/>
            </a:xfrm>
            <a:custGeom>
              <a:rect b="b" l="l" r="r" t="t"/>
              <a:pathLst>
                <a:path extrusionOk="0" h="3176" w="4242">
                  <a:moveTo>
                    <a:pt x="2990" y="0"/>
                  </a:moveTo>
                  <a:cubicBezTo>
                    <a:pt x="1344" y="0"/>
                    <a:pt x="0" y="1344"/>
                    <a:pt x="0" y="2990"/>
                  </a:cubicBezTo>
                  <a:cubicBezTo>
                    <a:pt x="0" y="3082"/>
                    <a:pt x="93" y="3175"/>
                    <a:pt x="186" y="3175"/>
                  </a:cubicBezTo>
                  <a:cubicBezTo>
                    <a:pt x="301" y="3175"/>
                    <a:pt x="394" y="3082"/>
                    <a:pt x="394" y="2990"/>
                  </a:cubicBezTo>
                  <a:cubicBezTo>
                    <a:pt x="394" y="1530"/>
                    <a:pt x="1553" y="371"/>
                    <a:pt x="2990" y="371"/>
                  </a:cubicBezTo>
                  <a:lnTo>
                    <a:pt x="4056" y="371"/>
                  </a:lnTo>
                  <a:cubicBezTo>
                    <a:pt x="4148" y="371"/>
                    <a:pt x="4241" y="278"/>
                    <a:pt x="4241" y="185"/>
                  </a:cubicBezTo>
                  <a:cubicBezTo>
                    <a:pt x="4241" y="93"/>
                    <a:pt x="4148" y="0"/>
                    <a:pt x="405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71"/>
            <p:cNvSpPr/>
            <p:nvPr/>
          </p:nvSpPr>
          <p:spPr>
            <a:xfrm>
              <a:off x="7120152" y="2113079"/>
              <a:ext cx="44499" cy="70872"/>
            </a:xfrm>
            <a:custGeom>
              <a:rect b="b" l="l" r="r" t="t"/>
              <a:pathLst>
                <a:path extrusionOk="0" h="1994" w="1252">
                  <a:moveTo>
                    <a:pt x="1020" y="0"/>
                  </a:moveTo>
                  <a:cubicBezTo>
                    <a:pt x="974" y="0"/>
                    <a:pt x="927" y="24"/>
                    <a:pt x="881" y="70"/>
                  </a:cubicBezTo>
                  <a:lnTo>
                    <a:pt x="93" y="835"/>
                  </a:lnTo>
                  <a:cubicBezTo>
                    <a:pt x="0" y="951"/>
                    <a:pt x="0" y="1043"/>
                    <a:pt x="93" y="1136"/>
                  </a:cubicBezTo>
                  <a:lnTo>
                    <a:pt x="881" y="1901"/>
                  </a:lnTo>
                  <a:cubicBezTo>
                    <a:pt x="974" y="1901"/>
                    <a:pt x="974" y="1993"/>
                    <a:pt x="1066" y="1993"/>
                  </a:cubicBezTo>
                  <a:lnTo>
                    <a:pt x="1159" y="1901"/>
                  </a:lnTo>
                  <a:cubicBezTo>
                    <a:pt x="1252" y="1808"/>
                    <a:pt x="1252" y="1715"/>
                    <a:pt x="1159" y="1623"/>
                  </a:cubicBezTo>
                  <a:lnTo>
                    <a:pt x="580" y="1043"/>
                  </a:lnTo>
                  <a:lnTo>
                    <a:pt x="1159" y="371"/>
                  </a:lnTo>
                  <a:cubicBezTo>
                    <a:pt x="1252" y="255"/>
                    <a:pt x="1252" y="163"/>
                    <a:pt x="1159" y="70"/>
                  </a:cubicBezTo>
                  <a:cubicBezTo>
                    <a:pt x="1113" y="24"/>
                    <a:pt x="1066" y="0"/>
                    <a:pt x="102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71"/>
            <p:cNvSpPr/>
            <p:nvPr/>
          </p:nvSpPr>
          <p:spPr>
            <a:xfrm>
              <a:off x="7123422" y="2139452"/>
              <a:ext cx="151624" cy="116970"/>
            </a:xfrm>
            <a:custGeom>
              <a:rect b="b" l="l" r="r" t="t"/>
              <a:pathLst>
                <a:path extrusionOk="0" h="3291" w="4266">
                  <a:moveTo>
                    <a:pt x="209" y="0"/>
                  </a:moveTo>
                  <a:cubicBezTo>
                    <a:pt x="117" y="0"/>
                    <a:pt x="1" y="93"/>
                    <a:pt x="1" y="301"/>
                  </a:cubicBezTo>
                  <a:cubicBezTo>
                    <a:pt x="1" y="394"/>
                    <a:pt x="117" y="487"/>
                    <a:pt x="209" y="487"/>
                  </a:cubicBezTo>
                  <a:lnTo>
                    <a:pt x="1275" y="487"/>
                  </a:lnTo>
                  <a:cubicBezTo>
                    <a:pt x="2712" y="487"/>
                    <a:pt x="3871" y="1645"/>
                    <a:pt x="3871" y="3105"/>
                  </a:cubicBezTo>
                  <a:cubicBezTo>
                    <a:pt x="3871" y="3198"/>
                    <a:pt x="3964" y="3291"/>
                    <a:pt x="4057" y="3291"/>
                  </a:cubicBezTo>
                  <a:cubicBezTo>
                    <a:pt x="4172" y="3291"/>
                    <a:pt x="4265" y="3198"/>
                    <a:pt x="4265" y="3105"/>
                  </a:cubicBezTo>
                  <a:cubicBezTo>
                    <a:pt x="4265" y="1367"/>
                    <a:pt x="2898" y="0"/>
                    <a:pt x="127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71"/>
            <p:cNvSpPr/>
            <p:nvPr/>
          </p:nvSpPr>
          <p:spPr>
            <a:xfrm>
              <a:off x="7374679" y="2195433"/>
              <a:ext cx="68384" cy="67602"/>
            </a:xfrm>
            <a:custGeom>
              <a:rect b="b" l="l" r="r" t="t"/>
              <a:pathLst>
                <a:path extrusionOk="0" h="1902" w="1924">
                  <a:moveTo>
                    <a:pt x="1738" y="1"/>
                  </a:moveTo>
                  <a:cubicBezTo>
                    <a:pt x="1675" y="1"/>
                    <a:pt x="1623" y="24"/>
                    <a:pt x="1623" y="70"/>
                  </a:cubicBezTo>
                  <a:lnTo>
                    <a:pt x="93" y="1530"/>
                  </a:lnTo>
                  <a:cubicBezTo>
                    <a:pt x="93" y="1623"/>
                    <a:pt x="0" y="1623"/>
                    <a:pt x="0" y="1716"/>
                  </a:cubicBezTo>
                  <a:cubicBezTo>
                    <a:pt x="0" y="1809"/>
                    <a:pt x="93" y="1901"/>
                    <a:pt x="278" y="1901"/>
                  </a:cubicBezTo>
                  <a:cubicBezTo>
                    <a:pt x="278" y="1901"/>
                    <a:pt x="371" y="1901"/>
                    <a:pt x="371" y="1809"/>
                  </a:cubicBezTo>
                  <a:lnTo>
                    <a:pt x="1924" y="372"/>
                  </a:lnTo>
                  <a:lnTo>
                    <a:pt x="1924" y="70"/>
                  </a:lnTo>
                  <a:cubicBezTo>
                    <a:pt x="1877" y="24"/>
                    <a:pt x="1802" y="1"/>
                    <a:pt x="173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71"/>
            <p:cNvSpPr/>
            <p:nvPr/>
          </p:nvSpPr>
          <p:spPr>
            <a:xfrm>
              <a:off x="7374679" y="2195433"/>
              <a:ext cx="68384" cy="67602"/>
            </a:xfrm>
            <a:custGeom>
              <a:rect b="b" l="l" r="r" t="t"/>
              <a:pathLst>
                <a:path extrusionOk="0" h="1902" w="1924">
                  <a:moveTo>
                    <a:pt x="232" y="1"/>
                  </a:moveTo>
                  <a:cubicBezTo>
                    <a:pt x="186" y="1"/>
                    <a:pt x="139" y="24"/>
                    <a:pt x="93" y="70"/>
                  </a:cubicBezTo>
                  <a:cubicBezTo>
                    <a:pt x="0" y="163"/>
                    <a:pt x="0" y="256"/>
                    <a:pt x="93" y="372"/>
                  </a:cubicBezTo>
                  <a:lnTo>
                    <a:pt x="1623" y="1809"/>
                  </a:lnTo>
                  <a:cubicBezTo>
                    <a:pt x="1623" y="1901"/>
                    <a:pt x="1738" y="1901"/>
                    <a:pt x="1738" y="1901"/>
                  </a:cubicBezTo>
                  <a:cubicBezTo>
                    <a:pt x="1831" y="1901"/>
                    <a:pt x="1831" y="1901"/>
                    <a:pt x="1924" y="1809"/>
                  </a:cubicBezTo>
                  <a:lnTo>
                    <a:pt x="1924" y="1530"/>
                  </a:lnTo>
                  <a:lnTo>
                    <a:pt x="371" y="70"/>
                  </a:lnTo>
                  <a:cubicBezTo>
                    <a:pt x="325" y="24"/>
                    <a:pt x="278" y="1"/>
                    <a:pt x="23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71"/>
            <p:cNvSpPr/>
            <p:nvPr/>
          </p:nvSpPr>
          <p:spPr>
            <a:xfrm>
              <a:off x="7065771" y="1972221"/>
              <a:ext cx="68419" cy="67566"/>
            </a:xfrm>
            <a:custGeom>
              <a:rect b="b" l="l" r="r" t="t"/>
              <a:pathLst>
                <a:path extrusionOk="0" h="1901" w="1925">
                  <a:moveTo>
                    <a:pt x="1681" y="0"/>
                  </a:moveTo>
                  <a:cubicBezTo>
                    <a:pt x="1629" y="0"/>
                    <a:pt x="1576" y="24"/>
                    <a:pt x="1530" y="70"/>
                  </a:cubicBezTo>
                  <a:lnTo>
                    <a:pt x="93" y="1530"/>
                  </a:lnTo>
                  <a:cubicBezTo>
                    <a:pt x="1" y="1623"/>
                    <a:pt x="1" y="1623"/>
                    <a:pt x="1" y="1715"/>
                  </a:cubicBezTo>
                  <a:cubicBezTo>
                    <a:pt x="1" y="1808"/>
                    <a:pt x="93" y="1901"/>
                    <a:pt x="186" y="1901"/>
                  </a:cubicBezTo>
                  <a:cubicBezTo>
                    <a:pt x="279" y="1901"/>
                    <a:pt x="279" y="1901"/>
                    <a:pt x="371" y="1808"/>
                  </a:cubicBezTo>
                  <a:lnTo>
                    <a:pt x="1831" y="371"/>
                  </a:lnTo>
                  <a:cubicBezTo>
                    <a:pt x="1924" y="279"/>
                    <a:pt x="1924" y="163"/>
                    <a:pt x="1831" y="70"/>
                  </a:cubicBezTo>
                  <a:cubicBezTo>
                    <a:pt x="1785" y="24"/>
                    <a:pt x="1733" y="0"/>
                    <a:pt x="168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71"/>
            <p:cNvSpPr/>
            <p:nvPr/>
          </p:nvSpPr>
          <p:spPr>
            <a:xfrm>
              <a:off x="7065771" y="1972221"/>
              <a:ext cx="68419" cy="67566"/>
            </a:xfrm>
            <a:custGeom>
              <a:rect b="b" l="l" r="r" t="t"/>
              <a:pathLst>
                <a:path extrusionOk="0" h="1901" w="1925">
                  <a:moveTo>
                    <a:pt x="186" y="0"/>
                  </a:moveTo>
                  <a:cubicBezTo>
                    <a:pt x="140" y="0"/>
                    <a:pt x="93" y="24"/>
                    <a:pt x="93" y="70"/>
                  </a:cubicBezTo>
                  <a:cubicBezTo>
                    <a:pt x="1" y="163"/>
                    <a:pt x="1" y="279"/>
                    <a:pt x="93" y="371"/>
                  </a:cubicBezTo>
                  <a:lnTo>
                    <a:pt x="1530" y="1808"/>
                  </a:lnTo>
                  <a:cubicBezTo>
                    <a:pt x="1530" y="1901"/>
                    <a:pt x="1623" y="1901"/>
                    <a:pt x="1739" y="1901"/>
                  </a:cubicBezTo>
                  <a:cubicBezTo>
                    <a:pt x="1739" y="1901"/>
                    <a:pt x="1831" y="1901"/>
                    <a:pt x="1831" y="1808"/>
                  </a:cubicBezTo>
                  <a:cubicBezTo>
                    <a:pt x="1924" y="1808"/>
                    <a:pt x="1924" y="1623"/>
                    <a:pt x="1831" y="1530"/>
                  </a:cubicBezTo>
                  <a:lnTo>
                    <a:pt x="279" y="70"/>
                  </a:lnTo>
                  <a:cubicBezTo>
                    <a:pt x="279" y="24"/>
                    <a:pt x="232" y="0"/>
                    <a:pt x="18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513" name="Google Shape;1513;p71"/>
          <p:cNvCxnSpPr>
            <a:stCxn id="1462" idx="0"/>
            <a:endCxn id="1466" idx="2"/>
          </p:cNvCxnSpPr>
          <p:nvPr/>
        </p:nvCxnSpPr>
        <p:spPr>
          <a:xfrm rot="-5400000">
            <a:off x="1932588" y="2043480"/>
            <a:ext cx="315900" cy="964500"/>
          </a:xfrm>
          <a:prstGeom prst="bentConnector3">
            <a:avLst>
              <a:gd fmla="val 50017" name="adj1"/>
            </a:avLst>
          </a:prstGeom>
          <a:noFill/>
          <a:ln cap="flat" cmpd="sng" w="9525">
            <a:solidFill>
              <a:schemeClr val="dk2"/>
            </a:solidFill>
            <a:prstDash val="solid"/>
            <a:round/>
            <a:headEnd len="med" w="med" type="none"/>
            <a:tailEnd len="med" w="med" type="none"/>
          </a:ln>
        </p:spPr>
      </p:cxnSp>
      <p:cxnSp>
        <p:nvCxnSpPr>
          <p:cNvPr id="1514" name="Google Shape;1514;p71"/>
          <p:cNvCxnSpPr>
            <a:stCxn id="1463" idx="0"/>
            <a:endCxn id="1466" idx="2"/>
          </p:cNvCxnSpPr>
          <p:nvPr/>
        </p:nvCxnSpPr>
        <p:spPr>
          <a:xfrm flipH="1" rot="5400000">
            <a:off x="2904634" y="2035830"/>
            <a:ext cx="315900" cy="979800"/>
          </a:xfrm>
          <a:prstGeom prst="bentConnector3">
            <a:avLst>
              <a:gd fmla="val 50017" name="adj1"/>
            </a:avLst>
          </a:prstGeom>
          <a:noFill/>
          <a:ln cap="flat" cmpd="sng" w="9525">
            <a:solidFill>
              <a:schemeClr val="dk2"/>
            </a:solidFill>
            <a:prstDash val="solid"/>
            <a:round/>
            <a:headEnd len="med" w="med" type="none"/>
            <a:tailEnd len="med" w="med" type="none"/>
          </a:ln>
        </p:spPr>
      </p:cxnSp>
      <p:cxnSp>
        <p:nvCxnSpPr>
          <p:cNvPr id="1515" name="Google Shape;1515;p71"/>
          <p:cNvCxnSpPr>
            <a:stCxn id="1464" idx="0"/>
            <a:endCxn id="1461" idx="2"/>
          </p:cNvCxnSpPr>
          <p:nvPr/>
        </p:nvCxnSpPr>
        <p:spPr>
          <a:xfrm rot="-5400000">
            <a:off x="5936977" y="2043480"/>
            <a:ext cx="315900" cy="964500"/>
          </a:xfrm>
          <a:prstGeom prst="bentConnector3">
            <a:avLst>
              <a:gd fmla="val 50017" name="adj1"/>
            </a:avLst>
          </a:prstGeom>
          <a:noFill/>
          <a:ln cap="flat" cmpd="sng" w="9525">
            <a:solidFill>
              <a:schemeClr val="dk2"/>
            </a:solidFill>
            <a:prstDash val="solid"/>
            <a:round/>
            <a:headEnd len="med" w="med" type="none"/>
            <a:tailEnd len="med" w="med" type="none"/>
          </a:ln>
        </p:spPr>
      </p:cxnSp>
      <p:cxnSp>
        <p:nvCxnSpPr>
          <p:cNvPr id="1516" name="Google Shape;1516;p71"/>
          <p:cNvCxnSpPr>
            <a:stCxn id="1465" idx="0"/>
            <a:endCxn id="1461" idx="2"/>
          </p:cNvCxnSpPr>
          <p:nvPr/>
        </p:nvCxnSpPr>
        <p:spPr>
          <a:xfrm flipH="1" rot="5400000">
            <a:off x="6901588" y="2043480"/>
            <a:ext cx="315900" cy="964500"/>
          </a:xfrm>
          <a:prstGeom prst="bentConnector3">
            <a:avLst>
              <a:gd fmla="val 50017" name="adj1"/>
            </a:avLst>
          </a:prstGeom>
          <a:noFill/>
          <a:ln cap="flat" cmpd="sng" w="9525">
            <a:solidFill>
              <a:schemeClr val="dk2"/>
            </a:solidFill>
            <a:prstDash val="solid"/>
            <a:round/>
            <a:headEnd len="med" w="med" type="none"/>
            <a:tailEnd len="med" w="med" type="none"/>
          </a:ln>
        </p:spPr>
      </p:cxnSp>
      <p:sp>
        <p:nvSpPr>
          <p:cNvPr id="1517" name="Google Shape;1517;p71"/>
          <p:cNvSpPr txBox="1"/>
          <p:nvPr/>
        </p:nvSpPr>
        <p:spPr>
          <a:xfrm>
            <a:off x="6682149" y="3550675"/>
            <a:ext cx="1719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SPECIFY</a:t>
            </a:r>
            <a:endParaRPr sz="2000">
              <a:solidFill>
                <a:srgbClr val="000000"/>
              </a:solidFill>
              <a:latin typeface="Archivo Black"/>
              <a:ea typeface="Archivo Black"/>
              <a:cs typeface="Archivo Black"/>
              <a:sym typeface="Archivo Black"/>
            </a:endParaRPr>
          </a:p>
        </p:txBody>
      </p:sp>
      <p:sp>
        <p:nvSpPr>
          <p:cNvPr id="1518" name="Google Shape;1518;p71"/>
          <p:cNvSpPr txBox="1"/>
          <p:nvPr/>
        </p:nvSpPr>
        <p:spPr>
          <a:xfrm>
            <a:off x="6682158" y="4003750"/>
            <a:ext cx="1719300" cy="558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latin typeface="IBM Plex Mono"/>
                <a:ea typeface="IBM Plex Mono"/>
                <a:cs typeface="IBM Plex Mono"/>
                <a:sym typeface="IBM Plex Mono"/>
              </a:rPr>
              <a:t>Venus is the second planet from the Sun</a:t>
            </a:r>
            <a:endParaRPr>
              <a:solidFill>
                <a:srgbClr val="000000"/>
              </a:solidFill>
              <a:latin typeface="IBM Plex Mono"/>
              <a:ea typeface="IBM Plex Mono"/>
              <a:cs typeface="IBM Plex Mono"/>
              <a:sym typeface="IBM Plex Mono"/>
            </a:endParaRPr>
          </a:p>
        </p:txBody>
      </p:sp>
      <p:sp>
        <p:nvSpPr>
          <p:cNvPr id="1519" name="Google Shape;1519;p71"/>
          <p:cNvSpPr txBox="1"/>
          <p:nvPr/>
        </p:nvSpPr>
        <p:spPr>
          <a:xfrm>
            <a:off x="4753037" y="3550675"/>
            <a:ext cx="1719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SEARCH</a:t>
            </a:r>
            <a:endParaRPr sz="2000">
              <a:solidFill>
                <a:srgbClr val="000000"/>
              </a:solidFill>
              <a:latin typeface="Archivo Black"/>
              <a:ea typeface="Archivo Black"/>
              <a:cs typeface="Archivo Black"/>
              <a:sym typeface="Archivo Black"/>
            </a:endParaRPr>
          </a:p>
        </p:txBody>
      </p:sp>
      <p:sp>
        <p:nvSpPr>
          <p:cNvPr id="1520" name="Google Shape;1520;p71"/>
          <p:cNvSpPr txBox="1"/>
          <p:nvPr/>
        </p:nvSpPr>
        <p:spPr>
          <a:xfrm>
            <a:off x="4753048" y="4003750"/>
            <a:ext cx="1719300" cy="558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IBM Plex Mono"/>
                <a:ea typeface="IBM Plex Mono"/>
                <a:cs typeface="IBM Plex Mono"/>
                <a:sym typeface="IBM Plex Mono"/>
              </a:rPr>
              <a:t>Jupiter is the biggest planet of them all</a:t>
            </a:r>
            <a:endParaRPr>
              <a:solidFill>
                <a:srgbClr val="000000"/>
              </a:solidFill>
              <a:latin typeface="IBM Plex Mono"/>
              <a:ea typeface="IBM Plex Mono"/>
              <a:cs typeface="IBM Plex Mono"/>
              <a:sym typeface="IBM Plex Mono"/>
            </a:endParaRPr>
          </a:p>
        </p:txBody>
      </p:sp>
      <p:sp>
        <p:nvSpPr>
          <p:cNvPr id="1521" name="Google Shape;1521;p71"/>
          <p:cNvSpPr txBox="1"/>
          <p:nvPr/>
        </p:nvSpPr>
        <p:spPr>
          <a:xfrm>
            <a:off x="2692838" y="3550675"/>
            <a:ext cx="1719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DEFINE</a:t>
            </a:r>
            <a:endParaRPr sz="2000">
              <a:solidFill>
                <a:srgbClr val="000000"/>
              </a:solidFill>
              <a:latin typeface="Archivo Black"/>
              <a:ea typeface="Archivo Black"/>
              <a:cs typeface="Archivo Black"/>
              <a:sym typeface="Archivo Black"/>
            </a:endParaRPr>
          </a:p>
        </p:txBody>
      </p:sp>
      <p:sp>
        <p:nvSpPr>
          <p:cNvPr id="1522" name="Google Shape;1522;p71"/>
          <p:cNvSpPr txBox="1"/>
          <p:nvPr/>
        </p:nvSpPr>
        <p:spPr>
          <a:xfrm>
            <a:off x="2692849" y="4003750"/>
            <a:ext cx="1719300" cy="558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latin typeface="IBM Plex Mono"/>
                <a:ea typeface="IBM Plex Mono"/>
                <a:cs typeface="IBM Plex Mono"/>
                <a:sym typeface="IBM Plex Mono"/>
              </a:rPr>
              <a:t>Despite being red, Mars is a cold place</a:t>
            </a:r>
            <a:endParaRPr>
              <a:solidFill>
                <a:srgbClr val="000000"/>
              </a:solidFill>
              <a:latin typeface="IBM Plex Mono"/>
              <a:ea typeface="IBM Plex Mono"/>
              <a:cs typeface="IBM Plex Mono"/>
              <a:sym typeface="IBM Plex Mono"/>
            </a:endParaRPr>
          </a:p>
        </p:txBody>
      </p:sp>
      <p:sp>
        <p:nvSpPr>
          <p:cNvPr id="1523" name="Google Shape;1523;p71"/>
          <p:cNvSpPr txBox="1"/>
          <p:nvPr/>
        </p:nvSpPr>
        <p:spPr>
          <a:xfrm>
            <a:off x="748599" y="3550675"/>
            <a:ext cx="1719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FOCUS</a:t>
            </a:r>
            <a:endParaRPr sz="2000">
              <a:solidFill>
                <a:srgbClr val="000000"/>
              </a:solidFill>
              <a:latin typeface="Archivo Black"/>
              <a:ea typeface="Archivo Black"/>
              <a:cs typeface="Archivo Black"/>
              <a:sym typeface="Archivo Black"/>
            </a:endParaRPr>
          </a:p>
        </p:txBody>
      </p:sp>
      <p:sp>
        <p:nvSpPr>
          <p:cNvPr id="1524" name="Google Shape;1524;p71"/>
          <p:cNvSpPr txBox="1"/>
          <p:nvPr/>
        </p:nvSpPr>
        <p:spPr>
          <a:xfrm>
            <a:off x="748610" y="4003750"/>
            <a:ext cx="1719300" cy="558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000000"/>
                </a:solidFill>
                <a:latin typeface="IBM Plex Mono"/>
                <a:ea typeface="IBM Plex Mono"/>
                <a:cs typeface="IBM Plex Mono"/>
                <a:sym typeface="IBM Plex Mono"/>
              </a:rPr>
              <a:t>Mercury is the closest planet to the Sun</a:t>
            </a:r>
            <a:endParaRPr>
              <a:solidFill>
                <a:srgbClr val="000000"/>
              </a:solidFill>
              <a:latin typeface="IBM Plex Mono"/>
              <a:ea typeface="IBM Plex Mono"/>
              <a:cs typeface="IBM Plex Mono"/>
              <a:sym typeface="IBM Plex Mono"/>
            </a:endParaRPr>
          </a:p>
        </p:txBody>
      </p:sp>
      <p:sp>
        <p:nvSpPr>
          <p:cNvPr id="1525" name="Google Shape;1525;p71"/>
          <p:cNvSpPr/>
          <p:nvPr/>
        </p:nvSpPr>
        <p:spPr>
          <a:xfrm>
            <a:off x="3802950" y="1366876"/>
            <a:ext cx="1538100" cy="4425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CEO</a:t>
            </a:r>
            <a:endParaRPr sz="2000">
              <a:solidFill>
                <a:schemeClr val="lt1"/>
              </a:solidFill>
              <a:latin typeface="Archivo Black"/>
              <a:ea typeface="Archivo Black"/>
              <a:cs typeface="Archivo Black"/>
              <a:sym typeface="Archivo Black"/>
            </a:endParaRPr>
          </a:p>
        </p:txBody>
      </p:sp>
      <p:cxnSp>
        <p:nvCxnSpPr>
          <p:cNvPr id="1526" name="Google Shape;1526;p71"/>
          <p:cNvCxnSpPr>
            <a:stCxn id="1460" idx="1"/>
            <a:endCxn id="1466" idx="0"/>
          </p:cNvCxnSpPr>
          <p:nvPr/>
        </p:nvCxnSpPr>
        <p:spPr>
          <a:xfrm flipH="1">
            <a:off x="2572713" y="1588125"/>
            <a:ext cx="1170000" cy="221400"/>
          </a:xfrm>
          <a:prstGeom prst="bentConnector2">
            <a:avLst/>
          </a:prstGeom>
          <a:noFill/>
          <a:ln cap="flat" cmpd="sng" w="9525">
            <a:solidFill>
              <a:schemeClr val="dk2"/>
            </a:solidFill>
            <a:prstDash val="solid"/>
            <a:round/>
            <a:headEnd len="med" w="med" type="none"/>
            <a:tailEnd len="med" w="med" type="none"/>
          </a:ln>
        </p:spPr>
      </p:cxnSp>
      <p:cxnSp>
        <p:nvCxnSpPr>
          <p:cNvPr id="1527" name="Google Shape;1527;p71"/>
          <p:cNvCxnSpPr>
            <a:stCxn id="1460" idx="3"/>
            <a:endCxn id="1461" idx="0"/>
          </p:cNvCxnSpPr>
          <p:nvPr/>
        </p:nvCxnSpPr>
        <p:spPr>
          <a:xfrm>
            <a:off x="5407113" y="1588125"/>
            <a:ext cx="1170000" cy="221400"/>
          </a:xfrm>
          <a:prstGeom prst="bentConnector2">
            <a:avLst/>
          </a:prstGeom>
          <a:noFill/>
          <a:ln cap="flat" cmpd="sng" w="9525">
            <a:solidFill>
              <a:schemeClr val="dk2"/>
            </a:solidFill>
            <a:prstDash val="solid"/>
            <a:round/>
            <a:headEnd len="med" w="med" type="none"/>
            <a:tailEnd len="med" w="med" type="none"/>
          </a:ln>
        </p:spPr>
      </p:cxnSp>
      <p:sp>
        <p:nvSpPr>
          <p:cNvPr id="1528" name="Google Shape;1528;p71"/>
          <p:cNvSpPr/>
          <p:nvPr/>
        </p:nvSpPr>
        <p:spPr>
          <a:xfrm>
            <a:off x="587100" y="540000"/>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71"/>
          <p:cNvSpPr/>
          <p:nvPr/>
        </p:nvSpPr>
        <p:spPr>
          <a:xfrm>
            <a:off x="8219246" y="540004"/>
            <a:ext cx="409500" cy="4095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 name="Shape 554"/>
        <p:cNvGrpSpPr/>
        <p:nvPr/>
      </p:nvGrpSpPr>
      <p:grpSpPr>
        <a:xfrm>
          <a:off x="0" y="0"/>
          <a:ext cx="0" cy="0"/>
          <a:chOff x="0" y="0"/>
          <a:chExt cx="0" cy="0"/>
        </a:xfrm>
      </p:grpSpPr>
      <p:grpSp>
        <p:nvGrpSpPr>
          <p:cNvPr id="555" name="Google Shape;555;p45"/>
          <p:cNvGrpSpPr/>
          <p:nvPr/>
        </p:nvGrpSpPr>
        <p:grpSpPr>
          <a:xfrm flipH="1" rot="5400000">
            <a:off x="8175848" y="4355351"/>
            <a:ext cx="196869" cy="299453"/>
            <a:chOff x="8526649" y="4031226"/>
            <a:chExt cx="196869" cy="299453"/>
          </a:xfrm>
        </p:grpSpPr>
        <p:sp>
          <p:nvSpPr>
            <p:cNvPr id="556" name="Google Shape;556;p45"/>
            <p:cNvSpPr/>
            <p:nvPr/>
          </p:nvSpPr>
          <p:spPr>
            <a:xfrm>
              <a:off x="8526649"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5"/>
            <p:cNvSpPr/>
            <p:nvPr/>
          </p:nvSpPr>
          <p:spPr>
            <a:xfrm>
              <a:off x="8655717"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5"/>
            <p:cNvSpPr/>
            <p:nvPr/>
          </p:nvSpPr>
          <p:spPr>
            <a:xfrm>
              <a:off x="8526650"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5"/>
            <p:cNvSpPr/>
            <p:nvPr/>
          </p:nvSpPr>
          <p:spPr>
            <a:xfrm>
              <a:off x="8655718"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5"/>
            <p:cNvSpPr/>
            <p:nvPr/>
          </p:nvSpPr>
          <p:spPr>
            <a:xfrm>
              <a:off x="8526649"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5"/>
            <p:cNvSpPr/>
            <p:nvPr/>
          </p:nvSpPr>
          <p:spPr>
            <a:xfrm>
              <a:off x="8655717"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 name="Google Shape;562;p45"/>
          <p:cNvSpPr txBox="1"/>
          <p:nvPr>
            <p:ph idx="1" type="subTitle"/>
          </p:nvPr>
        </p:nvSpPr>
        <p:spPr>
          <a:xfrm>
            <a:off x="1952425" y="2250875"/>
            <a:ext cx="5239200" cy="1794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rPr>
              <a:t>This is WordArt text. If you want to modify it:</a:t>
            </a:r>
            <a:endParaRPr>
              <a:solidFill>
                <a:schemeClr val="dk1"/>
              </a:solidFill>
            </a:endParaRPr>
          </a:p>
          <a:p>
            <a:pPr indent="-317500" lvl="0" marL="457200" rtl="0" algn="l">
              <a:spcBef>
                <a:spcPts val="1000"/>
              </a:spcBef>
              <a:spcAft>
                <a:spcPts val="0"/>
              </a:spcAft>
              <a:buClr>
                <a:schemeClr val="dk1"/>
              </a:buClr>
              <a:buSzPts val="1400"/>
              <a:buFont typeface="IBM Plex Mono"/>
              <a:buChar char="●"/>
            </a:pPr>
            <a:r>
              <a:rPr lang="en">
                <a:solidFill>
                  <a:schemeClr val="dk1"/>
                </a:solidFill>
              </a:rPr>
              <a:t>Double click on it</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rPr>
              <a:t>Type your new text in the dialog box</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rPr>
              <a:t>You can easily change the fill color in the top menu</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rPr>
              <a:t>You can also modify the stroke, its color, thickness or type</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rPr>
              <a:t>Press Enter</a:t>
            </a:r>
            <a:endParaRPr>
              <a:solidFill>
                <a:schemeClr val="dk1"/>
              </a:solidFill>
            </a:endParaRPr>
          </a:p>
        </p:txBody>
      </p:sp>
      <p:sp>
        <p:nvSpPr>
          <p:cNvPr id="563" name="Google Shape;563;p45"/>
          <p:cNvSpPr txBox="1"/>
          <p:nvPr>
            <p:ph type="title"/>
          </p:nvPr>
        </p:nvSpPr>
        <p:spPr>
          <a:xfrm>
            <a:off x="2469900" y="1092875"/>
            <a:ext cx="4204500" cy="115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TEMPLATE WITH </a:t>
            </a:r>
            <a:endParaRPr/>
          </a:p>
        </p:txBody>
      </p:sp>
      <p:sp>
        <p:nvSpPr>
          <p:cNvPr id="564" name="Google Shape;564;p45"/>
          <p:cNvSpPr/>
          <p:nvPr/>
        </p:nvSpPr>
        <p:spPr>
          <a:xfrm>
            <a:off x="3353949" y="1737487"/>
            <a:ext cx="2436271" cy="275400"/>
          </a:xfrm>
          <a:prstGeom prst="rect">
            <a:avLst/>
          </a:prstGeom>
        </p:spPr>
        <p:txBody>
          <a:bodyPr>
            <a:prstTxWarp prst="textPlain"/>
          </a:bodyPr>
          <a:lstStyle/>
          <a:p>
            <a:pPr lvl="0" algn="ctr"/>
            <a:r>
              <a:rPr b="0" i="0">
                <a:ln>
                  <a:noFill/>
                </a:ln>
                <a:gradFill>
                  <a:gsLst>
                    <a:gs pos="0">
                      <a:schemeClr val="lt2"/>
                    </a:gs>
                    <a:gs pos="50000">
                      <a:schemeClr val="accent2"/>
                    </a:gs>
                    <a:gs pos="100000">
                      <a:schemeClr val="accent5"/>
                    </a:gs>
                  </a:gsLst>
                  <a:lin ang="2698631" scaled="0"/>
                </a:gradFill>
                <a:latin typeface="Archivo;900"/>
              </a:rPr>
              <a:t>WORDARTS</a:t>
            </a:r>
          </a:p>
        </p:txBody>
      </p:sp>
      <p:sp>
        <p:nvSpPr>
          <p:cNvPr id="565" name="Google Shape;565;p45"/>
          <p:cNvSpPr/>
          <p:nvPr/>
        </p:nvSpPr>
        <p:spPr>
          <a:xfrm>
            <a:off x="5177999" y="1281462"/>
            <a:ext cx="1100538" cy="266117"/>
          </a:xfrm>
          <a:prstGeom prst="rect">
            <a:avLst/>
          </a:prstGeom>
        </p:spPr>
        <p:txBody>
          <a:bodyPr>
            <a:prstTxWarp prst="textPlain"/>
          </a:bodyPr>
          <a:lstStyle/>
          <a:p>
            <a:pPr lvl="0" algn="ctr"/>
            <a:r>
              <a:rPr b="0" i="0">
                <a:ln cap="flat" cmpd="sng" w="9525">
                  <a:solidFill>
                    <a:schemeClr val="dk1"/>
                  </a:solidFill>
                  <a:prstDash val="solid"/>
                  <a:round/>
                  <a:headEnd len="sm" w="sm" type="none"/>
                  <a:tailEnd len="sm" w="sm" type="none"/>
                </a:ln>
                <a:solidFill>
                  <a:schemeClr val="lt1"/>
                </a:solidFill>
                <a:latin typeface="Archivo;900"/>
              </a:rPr>
              <a:t>WITH</a:t>
            </a:r>
          </a:p>
        </p:txBody>
      </p:sp>
      <p:sp>
        <p:nvSpPr>
          <p:cNvPr id="566" name="Google Shape;566;p45"/>
          <p:cNvSpPr/>
          <p:nvPr/>
        </p:nvSpPr>
        <p:spPr>
          <a:xfrm>
            <a:off x="8291099" y="1015651"/>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5"/>
          <p:cNvSpPr/>
          <p:nvPr/>
        </p:nvSpPr>
        <p:spPr>
          <a:xfrm>
            <a:off x="302539" y="4149600"/>
            <a:ext cx="454200" cy="4539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3" name="Shape 1533"/>
        <p:cNvGrpSpPr/>
        <p:nvPr/>
      </p:nvGrpSpPr>
      <p:grpSpPr>
        <a:xfrm>
          <a:off x="0" y="0"/>
          <a:ext cx="0" cy="0"/>
          <a:chOff x="0" y="0"/>
          <a:chExt cx="0" cy="0"/>
        </a:xfrm>
      </p:grpSpPr>
      <p:sp>
        <p:nvSpPr>
          <p:cNvPr id="1534" name="Google Shape;1534;p72"/>
          <p:cNvSpPr txBox="1"/>
          <p:nvPr>
            <p:ph idx="1" type="subTitle"/>
          </p:nvPr>
        </p:nvSpPr>
        <p:spPr>
          <a:xfrm>
            <a:off x="1725050" y="3130375"/>
            <a:ext cx="5694300" cy="50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
        <p:nvSpPr>
          <p:cNvPr id="1535" name="Google Shape;1535;p72"/>
          <p:cNvSpPr txBox="1"/>
          <p:nvPr>
            <p:ph type="title"/>
          </p:nvPr>
        </p:nvSpPr>
        <p:spPr>
          <a:xfrm>
            <a:off x="1598375" y="1512738"/>
            <a:ext cx="5947200" cy="151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150,000</a:t>
            </a:r>
            <a:endParaRPr>
              <a:solidFill>
                <a:schemeClr val="dk1"/>
              </a:solidFill>
            </a:endParaRPr>
          </a:p>
        </p:txBody>
      </p:sp>
      <p:sp>
        <p:nvSpPr>
          <p:cNvPr id="1536" name="Google Shape;1536;p72"/>
          <p:cNvSpPr/>
          <p:nvPr/>
        </p:nvSpPr>
        <p:spPr>
          <a:xfrm>
            <a:off x="2039805" y="1857505"/>
            <a:ext cx="5129923" cy="1092274"/>
          </a:xfrm>
          <a:prstGeom prst="rect">
            <a:avLst/>
          </a:prstGeom>
        </p:spPr>
        <p:txBody>
          <a:bodyPr>
            <a:prstTxWarp prst="textPlain"/>
          </a:bodyPr>
          <a:lstStyle/>
          <a:p>
            <a:pPr lvl="0" algn="ctr"/>
            <a:r>
              <a:rPr b="0" i="0">
                <a:ln>
                  <a:noFill/>
                </a:ln>
                <a:gradFill>
                  <a:gsLst>
                    <a:gs pos="0">
                      <a:schemeClr val="lt2"/>
                    </a:gs>
                    <a:gs pos="50000">
                      <a:schemeClr val="accent2"/>
                    </a:gs>
                    <a:gs pos="100000">
                      <a:schemeClr val="accent5"/>
                    </a:gs>
                  </a:gsLst>
                  <a:lin ang="2698631" scaled="0"/>
                </a:gradFill>
                <a:latin typeface="Archivo;900"/>
              </a:rPr>
              <a:t>150,000</a:t>
            </a:r>
          </a:p>
        </p:txBody>
      </p:sp>
      <p:sp>
        <p:nvSpPr>
          <p:cNvPr id="1537" name="Google Shape;1537;p72"/>
          <p:cNvSpPr/>
          <p:nvPr/>
        </p:nvSpPr>
        <p:spPr>
          <a:xfrm>
            <a:off x="1243800" y="4164925"/>
            <a:ext cx="291600" cy="2916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72"/>
          <p:cNvSpPr/>
          <p:nvPr/>
        </p:nvSpPr>
        <p:spPr>
          <a:xfrm>
            <a:off x="7877699" y="1083151"/>
            <a:ext cx="254700" cy="2547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2" name="Shape 1542"/>
        <p:cNvGrpSpPr/>
        <p:nvPr/>
      </p:nvGrpSpPr>
      <p:grpSpPr>
        <a:xfrm>
          <a:off x="0" y="0"/>
          <a:ext cx="0" cy="0"/>
          <a:chOff x="0" y="0"/>
          <a:chExt cx="0" cy="0"/>
        </a:xfrm>
      </p:grpSpPr>
      <p:sp>
        <p:nvSpPr>
          <p:cNvPr id="1543" name="Google Shape;1543;p73"/>
          <p:cNvSpPr/>
          <p:nvPr/>
        </p:nvSpPr>
        <p:spPr>
          <a:xfrm>
            <a:off x="3081950" y="1298375"/>
            <a:ext cx="2980200" cy="2980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3000">
              <a:solidFill>
                <a:schemeClr val="dk1"/>
              </a:solidFill>
              <a:latin typeface="Archivo Black"/>
              <a:ea typeface="Archivo Black"/>
              <a:cs typeface="Archivo Black"/>
              <a:sym typeface="Archivo Black"/>
            </a:endParaRPr>
          </a:p>
        </p:txBody>
      </p:sp>
      <p:sp>
        <p:nvSpPr>
          <p:cNvPr id="1544" name="Google Shape;1544;p73"/>
          <p:cNvSpPr/>
          <p:nvPr/>
        </p:nvSpPr>
        <p:spPr>
          <a:xfrm>
            <a:off x="3183125" y="1399550"/>
            <a:ext cx="2777700" cy="27777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dk1"/>
                </a:solidFill>
                <a:latin typeface="Archivo Black"/>
                <a:ea typeface="Archivo Black"/>
                <a:cs typeface="Archivo Black"/>
                <a:sym typeface="Archivo Black"/>
              </a:rPr>
              <a:t>2021</a:t>
            </a:r>
            <a:endParaRPr sz="3000">
              <a:solidFill>
                <a:schemeClr val="dk1"/>
              </a:solidFill>
              <a:latin typeface="Archivo Black"/>
              <a:ea typeface="Archivo Black"/>
              <a:cs typeface="Archivo Black"/>
              <a:sym typeface="Archivo Black"/>
            </a:endParaRPr>
          </a:p>
        </p:txBody>
      </p:sp>
      <p:sp>
        <p:nvSpPr>
          <p:cNvPr id="1545" name="Google Shape;1545;p73"/>
          <p:cNvSpPr txBox="1"/>
          <p:nvPr>
            <p:ph type="title"/>
          </p:nvPr>
        </p:nvSpPr>
        <p:spPr>
          <a:xfrm>
            <a:off x="1283100" y="540000"/>
            <a:ext cx="65778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PARTNERS</a:t>
            </a:r>
            <a:endParaRPr/>
          </a:p>
        </p:txBody>
      </p:sp>
      <p:sp>
        <p:nvSpPr>
          <p:cNvPr id="1546" name="Google Shape;1546;p73"/>
          <p:cNvSpPr txBox="1"/>
          <p:nvPr/>
        </p:nvSpPr>
        <p:spPr>
          <a:xfrm>
            <a:off x="6494941" y="2996763"/>
            <a:ext cx="1929000" cy="42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latin typeface="Archivo Black"/>
                <a:ea typeface="Archivo Black"/>
                <a:cs typeface="Archivo Black"/>
                <a:sym typeface="Archivo Black"/>
              </a:rPr>
              <a:t>EMPRISE 4</a:t>
            </a:r>
            <a:endParaRPr sz="2000">
              <a:solidFill>
                <a:srgbClr val="000000"/>
              </a:solidFill>
              <a:latin typeface="Archivo Black"/>
              <a:ea typeface="Archivo Black"/>
              <a:cs typeface="Archivo Black"/>
              <a:sym typeface="Archivo Black"/>
            </a:endParaRPr>
          </a:p>
        </p:txBody>
      </p:sp>
      <p:sp>
        <p:nvSpPr>
          <p:cNvPr id="1547" name="Google Shape;1547;p73"/>
          <p:cNvSpPr txBox="1"/>
          <p:nvPr/>
        </p:nvSpPr>
        <p:spPr>
          <a:xfrm>
            <a:off x="6494945" y="3418589"/>
            <a:ext cx="1929000" cy="776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0000"/>
                </a:solidFill>
                <a:latin typeface="IBM Plex Mono"/>
                <a:ea typeface="IBM Plex Mono"/>
                <a:cs typeface="IBM Plex Mono"/>
                <a:sym typeface="IBM Plex Mono"/>
              </a:rPr>
              <a:t>Venus is the second planet from the Sun</a:t>
            </a:r>
            <a:endParaRPr>
              <a:solidFill>
                <a:srgbClr val="000000"/>
              </a:solidFill>
              <a:latin typeface="IBM Plex Mono"/>
              <a:ea typeface="IBM Plex Mono"/>
              <a:cs typeface="IBM Plex Mono"/>
              <a:sym typeface="IBM Plex Mono"/>
            </a:endParaRPr>
          </a:p>
        </p:txBody>
      </p:sp>
      <p:sp>
        <p:nvSpPr>
          <p:cNvPr id="1548" name="Google Shape;1548;p73"/>
          <p:cNvSpPr txBox="1"/>
          <p:nvPr/>
        </p:nvSpPr>
        <p:spPr>
          <a:xfrm>
            <a:off x="6494877" y="1541075"/>
            <a:ext cx="1929000" cy="42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latin typeface="Archivo Black"/>
                <a:ea typeface="Archivo Black"/>
                <a:cs typeface="Archivo Black"/>
                <a:sym typeface="Archivo Black"/>
              </a:rPr>
              <a:t>EMPRISE 3</a:t>
            </a:r>
            <a:endParaRPr sz="2000">
              <a:solidFill>
                <a:srgbClr val="000000"/>
              </a:solidFill>
              <a:latin typeface="Archivo Black"/>
              <a:ea typeface="Archivo Black"/>
              <a:cs typeface="Archivo Black"/>
              <a:sym typeface="Archivo Black"/>
            </a:endParaRPr>
          </a:p>
        </p:txBody>
      </p:sp>
      <p:sp>
        <p:nvSpPr>
          <p:cNvPr id="1549" name="Google Shape;1549;p73"/>
          <p:cNvSpPr txBox="1"/>
          <p:nvPr/>
        </p:nvSpPr>
        <p:spPr>
          <a:xfrm>
            <a:off x="6494879" y="1962895"/>
            <a:ext cx="1929000" cy="776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IBM Plex Mono"/>
                <a:ea typeface="IBM Plex Mono"/>
                <a:cs typeface="IBM Plex Mono"/>
                <a:sym typeface="IBM Plex Mono"/>
              </a:rPr>
              <a:t>Jupiter is the biggest planet of them all</a:t>
            </a:r>
            <a:endParaRPr>
              <a:solidFill>
                <a:srgbClr val="000000"/>
              </a:solidFill>
              <a:latin typeface="IBM Plex Mono"/>
              <a:ea typeface="IBM Plex Mono"/>
              <a:cs typeface="IBM Plex Mono"/>
              <a:sym typeface="IBM Plex Mono"/>
            </a:endParaRPr>
          </a:p>
        </p:txBody>
      </p:sp>
      <p:sp>
        <p:nvSpPr>
          <p:cNvPr id="1550" name="Google Shape;1550;p73"/>
          <p:cNvSpPr txBox="1"/>
          <p:nvPr/>
        </p:nvSpPr>
        <p:spPr>
          <a:xfrm>
            <a:off x="720059" y="2996750"/>
            <a:ext cx="1929000" cy="421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latin typeface="Archivo Black"/>
                <a:ea typeface="Archivo Black"/>
                <a:cs typeface="Archivo Black"/>
                <a:sym typeface="Archivo Black"/>
              </a:rPr>
              <a:t>EMPRISE 2</a:t>
            </a:r>
            <a:endParaRPr sz="2000">
              <a:solidFill>
                <a:srgbClr val="000000"/>
              </a:solidFill>
              <a:latin typeface="Archivo Black"/>
              <a:ea typeface="Archivo Black"/>
              <a:cs typeface="Archivo Black"/>
              <a:sym typeface="Archivo Black"/>
            </a:endParaRPr>
          </a:p>
        </p:txBody>
      </p:sp>
      <p:sp>
        <p:nvSpPr>
          <p:cNvPr id="1551" name="Google Shape;1551;p73"/>
          <p:cNvSpPr txBox="1"/>
          <p:nvPr/>
        </p:nvSpPr>
        <p:spPr>
          <a:xfrm>
            <a:off x="720050" y="3418569"/>
            <a:ext cx="1929000" cy="776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rgbClr val="000000"/>
                </a:solidFill>
                <a:latin typeface="IBM Plex Mono"/>
                <a:ea typeface="IBM Plex Mono"/>
                <a:cs typeface="IBM Plex Mono"/>
                <a:sym typeface="IBM Plex Mono"/>
              </a:rPr>
              <a:t>Despite being red, Mars is a cold place</a:t>
            </a:r>
            <a:endParaRPr>
              <a:solidFill>
                <a:srgbClr val="000000"/>
              </a:solidFill>
              <a:latin typeface="IBM Plex Mono"/>
              <a:ea typeface="IBM Plex Mono"/>
              <a:cs typeface="IBM Plex Mono"/>
              <a:sym typeface="IBM Plex Mono"/>
            </a:endParaRPr>
          </a:p>
        </p:txBody>
      </p:sp>
      <p:sp>
        <p:nvSpPr>
          <p:cNvPr id="1552" name="Google Shape;1552;p73"/>
          <p:cNvSpPr txBox="1"/>
          <p:nvPr/>
        </p:nvSpPr>
        <p:spPr>
          <a:xfrm>
            <a:off x="720113" y="1541075"/>
            <a:ext cx="1929000" cy="421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latin typeface="Archivo Black"/>
                <a:ea typeface="Archivo Black"/>
                <a:cs typeface="Archivo Black"/>
                <a:sym typeface="Archivo Black"/>
              </a:rPr>
              <a:t>EMPRISE 1</a:t>
            </a:r>
            <a:endParaRPr sz="2000">
              <a:solidFill>
                <a:srgbClr val="000000"/>
              </a:solidFill>
              <a:latin typeface="Archivo Black"/>
              <a:ea typeface="Archivo Black"/>
              <a:cs typeface="Archivo Black"/>
              <a:sym typeface="Archivo Black"/>
            </a:endParaRPr>
          </a:p>
        </p:txBody>
      </p:sp>
      <p:sp>
        <p:nvSpPr>
          <p:cNvPr id="1553" name="Google Shape;1553;p73"/>
          <p:cNvSpPr txBox="1"/>
          <p:nvPr/>
        </p:nvSpPr>
        <p:spPr>
          <a:xfrm>
            <a:off x="720125" y="1962895"/>
            <a:ext cx="1929000" cy="776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rgbClr val="000000"/>
                </a:solidFill>
                <a:latin typeface="IBM Plex Mono"/>
                <a:ea typeface="IBM Plex Mono"/>
                <a:cs typeface="IBM Plex Mono"/>
                <a:sym typeface="IBM Plex Mono"/>
              </a:rPr>
              <a:t>Mercury is the closest planet to the Sun</a:t>
            </a:r>
            <a:endParaRPr>
              <a:solidFill>
                <a:srgbClr val="000000"/>
              </a:solidFill>
              <a:latin typeface="IBM Plex Mono"/>
              <a:ea typeface="IBM Plex Mono"/>
              <a:cs typeface="IBM Plex Mono"/>
              <a:sym typeface="IBM Plex Mono"/>
            </a:endParaRPr>
          </a:p>
        </p:txBody>
      </p:sp>
      <p:sp>
        <p:nvSpPr>
          <p:cNvPr id="1554" name="Google Shape;1554;p73"/>
          <p:cNvSpPr/>
          <p:nvPr/>
        </p:nvSpPr>
        <p:spPr>
          <a:xfrm>
            <a:off x="3177263" y="1706543"/>
            <a:ext cx="867000" cy="8670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73"/>
          <p:cNvSpPr/>
          <p:nvPr/>
        </p:nvSpPr>
        <p:spPr>
          <a:xfrm>
            <a:off x="5099738" y="1706543"/>
            <a:ext cx="867000" cy="8670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73"/>
          <p:cNvSpPr/>
          <p:nvPr/>
        </p:nvSpPr>
        <p:spPr>
          <a:xfrm>
            <a:off x="3214513" y="3162218"/>
            <a:ext cx="867000" cy="8670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73"/>
          <p:cNvSpPr/>
          <p:nvPr/>
        </p:nvSpPr>
        <p:spPr>
          <a:xfrm>
            <a:off x="5099725" y="3162218"/>
            <a:ext cx="867000" cy="8670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8" name="Google Shape;1558;p73"/>
          <p:cNvGrpSpPr/>
          <p:nvPr/>
        </p:nvGrpSpPr>
        <p:grpSpPr>
          <a:xfrm>
            <a:off x="3472723" y="3342258"/>
            <a:ext cx="350094" cy="506919"/>
            <a:chOff x="2795585" y="1941440"/>
            <a:chExt cx="350094" cy="506919"/>
          </a:xfrm>
        </p:grpSpPr>
        <p:sp>
          <p:nvSpPr>
            <p:cNvPr id="1559" name="Google Shape;1559;p73"/>
            <p:cNvSpPr/>
            <p:nvPr/>
          </p:nvSpPr>
          <p:spPr>
            <a:xfrm>
              <a:off x="2915864" y="2431015"/>
              <a:ext cx="37924" cy="17345"/>
            </a:xfrm>
            <a:custGeom>
              <a:rect b="b" l="l" r="r" t="t"/>
              <a:pathLst>
                <a:path extrusionOk="0" h="488" w="1067">
                  <a:moveTo>
                    <a:pt x="185" y="1"/>
                  </a:moveTo>
                  <a:cubicBezTo>
                    <a:pt x="93" y="1"/>
                    <a:pt x="0" y="117"/>
                    <a:pt x="0" y="302"/>
                  </a:cubicBezTo>
                  <a:cubicBezTo>
                    <a:pt x="0" y="395"/>
                    <a:pt x="93" y="488"/>
                    <a:pt x="185" y="488"/>
                  </a:cubicBezTo>
                  <a:lnTo>
                    <a:pt x="765" y="488"/>
                  </a:lnTo>
                  <a:cubicBezTo>
                    <a:pt x="973" y="488"/>
                    <a:pt x="1066" y="395"/>
                    <a:pt x="1066" y="302"/>
                  </a:cubicBezTo>
                  <a:cubicBezTo>
                    <a:pt x="1066" y="117"/>
                    <a:pt x="973" y="1"/>
                    <a:pt x="76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73"/>
            <p:cNvSpPr/>
            <p:nvPr/>
          </p:nvSpPr>
          <p:spPr>
            <a:xfrm>
              <a:off x="2795585" y="2376669"/>
              <a:ext cx="350094" cy="71689"/>
            </a:xfrm>
            <a:custGeom>
              <a:rect b="b" l="l" r="r" t="t"/>
              <a:pathLst>
                <a:path extrusionOk="0" h="2017" w="9850">
                  <a:moveTo>
                    <a:pt x="974" y="0"/>
                  </a:moveTo>
                  <a:cubicBezTo>
                    <a:pt x="394" y="0"/>
                    <a:pt x="0" y="487"/>
                    <a:pt x="0" y="951"/>
                  </a:cubicBezTo>
                  <a:cubicBezTo>
                    <a:pt x="0" y="1530"/>
                    <a:pt x="394" y="2017"/>
                    <a:pt x="974" y="2017"/>
                  </a:cubicBezTo>
                  <a:lnTo>
                    <a:pt x="2225" y="2017"/>
                  </a:lnTo>
                  <a:cubicBezTo>
                    <a:pt x="2318" y="2017"/>
                    <a:pt x="2411" y="1924"/>
                    <a:pt x="2411" y="1831"/>
                  </a:cubicBezTo>
                  <a:cubicBezTo>
                    <a:pt x="2411" y="1646"/>
                    <a:pt x="2318" y="1530"/>
                    <a:pt x="2225" y="1530"/>
                  </a:cubicBezTo>
                  <a:lnTo>
                    <a:pt x="974" y="1530"/>
                  </a:lnTo>
                  <a:cubicBezTo>
                    <a:pt x="673" y="1530"/>
                    <a:pt x="394" y="1345"/>
                    <a:pt x="394" y="951"/>
                  </a:cubicBezTo>
                  <a:cubicBezTo>
                    <a:pt x="394" y="673"/>
                    <a:pt x="673" y="371"/>
                    <a:pt x="974" y="371"/>
                  </a:cubicBezTo>
                  <a:lnTo>
                    <a:pt x="8900" y="371"/>
                  </a:lnTo>
                  <a:cubicBezTo>
                    <a:pt x="9178" y="371"/>
                    <a:pt x="9479" y="673"/>
                    <a:pt x="9479" y="951"/>
                  </a:cubicBezTo>
                  <a:cubicBezTo>
                    <a:pt x="9479" y="1345"/>
                    <a:pt x="9178" y="1530"/>
                    <a:pt x="8900" y="1530"/>
                  </a:cubicBezTo>
                  <a:lnTo>
                    <a:pt x="7625" y="1530"/>
                  </a:lnTo>
                  <a:cubicBezTo>
                    <a:pt x="7532" y="1530"/>
                    <a:pt x="7440" y="1646"/>
                    <a:pt x="7440" y="1831"/>
                  </a:cubicBezTo>
                  <a:cubicBezTo>
                    <a:pt x="7440" y="1924"/>
                    <a:pt x="7532" y="2017"/>
                    <a:pt x="7625" y="2017"/>
                  </a:cubicBezTo>
                  <a:lnTo>
                    <a:pt x="8900" y="2017"/>
                  </a:lnTo>
                  <a:cubicBezTo>
                    <a:pt x="9363" y="2017"/>
                    <a:pt x="9850" y="1530"/>
                    <a:pt x="9850" y="951"/>
                  </a:cubicBezTo>
                  <a:cubicBezTo>
                    <a:pt x="9850" y="487"/>
                    <a:pt x="9363" y="0"/>
                    <a:pt x="890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73"/>
            <p:cNvSpPr/>
            <p:nvPr/>
          </p:nvSpPr>
          <p:spPr>
            <a:xfrm>
              <a:off x="2988337" y="2431015"/>
              <a:ext cx="37106" cy="17345"/>
            </a:xfrm>
            <a:custGeom>
              <a:rect b="b" l="l" r="r" t="t"/>
              <a:pathLst>
                <a:path extrusionOk="0" h="488" w="1044">
                  <a:moveTo>
                    <a:pt x="186" y="1"/>
                  </a:moveTo>
                  <a:cubicBezTo>
                    <a:pt x="93" y="1"/>
                    <a:pt x="0" y="117"/>
                    <a:pt x="0" y="302"/>
                  </a:cubicBezTo>
                  <a:cubicBezTo>
                    <a:pt x="0" y="395"/>
                    <a:pt x="93" y="488"/>
                    <a:pt x="186" y="488"/>
                  </a:cubicBezTo>
                  <a:lnTo>
                    <a:pt x="765" y="488"/>
                  </a:lnTo>
                  <a:cubicBezTo>
                    <a:pt x="951" y="488"/>
                    <a:pt x="1043" y="395"/>
                    <a:pt x="1043" y="302"/>
                  </a:cubicBezTo>
                  <a:cubicBezTo>
                    <a:pt x="1043" y="117"/>
                    <a:pt x="951" y="1"/>
                    <a:pt x="76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73"/>
            <p:cNvSpPr/>
            <p:nvPr/>
          </p:nvSpPr>
          <p:spPr>
            <a:xfrm>
              <a:off x="2830169" y="2328081"/>
              <a:ext cx="277622" cy="61808"/>
            </a:xfrm>
            <a:custGeom>
              <a:rect b="b" l="l" r="r" t="t"/>
              <a:pathLst>
                <a:path extrusionOk="0" h="1739" w="7811">
                  <a:moveTo>
                    <a:pt x="580" y="0"/>
                  </a:moveTo>
                  <a:cubicBezTo>
                    <a:pt x="279" y="0"/>
                    <a:pt x="1" y="301"/>
                    <a:pt x="1" y="487"/>
                  </a:cubicBezTo>
                  <a:lnTo>
                    <a:pt x="1" y="1553"/>
                  </a:lnTo>
                  <a:cubicBezTo>
                    <a:pt x="1" y="1646"/>
                    <a:pt x="93" y="1738"/>
                    <a:pt x="186" y="1738"/>
                  </a:cubicBezTo>
                  <a:cubicBezTo>
                    <a:pt x="395" y="1738"/>
                    <a:pt x="487" y="1646"/>
                    <a:pt x="487" y="1553"/>
                  </a:cubicBezTo>
                  <a:lnTo>
                    <a:pt x="487" y="487"/>
                  </a:lnTo>
                  <a:cubicBezTo>
                    <a:pt x="487" y="487"/>
                    <a:pt x="487" y="394"/>
                    <a:pt x="580" y="394"/>
                  </a:cubicBezTo>
                  <a:lnTo>
                    <a:pt x="7347" y="394"/>
                  </a:lnTo>
                  <a:cubicBezTo>
                    <a:pt x="7440" y="394"/>
                    <a:pt x="7440" y="487"/>
                    <a:pt x="7440" y="487"/>
                  </a:cubicBezTo>
                  <a:lnTo>
                    <a:pt x="7440" y="1553"/>
                  </a:lnTo>
                  <a:cubicBezTo>
                    <a:pt x="7440" y="1646"/>
                    <a:pt x="7533" y="1738"/>
                    <a:pt x="7625" y="1738"/>
                  </a:cubicBezTo>
                  <a:cubicBezTo>
                    <a:pt x="7718" y="1738"/>
                    <a:pt x="7811" y="1646"/>
                    <a:pt x="7811" y="1553"/>
                  </a:cubicBezTo>
                  <a:lnTo>
                    <a:pt x="7811" y="487"/>
                  </a:lnTo>
                  <a:cubicBezTo>
                    <a:pt x="7811" y="301"/>
                    <a:pt x="7625" y="0"/>
                    <a:pt x="7347"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73"/>
            <p:cNvSpPr/>
            <p:nvPr/>
          </p:nvSpPr>
          <p:spPr>
            <a:xfrm>
              <a:off x="3004794" y="2080948"/>
              <a:ext cx="69237" cy="261166"/>
            </a:xfrm>
            <a:custGeom>
              <a:rect b="b" l="l" r="r" t="t"/>
              <a:pathLst>
                <a:path extrusionOk="0" h="7348" w="1948">
                  <a:moveTo>
                    <a:pt x="395" y="1"/>
                  </a:moveTo>
                  <a:cubicBezTo>
                    <a:pt x="302" y="1"/>
                    <a:pt x="210" y="116"/>
                    <a:pt x="210" y="209"/>
                  </a:cubicBezTo>
                  <a:cubicBezTo>
                    <a:pt x="1" y="1553"/>
                    <a:pt x="395" y="5794"/>
                    <a:pt x="1554" y="7347"/>
                  </a:cubicBezTo>
                  <a:lnTo>
                    <a:pt x="1855" y="7347"/>
                  </a:lnTo>
                  <a:cubicBezTo>
                    <a:pt x="1948" y="7254"/>
                    <a:pt x="1948" y="7162"/>
                    <a:pt x="1855" y="7069"/>
                  </a:cubicBezTo>
                  <a:cubicBezTo>
                    <a:pt x="789" y="5702"/>
                    <a:pt x="395" y="1553"/>
                    <a:pt x="580" y="209"/>
                  </a:cubicBezTo>
                  <a:cubicBezTo>
                    <a:pt x="580" y="116"/>
                    <a:pt x="488" y="1"/>
                    <a:pt x="39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73"/>
            <p:cNvSpPr/>
            <p:nvPr/>
          </p:nvSpPr>
          <p:spPr>
            <a:xfrm>
              <a:off x="2868058" y="2080948"/>
              <a:ext cx="68419" cy="261166"/>
            </a:xfrm>
            <a:custGeom>
              <a:rect b="b" l="l" r="r" t="t"/>
              <a:pathLst>
                <a:path extrusionOk="0" h="7348" w="1925">
                  <a:moveTo>
                    <a:pt x="1530" y="1"/>
                  </a:moveTo>
                  <a:cubicBezTo>
                    <a:pt x="1438" y="1"/>
                    <a:pt x="1345" y="116"/>
                    <a:pt x="1345" y="209"/>
                  </a:cubicBezTo>
                  <a:cubicBezTo>
                    <a:pt x="1438" y="1553"/>
                    <a:pt x="1160" y="5702"/>
                    <a:pt x="1" y="7069"/>
                  </a:cubicBezTo>
                  <a:lnTo>
                    <a:pt x="1" y="7162"/>
                  </a:lnTo>
                  <a:cubicBezTo>
                    <a:pt x="1" y="7254"/>
                    <a:pt x="94" y="7347"/>
                    <a:pt x="186" y="7347"/>
                  </a:cubicBezTo>
                  <a:lnTo>
                    <a:pt x="372" y="7347"/>
                  </a:lnTo>
                  <a:cubicBezTo>
                    <a:pt x="1530" y="5794"/>
                    <a:pt x="1924" y="1553"/>
                    <a:pt x="1739" y="209"/>
                  </a:cubicBezTo>
                  <a:cubicBezTo>
                    <a:pt x="1739" y="116"/>
                    <a:pt x="1646" y="1"/>
                    <a:pt x="153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73"/>
            <p:cNvSpPr/>
            <p:nvPr/>
          </p:nvSpPr>
          <p:spPr>
            <a:xfrm>
              <a:off x="2881245" y="2039753"/>
              <a:ext cx="178779" cy="55233"/>
            </a:xfrm>
            <a:custGeom>
              <a:rect b="b" l="l" r="r" t="t"/>
              <a:pathLst>
                <a:path extrusionOk="0" h="1554" w="5030">
                  <a:moveTo>
                    <a:pt x="4265" y="488"/>
                  </a:moveTo>
                  <a:cubicBezTo>
                    <a:pt x="4450" y="488"/>
                    <a:pt x="4636" y="580"/>
                    <a:pt x="4636" y="789"/>
                  </a:cubicBezTo>
                  <a:cubicBezTo>
                    <a:pt x="4636" y="974"/>
                    <a:pt x="4450" y="1160"/>
                    <a:pt x="4265" y="1160"/>
                  </a:cubicBezTo>
                  <a:lnTo>
                    <a:pt x="789" y="1160"/>
                  </a:lnTo>
                  <a:cubicBezTo>
                    <a:pt x="580" y="1160"/>
                    <a:pt x="395" y="974"/>
                    <a:pt x="395" y="789"/>
                  </a:cubicBezTo>
                  <a:cubicBezTo>
                    <a:pt x="395" y="580"/>
                    <a:pt x="580" y="488"/>
                    <a:pt x="789" y="488"/>
                  </a:cubicBezTo>
                  <a:close/>
                  <a:moveTo>
                    <a:pt x="789" y="1"/>
                  </a:moveTo>
                  <a:cubicBezTo>
                    <a:pt x="302" y="1"/>
                    <a:pt x="1" y="395"/>
                    <a:pt x="1" y="789"/>
                  </a:cubicBezTo>
                  <a:cubicBezTo>
                    <a:pt x="1" y="1275"/>
                    <a:pt x="302" y="1554"/>
                    <a:pt x="789" y="1554"/>
                  </a:cubicBezTo>
                  <a:lnTo>
                    <a:pt x="4265" y="1554"/>
                  </a:lnTo>
                  <a:cubicBezTo>
                    <a:pt x="4636" y="1554"/>
                    <a:pt x="5030" y="1275"/>
                    <a:pt x="5030" y="789"/>
                  </a:cubicBezTo>
                  <a:cubicBezTo>
                    <a:pt x="5030" y="395"/>
                    <a:pt x="4636" y="1"/>
                    <a:pt x="426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73"/>
            <p:cNvSpPr/>
            <p:nvPr/>
          </p:nvSpPr>
          <p:spPr>
            <a:xfrm>
              <a:off x="2898555" y="1941440"/>
              <a:ext cx="144160" cy="115655"/>
            </a:xfrm>
            <a:custGeom>
              <a:rect b="b" l="l" r="r" t="t"/>
              <a:pathLst>
                <a:path extrusionOk="0" h="3254" w="4056">
                  <a:moveTo>
                    <a:pt x="2039" y="0"/>
                  </a:moveTo>
                  <a:cubicBezTo>
                    <a:pt x="1545" y="0"/>
                    <a:pt x="1056" y="223"/>
                    <a:pt x="672" y="658"/>
                  </a:cubicBezTo>
                  <a:cubicBezTo>
                    <a:pt x="0" y="1330"/>
                    <a:pt x="93" y="2489"/>
                    <a:pt x="881" y="3161"/>
                  </a:cubicBezTo>
                  <a:cubicBezTo>
                    <a:pt x="881" y="3207"/>
                    <a:pt x="927" y="3230"/>
                    <a:pt x="985" y="3230"/>
                  </a:cubicBezTo>
                  <a:cubicBezTo>
                    <a:pt x="1043" y="3230"/>
                    <a:pt x="1113" y="3207"/>
                    <a:pt x="1159" y="3161"/>
                  </a:cubicBezTo>
                  <a:cubicBezTo>
                    <a:pt x="1159" y="3068"/>
                    <a:pt x="1159" y="2975"/>
                    <a:pt x="1066" y="2883"/>
                  </a:cubicBezTo>
                  <a:cubicBezTo>
                    <a:pt x="1066" y="2767"/>
                    <a:pt x="974" y="2767"/>
                    <a:pt x="974" y="2674"/>
                  </a:cubicBezTo>
                  <a:cubicBezTo>
                    <a:pt x="487" y="2095"/>
                    <a:pt x="487" y="1237"/>
                    <a:pt x="1066" y="751"/>
                  </a:cubicBezTo>
                  <a:cubicBezTo>
                    <a:pt x="1343" y="518"/>
                    <a:pt x="1711" y="396"/>
                    <a:pt x="2072" y="396"/>
                  </a:cubicBezTo>
                  <a:cubicBezTo>
                    <a:pt x="2465" y="396"/>
                    <a:pt x="2852" y="541"/>
                    <a:pt x="3106" y="843"/>
                  </a:cubicBezTo>
                  <a:cubicBezTo>
                    <a:pt x="3569" y="1423"/>
                    <a:pt x="3477" y="2396"/>
                    <a:pt x="2897" y="2883"/>
                  </a:cubicBezTo>
                  <a:lnTo>
                    <a:pt x="2897" y="2975"/>
                  </a:lnTo>
                  <a:cubicBezTo>
                    <a:pt x="2897" y="3161"/>
                    <a:pt x="2990" y="3254"/>
                    <a:pt x="3106" y="3254"/>
                  </a:cubicBezTo>
                  <a:lnTo>
                    <a:pt x="3199" y="3161"/>
                  </a:lnTo>
                  <a:cubicBezTo>
                    <a:pt x="3291" y="3161"/>
                    <a:pt x="3291" y="3068"/>
                    <a:pt x="3384" y="2975"/>
                  </a:cubicBezTo>
                  <a:cubicBezTo>
                    <a:pt x="4056" y="2187"/>
                    <a:pt x="3963" y="1145"/>
                    <a:pt x="3199" y="449"/>
                  </a:cubicBezTo>
                  <a:cubicBezTo>
                    <a:pt x="2845" y="148"/>
                    <a:pt x="2440" y="0"/>
                    <a:pt x="203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 name="Google Shape;1567;p73"/>
          <p:cNvGrpSpPr/>
          <p:nvPr/>
        </p:nvGrpSpPr>
        <p:grpSpPr>
          <a:xfrm>
            <a:off x="5228023" y="1929139"/>
            <a:ext cx="610444" cy="421809"/>
            <a:chOff x="2310893" y="4252276"/>
            <a:chExt cx="463054" cy="319964"/>
          </a:xfrm>
        </p:grpSpPr>
        <p:sp>
          <p:nvSpPr>
            <p:cNvPr id="1568" name="Google Shape;1568;p73"/>
            <p:cNvSpPr/>
            <p:nvPr/>
          </p:nvSpPr>
          <p:spPr>
            <a:xfrm>
              <a:off x="2451476" y="4252276"/>
              <a:ext cx="192485" cy="254984"/>
            </a:xfrm>
            <a:custGeom>
              <a:rect b="b" l="l" r="r" t="t"/>
              <a:pathLst>
                <a:path extrusionOk="0" h="9457" w="7139">
                  <a:moveTo>
                    <a:pt x="3176" y="1"/>
                  </a:moveTo>
                  <a:cubicBezTo>
                    <a:pt x="3083" y="1"/>
                    <a:pt x="2990" y="93"/>
                    <a:pt x="2990" y="186"/>
                  </a:cubicBezTo>
                  <a:lnTo>
                    <a:pt x="2990" y="1252"/>
                  </a:lnTo>
                  <a:lnTo>
                    <a:pt x="2689" y="1252"/>
                  </a:lnTo>
                  <a:cubicBezTo>
                    <a:pt x="2596" y="1252"/>
                    <a:pt x="2596" y="1252"/>
                    <a:pt x="2596" y="1345"/>
                  </a:cubicBezTo>
                  <a:lnTo>
                    <a:pt x="186" y="3848"/>
                  </a:lnTo>
                  <a:cubicBezTo>
                    <a:pt x="1" y="4056"/>
                    <a:pt x="1" y="4335"/>
                    <a:pt x="186" y="4543"/>
                  </a:cubicBezTo>
                  <a:lnTo>
                    <a:pt x="858" y="5122"/>
                  </a:lnTo>
                  <a:cubicBezTo>
                    <a:pt x="913" y="5231"/>
                    <a:pt x="1038" y="5276"/>
                    <a:pt x="1152" y="5276"/>
                  </a:cubicBezTo>
                  <a:cubicBezTo>
                    <a:pt x="1232" y="5276"/>
                    <a:pt x="1306" y="5254"/>
                    <a:pt x="1345" y="5215"/>
                  </a:cubicBezTo>
                  <a:cubicBezTo>
                    <a:pt x="1510" y="5029"/>
                    <a:pt x="1989" y="4714"/>
                    <a:pt x="2436" y="4714"/>
                  </a:cubicBezTo>
                  <a:cubicBezTo>
                    <a:pt x="2490" y="4714"/>
                    <a:pt x="2544" y="4718"/>
                    <a:pt x="2596" y="4728"/>
                  </a:cubicBezTo>
                  <a:lnTo>
                    <a:pt x="1159" y="7440"/>
                  </a:lnTo>
                  <a:cubicBezTo>
                    <a:pt x="951" y="7718"/>
                    <a:pt x="951" y="8112"/>
                    <a:pt x="1067" y="8390"/>
                  </a:cubicBezTo>
                  <a:cubicBezTo>
                    <a:pt x="1252" y="8784"/>
                    <a:pt x="1530" y="9062"/>
                    <a:pt x="1832" y="9364"/>
                  </a:cubicBezTo>
                  <a:cubicBezTo>
                    <a:pt x="1878" y="9410"/>
                    <a:pt x="1924" y="9433"/>
                    <a:pt x="1971" y="9433"/>
                  </a:cubicBezTo>
                  <a:cubicBezTo>
                    <a:pt x="2017" y="9433"/>
                    <a:pt x="2063" y="9410"/>
                    <a:pt x="2110" y="9364"/>
                  </a:cubicBezTo>
                  <a:cubicBezTo>
                    <a:pt x="2226" y="9271"/>
                    <a:pt x="2226" y="9178"/>
                    <a:pt x="2110" y="9062"/>
                  </a:cubicBezTo>
                  <a:cubicBezTo>
                    <a:pt x="1832" y="8877"/>
                    <a:pt x="1646" y="8483"/>
                    <a:pt x="1438" y="8205"/>
                  </a:cubicBezTo>
                  <a:cubicBezTo>
                    <a:pt x="1345" y="8019"/>
                    <a:pt x="1345" y="7811"/>
                    <a:pt x="1438" y="7625"/>
                  </a:cubicBezTo>
                  <a:lnTo>
                    <a:pt x="3083" y="4728"/>
                  </a:lnTo>
                  <a:cubicBezTo>
                    <a:pt x="3176" y="4636"/>
                    <a:pt x="3083" y="4427"/>
                    <a:pt x="2990" y="4427"/>
                  </a:cubicBezTo>
                  <a:cubicBezTo>
                    <a:pt x="2833" y="4341"/>
                    <a:pt x="2665" y="4306"/>
                    <a:pt x="2495" y="4306"/>
                  </a:cubicBezTo>
                  <a:cubicBezTo>
                    <a:pt x="1939" y="4306"/>
                    <a:pt x="1373" y="4679"/>
                    <a:pt x="1159" y="4821"/>
                  </a:cubicBezTo>
                  <a:lnTo>
                    <a:pt x="1067" y="4821"/>
                  </a:lnTo>
                  <a:lnTo>
                    <a:pt x="487" y="4242"/>
                  </a:lnTo>
                  <a:cubicBezTo>
                    <a:pt x="372" y="4242"/>
                    <a:pt x="372" y="4149"/>
                    <a:pt x="487" y="4149"/>
                  </a:cubicBezTo>
                  <a:lnTo>
                    <a:pt x="2805" y="1646"/>
                  </a:lnTo>
                  <a:lnTo>
                    <a:pt x="3176" y="1646"/>
                  </a:lnTo>
                  <a:cubicBezTo>
                    <a:pt x="3268" y="1646"/>
                    <a:pt x="3384" y="1530"/>
                    <a:pt x="3384" y="1438"/>
                  </a:cubicBezTo>
                  <a:lnTo>
                    <a:pt x="3384" y="580"/>
                  </a:lnTo>
                  <a:cubicBezTo>
                    <a:pt x="4056" y="951"/>
                    <a:pt x="5702" y="2110"/>
                    <a:pt x="5980" y="4056"/>
                  </a:cubicBezTo>
                  <a:cubicBezTo>
                    <a:pt x="5980" y="4056"/>
                    <a:pt x="6652" y="7625"/>
                    <a:pt x="4914" y="9062"/>
                  </a:cubicBezTo>
                  <a:lnTo>
                    <a:pt x="4914" y="9271"/>
                  </a:lnTo>
                  <a:cubicBezTo>
                    <a:pt x="4914" y="9364"/>
                    <a:pt x="5007" y="9456"/>
                    <a:pt x="5122" y="9456"/>
                  </a:cubicBezTo>
                  <a:cubicBezTo>
                    <a:pt x="5122" y="9456"/>
                    <a:pt x="5215" y="9456"/>
                    <a:pt x="5215" y="9364"/>
                  </a:cubicBezTo>
                  <a:cubicBezTo>
                    <a:pt x="7139" y="7811"/>
                    <a:pt x="6374" y="4056"/>
                    <a:pt x="6374" y="3964"/>
                  </a:cubicBezTo>
                  <a:cubicBezTo>
                    <a:pt x="5887" y="1345"/>
                    <a:pt x="3384" y="93"/>
                    <a:pt x="326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73"/>
            <p:cNvSpPr/>
            <p:nvPr/>
          </p:nvSpPr>
          <p:spPr>
            <a:xfrm>
              <a:off x="2456491" y="4496610"/>
              <a:ext cx="171859" cy="75630"/>
            </a:xfrm>
            <a:custGeom>
              <a:rect b="b" l="l" r="r" t="t"/>
              <a:pathLst>
                <a:path extrusionOk="0" h="2805" w="6374">
                  <a:moveTo>
                    <a:pt x="1252" y="0"/>
                  </a:moveTo>
                  <a:cubicBezTo>
                    <a:pt x="580" y="0"/>
                    <a:pt x="0" y="487"/>
                    <a:pt x="0" y="1159"/>
                  </a:cubicBezTo>
                  <a:lnTo>
                    <a:pt x="0" y="2619"/>
                  </a:lnTo>
                  <a:cubicBezTo>
                    <a:pt x="0" y="2712"/>
                    <a:pt x="93" y="2804"/>
                    <a:pt x="186" y="2804"/>
                  </a:cubicBezTo>
                  <a:lnTo>
                    <a:pt x="1344" y="2804"/>
                  </a:lnTo>
                  <a:cubicBezTo>
                    <a:pt x="1460" y="2804"/>
                    <a:pt x="1553" y="2712"/>
                    <a:pt x="1553" y="2619"/>
                  </a:cubicBezTo>
                  <a:cubicBezTo>
                    <a:pt x="1553" y="2526"/>
                    <a:pt x="1460" y="2434"/>
                    <a:pt x="1344" y="2434"/>
                  </a:cubicBezTo>
                  <a:lnTo>
                    <a:pt x="394" y="2434"/>
                  </a:lnTo>
                  <a:lnTo>
                    <a:pt x="394" y="1159"/>
                  </a:lnTo>
                  <a:cubicBezTo>
                    <a:pt x="487" y="788"/>
                    <a:pt x="765" y="394"/>
                    <a:pt x="1252" y="394"/>
                  </a:cubicBezTo>
                  <a:lnTo>
                    <a:pt x="5215" y="394"/>
                  </a:lnTo>
                  <a:cubicBezTo>
                    <a:pt x="5701" y="394"/>
                    <a:pt x="5979" y="788"/>
                    <a:pt x="5979" y="1159"/>
                  </a:cubicBezTo>
                  <a:lnTo>
                    <a:pt x="5979" y="2434"/>
                  </a:lnTo>
                  <a:lnTo>
                    <a:pt x="4728" y="2434"/>
                  </a:lnTo>
                  <a:cubicBezTo>
                    <a:pt x="4542" y="2434"/>
                    <a:pt x="4542" y="2526"/>
                    <a:pt x="4542" y="2619"/>
                  </a:cubicBezTo>
                  <a:cubicBezTo>
                    <a:pt x="4542" y="2712"/>
                    <a:pt x="4542" y="2804"/>
                    <a:pt x="4728" y="2804"/>
                  </a:cubicBezTo>
                  <a:lnTo>
                    <a:pt x="6188" y="2804"/>
                  </a:lnTo>
                  <a:cubicBezTo>
                    <a:pt x="6373" y="2804"/>
                    <a:pt x="6373" y="2712"/>
                    <a:pt x="6373" y="2619"/>
                  </a:cubicBezTo>
                  <a:lnTo>
                    <a:pt x="6373" y="1159"/>
                  </a:lnTo>
                  <a:cubicBezTo>
                    <a:pt x="6373" y="487"/>
                    <a:pt x="5887" y="0"/>
                    <a:pt x="521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73"/>
            <p:cNvSpPr/>
            <p:nvPr/>
          </p:nvSpPr>
          <p:spPr>
            <a:xfrm>
              <a:off x="2523978" y="4562210"/>
              <a:ext cx="26261" cy="10030"/>
            </a:xfrm>
            <a:custGeom>
              <a:rect b="b" l="l" r="r" t="t"/>
              <a:pathLst>
                <a:path extrusionOk="0" h="372" w="974">
                  <a:moveTo>
                    <a:pt x="209" y="1"/>
                  </a:moveTo>
                  <a:cubicBezTo>
                    <a:pt x="116" y="1"/>
                    <a:pt x="0" y="93"/>
                    <a:pt x="0" y="186"/>
                  </a:cubicBezTo>
                  <a:cubicBezTo>
                    <a:pt x="0" y="279"/>
                    <a:pt x="116" y="371"/>
                    <a:pt x="209" y="371"/>
                  </a:cubicBezTo>
                  <a:lnTo>
                    <a:pt x="788" y="371"/>
                  </a:lnTo>
                  <a:cubicBezTo>
                    <a:pt x="881" y="371"/>
                    <a:pt x="973" y="279"/>
                    <a:pt x="973" y="186"/>
                  </a:cubicBezTo>
                  <a:cubicBezTo>
                    <a:pt x="973" y="93"/>
                    <a:pt x="881" y="1"/>
                    <a:pt x="78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73"/>
            <p:cNvSpPr/>
            <p:nvPr/>
          </p:nvSpPr>
          <p:spPr>
            <a:xfrm>
              <a:off x="2527079" y="4317255"/>
              <a:ext cx="15665" cy="13158"/>
            </a:xfrm>
            <a:custGeom>
              <a:rect b="b" l="l" r="r" t="t"/>
              <a:pathLst>
                <a:path extrusionOk="0" h="488" w="581">
                  <a:moveTo>
                    <a:pt x="279" y="1"/>
                  </a:moveTo>
                  <a:lnTo>
                    <a:pt x="94" y="94"/>
                  </a:lnTo>
                  <a:cubicBezTo>
                    <a:pt x="94" y="94"/>
                    <a:pt x="1" y="186"/>
                    <a:pt x="1" y="279"/>
                  </a:cubicBezTo>
                  <a:cubicBezTo>
                    <a:pt x="1" y="395"/>
                    <a:pt x="94" y="488"/>
                    <a:pt x="186" y="488"/>
                  </a:cubicBezTo>
                  <a:lnTo>
                    <a:pt x="279" y="488"/>
                  </a:lnTo>
                  <a:lnTo>
                    <a:pt x="464" y="395"/>
                  </a:lnTo>
                  <a:cubicBezTo>
                    <a:pt x="580" y="279"/>
                    <a:pt x="580" y="186"/>
                    <a:pt x="464" y="94"/>
                  </a:cubicBezTo>
                  <a:cubicBezTo>
                    <a:pt x="464" y="1"/>
                    <a:pt x="372" y="1"/>
                    <a:pt x="27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73"/>
            <p:cNvSpPr/>
            <p:nvPr/>
          </p:nvSpPr>
          <p:spPr>
            <a:xfrm>
              <a:off x="2664561" y="4353520"/>
              <a:ext cx="109387" cy="179975"/>
            </a:xfrm>
            <a:custGeom>
              <a:rect b="b" l="l" r="r" t="t"/>
              <a:pathLst>
                <a:path extrusionOk="0" h="6675" w="4057">
                  <a:moveTo>
                    <a:pt x="1461" y="0"/>
                  </a:moveTo>
                  <a:cubicBezTo>
                    <a:pt x="1368" y="93"/>
                    <a:pt x="1368" y="209"/>
                    <a:pt x="1461" y="301"/>
                  </a:cubicBezTo>
                  <a:cubicBezTo>
                    <a:pt x="1553" y="487"/>
                    <a:pt x="3477" y="3476"/>
                    <a:pt x="116" y="6281"/>
                  </a:cubicBezTo>
                  <a:cubicBezTo>
                    <a:pt x="0" y="6373"/>
                    <a:pt x="0" y="6373"/>
                    <a:pt x="0" y="6466"/>
                  </a:cubicBezTo>
                  <a:cubicBezTo>
                    <a:pt x="0" y="6582"/>
                    <a:pt x="116" y="6675"/>
                    <a:pt x="209" y="6675"/>
                  </a:cubicBezTo>
                  <a:lnTo>
                    <a:pt x="302" y="6675"/>
                  </a:lnTo>
                  <a:cubicBezTo>
                    <a:pt x="4056" y="3569"/>
                    <a:pt x="1854" y="93"/>
                    <a:pt x="1739" y="93"/>
                  </a:cubicBezTo>
                  <a:cubicBezTo>
                    <a:pt x="1739" y="0"/>
                    <a:pt x="1553" y="0"/>
                    <a:pt x="1461"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73"/>
            <p:cNvSpPr/>
            <p:nvPr/>
          </p:nvSpPr>
          <p:spPr>
            <a:xfrm>
              <a:off x="2664561" y="4491595"/>
              <a:ext cx="41900" cy="41900"/>
            </a:xfrm>
            <a:custGeom>
              <a:rect b="b" l="l" r="r" t="t"/>
              <a:pathLst>
                <a:path extrusionOk="0" h="1554" w="1554">
                  <a:moveTo>
                    <a:pt x="209" y="1"/>
                  </a:moveTo>
                  <a:cubicBezTo>
                    <a:pt x="116" y="1"/>
                    <a:pt x="0" y="94"/>
                    <a:pt x="0" y="186"/>
                  </a:cubicBezTo>
                  <a:lnTo>
                    <a:pt x="0" y="1345"/>
                  </a:lnTo>
                  <a:cubicBezTo>
                    <a:pt x="0" y="1461"/>
                    <a:pt x="116" y="1554"/>
                    <a:pt x="209" y="1554"/>
                  </a:cubicBezTo>
                  <a:lnTo>
                    <a:pt x="1368" y="1554"/>
                  </a:lnTo>
                  <a:cubicBezTo>
                    <a:pt x="1461" y="1554"/>
                    <a:pt x="1553" y="1461"/>
                    <a:pt x="1553" y="1345"/>
                  </a:cubicBezTo>
                  <a:cubicBezTo>
                    <a:pt x="1553" y="1252"/>
                    <a:pt x="1461" y="1160"/>
                    <a:pt x="1368" y="1160"/>
                  </a:cubicBezTo>
                  <a:lnTo>
                    <a:pt x="394" y="1160"/>
                  </a:lnTo>
                  <a:lnTo>
                    <a:pt x="394" y="186"/>
                  </a:lnTo>
                  <a:cubicBezTo>
                    <a:pt x="394" y="94"/>
                    <a:pt x="30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73"/>
            <p:cNvSpPr/>
            <p:nvPr/>
          </p:nvSpPr>
          <p:spPr>
            <a:xfrm>
              <a:off x="2310893" y="4286653"/>
              <a:ext cx="111867" cy="178734"/>
            </a:xfrm>
            <a:custGeom>
              <a:rect b="b" l="l" r="r" t="t"/>
              <a:pathLst>
                <a:path extrusionOk="0" h="6629" w="4149">
                  <a:moveTo>
                    <a:pt x="3905" y="0"/>
                  </a:moveTo>
                  <a:cubicBezTo>
                    <a:pt x="3853" y="0"/>
                    <a:pt x="3801" y="24"/>
                    <a:pt x="3755" y="70"/>
                  </a:cubicBezTo>
                  <a:cubicBezTo>
                    <a:pt x="0" y="3152"/>
                    <a:pt x="2318" y="6536"/>
                    <a:pt x="2318" y="6536"/>
                  </a:cubicBezTo>
                  <a:cubicBezTo>
                    <a:pt x="2411" y="6628"/>
                    <a:pt x="2411" y="6628"/>
                    <a:pt x="2503" y="6628"/>
                  </a:cubicBezTo>
                  <a:lnTo>
                    <a:pt x="2596" y="6628"/>
                  </a:lnTo>
                  <a:cubicBezTo>
                    <a:pt x="2689" y="6536"/>
                    <a:pt x="2689" y="6443"/>
                    <a:pt x="2689" y="6350"/>
                  </a:cubicBezTo>
                  <a:cubicBezTo>
                    <a:pt x="2318" y="5771"/>
                    <a:pt x="2109" y="5099"/>
                    <a:pt x="2017" y="4427"/>
                  </a:cubicBezTo>
                  <a:cubicBezTo>
                    <a:pt x="1924" y="2967"/>
                    <a:pt x="2596" y="1530"/>
                    <a:pt x="4056" y="371"/>
                  </a:cubicBezTo>
                  <a:cubicBezTo>
                    <a:pt x="4149" y="255"/>
                    <a:pt x="4149" y="163"/>
                    <a:pt x="4056" y="70"/>
                  </a:cubicBezTo>
                  <a:cubicBezTo>
                    <a:pt x="4010" y="24"/>
                    <a:pt x="3957" y="0"/>
                    <a:pt x="390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73"/>
            <p:cNvSpPr/>
            <p:nvPr/>
          </p:nvSpPr>
          <p:spPr>
            <a:xfrm>
              <a:off x="2380861" y="4286033"/>
              <a:ext cx="41900" cy="44380"/>
            </a:xfrm>
            <a:custGeom>
              <a:rect b="b" l="l" r="r" t="t"/>
              <a:pathLst>
                <a:path extrusionOk="0" h="1646" w="1554">
                  <a:moveTo>
                    <a:pt x="210" y="0"/>
                  </a:moveTo>
                  <a:cubicBezTo>
                    <a:pt x="94" y="0"/>
                    <a:pt x="1" y="93"/>
                    <a:pt x="1" y="186"/>
                  </a:cubicBezTo>
                  <a:cubicBezTo>
                    <a:pt x="1" y="394"/>
                    <a:pt x="94" y="394"/>
                    <a:pt x="210" y="394"/>
                  </a:cubicBezTo>
                  <a:lnTo>
                    <a:pt x="1160" y="394"/>
                  </a:lnTo>
                  <a:lnTo>
                    <a:pt x="1160" y="1437"/>
                  </a:lnTo>
                  <a:cubicBezTo>
                    <a:pt x="1160" y="1553"/>
                    <a:pt x="1160" y="1646"/>
                    <a:pt x="1368" y="1646"/>
                  </a:cubicBezTo>
                  <a:cubicBezTo>
                    <a:pt x="1461" y="1646"/>
                    <a:pt x="1554" y="1553"/>
                    <a:pt x="1554" y="1437"/>
                  </a:cubicBezTo>
                  <a:lnTo>
                    <a:pt x="1554" y="186"/>
                  </a:lnTo>
                  <a:cubicBezTo>
                    <a:pt x="1554" y="93"/>
                    <a:pt x="1461" y="0"/>
                    <a:pt x="136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73"/>
            <p:cNvSpPr/>
            <p:nvPr/>
          </p:nvSpPr>
          <p:spPr>
            <a:xfrm>
              <a:off x="2659572" y="4286033"/>
              <a:ext cx="44380" cy="41873"/>
            </a:xfrm>
            <a:custGeom>
              <a:rect b="b" l="l" r="r" t="t"/>
              <a:pathLst>
                <a:path extrusionOk="0" h="1553" w="1646">
                  <a:moveTo>
                    <a:pt x="93" y="0"/>
                  </a:moveTo>
                  <a:cubicBezTo>
                    <a:pt x="0" y="93"/>
                    <a:pt x="0" y="278"/>
                    <a:pt x="93" y="278"/>
                  </a:cubicBezTo>
                  <a:lnTo>
                    <a:pt x="1252" y="1553"/>
                  </a:lnTo>
                  <a:lnTo>
                    <a:pt x="1553" y="1553"/>
                  </a:lnTo>
                  <a:cubicBezTo>
                    <a:pt x="1646" y="1437"/>
                    <a:pt x="1646" y="1344"/>
                    <a:pt x="1553" y="1252"/>
                  </a:cubicBezTo>
                  <a:lnTo>
                    <a:pt x="394" y="0"/>
                  </a:ln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73"/>
            <p:cNvSpPr/>
            <p:nvPr/>
          </p:nvSpPr>
          <p:spPr>
            <a:xfrm>
              <a:off x="2659572" y="4286033"/>
              <a:ext cx="44380" cy="41873"/>
            </a:xfrm>
            <a:custGeom>
              <a:rect b="b" l="l" r="r" t="t"/>
              <a:pathLst>
                <a:path extrusionOk="0" h="1553" w="1646">
                  <a:moveTo>
                    <a:pt x="1252" y="0"/>
                  </a:moveTo>
                  <a:lnTo>
                    <a:pt x="93" y="1252"/>
                  </a:lnTo>
                  <a:lnTo>
                    <a:pt x="0" y="1344"/>
                  </a:lnTo>
                  <a:cubicBezTo>
                    <a:pt x="0" y="1437"/>
                    <a:pt x="93" y="1553"/>
                    <a:pt x="185" y="1553"/>
                  </a:cubicBezTo>
                  <a:lnTo>
                    <a:pt x="394" y="1553"/>
                  </a:lnTo>
                  <a:lnTo>
                    <a:pt x="1553" y="278"/>
                  </a:lnTo>
                  <a:cubicBezTo>
                    <a:pt x="1646" y="278"/>
                    <a:pt x="1646" y="93"/>
                    <a:pt x="155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73"/>
            <p:cNvSpPr/>
            <p:nvPr/>
          </p:nvSpPr>
          <p:spPr>
            <a:xfrm>
              <a:off x="2386496" y="4486607"/>
              <a:ext cx="46888" cy="46888"/>
            </a:xfrm>
            <a:custGeom>
              <a:rect b="b" l="l" r="r" t="t"/>
              <a:pathLst>
                <a:path extrusionOk="0" h="1739" w="1739">
                  <a:moveTo>
                    <a:pt x="858" y="371"/>
                  </a:moveTo>
                  <a:cubicBezTo>
                    <a:pt x="1159" y="371"/>
                    <a:pt x="1345" y="580"/>
                    <a:pt x="1345" y="858"/>
                  </a:cubicBezTo>
                  <a:cubicBezTo>
                    <a:pt x="1345" y="1159"/>
                    <a:pt x="1159" y="1345"/>
                    <a:pt x="858" y="1345"/>
                  </a:cubicBezTo>
                  <a:cubicBezTo>
                    <a:pt x="580" y="1345"/>
                    <a:pt x="371" y="1159"/>
                    <a:pt x="371" y="858"/>
                  </a:cubicBezTo>
                  <a:cubicBezTo>
                    <a:pt x="371" y="580"/>
                    <a:pt x="580" y="371"/>
                    <a:pt x="858" y="371"/>
                  </a:cubicBezTo>
                  <a:close/>
                  <a:moveTo>
                    <a:pt x="858" y="0"/>
                  </a:moveTo>
                  <a:cubicBezTo>
                    <a:pt x="371" y="0"/>
                    <a:pt x="1" y="371"/>
                    <a:pt x="1" y="858"/>
                  </a:cubicBezTo>
                  <a:cubicBezTo>
                    <a:pt x="1" y="1345"/>
                    <a:pt x="371" y="1739"/>
                    <a:pt x="858" y="1739"/>
                  </a:cubicBezTo>
                  <a:cubicBezTo>
                    <a:pt x="1345" y="1739"/>
                    <a:pt x="1739" y="1345"/>
                    <a:pt x="1739" y="858"/>
                  </a:cubicBezTo>
                  <a:cubicBezTo>
                    <a:pt x="1739" y="371"/>
                    <a:pt x="1345" y="0"/>
                    <a:pt x="85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 name="Google Shape;1579;p73"/>
          <p:cNvGrpSpPr/>
          <p:nvPr/>
        </p:nvGrpSpPr>
        <p:grpSpPr>
          <a:xfrm>
            <a:off x="3356384" y="1930799"/>
            <a:ext cx="508258" cy="418487"/>
            <a:chOff x="5929021" y="3491984"/>
            <a:chExt cx="508258" cy="418487"/>
          </a:xfrm>
        </p:grpSpPr>
        <p:sp>
          <p:nvSpPr>
            <p:cNvPr id="1580" name="Google Shape;1580;p73"/>
            <p:cNvSpPr/>
            <p:nvPr/>
          </p:nvSpPr>
          <p:spPr>
            <a:xfrm>
              <a:off x="6090495" y="3694617"/>
              <a:ext cx="185354" cy="13222"/>
            </a:xfrm>
            <a:custGeom>
              <a:rect b="b" l="l" r="r" t="t"/>
              <a:pathLst>
                <a:path extrusionOk="0" h="372" w="5215">
                  <a:moveTo>
                    <a:pt x="209" y="1"/>
                  </a:moveTo>
                  <a:cubicBezTo>
                    <a:pt x="93" y="1"/>
                    <a:pt x="0" y="93"/>
                    <a:pt x="0" y="186"/>
                  </a:cubicBezTo>
                  <a:cubicBezTo>
                    <a:pt x="0" y="279"/>
                    <a:pt x="93" y="371"/>
                    <a:pt x="209" y="371"/>
                  </a:cubicBezTo>
                  <a:lnTo>
                    <a:pt x="5029" y="371"/>
                  </a:lnTo>
                  <a:cubicBezTo>
                    <a:pt x="5122" y="371"/>
                    <a:pt x="5215" y="279"/>
                    <a:pt x="5215" y="186"/>
                  </a:cubicBezTo>
                  <a:cubicBezTo>
                    <a:pt x="5215" y="93"/>
                    <a:pt x="5122" y="1"/>
                    <a:pt x="502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73"/>
            <p:cNvSpPr/>
            <p:nvPr/>
          </p:nvSpPr>
          <p:spPr>
            <a:xfrm>
              <a:off x="6228048" y="3694617"/>
              <a:ext cx="171350" cy="215850"/>
            </a:xfrm>
            <a:custGeom>
              <a:rect b="b" l="l" r="r" t="t"/>
              <a:pathLst>
                <a:path extrusionOk="0" h="6073" w="4821">
                  <a:moveTo>
                    <a:pt x="2503" y="1"/>
                  </a:moveTo>
                  <a:cubicBezTo>
                    <a:pt x="2411" y="1"/>
                    <a:pt x="2318" y="93"/>
                    <a:pt x="2318" y="186"/>
                  </a:cubicBezTo>
                  <a:cubicBezTo>
                    <a:pt x="2318" y="279"/>
                    <a:pt x="2411" y="371"/>
                    <a:pt x="2503" y="371"/>
                  </a:cubicBezTo>
                  <a:lnTo>
                    <a:pt x="4450" y="371"/>
                  </a:lnTo>
                  <a:lnTo>
                    <a:pt x="4450" y="5400"/>
                  </a:lnTo>
                  <a:cubicBezTo>
                    <a:pt x="4450" y="5586"/>
                    <a:pt x="4334" y="5702"/>
                    <a:pt x="4149" y="5702"/>
                  </a:cubicBezTo>
                  <a:lnTo>
                    <a:pt x="186" y="5702"/>
                  </a:lnTo>
                  <a:cubicBezTo>
                    <a:pt x="0" y="5702"/>
                    <a:pt x="0" y="5794"/>
                    <a:pt x="0" y="5887"/>
                  </a:cubicBezTo>
                  <a:cubicBezTo>
                    <a:pt x="0" y="5980"/>
                    <a:pt x="0" y="6072"/>
                    <a:pt x="186" y="6072"/>
                  </a:cubicBezTo>
                  <a:lnTo>
                    <a:pt x="4149" y="6072"/>
                  </a:lnTo>
                  <a:cubicBezTo>
                    <a:pt x="4543" y="6072"/>
                    <a:pt x="4821" y="5794"/>
                    <a:pt x="4821" y="5400"/>
                  </a:cubicBezTo>
                  <a:lnTo>
                    <a:pt x="4821" y="186"/>
                  </a:lnTo>
                  <a:cubicBezTo>
                    <a:pt x="4821" y="93"/>
                    <a:pt x="4728" y="1"/>
                    <a:pt x="463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73"/>
            <p:cNvSpPr/>
            <p:nvPr/>
          </p:nvSpPr>
          <p:spPr>
            <a:xfrm>
              <a:off x="6083884" y="3897250"/>
              <a:ext cx="34654" cy="13222"/>
            </a:xfrm>
            <a:custGeom>
              <a:rect b="b" l="l" r="r" t="t"/>
              <a:pathLst>
                <a:path extrusionOk="0" h="372" w="975">
                  <a:moveTo>
                    <a:pt x="186" y="1"/>
                  </a:moveTo>
                  <a:cubicBezTo>
                    <a:pt x="93" y="1"/>
                    <a:pt x="1" y="93"/>
                    <a:pt x="1" y="186"/>
                  </a:cubicBezTo>
                  <a:cubicBezTo>
                    <a:pt x="1" y="279"/>
                    <a:pt x="93" y="371"/>
                    <a:pt x="186" y="371"/>
                  </a:cubicBezTo>
                  <a:lnTo>
                    <a:pt x="766" y="371"/>
                  </a:lnTo>
                  <a:cubicBezTo>
                    <a:pt x="858" y="371"/>
                    <a:pt x="974" y="279"/>
                    <a:pt x="974" y="186"/>
                  </a:cubicBezTo>
                  <a:cubicBezTo>
                    <a:pt x="974" y="93"/>
                    <a:pt x="858" y="1"/>
                    <a:pt x="76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73"/>
            <p:cNvSpPr/>
            <p:nvPr/>
          </p:nvSpPr>
          <p:spPr>
            <a:xfrm>
              <a:off x="5963641" y="3694617"/>
              <a:ext cx="85693" cy="215850"/>
            </a:xfrm>
            <a:custGeom>
              <a:rect b="b" l="l" r="r" t="t"/>
              <a:pathLst>
                <a:path extrusionOk="0" h="6073" w="2411">
                  <a:moveTo>
                    <a:pt x="301" y="1"/>
                  </a:moveTo>
                  <a:cubicBezTo>
                    <a:pt x="93" y="1"/>
                    <a:pt x="0" y="93"/>
                    <a:pt x="0" y="186"/>
                  </a:cubicBezTo>
                  <a:lnTo>
                    <a:pt x="0" y="5400"/>
                  </a:lnTo>
                  <a:cubicBezTo>
                    <a:pt x="0" y="5794"/>
                    <a:pt x="394" y="6072"/>
                    <a:pt x="765" y="6072"/>
                  </a:cubicBezTo>
                  <a:lnTo>
                    <a:pt x="2132" y="6072"/>
                  </a:lnTo>
                  <a:cubicBezTo>
                    <a:pt x="2225" y="6072"/>
                    <a:pt x="2318" y="5980"/>
                    <a:pt x="2318" y="5887"/>
                  </a:cubicBezTo>
                  <a:cubicBezTo>
                    <a:pt x="2318" y="5794"/>
                    <a:pt x="2225" y="5702"/>
                    <a:pt x="2132" y="5702"/>
                  </a:cubicBezTo>
                  <a:lnTo>
                    <a:pt x="765" y="5702"/>
                  </a:lnTo>
                  <a:cubicBezTo>
                    <a:pt x="580" y="5702"/>
                    <a:pt x="487" y="5586"/>
                    <a:pt x="487" y="5400"/>
                  </a:cubicBezTo>
                  <a:lnTo>
                    <a:pt x="487" y="371"/>
                  </a:lnTo>
                  <a:lnTo>
                    <a:pt x="2225" y="371"/>
                  </a:lnTo>
                  <a:cubicBezTo>
                    <a:pt x="2410" y="371"/>
                    <a:pt x="2410" y="279"/>
                    <a:pt x="2410" y="186"/>
                  </a:cubicBezTo>
                  <a:cubicBezTo>
                    <a:pt x="2410" y="93"/>
                    <a:pt x="2410" y="1"/>
                    <a:pt x="222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73"/>
            <p:cNvSpPr/>
            <p:nvPr/>
          </p:nvSpPr>
          <p:spPr>
            <a:xfrm>
              <a:off x="6155575" y="3897250"/>
              <a:ext cx="34618" cy="13222"/>
            </a:xfrm>
            <a:custGeom>
              <a:rect b="b" l="l" r="r" t="t"/>
              <a:pathLst>
                <a:path extrusionOk="0" h="372" w="974">
                  <a:moveTo>
                    <a:pt x="209" y="1"/>
                  </a:moveTo>
                  <a:cubicBezTo>
                    <a:pt x="0" y="1"/>
                    <a:pt x="0" y="93"/>
                    <a:pt x="0" y="186"/>
                  </a:cubicBezTo>
                  <a:cubicBezTo>
                    <a:pt x="0" y="279"/>
                    <a:pt x="0" y="371"/>
                    <a:pt x="209" y="371"/>
                  </a:cubicBezTo>
                  <a:lnTo>
                    <a:pt x="788" y="371"/>
                  </a:lnTo>
                  <a:cubicBezTo>
                    <a:pt x="881" y="371"/>
                    <a:pt x="973" y="279"/>
                    <a:pt x="973" y="186"/>
                  </a:cubicBezTo>
                  <a:cubicBezTo>
                    <a:pt x="973" y="93"/>
                    <a:pt x="881" y="1"/>
                    <a:pt x="78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73"/>
            <p:cNvSpPr/>
            <p:nvPr/>
          </p:nvSpPr>
          <p:spPr>
            <a:xfrm>
              <a:off x="6090495" y="3694617"/>
              <a:ext cx="185354" cy="13222"/>
            </a:xfrm>
            <a:custGeom>
              <a:rect b="b" l="l" r="r" t="t"/>
              <a:pathLst>
                <a:path extrusionOk="0" h="372" w="5215">
                  <a:moveTo>
                    <a:pt x="209" y="1"/>
                  </a:moveTo>
                  <a:cubicBezTo>
                    <a:pt x="93" y="1"/>
                    <a:pt x="0" y="93"/>
                    <a:pt x="0" y="186"/>
                  </a:cubicBezTo>
                  <a:cubicBezTo>
                    <a:pt x="0" y="279"/>
                    <a:pt x="93" y="371"/>
                    <a:pt x="209" y="371"/>
                  </a:cubicBezTo>
                  <a:lnTo>
                    <a:pt x="5029" y="371"/>
                  </a:lnTo>
                  <a:cubicBezTo>
                    <a:pt x="5122" y="371"/>
                    <a:pt x="5215" y="279"/>
                    <a:pt x="5215" y="186"/>
                  </a:cubicBezTo>
                  <a:cubicBezTo>
                    <a:pt x="5215" y="93"/>
                    <a:pt x="5122" y="1"/>
                    <a:pt x="502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73"/>
            <p:cNvSpPr/>
            <p:nvPr/>
          </p:nvSpPr>
          <p:spPr>
            <a:xfrm>
              <a:off x="5929021" y="3550453"/>
              <a:ext cx="508258" cy="157382"/>
            </a:xfrm>
            <a:custGeom>
              <a:rect b="b" l="l" r="r" t="t"/>
              <a:pathLst>
                <a:path extrusionOk="0" h="4428" w="14300">
                  <a:moveTo>
                    <a:pt x="696" y="1"/>
                  </a:moveTo>
                  <a:cubicBezTo>
                    <a:pt x="302" y="1"/>
                    <a:pt x="1" y="279"/>
                    <a:pt x="1" y="673"/>
                  </a:cubicBezTo>
                  <a:lnTo>
                    <a:pt x="1" y="3755"/>
                  </a:lnTo>
                  <a:cubicBezTo>
                    <a:pt x="1" y="4149"/>
                    <a:pt x="302" y="4427"/>
                    <a:pt x="696" y="4427"/>
                  </a:cubicBezTo>
                  <a:lnTo>
                    <a:pt x="3199" y="4427"/>
                  </a:lnTo>
                  <a:cubicBezTo>
                    <a:pt x="3384" y="4427"/>
                    <a:pt x="3384" y="4335"/>
                    <a:pt x="3384" y="4242"/>
                  </a:cubicBezTo>
                  <a:cubicBezTo>
                    <a:pt x="3384" y="4149"/>
                    <a:pt x="3384" y="4057"/>
                    <a:pt x="3199" y="4057"/>
                  </a:cubicBezTo>
                  <a:lnTo>
                    <a:pt x="696" y="4057"/>
                  </a:lnTo>
                  <a:cubicBezTo>
                    <a:pt x="580" y="4057"/>
                    <a:pt x="395" y="3964"/>
                    <a:pt x="395" y="3755"/>
                  </a:cubicBezTo>
                  <a:lnTo>
                    <a:pt x="395" y="673"/>
                  </a:lnTo>
                  <a:cubicBezTo>
                    <a:pt x="395" y="488"/>
                    <a:pt x="580" y="372"/>
                    <a:pt x="696" y="372"/>
                  </a:cubicBezTo>
                  <a:lnTo>
                    <a:pt x="13628" y="372"/>
                  </a:lnTo>
                  <a:cubicBezTo>
                    <a:pt x="13721" y="372"/>
                    <a:pt x="13813" y="488"/>
                    <a:pt x="13813" y="673"/>
                  </a:cubicBezTo>
                  <a:lnTo>
                    <a:pt x="13813" y="3755"/>
                  </a:lnTo>
                  <a:cubicBezTo>
                    <a:pt x="13813" y="3964"/>
                    <a:pt x="13721" y="4057"/>
                    <a:pt x="13628" y="4057"/>
                  </a:cubicBezTo>
                  <a:lnTo>
                    <a:pt x="10916" y="4057"/>
                  </a:lnTo>
                  <a:cubicBezTo>
                    <a:pt x="10824" y="4057"/>
                    <a:pt x="10731" y="4149"/>
                    <a:pt x="10731" y="4242"/>
                  </a:cubicBezTo>
                  <a:cubicBezTo>
                    <a:pt x="10731" y="4335"/>
                    <a:pt x="10824" y="4427"/>
                    <a:pt x="10916" y="4427"/>
                  </a:cubicBezTo>
                  <a:lnTo>
                    <a:pt x="13628" y="4427"/>
                  </a:lnTo>
                  <a:cubicBezTo>
                    <a:pt x="13906" y="4427"/>
                    <a:pt x="14300" y="4149"/>
                    <a:pt x="14300" y="3755"/>
                  </a:cubicBezTo>
                  <a:lnTo>
                    <a:pt x="14300" y="673"/>
                  </a:lnTo>
                  <a:cubicBezTo>
                    <a:pt x="14300" y="279"/>
                    <a:pt x="13906" y="1"/>
                    <a:pt x="13628"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73"/>
            <p:cNvSpPr/>
            <p:nvPr/>
          </p:nvSpPr>
          <p:spPr>
            <a:xfrm>
              <a:off x="6262632" y="3653422"/>
              <a:ext cx="61808" cy="95609"/>
            </a:xfrm>
            <a:custGeom>
              <a:rect b="b" l="l" r="r" t="t"/>
              <a:pathLst>
                <a:path extrusionOk="0" h="2690" w="1739">
                  <a:moveTo>
                    <a:pt x="1345" y="372"/>
                  </a:moveTo>
                  <a:lnTo>
                    <a:pt x="1345" y="2318"/>
                  </a:lnTo>
                  <a:lnTo>
                    <a:pt x="372" y="2318"/>
                  </a:lnTo>
                  <a:lnTo>
                    <a:pt x="372" y="372"/>
                  </a:lnTo>
                  <a:close/>
                  <a:moveTo>
                    <a:pt x="372" y="1"/>
                  </a:moveTo>
                  <a:cubicBezTo>
                    <a:pt x="186" y="1"/>
                    <a:pt x="1" y="186"/>
                    <a:pt x="1" y="372"/>
                  </a:cubicBezTo>
                  <a:lnTo>
                    <a:pt x="1" y="2318"/>
                  </a:lnTo>
                  <a:cubicBezTo>
                    <a:pt x="1" y="2504"/>
                    <a:pt x="186" y="2689"/>
                    <a:pt x="372" y="2689"/>
                  </a:cubicBezTo>
                  <a:lnTo>
                    <a:pt x="1345" y="2689"/>
                  </a:lnTo>
                  <a:cubicBezTo>
                    <a:pt x="1530" y="2689"/>
                    <a:pt x="1739" y="2504"/>
                    <a:pt x="1739" y="2318"/>
                  </a:cubicBezTo>
                  <a:lnTo>
                    <a:pt x="1739" y="372"/>
                  </a:lnTo>
                  <a:cubicBezTo>
                    <a:pt x="1739" y="186"/>
                    <a:pt x="1530" y="1"/>
                    <a:pt x="134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73"/>
            <p:cNvSpPr/>
            <p:nvPr/>
          </p:nvSpPr>
          <p:spPr>
            <a:xfrm>
              <a:off x="6036114" y="3653422"/>
              <a:ext cx="68419" cy="95609"/>
            </a:xfrm>
            <a:custGeom>
              <a:rect b="b" l="l" r="r" t="t"/>
              <a:pathLst>
                <a:path extrusionOk="0" h="2690" w="1925">
                  <a:moveTo>
                    <a:pt x="1530" y="372"/>
                  </a:moveTo>
                  <a:lnTo>
                    <a:pt x="1530" y="2318"/>
                  </a:lnTo>
                  <a:lnTo>
                    <a:pt x="371" y="2318"/>
                  </a:lnTo>
                  <a:lnTo>
                    <a:pt x="371" y="372"/>
                  </a:lnTo>
                  <a:close/>
                  <a:moveTo>
                    <a:pt x="371" y="1"/>
                  </a:moveTo>
                  <a:cubicBezTo>
                    <a:pt x="186" y="1"/>
                    <a:pt x="1" y="186"/>
                    <a:pt x="1" y="372"/>
                  </a:cubicBezTo>
                  <a:lnTo>
                    <a:pt x="1" y="2318"/>
                  </a:lnTo>
                  <a:cubicBezTo>
                    <a:pt x="1" y="2504"/>
                    <a:pt x="186" y="2689"/>
                    <a:pt x="371" y="2689"/>
                  </a:cubicBezTo>
                  <a:lnTo>
                    <a:pt x="1530" y="2689"/>
                  </a:lnTo>
                  <a:cubicBezTo>
                    <a:pt x="1739" y="2689"/>
                    <a:pt x="1924" y="2504"/>
                    <a:pt x="1924" y="2318"/>
                  </a:cubicBezTo>
                  <a:lnTo>
                    <a:pt x="1924" y="372"/>
                  </a:lnTo>
                  <a:cubicBezTo>
                    <a:pt x="1924" y="186"/>
                    <a:pt x="1739" y="1"/>
                    <a:pt x="153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73"/>
            <p:cNvSpPr/>
            <p:nvPr/>
          </p:nvSpPr>
          <p:spPr>
            <a:xfrm>
              <a:off x="6097888" y="3491984"/>
              <a:ext cx="171386" cy="71689"/>
            </a:xfrm>
            <a:custGeom>
              <a:rect b="b" l="l" r="r" t="t"/>
              <a:pathLst>
                <a:path extrusionOk="0" h="2017" w="4822">
                  <a:moveTo>
                    <a:pt x="3941" y="487"/>
                  </a:moveTo>
                  <a:cubicBezTo>
                    <a:pt x="4149" y="487"/>
                    <a:pt x="4335" y="673"/>
                    <a:pt x="4335" y="858"/>
                  </a:cubicBezTo>
                  <a:lnTo>
                    <a:pt x="4335" y="1646"/>
                  </a:lnTo>
                  <a:lnTo>
                    <a:pt x="372" y="1646"/>
                  </a:lnTo>
                  <a:lnTo>
                    <a:pt x="372" y="858"/>
                  </a:lnTo>
                  <a:cubicBezTo>
                    <a:pt x="372" y="673"/>
                    <a:pt x="673" y="487"/>
                    <a:pt x="858" y="487"/>
                  </a:cubicBezTo>
                  <a:close/>
                  <a:moveTo>
                    <a:pt x="858" y="1"/>
                  </a:moveTo>
                  <a:cubicBezTo>
                    <a:pt x="372" y="93"/>
                    <a:pt x="1" y="394"/>
                    <a:pt x="1" y="858"/>
                  </a:cubicBezTo>
                  <a:lnTo>
                    <a:pt x="1" y="1831"/>
                  </a:lnTo>
                  <a:cubicBezTo>
                    <a:pt x="1" y="1924"/>
                    <a:pt x="93" y="2017"/>
                    <a:pt x="186" y="2017"/>
                  </a:cubicBezTo>
                  <a:lnTo>
                    <a:pt x="4520" y="2017"/>
                  </a:lnTo>
                  <a:cubicBezTo>
                    <a:pt x="4728" y="2017"/>
                    <a:pt x="4821" y="1924"/>
                    <a:pt x="4821" y="1831"/>
                  </a:cubicBezTo>
                  <a:lnTo>
                    <a:pt x="4821" y="858"/>
                  </a:lnTo>
                  <a:cubicBezTo>
                    <a:pt x="4821" y="394"/>
                    <a:pt x="4427" y="93"/>
                    <a:pt x="3941"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 name="Google Shape;1590;p73"/>
          <p:cNvGrpSpPr/>
          <p:nvPr/>
        </p:nvGrpSpPr>
        <p:grpSpPr>
          <a:xfrm>
            <a:off x="5276961" y="3342721"/>
            <a:ext cx="522273" cy="505994"/>
            <a:chOff x="6999873" y="3448941"/>
            <a:chExt cx="522273" cy="505994"/>
          </a:xfrm>
        </p:grpSpPr>
        <p:sp>
          <p:nvSpPr>
            <p:cNvPr id="1591" name="Google Shape;1591;p73"/>
            <p:cNvSpPr/>
            <p:nvPr/>
          </p:nvSpPr>
          <p:spPr>
            <a:xfrm>
              <a:off x="7449640" y="3555678"/>
              <a:ext cx="72507" cy="293012"/>
            </a:xfrm>
            <a:custGeom>
              <a:rect b="b" l="l" r="r" t="t"/>
              <a:pathLst>
                <a:path extrusionOk="0" h="8244" w="2040">
                  <a:moveTo>
                    <a:pt x="189" y="1"/>
                  </a:moveTo>
                  <a:cubicBezTo>
                    <a:pt x="159" y="1"/>
                    <a:pt x="127" y="12"/>
                    <a:pt x="93" y="39"/>
                  </a:cubicBezTo>
                  <a:cubicBezTo>
                    <a:pt x="0" y="132"/>
                    <a:pt x="0" y="225"/>
                    <a:pt x="0" y="341"/>
                  </a:cubicBezTo>
                  <a:cubicBezTo>
                    <a:pt x="1646" y="2658"/>
                    <a:pt x="1646" y="5648"/>
                    <a:pt x="0" y="7965"/>
                  </a:cubicBezTo>
                  <a:lnTo>
                    <a:pt x="0" y="8058"/>
                  </a:lnTo>
                  <a:cubicBezTo>
                    <a:pt x="0" y="8151"/>
                    <a:pt x="93" y="8243"/>
                    <a:pt x="209" y="8243"/>
                  </a:cubicBezTo>
                  <a:cubicBezTo>
                    <a:pt x="301" y="8243"/>
                    <a:pt x="301" y="8243"/>
                    <a:pt x="394" y="8151"/>
                  </a:cubicBezTo>
                  <a:cubicBezTo>
                    <a:pt x="2040" y="5740"/>
                    <a:pt x="2040" y="2542"/>
                    <a:pt x="394" y="132"/>
                  </a:cubicBezTo>
                  <a:cubicBezTo>
                    <a:pt x="329" y="67"/>
                    <a:pt x="263" y="1"/>
                    <a:pt x="18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73"/>
            <p:cNvSpPr/>
            <p:nvPr/>
          </p:nvSpPr>
          <p:spPr>
            <a:xfrm>
              <a:off x="7020453" y="3798723"/>
              <a:ext cx="37924" cy="49973"/>
            </a:xfrm>
            <a:custGeom>
              <a:rect b="b" l="l" r="r" t="t"/>
              <a:pathLst>
                <a:path extrusionOk="0" h="1406" w="1067">
                  <a:moveTo>
                    <a:pt x="325" y="0"/>
                  </a:moveTo>
                  <a:cubicBezTo>
                    <a:pt x="286" y="0"/>
                    <a:pt x="248" y="23"/>
                    <a:pt x="210" y="61"/>
                  </a:cubicBezTo>
                  <a:cubicBezTo>
                    <a:pt x="117" y="61"/>
                    <a:pt x="1" y="154"/>
                    <a:pt x="117" y="247"/>
                  </a:cubicBezTo>
                  <a:cubicBezTo>
                    <a:pt x="302" y="641"/>
                    <a:pt x="488" y="1035"/>
                    <a:pt x="696" y="1313"/>
                  </a:cubicBezTo>
                  <a:cubicBezTo>
                    <a:pt x="789" y="1405"/>
                    <a:pt x="789" y="1405"/>
                    <a:pt x="882" y="1405"/>
                  </a:cubicBezTo>
                  <a:lnTo>
                    <a:pt x="974" y="1405"/>
                  </a:lnTo>
                  <a:cubicBezTo>
                    <a:pt x="1067" y="1313"/>
                    <a:pt x="1067" y="1220"/>
                    <a:pt x="1067" y="1127"/>
                  </a:cubicBezTo>
                  <a:cubicBezTo>
                    <a:pt x="789" y="826"/>
                    <a:pt x="580" y="455"/>
                    <a:pt x="488" y="154"/>
                  </a:cubicBezTo>
                  <a:cubicBezTo>
                    <a:pt x="433" y="45"/>
                    <a:pt x="379" y="0"/>
                    <a:pt x="32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73"/>
            <p:cNvSpPr/>
            <p:nvPr/>
          </p:nvSpPr>
          <p:spPr>
            <a:xfrm>
              <a:off x="6999873" y="3655377"/>
              <a:ext cx="17345" cy="35969"/>
            </a:xfrm>
            <a:custGeom>
              <a:rect b="b" l="l" r="r" t="t"/>
              <a:pathLst>
                <a:path extrusionOk="0" h="1012" w="488">
                  <a:moveTo>
                    <a:pt x="255" y="0"/>
                  </a:moveTo>
                  <a:cubicBezTo>
                    <a:pt x="163" y="0"/>
                    <a:pt x="116" y="66"/>
                    <a:pt x="116" y="131"/>
                  </a:cubicBezTo>
                  <a:cubicBezTo>
                    <a:pt x="116" y="317"/>
                    <a:pt x="116" y="525"/>
                    <a:pt x="1" y="803"/>
                  </a:cubicBezTo>
                  <a:cubicBezTo>
                    <a:pt x="1" y="896"/>
                    <a:pt x="116" y="1012"/>
                    <a:pt x="209" y="1012"/>
                  </a:cubicBezTo>
                  <a:cubicBezTo>
                    <a:pt x="395" y="1012"/>
                    <a:pt x="395" y="896"/>
                    <a:pt x="487" y="803"/>
                  </a:cubicBezTo>
                  <a:lnTo>
                    <a:pt x="487" y="224"/>
                  </a:lnTo>
                  <a:cubicBezTo>
                    <a:pt x="487" y="131"/>
                    <a:pt x="487" y="39"/>
                    <a:pt x="395" y="39"/>
                  </a:cubicBezTo>
                  <a:cubicBezTo>
                    <a:pt x="340" y="11"/>
                    <a:pt x="294" y="0"/>
                    <a:pt x="25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73"/>
            <p:cNvSpPr/>
            <p:nvPr/>
          </p:nvSpPr>
          <p:spPr>
            <a:xfrm>
              <a:off x="7017183" y="3555678"/>
              <a:ext cx="41194" cy="63195"/>
            </a:xfrm>
            <a:custGeom>
              <a:rect b="b" l="l" r="r" t="t"/>
              <a:pathLst>
                <a:path extrusionOk="0" h="1778" w="1159">
                  <a:moveTo>
                    <a:pt x="985" y="1"/>
                  </a:moveTo>
                  <a:cubicBezTo>
                    <a:pt x="919" y="1"/>
                    <a:pt x="854" y="67"/>
                    <a:pt x="788" y="132"/>
                  </a:cubicBezTo>
                  <a:cubicBezTo>
                    <a:pt x="487" y="526"/>
                    <a:pt x="209" y="1013"/>
                    <a:pt x="0" y="1499"/>
                  </a:cubicBezTo>
                  <a:lnTo>
                    <a:pt x="0" y="1592"/>
                  </a:lnTo>
                  <a:cubicBezTo>
                    <a:pt x="0" y="1685"/>
                    <a:pt x="93" y="1777"/>
                    <a:pt x="209" y="1777"/>
                  </a:cubicBezTo>
                  <a:cubicBezTo>
                    <a:pt x="302" y="1777"/>
                    <a:pt x="394" y="1685"/>
                    <a:pt x="394" y="1685"/>
                  </a:cubicBezTo>
                  <a:cubicBezTo>
                    <a:pt x="580" y="1198"/>
                    <a:pt x="881" y="711"/>
                    <a:pt x="1159" y="341"/>
                  </a:cubicBezTo>
                  <a:cubicBezTo>
                    <a:pt x="1159" y="225"/>
                    <a:pt x="1159" y="132"/>
                    <a:pt x="1066" y="39"/>
                  </a:cubicBezTo>
                  <a:cubicBezTo>
                    <a:pt x="1039" y="12"/>
                    <a:pt x="1012" y="1"/>
                    <a:pt x="98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73"/>
            <p:cNvSpPr/>
            <p:nvPr/>
          </p:nvSpPr>
          <p:spPr>
            <a:xfrm>
              <a:off x="7003996" y="3725113"/>
              <a:ext cx="16492" cy="37924"/>
            </a:xfrm>
            <a:custGeom>
              <a:rect b="b" l="l" r="r" t="t"/>
              <a:pathLst>
                <a:path extrusionOk="0" h="1067" w="464">
                  <a:moveTo>
                    <a:pt x="186" y="0"/>
                  </a:moveTo>
                  <a:cubicBezTo>
                    <a:pt x="0" y="93"/>
                    <a:pt x="0" y="209"/>
                    <a:pt x="0" y="301"/>
                  </a:cubicBezTo>
                  <a:cubicBezTo>
                    <a:pt x="0" y="487"/>
                    <a:pt x="0" y="672"/>
                    <a:pt x="93" y="881"/>
                  </a:cubicBezTo>
                  <a:cubicBezTo>
                    <a:pt x="93" y="973"/>
                    <a:pt x="186" y="1066"/>
                    <a:pt x="279" y="1066"/>
                  </a:cubicBezTo>
                  <a:cubicBezTo>
                    <a:pt x="464" y="1066"/>
                    <a:pt x="464" y="881"/>
                    <a:pt x="464" y="788"/>
                  </a:cubicBezTo>
                  <a:cubicBezTo>
                    <a:pt x="371" y="579"/>
                    <a:pt x="371" y="394"/>
                    <a:pt x="371" y="209"/>
                  </a:cubicBezTo>
                  <a:cubicBezTo>
                    <a:pt x="371" y="93"/>
                    <a:pt x="279" y="0"/>
                    <a:pt x="18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73"/>
            <p:cNvSpPr/>
            <p:nvPr/>
          </p:nvSpPr>
          <p:spPr>
            <a:xfrm>
              <a:off x="7106966" y="3448941"/>
              <a:ext cx="294932" cy="59569"/>
            </a:xfrm>
            <a:custGeom>
              <a:rect b="b" l="l" r="r" t="t"/>
              <a:pathLst>
                <a:path extrusionOk="0" h="1676" w="8298">
                  <a:moveTo>
                    <a:pt x="4149" y="1"/>
                  </a:moveTo>
                  <a:cubicBezTo>
                    <a:pt x="2723" y="1"/>
                    <a:pt x="1298" y="435"/>
                    <a:pt x="93" y="1304"/>
                  </a:cubicBezTo>
                  <a:cubicBezTo>
                    <a:pt x="0" y="1304"/>
                    <a:pt x="0" y="1490"/>
                    <a:pt x="93" y="1605"/>
                  </a:cubicBezTo>
                  <a:cubicBezTo>
                    <a:pt x="93" y="1652"/>
                    <a:pt x="139" y="1675"/>
                    <a:pt x="197" y="1675"/>
                  </a:cubicBezTo>
                  <a:cubicBezTo>
                    <a:pt x="255" y="1675"/>
                    <a:pt x="325" y="1652"/>
                    <a:pt x="371" y="1605"/>
                  </a:cubicBezTo>
                  <a:cubicBezTo>
                    <a:pt x="1484" y="829"/>
                    <a:pt x="2810" y="441"/>
                    <a:pt x="4137" y="441"/>
                  </a:cubicBezTo>
                  <a:cubicBezTo>
                    <a:pt x="5464" y="441"/>
                    <a:pt x="6791" y="829"/>
                    <a:pt x="7903" y="1605"/>
                  </a:cubicBezTo>
                  <a:lnTo>
                    <a:pt x="8204" y="1605"/>
                  </a:lnTo>
                  <a:cubicBezTo>
                    <a:pt x="8297" y="1490"/>
                    <a:pt x="8297" y="1304"/>
                    <a:pt x="8204" y="1304"/>
                  </a:cubicBezTo>
                  <a:cubicBezTo>
                    <a:pt x="6999" y="435"/>
                    <a:pt x="5574" y="1"/>
                    <a:pt x="414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73"/>
            <p:cNvSpPr/>
            <p:nvPr/>
          </p:nvSpPr>
          <p:spPr>
            <a:xfrm>
              <a:off x="7106966" y="3898067"/>
              <a:ext cx="294932" cy="56868"/>
            </a:xfrm>
            <a:custGeom>
              <a:rect b="b" l="l" r="r" t="t"/>
              <a:pathLst>
                <a:path extrusionOk="0" h="1600" w="8298">
                  <a:moveTo>
                    <a:pt x="197" y="1"/>
                  </a:moveTo>
                  <a:cubicBezTo>
                    <a:pt x="139" y="1"/>
                    <a:pt x="93" y="24"/>
                    <a:pt x="93" y="70"/>
                  </a:cubicBezTo>
                  <a:cubicBezTo>
                    <a:pt x="0" y="163"/>
                    <a:pt x="0" y="348"/>
                    <a:pt x="93" y="348"/>
                  </a:cubicBezTo>
                  <a:cubicBezTo>
                    <a:pt x="1252" y="1229"/>
                    <a:pt x="2689" y="1600"/>
                    <a:pt x="4149" y="1600"/>
                  </a:cubicBezTo>
                  <a:cubicBezTo>
                    <a:pt x="5586" y="1600"/>
                    <a:pt x="6953" y="1229"/>
                    <a:pt x="8204" y="348"/>
                  </a:cubicBezTo>
                  <a:cubicBezTo>
                    <a:pt x="8297" y="348"/>
                    <a:pt x="8297" y="163"/>
                    <a:pt x="8204" y="70"/>
                  </a:cubicBezTo>
                  <a:cubicBezTo>
                    <a:pt x="8204" y="24"/>
                    <a:pt x="8152" y="1"/>
                    <a:pt x="8088" y="1"/>
                  </a:cubicBezTo>
                  <a:cubicBezTo>
                    <a:pt x="8025" y="1"/>
                    <a:pt x="7949" y="24"/>
                    <a:pt x="7903" y="70"/>
                  </a:cubicBezTo>
                  <a:cubicBezTo>
                    <a:pt x="6791" y="835"/>
                    <a:pt x="5464" y="1218"/>
                    <a:pt x="4137" y="1218"/>
                  </a:cubicBezTo>
                  <a:cubicBezTo>
                    <a:pt x="2810" y="1218"/>
                    <a:pt x="1484" y="835"/>
                    <a:pt x="371" y="70"/>
                  </a:cubicBezTo>
                  <a:cubicBezTo>
                    <a:pt x="325" y="24"/>
                    <a:pt x="255" y="1"/>
                    <a:pt x="197"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73"/>
            <p:cNvSpPr/>
            <p:nvPr/>
          </p:nvSpPr>
          <p:spPr>
            <a:xfrm>
              <a:off x="7158042" y="3833734"/>
              <a:ext cx="191965" cy="38848"/>
            </a:xfrm>
            <a:custGeom>
              <a:rect b="b" l="l" r="r" t="t"/>
              <a:pathLst>
                <a:path extrusionOk="0" h="1093" w="5401">
                  <a:moveTo>
                    <a:pt x="289" y="1"/>
                  </a:moveTo>
                  <a:cubicBezTo>
                    <a:pt x="195" y="1"/>
                    <a:pt x="93" y="77"/>
                    <a:pt x="93" y="142"/>
                  </a:cubicBezTo>
                  <a:cubicBezTo>
                    <a:pt x="0" y="235"/>
                    <a:pt x="0" y="328"/>
                    <a:pt x="93" y="420"/>
                  </a:cubicBezTo>
                  <a:cubicBezTo>
                    <a:pt x="881" y="907"/>
                    <a:pt x="1831" y="1092"/>
                    <a:pt x="2712" y="1092"/>
                  </a:cubicBezTo>
                  <a:cubicBezTo>
                    <a:pt x="3569" y="1092"/>
                    <a:pt x="4543" y="907"/>
                    <a:pt x="5307" y="420"/>
                  </a:cubicBezTo>
                  <a:cubicBezTo>
                    <a:pt x="5400" y="328"/>
                    <a:pt x="5400" y="235"/>
                    <a:pt x="5307" y="142"/>
                  </a:cubicBezTo>
                  <a:cubicBezTo>
                    <a:pt x="5307" y="77"/>
                    <a:pt x="5216" y="1"/>
                    <a:pt x="5130" y="1"/>
                  </a:cubicBezTo>
                  <a:cubicBezTo>
                    <a:pt x="5093" y="1"/>
                    <a:pt x="5057" y="15"/>
                    <a:pt x="5029" y="50"/>
                  </a:cubicBezTo>
                  <a:cubicBezTo>
                    <a:pt x="4299" y="478"/>
                    <a:pt x="3476" y="693"/>
                    <a:pt x="2668" y="693"/>
                  </a:cubicBezTo>
                  <a:cubicBezTo>
                    <a:pt x="1860" y="693"/>
                    <a:pt x="1066" y="478"/>
                    <a:pt x="394" y="50"/>
                  </a:cubicBezTo>
                  <a:cubicBezTo>
                    <a:pt x="366" y="15"/>
                    <a:pt x="328" y="1"/>
                    <a:pt x="28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73"/>
            <p:cNvSpPr/>
            <p:nvPr/>
          </p:nvSpPr>
          <p:spPr>
            <a:xfrm>
              <a:off x="7158042" y="3531117"/>
              <a:ext cx="191965" cy="39985"/>
            </a:xfrm>
            <a:custGeom>
              <a:rect b="b" l="l" r="r" t="t"/>
              <a:pathLst>
                <a:path extrusionOk="0" h="1125" w="5401">
                  <a:moveTo>
                    <a:pt x="2700" y="0"/>
                  </a:moveTo>
                  <a:cubicBezTo>
                    <a:pt x="1808" y="0"/>
                    <a:pt x="916" y="244"/>
                    <a:pt x="93" y="730"/>
                  </a:cubicBezTo>
                  <a:cubicBezTo>
                    <a:pt x="0" y="823"/>
                    <a:pt x="0" y="916"/>
                    <a:pt x="93" y="1032"/>
                  </a:cubicBezTo>
                  <a:cubicBezTo>
                    <a:pt x="93" y="1124"/>
                    <a:pt x="301" y="1124"/>
                    <a:pt x="394" y="1124"/>
                  </a:cubicBezTo>
                  <a:cubicBezTo>
                    <a:pt x="1066" y="638"/>
                    <a:pt x="1860" y="394"/>
                    <a:pt x="2668" y="394"/>
                  </a:cubicBezTo>
                  <a:cubicBezTo>
                    <a:pt x="3476" y="394"/>
                    <a:pt x="4299" y="638"/>
                    <a:pt x="5029" y="1124"/>
                  </a:cubicBezTo>
                  <a:lnTo>
                    <a:pt x="5122" y="1124"/>
                  </a:lnTo>
                  <a:cubicBezTo>
                    <a:pt x="5215" y="1124"/>
                    <a:pt x="5307" y="1124"/>
                    <a:pt x="5307" y="1032"/>
                  </a:cubicBezTo>
                  <a:cubicBezTo>
                    <a:pt x="5400" y="916"/>
                    <a:pt x="5400" y="823"/>
                    <a:pt x="5307" y="730"/>
                  </a:cubicBezTo>
                  <a:cubicBezTo>
                    <a:pt x="4485" y="244"/>
                    <a:pt x="3592" y="0"/>
                    <a:pt x="270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73"/>
            <p:cNvSpPr/>
            <p:nvPr/>
          </p:nvSpPr>
          <p:spPr>
            <a:xfrm>
              <a:off x="7075652" y="3608957"/>
              <a:ext cx="47805" cy="188660"/>
            </a:xfrm>
            <a:custGeom>
              <a:rect b="b" l="l" r="r" t="t"/>
              <a:pathLst>
                <a:path extrusionOk="0" h="5308" w="1345">
                  <a:moveTo>
                    <a:pt x="1252" y="0"/>
                  </a:moveTo>
                  <a:cubicBezTo>
                    <a:pt x="1159" y="0"/>
                    <a:pt x="974" y="0"/>
                    <a:pt x="974" y="93"/>
                  </a:cubicBezTo>
                  <a:cubicBezTo>
                    <a:pt x="1" y="1623"/>
                    <a:pt x="1" y="3662"/>
                    <a:pt x="974" y="5215"/>
                  </a:cubicBezTo>
                  <a:cubicBezTo>
                    <a:pt x="974" y="5307"/>
                    <a:pt x="1067" y="5307"/>
                    <a:pt x="1159" y="5307"/>
                  </a:cubicBezTo>
                  <a:lnTo>
                    <a:pt x="1252" y="5307"/>
                  </a:lnTo>
                  <a:cubicBezTo>
                    <a:pt x="1345" y="5215"/>
                    <a:pt x="1345" y="5099"/>
                    <a:pt x="1252" y="5006"/>
                  </a:cubicBezTo>
                  <a:cubicBezTo>
                    <a:pt x="395" y="3569"/>
                    <a:pt x="395" y="1739"/>
                    <a:pt x="1252" y="278"/>
                  </a:cubicBezTo>
                  <a:cubicBezTo>
                    <a:pt x="1345" y="186"/>
                    <a:pt x="1345" y="93"/>
                    <a:pt x="125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73"/>
            <p:cNvSpPr/>
            <p:nvPr/>
          </p:nvSpPr>
          <p:spPr>
            <a:xfrm>
              <a:off x="7384560" y="3608957"/>
              <a:ext cx="47805" cy="188660"/>
            </a:xfrm>
            <a:custGeom>
              <a:rect b="b" l="l" r="r" t="t"/>
              <a:pathLst>
                <a:path extrusionOk="0" h="5308" w="1345">
                  <a:moveTo>
                    <a:pt x="93" y="0"/>
                  </a:moveTo>
                  <a:cubicBezTo>
                    <a:pt x="0" y="93"/>
                    <a:pt x="0" y="186"/>
                    <a:pt x="93" y="278"/>
                  </a:cubicBezTo>
                  <a:cubicBezTo>
                    <a:pt x="974" y="1739"/>
                    <a:pt x="974" y="3569"/>
                    <a:pt x="93" y="5006"/>
                  </a:cubicBezTo>
                  <a:cubicBezTo>
                    <a:pt x="0" y="5006"/>
                    <a:pt x="0" y="5099"/>
                    <a:pt x="0" y="5099"/>
                  </a:cubicBezTo>
                  <a:cubicBezTo>
                    <a:pt x="0" y="5215"/>
                    <a:pt x="93" y="5307"/>
                    <a:pt x="186" y="5307"/>
                  </a:cubicBezTo>
                  <a:cubicBezTo>
                    <a:pt x="302" y="5307"/>
                    <a:pt x="394" y="5307"/>
                    <a:pt x="394" y="5215"/>
                  </a:cubicBezTo>
                  <a:cubicBezTo>
                    <a:pt x="1345" y="3662"/>
                    <a:pt x="1345" y="1623"/>
                    <a:pt x="394" y="93"/>
                  </a:cubicBezTo>
                  <a:cubicBezTo>
                    <a:pt x="302" y="0"/>
                    <a:pt x="186" y="0"/>
                    <a:pt x="9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73"/>
            <p:cNvSpPr/>
            <p:nvPr/>
          </p:nvSpPr>
          <p:spPr>
            <a:xfrm>
              <a:off x="7316174" y="3768121"/>
              <a:ext cx="177961" cy="170355"/>
            </a:xfrm>
            <a:custGeom>
              <a:rect b="b" l="l" r="r" t="t"/>
              <a:pathLst>
                <a:path extrusionOk="0" h="4793" w="5007">
                  <a:moveTo>
                    <a:pt x="1646" y="436"/>
                  </a:moveTo>
                  <a:lnTo>
                    <a:pt x="4427" y="2660"/>
                  </a:lnTo>
                  <a:lnTo>
                    <a:pt x="4427" y="2753"/>
                  </a:lnTo>
                  <a:cubicBezTo>
                    <a:pt x="4543" y="2846"/>
                    <a:pt x="4543" y="2938"/>
                    <a:pt x="4427" y="3054"/>
                  </a:cubicBezTo>
                  <a:lnTo>
                    <a:pt x="3176" y="4306"/>
                  </a:lnTo>
                  <a:lnTo>
                    <a:pt x="3083" y="4306"/>
                  </a:lnTo>
                  <a:cubicBezTo>
                    <a:pt x="3037" y="4352"/>
                    <a:pt x="2990" y="4375"/>
                    <a:pt x="2944" y="4375"/>
                  </a:cubicBezTo>
                  <a:cubicBezTo>
                    <a:pt x="2898" y="4375"/>
                    <a:pt x="2851" y="4352"/>
                    <a:pt x="2805" y="4306"/>
                  </a:cubicBezTo>
                  <a:lnTo>
                    <a:pt x="580" y="1502"/>
                  </a:lnTo>
                  <a:cubicBezTo>
                    <a:pt x="488" y="1409"/>
                    <a:pt x="488" y="1316"/>
                    <a:pt x="580" y="1200"/>
                  </a:cubicBezTo>
                  <a:lnTo>
                    <a:pt x="1252" y="436"/>
                  </a:lnTo>
                  <a:close/>
                  <a:moveTo>
                    <a:pt x="1449" y="1"/>
                  </a:moveTo>
                  <a:cubicBezTo>
                    <a:pt x="1304" y="1"/>
                    <a:pt x="1160" y="53"/>
                    <a:pt x="1067" y="157"/>
                  </a:cubicBezTo>
                  <a:lnTo>
                    <a:pt x="279" y="922"/>
                  </a:lnTo>
                  <a:cubicBezTo>
                    <a:pt x="1" y="1108"/>
                    <a:pt x="1" y="1502"/>
                    <a:pt x="186" y="1780"/>
                  </a:cubicBezTo>
                  <a:lnTo>
                    <a:pt x="2504" y="4584"/>
                  </a:lnTo>
                  <a:cubicBezTo>
                    <a:pt x="2596" y="4677"/>
                    <a:pt x="2805" y="4792"/>
                    <a:pt x="2990" y="4792"/>
                  </a:cubicBezTo>
                  <a:cubicBezTo>
                    <a:pt x="3176" y="4792"/>
                    <a:pt x="3269" y="4677"/>
                    <a:pt x="3477" y="4584"/>
                  </a:cubicBezTo>
                  <a:lnTo>
                    <a:pt x="4729" y="3332"/>
                  </a:lnTo>
                  <a:cubicBezTo>
                    <a:pt x="5007" y="3054"/>
                    <a:pt x="4914" y="2660"/>
                    <a:pt x="4636" y="2359"/>
                  </a:cubicBezTo>
                  <a:lnTo>
                    <a:pt x="1832" y="157"/>
                  </a:lnTo>
                  <a:cubicBezTo>
                    <a:pt x="1739" y="53"/>
                    <a:pt x="1594" y="1"/>
                    <a:pt x="144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73"/>
            <p:cNvSpPr/>
            <p:nvPr/>
          </p:nvSpPr>
          <p:spPr>
            <a:xfrm>
              <a:off x="7316174" y="3466784"/>
              <a:ext cx="174656" cy="172665"/>
            </a:xfrm>
            <a:custGeom>
              <a:rect b="b" l="l" r="r" t="t"/>
              <a:pathLst>
                <a:path extrusionOk="0" h="4858" w="4914">
                  <a:moveTo>
                    <a:pt x="2990" y="408"/>
                  </a:moveTo>
                  <a:cubicBezTo>
                    <a:pt x="3083" y="408"/>
                    <a:pt x="3083" y="408"/>
                    <a:pt x="3176" y="524"/>
                  </a:cubicBezTo>
                  <a:lnTo>
                    <a:pt x="4427" y="1776"/>
                  </a:lnTo>
                  <a:cubicBezTo>
                    <a:pt x="4543" y="1868"/>
                    <a:pt x="4543" y="2054"/>
                    <a:pt x="4427" y="2054"/>
                  </a:cubicBezTo>
                  <a:lnTo>
                    <a:pt x="1646" y="4371"/>
                  </a:lnTo>
                  <a:cubicBezTo>
                    <a:pt x="1588" y="4418"/>
                    <a:pt x="1513" y="4441"/>
                    <a:pt x="1441" y="4441"/>
                  </a:cubicBezTo>
                  <a:cubicBezTo>
                    <a:pt x="1368" y="4441"/>
                    <a:pt x="1299" y="4418"/>
                    <a:pt x="1252" y="4371"/>
                  </a:cubicBezTo>
                  <a:lnTo>
                    <a:pt x="580" y="3606"/>
                  </a:lnTo>
                  <a:cubicBezTo>
                    <a:pt x="488" y="3514"/>
                    <a:pt x="488" y="3421"/>
                    <a:pt x="580" y="3305"/>
                  </a:cubicBezTo>
                  <a:lnTo>
                    <a:pt x="2805" y="524"/>
                  </a:lnTo>
                  <a:cubicBezTo>
                    <a:pt x="2805" y="408"/>
                    <a:pt x="2898" y="408"/>
                    <a:pt x="2990" y="408"/>
                  </a:cubicBezTo>
                  <a:close/>
                  <a:moveTo>
                    <a:pt x="2949" y="1"/>
                  </a:moveTo>
                  <a:cubicBezTo>
                    <a:pt x="2771" y="1"/>
                    <a:pt x="2606" y="70"/>
                    <a:pt x="2504" y="223"/>
                  </a:cubicBezTo>
                  <a:lnTo>
                    <a:pt x="186" y="3027"/>
                  </a:lnTo>
                  <a:cubicBezTo>
                    <a:pt x="1" y="3305"/>
                    <a:pt x="1" y="3606"/>
                    <a:pt x="279" y="3885"/>
                  </a:cubicBezTo>
                  <a:lnTo>
                    <a:pt x="1067" y="4672"/>
                  </a:lnTo>
                  <a:cubicBezTo>
                    <a:pt x="1160" y="4765"/>
                    <a:pt x="1252" y="4858"/>
                    <a:pt x="1438" y="4858"/>
                  </a:cubicBezTo>
                  <a:cubicBezTo>
                    <a:pt x="1646" y="4858"/>
                    <a:pt x="1739" y="4765"/>
                    <a:pt x="1832" y="4672"/>
                  </a:cubicBezTo>
                  <a:lnTo>
                    <a:pt x="4636" y="2448"/>
                  </a:lnTo>
                  <a:lnTo>
                    <a:pt x="4729" y="2355"/>
                  </a:lnTo>
                  <a:cubicBezTo>
                    <a:pt x="4914" y="2146"/>
                    <a:pt x="4914" y="1683"/>
                    <a:pt x="4729" y="1474"/>
                  </a:cubicBezTo>
                  <a:lnTo>
                    <a:pt x="3477" y="223"/>
                  </a:lnTo>
                  <a:lnTo>
                    <a:pt x="3384" y="130"/>
                  </a:lnTo>
                  <a:cubicBezTo>
                    <a:pt x="3249" y="47"/>
                    <a:pt x="3095" y="1"/>
                    <a:pt x="294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73"/>
            <p:cNvSpPr/>
            <p:nvPr/>
          </p:nvSpPr>
          <p:spPr>
            <a:xfrm>
              <a:off x="7013877" y="3467281"/>
              <a:ext cx="178779" cy="172168"/>
            </a:xfrm>
            <a:custGeom>
              <a:rect b="b" l="l" r="r" t="t"/>
              <a:pathLst>
                <a:path extrusionOk="0" h="4844" w="5030">
                  <a:moveTo>
                    <a:pt x="2040" y="394"/>
                  </a:moveTo>
                  <a:cubicBezTo>
                    <a:pt x="2133" y="394"/>
                    <a:pt x="2133" y="394"/>
                    <a:pt x="2225" y="510"/>
                  </a:cubicBezTo>
                  <a:lnTo>
                    <a:pt x="4450" y="3291"/>
                  </a:lnTo>
                  <a:cubicBezTo>
                    <a:pt x="4543" y="3407"/>
                    <a:pt x="4543" y="3500"/>
                    <a:pt x="4450" y="3592"/>
                  </a:cubicBezTo>
                  <a:lnTo>
                    <a:pt x="3662" y="4357"/>
                  </a:lnTo>
                  <a:cubicBezTo>
                    <a:pt x="3662" y="4404"/>
                    <a:pt x="3616" y="4427"/>
                    <a:pt x="3558" y="4427"/>
                  </a:cubicBezTo>
                  <a:cubicBezTo>
                    <a:pt x="3500" y="4427"/>
                    <a:pt x="3430" y="4404"/>
                    <a:pt x="3384" y="4357"/>
                  </a:cubicBezTo>
                  <a:lnTo>
                    <a:pt x="580" y="2040"/>
                  </a:lnTo>
                  <a:cubicBezTo>
                    <a:pt x="487" y="1947"/>
                    <a:pt x="487" y="1854"/>
                    <a:pt x="580" y="1762"/>
                  </a:cubicBezTo>
                  <a:lnTo>
                    <a:pt x="1831" y="510"/>
                  </a:lnTo>
                  <a:cubicBezTo>
                    <a:pt x="1924" y="394"/>
                    <a:pt x="1924" y="394"/>
                    <a:pt x="2040" y="394"/>
                  </a:cubicBezTo>
                  <a:close/>
                  <a:moveTo>
                    <a:pt x="2028" y="0"/>
                  </a:moveTo>
                  <a:cubicBezTo>
                    <a:pt x="1860" y="0"/>
                    <a:pt x="1692" y="70"/>
                    <a:pt x="1553" y="209"/>
                  </a:cubicBezTo>
                  <a:lnTo>
                    <a:pt x="302" y="1460"/>
                  </a:lnTo>
                  <a:cubicBezTo>
                    <a:pt x="1" y="1762"/>
                    <a:pt x="93" y="2132"/>
                    <a:pt x="395" y="2434"/>
                  </a:cubicBezTo>
                  <a:lnTo>
                    <a:pt x="3083" y="4658"/>
                  </a:lnTo>
                  <a:cubicBezTo>
                    <a:pt x="3291" y="4751"/>
                    <a:pt x="3384" y="4844"/>
                    <a:pt x="3570" y="4844"/>
                  </a:cubicBezTo>
                  <a:cubicBezTo>
                    <a:pt x="3662" y="4844"/>
                    <a:pt x="3871" y="4751"/>
                    <a:pt x="3964" y="4658"/>
                  </a:cubicBezTo>
                  <a:lnTo>
                    <a:pt x="4728" y="3871"/>
                  </a:lnTo>
                  <a:cubicBezTo>
                    <a:pt x="5030" y="3592"/>
                    <a:pt x="5030" y="3291"/>
                    <a:pt x="4821" y="3013"/>
                  </a:cubicBezTo>
                  <a:lnTo>
                    <a:pt x="2503" y="209"/>
                  </a:lnTo>
                  <a:cubicBezTo>
                    <a:pt x="2364" y="70"/>
                    <a:pt x="2196" y="0"/>
                    <a:pt x="202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73"/>
            <p:cNvSpPr/>
            <p:nvPr/>
          </p:nvSpPr>
          <p:spPr>
            <a:xfrm>
              <a:off x="7017183" y="3768121"/>
              <a:ext cx="175473" cy="170355"/>
            </a:xfrm>
            <a:custGeom>
              <a:rect b="b" l="l" r="r" t="t"/>
              <a:pathLst>
                <a:path extrusionOk="0" h="4793" w="4937">
                  <a:moveTo>
                    <a:pt x="3569" y="436"/>
                  </a:moveTo>
                  <a:lnTo>
                    <a:pt x="4357" y="1200"/>
                  </a:lnTo>
                  <a:cubicBezTo>
                    <a:pt x="4450" y="1316"/>
                    <a:pt x="4450" y="1409"/>
                    <a:pt x="4357" y="1502"/>
                  </a:cubicBezTo>
                  <a:lnTo>
                    <a:pt x="2132" y="4306"/>
                  </a:lnTo>
                  <a:cubicBezTo>
                    <a:pt x="2040" y="4398"/>
                    <a:pt x="2040" y="4398"/>
                    <a:pt x="1947" y="4398"/>
                  </a:cubicBezTo>
                  <a:cubicBezTo>
                    <a:pt x="1831" y="4398"/>
                    <a:pt x="1831" y="4398"/>
                    <a:pt x="1738" y="4306"/>
                  </a:cubicBezTo>
                  <a:lnTo>
                    <a:pt x="487" y="3054"/>
                  </a:lnTo>
                  <a:cubicBezTo>
                    <a:pt x="394" y="2938"/>
                    <a:pt x="394" y="2753"/>
                    <a:pt x="487" y="2660"/>
                  </a:cubicBezTo>
                  <a:lnTo>
                    <a:pt x="3291" y="436"/>
                  </a:lnTo>
                  <a:close/>
                  <a:moveTo>
                    <a:pt x="3474" y="1"/>
                  </a:moveTo>
                  <a:cubicBezTo>
                    <a:pt x="3314" y="1"/>
                    <a:pt x="3140" y="53"/>
                    <a:pt x="2990" y="157"/>
                  </a:cubicBezTo>
                  <a:lnTo>
                    <a:pt x="302" y="2359"/>
                  </a:lnTo>
                  <a:cubicBezTo>
                    <a:pt x="209" y="2359"/>
                    <a:pt x="209" y="2475"/>
                    <a:pt x="209" y="2475"/>
                  </a:cubicBezTo>
                  <a:cubicBezTo>
                    <a:pt x="0" y="2660"/>
                    <a:pt x="0" y="3147"/>
                    <a:pt x="209" y="3332"/>
                  </a:cubicBezTo>
                  <a:lnTo>
                    <a:pt x="1460" y="4584"/>
                  </a:lnTo>
                  <a:cubicBezTo>
                    <a:pt x="1646" y="4677"/>
                    <a:pt x="1738" y="4792"/>
                    <a:pt x="1947" y="4792"/>
                  </a:cubicBezTo>
                  <a:cubicBezTo>
                    <a:pt x="2132" y="4792"/>
                    <a:pt x="2318" y="4677"/>
                    <a:pt x="2410" y="4584"/>
                  </a:cubicBezTo>
                  <a:lnTo>
                    <a:pt x="4728" y="1780"/>
                  </a:lnTo>
                  <a:cubicBezTo>
                    <a:pt x="4937" y="1502"/>
                    <a:pt x="4937" y="1108"/>
                    <a:pt x="4635" y="922"/>
                  </a:cubicBezTo>
                  <a:lnTo>
                    <a:pt x="3871" y="157"/>
                  </a:lnTo>
                  <a:cubicBezTo>
                    <a:pt x="3778" y="53"/>
                    <a:pt x="3633" y="1"/>
                    <a:pt x="3474"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9" name="Shape 1609"/>
        <p:cNvGrpSpPr/>
        <p:nvPr/>
      </p:nvGrpSpPr>
      <p:grpSpPr>
        <a:xfrm>
          <a:off x="0" y="0"/>
          <a:ext cx="0" cy="0"/>
          <a:chOff x="0" y="0"/>
          <a:chExt cx="0" cy="0"/>
        </a:xfrm>
      </p:grpSpPr>
      <p:sp>
        <p:nvSpPr>
          <p:cNvPr id="1610" name="Google Shape;1610;p74"/>
          <p:cNvSpPr txBox="1"/>
          <p:nvPr>
            <p:ph type="title"/>
          </p:nvPr>
        </p:nvSpPr>
        <p:spPr>
          <a:xfrm>
            <a:off x="1738175" y="1789725"/>
            <a:ext cx="5667300" cy="1642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PLAN</a:t>
            </a:r>
            <a:endParaRPr/>
          </a:p>
        </p:txBody>
      </p:sp>
      <p:sp>
        <p:nvSpPr>
          <p:cNvPr id="1611" name="Google Shape;1611;p74"/>
          <p:cNvSpPr txBox="1"/>
          <p:nvPr>
            <p:ph idx="2" type="title"/>
          </p:nvPr>
        </p:nvSpPr>
        <p:spPr>
          <a:xfrm>
            <a:off x="3791375" y="834600"/>
            <a:ext cx="156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1612" name="Google Shape;1612;p74"/>
          <p:cNvSpPr txBox="1"/>
          <p:nvPr>
            <p:ph idx="1" type="subTitle"/>
          </p:nvPr>
        </p:nvSpPr>
        <p:spPr>
          <a:xfrm>
            <a:off x="1777975" y="3545825"/>
            <a:ext cx="5588100" cy="42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grpSp>
        <p:nvGrpSpPr>
          <p:cNvPr id="1613" name="Google Shape;1613;p74"/>
          <p:cNvGrpSpPr/>
          <p:nvPr/>
        </p:nvGrpSpPr>
        <p:grpSpPr>
          <a:xfrm>
            <a:off x="7019286" y="540000"/>
            <a:ext cx="1404725" cy="298225"/>
            <a:chOff x="7019286" y="540000"/>
            <a:chExt cx="1404725" cy="298225"/>
          </a:xfrm>
        </p:grpSpPr>
        <p:sp>
          <p:nvSpPr>
            <p:cNvPr id="1614" name="Google Shape;1614;p74"/>
            <p:cNvSpPr/>
            <p:nvPr/>
          </p:nvSpPr>
          <p:spPr>
            <a:xfrm>
              <a:off x="7019286" y="540000"/>
              <a:ext cx="1404725" cy="114525"/>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BUSINESS PLAN</a:t>
              </a:r>
            </a:p>
          </p:txBody>
        </p:sp>
        <p:sp>
          <p:nvSpPr>
            <p:cNvPr id="1615" name="Google Shape;1615;p74"/>
            <p:cNvSpPr/>
            <p:nvPr/>
          </p:nvSpPr>
          <p:spPr>
            <a:xfrm>
              <a:off x="7019286" y="723700"/>
              <a:ext cx="1358882" cy="114525"/>
            </a:xfrm>
            <a:prstGeom prst="rect">
              <a:avLst/>
            </a:prstGeom>
          </p:spPr>
          <p:txBody>
            <a:bodyPr>
              <a:prstTxWarp prst="textPlain"/>
            </a:bodyPr>
            <a:lstStyle/>
            <a:p>
              <a:pPr lvl="0" algn="ctr"/>
              <a:r>
                <a:rPr b="0" i="0">
                  <a:ln>
                    <a:noFill/>
                  </a:ln>
                  <a:solidFill>
                    <a:schemeClr val="lt1"/>
                  </a:solidFill>
                  <a:latin typeface="Archivo;900"/>
                </a:rPr>
                <a:t>PRESENTATION</a:t>
              </a:r>
            </a:p>
          </p:txBody>
        </p:sp>
      </p:grpSp>
      <p:grpSp>
        <p:nvGrpSpPr>
          <p:cNvPr id="1616" name="Google Shape;1616;p74"/>
          <p:cNvGrpSpPr/>
          <p:nvPr/>
        </p:nvGrpSpPr>
        <p:grpSpPr>
          <a:xfrm flipH="1">
            <a:off x="6725048" y="540001"/>
            <a:ext cx="196869" cy="299453"/>
            <a:chOff x="8526649" y="4031226"/>
            <a:chExt cx="196869" cy="299453"/>
          </a:xfrm>
        </p:grpSpPr>
        <p:sp>
          <p:nvSpPr>
            <p:cNvPr id="1617" name="Google Shape;1617;p74"/>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74"/>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74"/>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74"/>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74"/>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74"/>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3" name="Google Shape;1623;p74"/>
          <p:cNvSpPr/>
          <p:nvPr/>
        </p:nvSpPr>
        <p:spPr>
          <a:xfrm>
            <a:off x="2540762" y="2061837"/>
            <a:ext cx="4062133" cy="451750"/>
          </a:xfrm>
          <a:prstGeom prst="rect">
            <a:avLst/>
          </a:prstGeom>
        </p:spPr>
        <p:txBody>
          <a:bodyPr>
            <a:prstTxWarp prst="textPlain"/>
          </a:bodyPr>
          <a:lstStyle/>
          <a:p>
            <a:pPr lvl="0" algn="ctr"/>
            <a:r>
              <a:rPr b="0" i="0">
                <a:ln cap="flat" cmpd="sng" w="19050">
                  <a:solidFill>
                    <a:schemeClr val="lt1"/>
                  </a:solidFill>
                  <a:prstDash val="solid"/>
                  <a:round/>
                  <a:headEnd len="sm" w="sm" type="none"/>
                  <a:tailEnd len="sm" w="sm" type="none"/>
                </a:ln>
                <a:noFill/>
                <a:latin typeface="Archivo;900"/>
              </a:rPr>
              <a:t>OPERATING</a:t>
            </a: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7" name="Shape 1627"/>
        <p:cNvGrpSpPr/>
        <p:nvPr/>
      </p:nvGrpSpPr>
      <p:grpSpPr>
        <a:xfrm>
          <a:off x="0" y="0"/>
          <a:ext cx="0" cy="0"/>
          <a:chOff x="0" y="0"/>
          <a:chExt cx="0" cy="0"/>
        </a:xfrm>
      </p:grpSpPr>
      <p:sp>
        <p:nvSpPr>
          <p:cNvPr id="1628" name="Google Shape;1628;p75"/>
          <p:cNvSpPr txBox="1"/>
          <p:nvPr>
            <p:ph type="title"/>
          </p:nvPr>
        </p:nvSpPr>
        <p:spPr>
          <a:xfrm>
            <a:off x="1163750" y="540000"/>
            <a:ext cx="68166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PROCESS</a:t>
            </a:r>
            <a:endParaRPr/>
          </a:p>
        </p:txBody>
      </p:sp>
      <p:sp>
        <p:nvSpPr>
          <p:cNvPr id="1629" name="Google Shape;1629;p75"/>
          <p:cNvSpPr/>
          <p:nvPr/>
        </p:nvSpPr>
        <p:spPr>
          <a:xfrm>
            <a:off x="1100000" y="1897575"/>
            <a:ext cx="1163400" cy="11634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DAY 1</a:t>
            </a:r>
            <a:endParaRPr/>
          </a:p>
        </p:txBody>
      </p:sp>
      <p:sp>
        <p:nvSpPr>
          <p:cNvPr id="1630" name="Google Shape;1630;p75"/>
          <p:cNvSpPr txBox="1"/>
          <p:nvPr/>
        </p:nvSpPr>
        <p:spPr>
          <a:xfrm>
            <a:off x="720000" y="3137200"/>
            <a:ext cx="1923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SEP-MARCH</a:t>
            </a:r>
            <a:endParaRPr sz="2000">
              <a:solidFill>
                <a:schemeClr val="lt1"/>
              </a:solidFill>
              <a:latin typeface="Archivo Black"/>
              <a:ea typeface="Archivo Black"/>
              <a:cs typeface="Archivo Black"/>
              <a:sym typeface="Archivo Black"/>
            </a:endParaRPr>
          </a:p>
        </p:txBody>
      </p:sp>
      <p:sp>
        <p:nvSpPr>
          <p:cNvPr id="1631" name="Google Shape;1631;p75"/>
          <p:cNvSpPr txBox="1"/>
          <p:nvPr/>
        </p:nvSpPr>
        <p:spPr>
          <a:xfrm>
            <a:off x="720000" y="3559000"/>
            <a:ext cx="1923300" cy="52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Venus has high temperatures </a:t>
            </a:r>
            <a:endParaRPr>
              <a:solidFill>
                <a:schemeClr val="lt1"/>
              </a:solidFill>
              <a:latin typeface="IBM Plex Mono"/>
              <a:ea typeface="IBM Plex Mono"/>
              <a:cs typeface="IBM Plex Mono"/>
              <a:sym typeface="IBM Plex Mono"/>
            </a:endParaRPr>
          </a:p>
        </p:txBody>
      </p:sp>
      <p:sp>
        <p:nvSpPr>
          <p:cNvPr id="1632" name="Google Shape;1632;p75"/>
          <p:cNvSpPr txBox="1"/>
          <p:nvPr/>
        </p:nvSpPr>
        <p:spPr>
          <a:xfrm>
            <a:off x="2643300" y="3137200"/>
            <a:ext cx="1923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MARCH-OCT</a:t>
            </a:r>
            <a:endParaRPr sz="2000">
              <a:solidFill>
                <a:schemeClr val="lt1"/>
              </a:solidFill>
              <a:latin typeface="Archivo Black"/>
              <a:ea typeface="Archivo Black"/>
              <a:cs typeface="Archivo Black"/>
              <a:sym typeface="Archivo Black"/>
            </a:endParaRPr>
          </a:p>
        </p:txBody>
      </p:sp>
      <p:sp>
        <p:nvSpPr>
          <p:cNvPr id="1633" name="Google Shape;1633;p75"/>
          <p:cNvSpPr txBox="1"/>
          <p:nvPr/>
        </p:nvSpPr>
        <p:spPr>
          <a:xfrm>
            <a:off x="2643300" y="3559000"/>
            <a:ext cx="1923300" cy="52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Jupiter is</a:t>
            </a:r>
            <a:r>
              <a:rPr lang="en">
                <a:solidFill>
                  <a:schemeClr val="lt1"/>
                </a:solidFill>
                <a:latin typeface="IBM Plex Mono"/>
                <a:ea typeface="IBM Plex Mono"/>
                <a:cs typeface="IBM Plex Mono"/>
                <a:sym typeface="IBM Plex Mono"/>
              </a:rPr>
              <a:t> the biggest planet </a:t>
            </a:r>
            <a:endParaRPr>
              <a:solidFill>
                <a:schemeClr val="lt1"/>
              </a:solidFill>
              <a:latin typeface="IBM Plex Mono"/>
              <a:ea typeface="IBM Plex Mono"/>
              <a:cs typeface="IBM Plex Mono"/>
              <a:sym typeface="IBM Plex Mono"/>
            </a:endParaRPr>
          </a:p>
        </p:txBody>
      </p:sp>
      <p:sp>
        <p:nvSpPr>
          <p:cNvPr id="1634" name="Google Shape;1634;p75"/>
          <p:cNvSpPr/>
          <p:nvPr/>
        </p:nvSpPr>
        <p:spPr>
          <a:xfrm>
            <a:off x="1210400" y="2008000"/>
            <a:ext cx="942600" cy="942600"/>
          </a:xfrm>
          <a:prstGeom prst="ellipse">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sz="1900">
                <a:solidFill>
                  <a:schemeClr val="dk1"/>
                </a:solidFill>
                <a:latin typeface="Archivo Black"/>
                <a:ea typeface="Archivo Black"/>
                <a:cs typeface="Archivo Black"/>
                <a:sym typeface="Archivo Black"/>
              </a:rPr>
              <a:t>2018</a:t>
            </a:r>
            <a:endParaRPr sz="1900">
              <a:solidFill>
                <a:schemeClr val="dk1"/>
              </a:solidFill>
              <a:latin typeface="Archivo Black"/>
              <a:ea typeface="Archivo Black"/>
              <a:cs typeface="Archivo Black"/>
              <a:sym typeface="Archivo Black"/>
            </a:endParaRPr>
          </a:p>
        </p:txBody>
      </p:sp>
      <p:sp>
        <p:nvSpPr>
          <p:cNvPr id="1635" name="Google Shape;1635;p75"/>
          <p:cNvSpPr txBox="1"/>
          <p:nvPr/>
        </p:nvSpPr>
        <p:spPr>
          <a:xfrm>
            <a:off x="4572325" y="3137200"/>
            <a:ext cx="1923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JAN-MARCH</a:t>
            </a:r>
            <a:endParaRPr sz="2000">
              <a:solidFill>
                <a:schemeClr val="lt1"/>
              </a:solidFill>
              <a:latin typeface="Archivo Black"/>
              <a:ea typeface="Archivo Black"/>
              <a:cs typeface="Archivo Black"/>
              <a:sym typeface="Archivo Black"/>
            </a:endParaRPr>
          </a:p>
        </p:txBody>
      </p:sp>
      <p:sp>
        <p:nvSpPr>
          <p:cNvPr id="1636" name="Google Shape;1636;p75"/>
          <p:cNvSpPr txBox="1"/>
          <p:nvPr/>
        </p:nvSpPr>
        <p:spPr>
          <a:xfrm>
            <a:off x="4572325" y="3559000"/>
            <a:ext cx="1923300" cy="52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Mars is full of iron oxide dust</a:t>
            </a:r>
            <a:endParaRPr>
              <a:solidFill>
                <a:schemeClr val="lt1"/>
              </a:solidFill>
              <a:latin typeface="IBM Plex Mono"/>
              <a:ea typeface="IBM Plex Mono"/>
              <a:cs typeface="IBM Plex Mono"/>
              <a:sym typeface="IBM Plex Mono"/>
            </a:endParaRPr>
          </a:p>
        </p:txBody>
      </p:sp>
      <p:sp>
        <p:nvSpPr>
          <p:cNvPr id="1637" name="Google Shape;1637;p75"/>
          <p:cNvSpPr txBox="1"/>
          <p:nvPr/>
        </p:nvSpPr>
        <p:spPr>
          <a:xfrm>
            <a:off x="6502325" y="3137200"/>
            <a:ext cx="19233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MARCH-JUN</a:t>
            </a:r>
            <a:endParaRPr sz="2000">
              <a:solidFill>
                <a:schemeClr val="lt1"/>
              </a:solidFill>
              <a:latin typeface="Archivo Black"/>
              <a:ea typeface="Archivo Black"/>
              <a:cs typeface="Archivo Black"/>
              <a:sym typeface="Archivo Black"/>
            </a:endParaRPr>
          </a:p>
        </p:txBody>
      </p:sp>
      <p:sp>
        <p:nvSpPr>
          <p:cNvPr id="1638" name="Google Shape;1638;p75"/>
          <p:cNvSpPr txBox="1"/>
          <p:nvPr/>
        </p:nvSpPr>
        <p:spPr>
          <a:xfrm>
            <a:off x="6502325" y="3559000"/>
            <a:ext cx="1923300" cy="52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Saturn has several rings</a:t>
            </a:r>
            <a:endParaRPr>
              <a:solidFill>
                <a:schemeClr val="lt1"/>
              </a:solidFill>
              <a:latin typeface="IBM Plex Mono"/>
              <a:ea typeface="IBM Plex Mono"/>
              <a:cs typeface="IBM Plex Mono"/>
              <a:sym typeface="IBM Plex Mono"/>
            </a:endParaRPr>
          </a:p>
        </p:txBody>
      </p:sp>
      <p:sp>
        <p:nvSpPr>
          <p:cNvPr id="1639" name="Google Shape;1639;p75"/>
          <p:cNvSpPr/>
          <p:nvPr/>
        </p:nvSpPr>
        <p:spPr>
          <a:xfrm>
            <a:off x="3023250" y="1897575"/>
            <a:ext cx="1163400" cy="11634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DAY 1</a:t>
            </a:r>
            <a:endParaRPr/>
          </a:p>
        </p:txBody>
      </p:sp>
      <p:sp>
        <p:nvSpPr>
          <p:cNvPr id="1640" name="Google Shape;1640;p75"/>
          <p:cNvSpPr/>
          <p:nvPr/>
        </p:nvSpPr>
        <p:spPr>
          <a:xfrm>
            <a:off x="3133650" y="2008000"/>
            <a:ext cx="942600" cy="942600"/>
          </a:xfrm>
          <a:prstGeom prst="ellipse">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sz="1900">
                <a:solidFill>
                  <a:schemeClr val="dk1"/>
                </a:solidFill>
                <a:latin typeface="Archivo Black"/>
                <a:ea typeface="Archivo Black"/>
                <a:cs typeface="Archivo Black"/>
                <a:sym typeface="Archivo Black"/>
              </a:rPr>
              <a:t>2019</a:t>
            </a:r>
            <a:endParaRPr sz="1900">
              <a:solidFill>
                <a:schemeClr val="dk1"/>
              </a:solidFill>
              <a:latin typeface="Archivo Black"/>
              <a:ea typeface="Archivo Black"/>
              <a:cs typeface="Archivo Black"/>
              <a:sym typeface="Archivo Black"/>
            </a:endParaRPr>
          </a:p>
        </p:txBody>
      </p:sp>
      <p:sp>
        <p:nvSpPr>
          <p:cNvPr id="1641" name="Google Shape;1641;p75"/>
          <p:cNvSpPr/>
          <p:nvPr/>
        </p:nvSpPr>
        <p:spPr>
          <a:xfrm>
            <a:off x="4946500" y="1897575"/>
            <a:ext cx="1163400" cy="11634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DAY 1</a:t>
            </a:r>
            <a:endParaRPr/>
          </a:p>
        </p:txBody>
      </p:sp>
      <p:sp>
        <p:nvSpPr>
          <p:cNvPr id="1642" name="Google Shape;1642;p75"/>
          <p:cNvSpPr/>
          <p:nvPr/>
        </p:nvSpPr>
        <p:spPr>
          <a:xfrm>
            <a:off x="5056900" y="2008000"/>
            <a:ext cx="942600" cy="942600"/>
          </a:xfrm>
          <a:prstGeom prst="ellipse">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sz="1900">
                <a:solidFill>
                  <a:schemeClr val="dk1"/>
                </a:solidFill>
                <a:latin typeface="Archivo Black"/>
                <a:ea typeface="Archivo Black"/>
                <a:cs typeface="Archivo Black"/>
                <a:sym typeface="Archivo Black"/>
              </a:rPr>
              <a:t>2020</a:t>
            </a:r>
            <a:endParaRPr sz="1900">
              <a:solidFill>
                <a:schemeClr val="dk1"/>
              </a:solidFill>
              <a:latin typeface="Archivo Black"/>
              <a:ea typeface="Archivo Black"/>
              <a:cs typeface="Archivo Black"/>
              <a:sym typeface="Archivo Black"/>
            </a:endParaRPr>
          </a:p>
        </p:txBody>
      </p:sp>
      <p:sp>
        <p:nvSpPr>
          <p:cNvPr id="1643" name="Google Shape;1643;p75"/>
          <p:cNvSpPr/>
          <p:nvPr/>
        </p:nvSpPr>
        <p:spPr>
          <a:xfrm>
            <a:off x="6882275" y="1897575"/>
            <a:ext cx="1163400" cy="11634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DAY 1</a:t>
            </a:r>
            <a:endParaRPr/>
          </a:p>
        </p:txBody>
      </p:sp>
      <p:sp>
        <p:nvSpPr>
          <p:cNvPr id="1644" name="Google Shape;1644;p75"/>
          <p:cNvSpPr/>
          <p:nvPr/>
        </p:nvSpPr>
        <p:spPr>
          <a:xfrm>
            <a:off x="6992675" y="2008000"/>
            <a:ext cx="942600" cy="942600"/>
          </a:xfrm>
          <a:prstGeom prst="ellipse">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sz="1900">
                <a:solidFill>
                  <a:schemeClr val="dk1"/>
                </a:solidFill>
                <a:latin typeface="Archivo Black"/>
                <a:ea typeface="Archivo Black"/>
                <a:cs typeface="Archivo Black"/>
                <a:sym typeface="Archivo Black"/>
              </a:rPr>
              <a:t>2021</a:t>
            </a:r>
            <a:endParaRPr sz="1900">
              <a:solidFill>
                <a:schemeClr val="dk1"/>
              </a:solidFill>
              <a:latin typeface="Archivo Black"/>
              <a:ea typeface="Archivo Black"/>
              <a:cs typeface="Archivo Black"/>
              <a:sym typeface="Archivo Black"/>
            </a:endParaRPr>
          </a:p>
        </p:txBody>
      </p:sp>
      <p:cxnSp>
        <p:nvCxnSpPr>
          <p:cNvPr id="1645" name="Google Shape;1645;p75"/>
          <p:cNvCxnSpPr>
            <a:stCxn id="1629" idx="6"/>
            <a:endCxn id="1639" idx="2"/>
          </p:cNvCxnSpPr>
          <p:nvPr/>
        </p:nvCxnSpPr>
        <p:spPr>
          <a:xfrm>
            <a:off x="2263400" y="2479275"/>
            <a:ext cx="759900" cy="0"/>
          </a:xfrm>
          <a:prstGeom prst="straightConnector1">
            <a:avLst/>
          </a:prstGeom>
          <a:noFill/>
          <a:ln cap="flat" cmpd="sng" w="9525">
            <a:solidFill>
              <a:schemeClr val="lt1"/>
            </a:solidFill>
            <a:prstDash val="solid"/>
            <a:round/>
            <a:headEnd len="med" w="med" type="none"/>
            <a:tailEnd len="med" w="med" type="none"/>
          </a:ln>
        </p:spPr>
      </p:cxnSp>
      <p:cxnSp>
        <p:nvCxnSpPr>
          <p:cNvPr id="1646" name="Google Shape;1646;p75"/>
          <p:cNvCxnSpPr>
            <a:stCxn id="1639" idx="6"/>
            <a:endCxn id="1641" idx="2"/>
          </p:cNvCxnSpPr>
          <p:nvPr/>
        </p:nvCxnSpPr>
        <p:spPr>
          <a:xfrm>
            <a:off x="4186650" y="2479275"/>
            <a:ext cx="759900" cy="0"/>
          </a:xfrm>
          <a:prstGeom prst="straightConnector1">
            <a:avLst/>
          </a:prstGeom>
          <a:noFill/>
          <a:ln cap="flat" cmpd="sng" w="9525">
            <a:solidFill>
              <a:schemeClr val="lt1"/>
            </a:solidFill>
            <a:prstDash val="solid"/>
            <a:round/>
            <a:headEnd len="med" w="med" type="none"/>
            <a:tailEnd len="med" w="med" type="none"/>
          </a:ln>
        </p:spPr>
      </p:cxnSp>
      <p:cxnSp>
        <p:nvCxnSpPr>
          <p:cNvPr id="1647" name="Google Shape;1647;p75"/>
          <p:cNvCxnSpPr>
            <a:stCxn id="1641" idx="6"/>
            <a:endCxn id="1643" idx="2"/>
          </p:cNvCxnSpPr>
          <p:nvPr/>
        </p:nvCxnSpPr>
        <p:spPr>
          <a:xfrm>
            <a:off x="6109900" y="2479275"/>
            <a:ext cx="772500" cy="0"/>
          </a:xfrm>
          <a:prstGeom prst="straightConnector1">
            <a:avLst/>
          </a:prstGeom>
          <a:noFill/>
          <a:ln cap="flat" cmpd="sng" w="9525">
            <a:solidFill>
              <a:schemeClr val="lt1"/>
            </a:solidFill>
            <a:prstDash val="solid"/>
            <a:round/>
            <a:headEnd len="med" w="med" type="none"/>
            <a:tailEnd len="med" w="med" type="none"/>
          </a:ln>
        </p:spPr>
      </p:cxnSp>
      <p:sp>
        <p:nvSpPr>
          <p:cNvPr id="1648" name="Google Shape;1648;p75"/>
          <p:cNvSpPr/>
          <p:nvPr/>
        </p:nvSpPr>
        <p:spPr>
          <a:xfrm>
            <a:off x="8159825" y="4387925"/>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2" name="Shape 1652"/>
        <p:cNvGrpSpPr/>
        <p:nvPr/>
      </p:nvGrpSpPr>
      <p:grpSpPr>
        <a:xfrm>
          <a:off x="0" y="0"/>
          <a:ext cx="0" cy="0"/>
          <a:chOff x="0" y="0"/>
          <a:chExt cx="0" cy="0"/>
        </a:xfrm>
      </p:grpSpPr>
      <p:sp>
        <p:nvSpPr>
          <p:cNvPr id="1653" name="Google Shape;1653;p76"/>
          <p:cNvSpPr txBox="1"/>
          <p:nvPr>
            <p:ph type="title"/>
          </p:nvPr>
        </p:nvSpPr>
        <p:spPr>
          <a:xfrm>
            <a:off x="1784375" y="1768963"/>
            <a:ext cx="5574900" cy="1669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PLAN</a:t>
            </a:r>
            <a:endParaRPr/>
          </a:p>
        </p:txBody>
      </p:sp>
      <p:sp>
        <p:nvSpPr>
          <p:cNvPr id="1654" name="Google Shape;1654;p76"/>
          <p:cNvSpPr txBox="1"/>
          <p:nvPr>
            <p:ph idx="2" type="title"/>
          </p:nvPr>
        </p:nvSpPr>
        <p:spPr>
          <a:xfrm>
            <a:off x="3791375" y="834600"/>
            <a:ext cx="156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1655" name="Google Shape;1655;p76"/>
          <p:cNvSpPr txBox="1"/>
          <p:nvPr>
            <p:ph idx="1" type="subTitle"/>
          </p:nvPr>
        </p:nvSpPr>
        <p:spPr>
          <a:xfrm>
            <a:off x="1777975" y="3545825"/>
            <a:ext cx="5588100" cy="42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grpSp>
        <p:nvGrpSpPr>
          <p:cNvPr id="1656" name="Google Shape;1656;p76"/>
          <p:cNvGrpSpPr/>
          <p:nvPr/>
        </p:nvGrpSpPr>
        <p:grpSpPr>
          <a:xfrm>
            <a:off x="1014236" y="540000"/>
            <a:ext cx="1404725" cy="298225"/>
            <a:chOff x="7019286" y="540000"/>
            <a:chExt cx="1404725" cy="298225"/>
          </a:xfrm>
        </p:grpSpPr>
        <p:sp>
          <p:nvSpPr>
            <p:cNvPr id="1657" name="Google Shape;1657;p76"/>
            <p:cNvSpPr/>
            <p:nvPr/>
          </p:nvSpPr>
          <p:spPr>
            <a:xfrm>
              <a:off x="7019286" y="540000"/>
              <a:ext cx="1404725" cy="114525"/>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BUSINESS PLAN</a:t>
              </a:r>
            </a:p>
          </p:txBody>
        </p:sp>
        <p:sp>
          <p:nvSpPr>
            <p:cNvPr id="1658" name="Google Shape;1658;p76"/>
            <p:cNvSpPr/>
            <p:nvPr/>
          </p:nvSpPr>
          <p:spPr>
            <a:xfrm>
              <a:off x="7019286" y="723700"/>
              <a:ext cx="1358882" cy="114525"/>
            </a:xfrm>
            <a:prstGeom prst="rect">
              <a:avLst/>
            </a:prstGeom>
          </p:spPr>
          <p:txBody>
            <a:bodyPr>
              <a:prstTxWarp prst="textPlain"/>
            </a:bodyPr>
            <a:lstStyle/>
            <a:p>
              <a:pPr lvl="0" algn="ctr"/>
              <a:r>
                <a:rPr b="0" i="0">
                  <a:ln>
                    <a:noFill/>
                  </a:ln>
                  <a:solidFill>
                    <a:schemeClr val="lt1"/>
                  </a:solidFill>
                  <a:latin typeface="Archivo;900"/>
                </a:rPr>
                <a:t>PRESENTATION</a:t>
              </a:r>
            </a:p>
          </p:txBody>
        </p:sp>
      </p:grpSp>
      <p:grpSp>
        <p:nvGrpSpPr>
          <p:cNvPr id="1659" name="Google Shape;1659;p76"/>
          <p:cNvGrpSpPr/>
          <p:nvPr/>
        </p:nvGrpSpPr>
        <p:grpSpPr>
          <a:xfrm flipH="1">
            <a:off x="719998" y="540001"/>
            <a:ext cx="196869" cy="299453"/>
            <a:chOff x="8526649" y="4031226"/>
            <a:chExt cx="196869" cy="299453"/>
          </a:xfrm>
        </p:grpSpPr>
        <p:sp>
          <p:nvSpPr>
            <p:cNvPr id="1660" name="Google Shape;1660;p76"/>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76"/>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76"/>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76"/>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76"/>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76"/>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6" name="Google Shape;1666;p76"/>
          <p:cNvSpPr/>
          <p:nvPr/>
        </p:nvSpPr>
        <p:spPr>
          <a:xfrm>
            <a:off x="2674962" y="2061837"/>
            <a:ext cx="3793735" cy="451750"/>
          </a:xfrm>
          <a:prstGeom prst="rect">
            <a:avLst/>
          </a:prstGeom>
        </p:spPr>
        <p:txBody>
          <a:bodyPr>
            <a:prstTxWarp prst="textPlain"/>
          </a:bodyPr>
          <a:lstStyle/>
          <a:p>
            <a:pPr lvl="0" algn="ctr"/>
            <a:r>
              <a:rPr b="0" i="0">
                <a:ln cap="flat" cmpd="sng" w="19050">
                  <a:solidFill>
                    <a:schemeClr val="lt1"/>
                  </a:solidFill>
                  <a:prstDash val="solid"/>
                  <a:round/>
                  <a:headEnd len="sm" w="sm" type="none"/>
                  <a:tailEnd len="sm" w="sm" type="none"/>
                </a:ln>
                <a:noFill/>
                <a:latin typeface="Archivo;900"/>
              </a:rPr>
              <a:t>FINANCIAL</a:t>
            </a: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0" name="Shape 1670"/>
        <p:cNvGrpSpPr/>
        <p:nvPr/>
      </p:nvGrpSpPr>
      <p:grpSpPr>
        <a:xfrm>
          <a:off x="0" y="0"/>
          <a:ext cx="0" cy="0"/>
          <a:chOff x="0" y="0"/>
          <a:chExt cx="0" cy="0"/>
        </a:xfrm>
      </p:grpSpPr>
      <p:sp>
        <p:nvSpPr>
          <p:cNvPr id="1671" name="Google Shape;1671;p77"/>
          <p:cNvSpPr txBox="1"/>
          <p:nvPr>
            <p:ph type="title"/>
          </p:nvPr>
        </p:nvSpPr>
        <p:spPr>
          <a:xfrm>
            <a:off x="2060200" y="540000"/>
            <a:ext cx="50238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PREDICTED GROWTH </a:t>
            </a:r>
            <a:endParaRPr/>
          </a:p>
        </p:txBody>
      </p:sp>
      <p:cxnSp>
        <p:nvCxnSpPr>
          <p:cNvPr id="1672" name="Google Shape;1672;p77"/>
          <p:cNvCxnSpPr/>
          <p:nvPr/>
        </p:nvCxnSpPr>
        <p:spPr>
          <a:xfrm>
            <a:off x="1380613" y="3528350"/>
            <a:ext cx="4070100" cy="0"/>
          </a:xfrm>
          <a:prstGeom prst="straightConnector1">
            <a:avLst/>
          </a:prstGeom>
          <a:noFill/>
          <a:ln cap="flat" cmpd="sng" w="9525">
            <a:solidFill>
              <a:schemeClr val="dk1"/>
            </a:solidFill>
            <a:prstDash val="solid"/>
            <a:round/>
            <a:headEnd len="med" w="med" type="none"/>
            <a:tailEnd len="med" w="med" type="none"/>
          </a:ln>
        </p:spPr>
      </p:cxnSp>
      <p:cxnSp>
        <p:nvCxnSpPr>
          <p:cNvPr id="1673" name="Google Shape;1673;p77"/>
          <p:cNvCxnSpPr/>
          <p:nvPr/>
        </p:nvCxnSpPr>
        <p:spPr>
          <a:xfrm>
            <a:off x="1380613" y="3103230"/>
            <a:ext cx="4070100" cy="0"/>
          </a:xfrm>
          <a:prstGeom prst="straightConnector1">
            <a:avLst/>
          </a:prstGeom>
          <a:noFill/>
          <a:ln cap="flat" cmpd="sng" w="9525">
            <a:solidFill>
              <a:schemeClr val="dk1"/>
            </a:solidFill>
            <a:prstDash val="solid"/>
            <a:round/>
            <a:headEnd len="med" w="med" type="none"/>
            <a:tailEnd len="med" w="med" type="none"/>
          </a:ln>
        </p:spPr>
      </p:cxnSp>
      <p:cxnSp>
        <p:nvCxnSpPr>
          <p:cNvPr id="1674" name="Google Shape;1674;p77"/>
          <p:cNvCxnSpPr/>
          <p:nvPr/>
        </p:nvCxnSpPr>
        <p:spPr>
          <a:xfrm>
            <a:off x="1380613" y="2678110"/>
            <a:ext cx="4070100" cy="0"/>
          </a:xfrm>
          <a:prstGeom prst="straightConnector1">
            <a:avLst/>
          </a:prstGeom>
          <a:noFill/>
          <a:ln cap="flat" cmpd="sng" w="9525">
            <a:solidFill>
              <a:schemeClr val="dk1"/>
            </a:solidFill>
            <a:prstDash val="solid"/>
            <a:round/>
            <a:headEnd len="med" w="med" type="none"/>
            <a:tailEnd len="med" w="med" type="none"/>
          </a:ln>
        </p:spPr>
      </p:cxnSp>
      <p:cxnSp>
        <p:nvCxnSpPr>
          <p:cNvPr id="1675" name="Google Shape;1675;p77"/>
          <p:cNvCxnSpPr/>
          <p:nvPr/>
        </p:nvCxnSpPr>
        <p:spPr>
          <a:xfrm>
            <a:off x="1380613" y="2252990"/>
            <a:ext cx="4070100" cy="0"/>
          </a:xfrm>
          <a:prstGeom prst="straightConnector1">
            <a:avLst/>
          </a:prstGeom>
          <a:noFill/>
          <a:ln cap="flat" cmpd="sng" w="9525">
            <a:solidFill>
              <a:schemeClr val="dk1"/>
            </a:solidFill>
            <a:prstDash val="solid"/>
            <a:round/>
            <a:headEnd len="med" w="med" type="none"/>
            <a:tailEnd len="med" w="med" type="none"/>
          </a:ln>
        </p:spPr>
      </p:cxnSp>
      <p:cxnSp>
        <p:nvCxnSpPr>
          <p:cNvPr id="1676" name="Google Shape;1676;p77"/>
          <p:cNvCxnSpPr/>
          <p:nvPr/>
        </p:nvCxnSpPr>
        <p:spPr>
          <a:xfrm>
            <a:off x="1380613" y="1827870"/>
            <a:ext cx="4070100" cy="0"/>
          </a:xfrm>
          <a:prstGeom prst="straightConnector1">
            <a:avLst/>
          </a:prstGeom>
          <a:noFill/>
          <a:ln cap="flat" cmpd="sng" w="9525">
            <a:solidFill>
              <a:schemeClr val="dk1"/>
            </a:solidFill>
            <a:prstDash val="solid"/>
            <a:round/>
            <a:headEnd len="med" w="med" type="none"/>
            <a:tailEnd len="med" w="med" type="none"/>
          </a:ln>
        </p:spPr>
      </p:cxnSp>
      <p:cxnSp>
        <p:nvCxnSpPr>
          <p:cNvPr id="1677" name="Google Shape;1677;p77"/>
          <p:cNvCxnSpPr/>
          <p:nvPr/>
        </p:nvCxnSpPr>
        <p:spPr>
          <a:xfrm>
            <a:off x="1380613" y="1402750"/>
            <a:ext cx="4070100" cy="0"/>
          </a:xfrm>
          <a:prstGeom prst="straightConnector1">
            <a:avLst/>
          </a:prstGeom>
          <a:noFill/>
          <a:ln cap="flat" cmpd="sng" w="9525">
            <a:solidFill>
              <a:schemeClr val="dk1"/>
            </a:solidFill>
            <a:prstDash val="solid"/>
            <a:round/>
            <a:headEnd len="med" w="med" type="none"/>
            <a:tailEnd len="med" w="med" type="none"/>
          </a:ln>
        </p:spPr>
      </p:cxnSp>
      <p:sp>
        <p:nvSpPr>
          <p:cNvPr id="1678" name="Google Shape;1678;p77"/>
          <p:cNvSpPr txBox="1"/>
          <p:nvPr/>
        </p:nvSpPr>
        <p:spPr>
          <a:xfrm>
            <a:off x="1380625" y="3873688"/>
            <a:ext cx="880500" cy="32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Sans"/>
                <a:ea typeface="IBM Plex Sans"/>
                <a:cs typeface="IBM Plex Sans"/>
                <a:sym typeface="IBM Plex Sans"/>
              </a:rPr>
              <a:t>2021</a:t>
            </a:r>
            <a:endParaRPr>
              <a:solidFill>
                <a:srgbClr val="000000"/>
              </a:solidFill>
              <a:latin typeface="IBM Plex Sans"/>
              <a:ea typeface="IBM Plex Sans"/>
              <a:cs typeface="IBM Plex Sans"/>
              <a:sym typeface="IBM Plex Sans"/>
            </a:endParaRPr>
          </a:p>
        </p:txBody>
      </p:sp>
      <p:sp>
        <p:nvSpPr>
          <p:cNvPr id="1679" name="Google Shape;1679;p77"/>
          <p:cNvSpPr txBox="1"/>
          <p:nvPr/>
        </p:nvSpPr>
        <p:spPr>
          <a:xfrm>
            <a:off x="2435867" y="3873688"/>
            <a:ext cx="880500" cy="32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Sans"/>
                <a:ea typeface="IBM Plex Sans"/>
                <a:cs typeface="IBM Plex Sans"/>
                <a:sym typeface="IBM Plex Sans"/>
              </a:rPr>
              <a:t>2022</a:t>
            </a:r>
            <a:endParaRPr>
              <a:solidFill>
                <a:srgbClr val="000000"/>
              </a:solidFill>
              <a:latin typeface="IBM Plex Sans"/>
              <a:ea typeface="IBM Plex Sans"/>
              <a:cs typeface="IBM Plex Sans"/>
              <a:sym typeface="IBM Plex Sans"/>
            </a:endParaRPr>
          </a:p>
        </p:txBody>
      </p:sp>
      <p:sp>
        <p:nvSpPr>
          <p:cNvPr id="1680" name="Google Shape;1680;p77"/>
          <p:cNvSpPr txBox="1"/>
          <p:nvPr/>
        </p:nvSpPr>
        <p:spPr>
          <a:xfrm>
            <a:off x="3491110" y="3873688"/>
            <a:ext cx="880500" cy="32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Sans"/>
                <a:ea typeface="IBM Plex Sans"/>
                <a:cs typeface="IBM Plex Sans"/>
                <a:sym typeface="IBM Plex Sans"/>
              </a:rPr>
              <a:t>2023</a:t>
            </a:r>
            <a:endParaRPr>
              <a:solidFill>
                <a:srgbClr val="000000"/>
              </a:solidFill>
              <a:latin typeface="IBM Plex Sans"/>
              <a:ea typeface="IBM Plex Sans"/>
              <a:cs typeface="IBM Plex Sans"/>
              <a:sym typeface="IBM Plex Sans"/>
            </a:endParaRPr>
          </a:p>
        </p:txBody>
      </p:sp>
      <p:sp>
        <p:nvSpPr>
          <p:cNvPr id="1681" name="Google Shape;1681;p77"/>
          <p:cNvSpPr txBox="1"/>
          <p:nvPr/>
        </p:nvSpPr>
        <p:spPr>
          <a:xfrm>
            <a:off x="4546352" y="3873688"/>
            <a:ext cx="880500" cy="32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Sans"/>
                <a:ea typeface="IBM Plex Sans"/>
                <a:cs typeface="IBM Plex Sans"/>
                <a:sym typeface="IBM Plex Sans"/>
              </a:rPr>
              <a:t>2024</a:t>
            </a:r>
            <a:endParaRPr>
              <a:solidFill>
                <a:srgbClr val="000000"/>
              </a:solidFill>
              <a:latin typeface="IBM Plex Sans"/>
              <a:ea typeface="IBM Plex Sans"/>
              <a:cs typeface="IBM Plex Sans"/>
              <a:sym typeface="IBM Plex Sans"/>
            </a:endParaRPr>
          </a:p>
        </p:txBody>
      </p:sp>
      <p:sp>
        <p:nvSpPr>
          <p:cNvPr id="1682" name="Google Shape;1682;p77"/>
          <p:cNvSpPr txBox="1"/>
          <p:nvPr/>
        </p:nvSpPr>
        <p:spPr>
          <a:xfrm>
            <a:off x="812438" y="3654088"/>
            <a:ext cx="508500" cy="240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IBM Plex Sans"/>
                <a:ea typeface="IBM Plex Sans"/>
                <a:cs typeface="IBM Plex Sans"/>
                <a:sym typeface="IBM Plex Sans"/>
              </a:rPr>
              <a:t>0</a:t>
            </a:r>
            <a:endParaRPr>
              <a:solidFill>
                <a:srgbClr val="000000"/>
              </a:solidFill>
              <a:latin typeface="IBM Plex Sans"/>
              <a:ea typeface="IBM Plex Sans"/>
              <a:cs typeface="IBM Plex Sans"/>
              <a:sym typeface="IBM Plex Sans"/>
            </a:endParaRPr>
          </a:p>
        </p:txBody>
      </p:sp>
      <p:pic>
        <p:nvPicPr>
          <p:cNvPr id="1683" name="Google Shape;1683;p77" title="Gráfico">
            <a:hlinkClick r:id="rId3"/>
          </p:cNvPr>
          <p:cNvPicPr preferRelativeResize="0"/>
          <p:nvPr/>
        </p:nvPicPr>
        <p:blipFill>
          <a:blip r:embed="rId4">
            <a:alphaModFix/>
          </a:blip>
          <a:stretch>
            <a:fillRect/>
          </a:stretch>
        </p:blipFill>
        <p:spPr>
          <a:xfrm>
            <a:off x="1380624" y="1251304"/>
            <a:ext cx="4070099" cy="2551383"/>
          </a:xfrm>
          <a:prstGeom prst="rect">
            <a:avLst/>
          </a:prstGeom>
          <a:noFill/>
          <a:ln>
            <a:noFill/>
          </a:ln>
        </p:spPr>
      </p:pic>
      <p:sp>
        <p:nvSpPr>
          <p:cNvPr id="1684" name="Google Shape;1684;p77"/>
          <p:cNvSpPr txBox="1"/>
          <p:nvPr/>
        </p:nvSpPr>
        <p:spPr>
          <a:xfrm>
            <a:off x="812438" y="3230978"/>
            <a:ext cx="508500" cy="240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IBM Plex Sans"/>
                <a:ea typeface="IBM Plex Sans"/>
                <a:cs typeface="IBM Plex Sans"/>
                <a:sym typeface="IBM Plex Sans"/>
              </a:rPr>
              <a:t>20</a:t>
            </a:r>
            <a:endParaRPr>
              <a:solidFill>
                <a:srgbClr val="000000"/>
              </a:solidFill>
              <a:latin typeface="IBM Plex Sans"/>
              <a:ea typeface="IBM Plex Sans"/>
              <a:cs typeface="IBM Plex Sans"/>
              <a:sym typeface="IBM Plex Sans"/>
            </a:endParaRPr>
          </a:p>
        </p:txBody>
      </p:sp>
      <p:sp>
        <p:nvSpPr>
          <p:cNvPr id="1685" name="Google Shape;1685;p77"/>
          <p:cNvSpPr txBox="1"/>
          <p:nvPr/>
        </p:nvSpPr>
        <p:spPr>
          <a:xfrm>
            <a:off x="812438" y="2807868"/>
            <a:ext cx="508500" cy="240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IBM Plex Sans"/>
                <a:ea typeface="IBM Plex Sans"/>
                <a:cs typeface="IBM Plex Sans"/>
                <a:sym typeface="IBM Plex Sans"/>
              </a:rPr>
              <a:t>40</a:t>
            </a:r>
            <a:endParaRPr>
              <a:solidFill>
                <a:srgbClr val="000000"/>
              </a:solidFill>
              <a:latin typeface="IBM Plex Sans"/>
              <a:ea typeface="IBM Plex Sans"/>
              <a:cs typeface="IBM Plex Sans"/>
              <a:sym typeface="IBM Plex Sans"/>
            </a:endParaRPr>
          </a:p>
        </p:txBody>
      </p:sp>
      <p:sp>
        <p:nvSpPr>
          <p:cNvPr id="1686" name="Google Shape;1686;p77"/>
          <p:cNvSpPr txBox="1"/>
          <p:nvPr/>
        </p:nvSpPr>
        <p:spPr>
          <a:xfrm>
            <a:off x="812438" y="2384758"/>
            <a:ext cx="508500" cy="240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IBM Plex Sans"/>
                <a:ea typeface="IBM Plex Sans"/>
                <a:cs typeface="IBM Plex Sans"/>
                <a:sym typeface="IBM Plex Sans"/>
              </a:rPr>
              <a:t>60</a:t>
            </a:r>
            <a:endParaRPr>
              <a:solidFill>
                <a:srgbClr val="000000"/>
              </a:solidFill>
              <a:latin typeface="IBM Plex Sans"/>
              <a:ea typeface="IBM Plex Sans"/>
              <a:cs typeface="IBM Plex Sans"/>
              <a:sym typeface="IBM Plex Sans"/>
            </a:endParaRPr>
          </a:p>
        </p:txBody>
      </p:sp>
      <p:sp>
        <p:nvSpPr>
          <p:cNvPr id="1687" name="Google Shape;1687;p77"/>
          <p:cNvSpPr txBox="1"/>
          <p:nvPr/>
        </p:nvSpPr>
        <p:spPr>
          <a:xfrm>
            <a:off x="812438" y="1961648"/>
            <a:ext cx="508500" cy="240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IBM Plex Sans"/>
                <a:ea typeface="IBM Plex Sans"/>
                <a:cs typeface="IBM Plex Sans"/>
                <a:sym typeface="IBM Plex Sans"/>
              </a:rPr>
              <a:t>80</a:t>
            </a:r>
            <a:endParaRPr>
              <a:solidFill>
                <a:srgbClr val="000000"/>
              </a:solidFill>
              <a:latin typeface="IBM Plex Sans"/>
              <a:ea typeface="IBM Plex Sans"/>
              <a:cs typeface="IBM Plex Sans"/>
              <a:sym typeface="IBM Plex Sans"/>
            </a:endParaRPr>
          </a:p>
        </p:txBody>
      </p:sp>
      <p:sp>
        <p:nvSpPr>
          <p:cNvPr id="1688" name="Google Shape;1688;p77"/>
          <p:cNvSpPr txBox="1"/>
          <p:nvPr/>
        </p:nvSpPr>
        <p:spPr>
          <a:xfrm>
            <a:off x="812438" y="1538538"/>
            <a:ext cx="508500" cy="240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IBM Plex Sans"/>
                <a:ea typeface="IBM Plex Sans"/>
                <a:cs typeface="IBM Plex Sans"/>
                <a:sym typeface="IBM Plex Sans"/>
              </a:rPr>
              <a:t>100</a:t>
            </a:r>
            <a:endParaRPr>
              <a:solidFill>
                <a:srgbClr val="000000"/>
              </a:solidFill>
              <a:latin typeface="IBM Plex Sans"/>
              <a:ea typeface="IBM Plex Sans"/>
              <a:cs typeface="IBM Plex Sans"/>
              <a:sym typeface="IBM Plex Sans"/>
            </a:endParaRPr>
          </a:p>
        </p:txBody>
      </p:sp>
      <p:sp>
        <p:nvSpPr>
          <p:cNvPr id="1689" name="Google Shape;1689;p77"/>
          <p:cNvSpPr txBox="1"/>
          <p:nvPr/>
        </p:nvSpPr>
        <p:spPr>
          <a:xfrm>
            <a:off x="5973310" y="1558713"/>
            <a:ext cx="20865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EMPLOYEES</a:t>
            </a:r>
            <a:endParaRPr sz="2000">
              <a:solidFill>
                <a:srgbClr val="000000"/>
              </a:solidFill>
              <a:latin typeface="Archivo Black"/>
              <a:ea typeface="Archivo Black"/>
              <a:cs typeface="Archivo Black"/>
              <a:sym typeface="Archivo Black"/>
            </a:endParaRPr>
          </a:p>
        </p:txBody>
      </p:sp>
      <p:sp>
        <p:nvSpPr>
          <p:cNvPr id="1690" name="Google Shape;1690;p77"/>
          <p:cNvSpPr txBox="1"/>
          <p:nvPr/>
        </p:nvSpPr>
        <p:spPr>
          <a:xfrm>
            <a:off x="5973310" y="1980513"/>
            <a:ext cx="20865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IBM Plex Mono"/>
                <a:ea typeface="IBM Plex Mono"/>
                <a:cs typeface="IBM Plex Mono"/>
                <a:sym typeface="IBM Plex Mono"/>
              </a:rPr>
              <a:t>Jupiter i</a:t>
            </a:r>
            <a:r>
              <a:rPr lang="en">
                <a:solidFill>
                  <a:srgbClr val="000000"/>
                </a:solidFill>
                <a:latin typeface="IBM Plex Mono"/>
                <a:ea typeface="IBM Plex Mono"/>
                <a:cs typeface="IBM Plex Mono"/>
                <a:sym typeface="IBM Plex Mono"/>
              </a:rPr>
              <a:t>s the biggest planet</a:t>
            </a:r>
            <a:endParaRPr>
              <a:solidFill>
                <a:srgbClr val="000000"/>
              </a:solidFill>
              <a:latin typeface="IBM Plex Mono"/>
              <a:ea typeface="IBM Plex Mono"/>
              <a:cs typeface="IBM Plex Mono"/>
              <a:sym typeface="IBM Plex Mono"/>
            </a:endParaRPr>
          </a:p>
        </p:txBody>
      </p:sp>
      <p:sp>
        <p:nvSpPr>
          <p:cNvPr id="1691" name="Google Shape;1691;p77"/>
          <p:cNvSpPr txBox="1"/>
          <p:nvPr/>
        </p:nvSpPr>
        <p:spPr>
          <a:xfrm>
            <a:off x="5973310" y="3076562"/>
            <a:ext cx="2086500" cy="42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latin typeface="Archivo Black"/>
                <a:ea typeface="Archivo Black"/>
                <a:cs typeface="Archivo Black"/>
                <a:sym typeface="Archivo Black"/>
              </a:rPr>
              <a:t>INVESTORS</a:t>
            </a:r>
            <a:endParaRPr sz="2000">
              <a:solidFill>
                <a:srgbClr val="000000"/>
              </a:solidFill>
              <a:latin typeface="Archivo Black"/>
              <a:ea typeface="Archivo Black"/>
              <a:cs typeface="Archivo Black"/>
              <a:sym typeface="Archivo Black"/>
            </a:endParaRPr>
          </a:p>
        </p:txBody>
      </p:sp>
      <p:sp>
        <p:nvSpPr>
          <p:cNvPr id="1692" name="Google Shape;1692;p77"/>
          <p:cNvSpPr txBox="1"/>
          <p:nvPr/>
        </p:nvSpPr>
        <p:spPr>
          <a:xfrm>
            <a:off x="5973310" y="3498363"/>
            <a:ext cx="2086500" cy="47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IBM Plex Mono"/>
                <a:ea typeface="IBM Plex Mono"/>
                <a:cs typeface="IBM Plex Mono"/>
                <a:sym typeface="IBM Plex Mono"/>
              </a:rPr>
              <a:t>Venus has high temperatures </a:t>
            </a:r>
            <a:endParaRPr>
              <a:solidFill>
                <a:srgbClr val="000000"/>
              </a:solidFill>
              <a:latin typeface="IBM Plex Mono"/>
              <a:ea typeface="IBM Plex Mono"/>
              <a:cs typeface="IBM Plex Mono"/>
              <a:sym typeface="IBM Plex Mono"/>
            </a:endParaRPr>
          </a:p>
        </p:txBody>
      </p:sp>
      <p:grpSp>
        <p:nvGrpSpPr>
          <p:cNvPr id="1693" name="Google Shape;1693;p77"/>
          <p:cNvGrpSpPr/>
          <p:nvPr/>
        </p:nvGrpSpPr>
        <p:grpSpPr>
          <a:xfrm>
            <a:off x="6852760" y="1231113"/>
            <a:ext cx="327600" cy="327600"/>
            <a:chOff x="3122725" y="2103350"/>
            <a:chExt cx="327600" cy="327600"/>
          </a:xfrm>
        </p:grpSpPr>
        <p:sp>
          <p:nvSpPr>
            <p:cNvPr id="1694" name="Google Shape;1694;p77"/>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77"/>
            <p:cNvSpPr/>
            <p:nvPr/>
          </p:nvSpPr>
          <p:spPr>
            <a:xfrm>
              <a:off x="3166188" y="2146825"/>
              <a:ext cx="240600" cy="240600"/>
            </a:xfrm>
            <a:prstGeom prst="ellipse">
              <a:avLst/>
            </a:prstGeom>
            <a:gradFill>
              <a:gsLst>
                <a:gs pos="0">
                  <a:schemeClr val="accent1"/>
                </a:gs>
                <a:gs pos="100000">
                  <a:schemeClr val="l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 name="Google Shape;1696;p77"/>
          <p:cNvGrpSpPr/>
          <p:nvPr/>
        </p:nvGrpSpPr>
        <p:grpSpPr>
          <a:xfrm>
            <a:off x="6852760" y="2734025"/>
            <a:ext cx="327600" cy="327600"/>
            <a:chOff x="3122725" y="2103350"/>
            <a:chExt cx="327600" cy="327600"/>
          </a:xfrm>
        </p:grpSpPr>
        <p:sp>
          <p:nvSpPr>
            <p:cNvPr id="1697" name="Google Shape;1697;p77"/>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77"/>
            <p:cNvSpPr/>
            <p:nvPr/>
          </p:nvSpPr>
          <p:spPr>
            <a:xfrm>
              <a:off x="3166188" y="2146825"/>
              <a:ext cx="240600" cy="240600"/>
            </a:xfrm>
            <a:prstGeom prst="ellipse">
              <a:avLst/>
            </a:pr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9" name="Google Shape;1699;p77"/>
          <p:cNvSpPr txBox="1"/>
          <p:nvPr/>
        </p:nvSpPr>
        <p:spPr>
          <a:xfrm>
            <a:off x="720000" y="4426532"/>
            <a:ext cx="7704000" cy="1077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000">
                <a:solidFill>
                  <a:schemeClr val="dk1"/>
                </a:solidFill>
                <a:latin typeface="IBM Plex Mono"/>
                <a:ea typeface="IBM Plex Mono"/>
                <a:cs typeface="IBM Plex Mono"/>
                <a:sym typeface="IBM Plex Mono"/>
              </a:rPr>
              <a:t>Follow the link in the graph to modify its data and paste the new one here. </a:t>
            </a:r>
            <a:r>
              <a:rPr b="1" lang="en" sz="1000">
                <a:solidFill>
                  <a:schemeClr val="dk1"/>
                </a:solidFill>
                <a:uFill>
                  <a:noFill/>
                </a:uFill>
                <a:latin typeface="IBM Plex Mono"/>
                <a:ea typeface="IBM Plex Mono"/>
                <a:cs typeface="IBM Plex Mono"/>
                <a:sym typeface="IBM Plex Mono"/>
                <a:hlinkClick r:id="rId5">
                  <a:extLst>
                    <a:ext uri="{A12FA001-AC4F-418D-AE19-62706E023703}">
                      <ahyp:hlinkClr val="tx"/>
                    </a:ext>
                  </a:extLst>
                </a:hlinkClick>
              </a:rPr>
              <a:t>For more info, click here</a:t>
            </a:r>
            <a:endParaRPr b="1" sz="1000">
              <a:solidFill>
                <a:schemeClr val="dk1"/>
              </a:solidFill>
              <a:latin typeface="IBM Plex Mono"/>
              <a:ea typeface="IBM Plex Mono"/>
              <a:cs typeface="IBM Plex Mono"/>
              <a:sym typeface="IBM Plex Mono"/>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3" name="Shape 1703"/>
        <p:cNvGrpSpPr/>
        <p:nvPr/>
      </p:nvGrpSpPr>
      <p:grpSpPr>
        <a:xfrm>
          <a:off x="0" y="0"/>
          <a:ext cx="0" cy="0"/>
          <a:chOff x="0" y="0"/>
          <a:chExt cx="0" cy="0"/>
        </a:xfrm>
      </p:grpSpPr>
      <p:sp>
        <p:nvSpPr>
          <p:cNvPr id="1704" name="Google Shape;1704;p78"/>
          <p:cNvSpPr txBox="1"/>
          <p:nvPr>
            <p:ph type="title"/>
          </p:nvPr>
        </p:nvSpPr>
        <p:spPr>
          <a:xfrm>
            <a:off x="3890100" y="745325"/>
            <a:ext cx="4251000" cy="653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24h 37m 23s</a:t>
            </a:r>
            <a:endParaRPr/>
          </a:p>
        </p:txBody>
      </p:sp>
      <p:sp>
        <p:nvSpPr>
          <p:cNvPr id="1705" name="Google Shape;1705;p78"/>
          <p:cNvSpPr txBox="1"/>
          <p:nvPr>
            <p:ph idx="1" type="subTitle"/>
          </p:nvPr>
        </p:nvSpPr>
        <p:spPr>
          <a:xfrm>
            <a:off x="3890100" y="1398427"/>
            <a:ext cx="4251000" cy="445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Is Jupiter's rotation period</a:t>
            </a:r>
            <a:endParaRPr/>
          </a:p>
        </p:txBody>
      </p:sp>
      <p:sp>
        <p:nvSpPr>
          <p:cNvPr id="1706" name="Google Shape;1706;p78"/>
          <p:cNvSpPr txBox="1"/>
          <p:nvPr>
            <p:ph idx="2" type="title"/>
          </p:nvPr>
        </p:nvSpPr>
        <p:spPr>
          <a:xfrm>
            <a:off x="3890100" y="2049074"/>
            <a:ext cx="4251000" cy="653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333,000</a:t>
            </a:r>
            <a:endParaRPr/>
          </a:p>
        </p:txBody>
      </p:sp>
      <p:sp>
        <p:nvSpPr>
          <p:cNvPr id="1707" name="Google Shape;1707;p78"/>
          <p:cNvSpPr txBox="1"/>
          <p:nvPr>
            <p:ph idx="3" type="subTitle"/>
          </p:nvPr>
        </p:nvSpPr>
        <p:spPr>
          <a:xfrm>
            <a:off x="3890100" y="2702170"/>
            <a:ext cx="4251000" cy="445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Earths is the Sun’s mass</a:t>
            </a:r>
            <a:endParaRPr/>
          </a:p>
        </p:txBody>
      </p:sp>
      <p:sp>
        <p:nvSpPr>
          <p:cNvPr id="1708" name="Google Shape;1708;p78"/>
          <p:cNvSpPr txBox="1"/>
          <p:nvPr>
            <p:ph idx="4" type="title"/>
          </p:nvPr>
        </p:nvSpPr>
        <p:spPr>
          <a:xfrm>
            <a:off x="3890100" y="3352825"/>
            <a:ext cx="4251000" cy="653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386,000 km</a:t>
            </a:r>
            <a:endParaRPr/>
          </a:p>
        </p:txBody>
      </p:sp>
      <p:sp>
        <p:nvSpPr>
          <p:cNvPr id="1709" name="Google Shape;1709;p78"/>
          <p:cNvSpPr txBox="1"/>
          <p:nvPr>
            <p:ph idx="5" type="subTitle"/>
          </p:nvPr>
        </p:nvSpPr>
        <p:spPr>
          <a:xfrm>
            <a:off x="3890100" y="4005925"/>
            <a:ext cx="4251000" cy="445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distance between Earth and Moon</a:t>
            </a:r>
            <a:endParaRPr/>
          </a:p>
        </p:txBody>
      </p:sp>
      <p:sp>
        <p:nvSpPr>
          <p:cNvPr id="1710" name="Google Shape;1710;p78"/>
          <p:cNvSpPr/>
          <p:nvPr/>
        </p:nvSpPr>
        <p:spPr>
          <a:xfrm>
            <a:off x="513925" y="4392875"/>
            <a:ext cx="255000" cy="255000"/>
          </a:xfrm>
          <a:prstGeom prst="ellipse">
            <a:avLst/>
          </a:prstGeom>
          <a:gradFill>
            <a:gsLst>
              <a:gs pos="0">
                <a:schemeClr val="dk2"/>
              </a:gs>
              <a:gs pos="50000">
                <a:schemeClr val="lt2"/>
              </a:gs>
              <a:gs pos="100000">
                <a:schemeClr val="accent2"/>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11" name="Google Shape;1711;p78"/>
          <p:cNvPicPr preferRelativeResize="0"/>
          <p:nvPr/>
        </p:nvPicPr>
        <p:blipFill rotWithShape="1">
          <a:blip r:embed="rId3">
            <a:alphaModFix/>
          </a:blip>
          <a:srcRect b="0" l="10386" r="10386" t="0"/>
          <a:stretch/>
        </p:blipFill>
        <p:spPr>
          <a:xfrm>
            <a:off x="847500" y="1036050"/>
            <a:ext cx="3042600" cy="3071400"/>
          </a:xfrm>
          <a:prstGeom prst="ellipse">
            <a:avLst/>
          </a:prstGeom>
          <a:noFill/>
          <a:ln>
            <a:noFill/>
          </a:ln>
        </p:spPr>
      </p:pic>
      <p:sp>
        <p:nvSpPr>
          <p:cNvPr id="1712" name="Google Shape;1712;p78"/>
          <p:cNvSpPr/>
          <p:nvPr/>
        </p:nvSpPr>
        <p:spPr>
          <a:xfrm>
            <a:off x="720000" y="735600"/>
            <a:ext cx="357600" cy="3576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6" name="Shape 1716"/>
        <p:cNvGrpSpPr/>
        <p:nvPr/>
      </p:nvGrpSpPr>
      <p:grpSpPr>
        <a:xfrm>
          <a:off x="0" y="0"/>
          <a:ext cx="0" cy="0"/>
          <a:chOff x="0" y="0"/>
          <a:chExt cx="0" cy="0"/>
        </a:xfrm>
      </p:grpSpPr>
      <p:sp>
        <p:nvSpPr>
          <p:cNvPr id="1717" name="Google Shape;1717;p79"/>
          <p:cNvSpPr/>
          <p:nvPr/>
        </p:nvSpPr>
        <p:spPr>
          <a:xfrm>
            <a:off x="655650" y="1533925"/>
            <a:ext cx="7833000" cy="2531400"/>
          </a:xfrm>
          <a:prstGeom prst="rect">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79"/>
          <p:cNvSpPr txBox="1"/>
          <p:nvPr>
            <p:ph type="title"/>
          </p:nvPr>
        </p:nvSpPr>
        <p:spPr>
          <a:xfrm>
            <a:off x="1283100" y="540000"/>
            <a:ext cx="65778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BALANCE SHEET</a:t>
            </a:r>
            <a:endParaRPr/>
          </a:p>
        </p:txBody>
      </p:sp>
      <p:graphicFrame>
        <p:nvGraphicFramePr>
          <p:cNvPr id="1719" name="Google Shape;1719;p79"/>
          <p:cNvGraphicFramePr/>
          <p:nvPr/>
        </p:nvGraphicFramePr>
        <p:xfrm>
          <a:off x="839250" y="1764038"/>
          <a:ext cx="3000000" cy="3000000"/>
        </p:xfrm>
        <a:graphic>
          <a:graphicData uri="http://schemas.openxmlformats.org/drawingml/2006/table">
            <a:tbl>
              <a:tblPr>
                <a:noFill/>
                <a:tableStyleId>{7E70D6E7-4F03-4D36-8417-EB34BE47EF8B}</a:tableStyleId>
              </a:tblPr>
              <a:tblGrid>
                <a:gridCol w="2488600"/>
                <a:gridCol w="2488600"/>
                <a:gridCol w="2488600"/>
              </a:tblGrid>
              <a:tr h="657700">
                <a:tc>
                  <a:txBody>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ASSETS</a:t>
                      </a:r>
                      <a:endParaRPr sz="2000">
                        <a:solidFill>
                          <a:schemeClr val="lt1"/>
                        </a:solidFill>
                        <a:latin typeface="Archivo Black"/>
                        <a:ea typeface="Archivo Black"/>
                        <a:cs typeface="Archivo Black"/>
                        <a:sym typeface="Archivo Black"/>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LIABILITIES</a:t>
                      </a:r>
                      <a:endParaRPr sz="2000">
                        <a:solidFill>
                          <a:schemeClr val="lt1"/>
                        </a:solidFill>
                        <a:latin typeface="Archivo Black"/>
                        <a:ea typeface="Archivo Black"/>
                        <a:cs typeface="Archivo Black"/>
                        <a:sym typeface="Archivo Black"/>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sz="2000">
                          <a:solidFill>
                            <a:schemeClr val="lt1"/>
                          </a:solidFill>
                          <a:latin typeface="Archivo Black"/>
                          <a:ea typeface="Archivo Black"/>
                          <a:cs typeface="Archivo Black"/>
                          <a:sym typeface="Archivo Black"/>
                        </a:rPr>
                        <a:t>EQUITY</a:t>
                      </a:r>
                      <a:endParaRPr sz="2000">
                        <a:solidFill>
                          <a:schemeClr val="lt1"/>
                        </a:solidFill>
                        <a:latin typeface="Archivo Black"/>
                        <a:ea typeface="Archivo Black"/>
                        <a:cs typeface="Archivo Black"/>
                        <a:sym typeface="Archivo Black"/>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r>
              <a:tr h="727225">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Mercury is the smallest planet </a:t>
                      </a:r>
                      <a:endParaRPr>
                        <a:solidFill>
                          <a:schemeClr val="lt1"/>
                        </a:solidFill>
                        <a:latin typeface="IBM Plex Mono"/>
                        <a:ea typeface="IBM Plex Mono"/>
                        <a:cs typeface="IBM Plex Mono"/>
                        <a:sym typeface="IBM Plex Mono"/>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Clr>
                          <a:schemeClr val="dk1"/>
                        </a:buClr>
                        <a:buSzPts val="1100"/>
                        <a:buFont typeface="Arial"/>
                        <a:buNone/>
                      </a:pPr>
                      <a:r>
                        <a:rPr lang="en">
                          <a:solidFill>
                            <a:schemeClr val="lt1"/>
                          </a:solidFill>
                          <a:latin typeface="IBM Plex Mono"/>
                          <a:ea typeface="IBM Plex Mono"/>
                          <a:cs typeface="IBM Plex Mono"/>
                          <a:sym typeface="IBM Plex Mono"/>
                        </a:rPr>
                        <a:t>Despite being red, Mars is a cold place</a:t>
                      </a:r>
                      <a:endParaRPr>
                        <a:solidFill>
                          <a:schemeClr val="lt1"/>
                        </a:solidFill>
                        <a:latin typeface="IBM Plex Mono"/>
                        <a:ea typeface="IBM Plex Mono"/>
                        <a:cs typeface="IBM Plex Mono"/>
                        <a:sym typeface="IBM Plex Mono"/>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Clr>
                          <a:schemeClr val="dk1"/>
                        </a:buClr>
                        <a:buSzPts val="1100"/>
                        <a:buFont typeface="Arial"/>
                        <a:buNone/>
                      </a:pPr>
                      <a:r>
                        <a:rPr lang="en">
                          <a:solidFill>
                            <a:schemeClr val="lt1"/>
                          </a:solidFill>
                          <a:latin typeface="IBM Plex Mono"/>
                          <a:ea typeface="IBM Plex Mono"/>
                          <a:cs typeface="IBM Plex Mono"/>
                          <a:sym typeface="IBM Plex Mono"/>
                        </a:rPr>
                        <a:t>Jupiter is the biggest planet</a:t>
                      </a:r>
                      <a:endParaRPr>
                        <a:solidFill>
                          <a:schemeClr val="lt1"/>
                        </a:solidFill>
                        <a:latin typeface="IBM Plex Mono"/>
                        <a:ea typeface="IBM Plex Mono"/>
                        <a:cs typeface="IBM Plex Mono"/>
                        <a:sym typeface="IBM Plex Mono"/>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1"/>
                    </a:solidFill>
                  </a:tcPr>
                </a:tc>
              </a:tr>
              <a:tr h="686250">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1M</a:t>
                      </a:r>
                      <a:endParaRPr>
                        <a:solidFill>
                          <a:schemeClr val="lt1"/>
                        </a:solidFill>
                        <a:latin typeface="IBM Plex Mono"/>
                        <a:ea typeface="IBM Plex Mono"/>
                        <a:cs typeface="IBM Plex Mono"/>
                        <a:sym typeface="IBM Plex Mono"/>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3K</a:t>
                      </a:r>
                      <a:endParaRPr>
                        <a:solidFill>
                          <a:schemeClr val="lt1"/>
                        </a:solidFill>
                        <a:latin typeface="IBM Plex Mono"/>
                        <a:ea typeface="IBM Plex Mono"/>
                        <a:cs typeface="IBM Plex Mono"/>
                        <a:sym typeface="IBM Plex Mono"/>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latin typeface="IBM Plex Mono"/>
                          <a:ea typeface="IBM Plex Mono"/>
                          <a:cs typeface="IBM Plex Mono"/>
                          <a:sym typeface="IBM Plex Mono"/>
                        </a:rPr>
                        <a:t>7K</a:t>
                      </a:r>
                      <a:endParaRPr>
                        <a:solidFill>
                          <a:schemeClr val="lt1"/>
                        </a:solidFill>
                        <a:latin typeface="IBM Plex Mono"/>
                        <a:ea typeface="IBM Plex Mono"/>
                        <a:cs typeface="IBM Plex Mono"/>
                        <a:sym typeface="IBM Plex Mono"/>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1"/>
                    </a:solidFill>
                  </a:tcPr>
                </a:tc>
              </a:tr>
            </a:tbl>
          </a:graphicData>
        </a:graphic>
      </p:graphicFrame>
      <p:sp>
        <p:nvSpPr>
          <p:cNvPr id="1720" name="Google Shape;1720;p79"/>
          <p:cNvSpPr/>
          <p:nvPr/>
        </p:nvSpPr>
        <p:spPr>
          <a:xfrm>
            <a:off x="7895546" y="574054"/>
            <a:ext cx="409500" cy="4095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79"/>
          <p:cNvSpPr/>
          <p:nvPr/>
        </p:nvSpPr>
        <p:spPr>
          <a:xfrm>
            <a:off x="885274" y="651451"/>
            <a:ext cx="254700" cy="2547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5" name="Shape 1725"/>
        <p:cNvGrpSpPr/>
        <p:nvPr/>
      </p:nvGrpSpPr>
      <p:grpSpPr>
        <a:xfrm>
          <a:off x="0" y="0"/>
          <a:ext cx="0" cy="0"/>
          <a:chOff x="0" y="0"/>
          <a:chExt cx="0" cy="0"/>
        </a:xfrm>
      </p:grpSpPr>
      <p:sp>
        <p:nvSpPr>
          <p:cNvPr id="1726" name="Google Shape;1726;p80"/>
          <p:cNvSpPr txBox="1"/>
          <p:nvPr>
            <p:ph type="title"/>
          </p:nvPr>
        </p:nvSpPr>
        <p:spPr>
          <a:xfrm>
            <a:off x="720000" y="1474925"/>
            <a:ext cx="2907600" cy="102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BUSINESS </a:t>
            </a:r>
            <a:endParaRPr/>
          </a:p>
        </p:txBody>
      </p:sp>
      <p:pic>
        <p:nvPicPr>
          <p:cNvPr id="1727" name="Google Shape;1727;p80"/>
          <p:cNvPicPr preferRelativeResize="0"/>
          <p:nvPr/>
        </p:nvPicPr>
        <p:blipFill>
          <a:blip r:embed="rId3">
            <a:alphaModFix/>
          </a:blip>
          <a:stretch>
            <a:fillRect/>
          </a:stretch>
        </p:blipFill>
        <p:spPr>
          <a:xfrm>
            <a:off x="4906738" y="1268975"/>
            <a:ext cx="3387199" cy="1905275"/>
          </a:xfrm>
          <a:prstGeom prst="rect">
            <a:avLst/>
          </a:prstGeom>
          <a:noFill/>
          <a:ln>
            <a:noFill/>
          </a:ln>
        </p:spPr>
      </p:pic>
      <p:sp>
        <p:nvSpPr>
          <p:cNvPr id="1728" name="Google Shape;1728;p80"/>
          <p:cNvSpPr txBox="1"/>
          <p:nvPr>
            <p:ph idx="1" type="subTitle"/>
          </p:nvPr>
        </p:nvSpPr>
        <p:spPr>
          <a:xfrm>
            <a:off x="720000" y="2506675"/>
            <a:ext cx="3290700" cy="1314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1729" name="Google Shape;1729;p80"/>
          <p:cNvSpPr/>
          <p:nvPr/>
        </p:nvSpPr>
        <p:spPr>
          <a:xfrm>
            <a:off x="849450" y="2120525"/>
            <a:ext cx="1103253" cy="266125"/>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PLAN</a:t>
            </a:r>
          </a:p>
        </p:txBody>
      </p:sp>
      <p:sp>
        <p:nvSpPr>
          <p:cNvPr id="1730" name="Google Shape;1730;p80"/>
          <p:cNvSpPr/>
          <p:nvPr/>
        </p:nvSpPr>
        <p:spPr>
          <a:xfrm>
            <a:off x="2094837" y="2120537"/>
            <a:ext cx="847163" cy="266117"/>
          </a:xfrm>
          <a:prstGeom prst="rect">
            <a:avLst/>
          </a:prstGeom>
        </p:spPr>
        <p:txBody>
          <a:bodyPr>
            <a:prstTxWarp prst="textPlain"/>
          </a:bodyPr>
          <a:lstStyle/>
          <a:p>
            <a:pPr lvl="0" algn="ctr"/>
            <a:r>
              <a:rPr b="0" i="0">
                <a:ln>
                  <a:noFill/>
                </a:ln>
                <a:gradFill>
                  <a:gsLst>
                    <a:gs pos="0">
                      <a:schemeClr val="lt2"/>
                    </a:gs>
                    <a:gs pos="50000">
                      <a:schemeClr val="accent2"/>
                    </a:gs>
                    <a:gs pos="100000">
                      <a:schemeClr val="accent5"/>
                    </a:gs>
                  </a:gsLst>
                  <a:lin ang="2698631" scaled="0"/>
                </a:gradFill>
                <a:latin typeface="Archivo;900"/>
              </a:rPr>
              <a:t>APP</a:t>
            </a:r>
          </a:p>
        </p:txBody>
      </p:sp>
      <p:grpSp>
        <p:nvGrpSpPr>
          <p:cNvPr id="1731" name="Google Shape;1731;p80"/>
          <p:cNvGrpSpPr/>
          <p:nvPr/>
        </p:nvGrpSpPr>
        <p:grpSpPr>
          <a:xfrm>
            <a:off x="4776675" y="1139475"/>
            <a:ext cx="3647325" cy="2988641"/>
            <a:chOff x="1986025" y="2475800"/>
            <a:chExt cx="3647325" cy="2988641"/>
          </a:xfrm>
        </p:grpSpPr>
        <p:sp>
          <p:nvSpPr>
            <p:cNvPr id="1732" name="Google Shape;1732;p80"/>
            <p:cNvSpPr/>
            <p:nvPr/>
          </p:nvSpPr>
          <p:spPr>
            <a:xfrm>
              <a:off x="3265250" y="4967816"/>
              <a:ext cx="1094200" cy="496625"/>
            </a:xfrm>
            <a:custGeom>
              <a:rect b="b" l="l" r="r" t="t"/>
              <a:pathLst>
                <a:path extrusionOk="0" h="19865" w="43768">
                  <a:moveTo>
                    <a:pt x="7572" y="0"/>
                  </a:moveTo>
                  <a:lnTo>
                    <a:pt x="6147" y="13617"/>
                  </a:lnTo>
                  <a:cubicBezTo>
                    <a:pt x="6147" y="13617"/>
                    <a:pt x="6046" y="15444"/>
                    <a:pt x="4423" y="16461"/>
                  </a:cubicBezTo>
                  <a:cubicBezTo>
                    <a:pt x="2795" y="17474"/>
                    <a:pt x="968" y="18390"/>
                    <a:pt x="968" y="18390"/>
                  </a:cubicBezTo>
                  <a:cubicBezTo>
                    <a:pt x="968" y="18390"/>
                    <a:pt x="1" y="19254"/>
                    <a:pt x="968" y="19865"/>
                  </a:cubicBezTo>
                  <a:lnTo>
                    <a:pt x="42800" y="19865"/>
                  </a:lnTo>
                  <a:cubicBezTo>
                    <a:pt x="43767" y="19254"/>
                    <a:pt x="42800" y="18390"/>
                    <a:pt x="42800" y="18390"/>
                  </a:cubicBezTo>
                  <a:cubicBezTo>
                    <a:pt x="42800" y="18390"/>
                    <a:pt x="40973" y="17474"/>
                    <a:pt x="39350" y="16461"/>
                  </a:cubicBezTo>
                  <a:cubicBezTo>
                    <a:pt x="37722" y="15444"/>
                    <a:pt x="37620" y="13617"/>
                    <a:pt x="37620" y="13617"/>
                  </a:cubicBezTo>
                  <a:lnTo>
                    <a:pt x="362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80"/>
            <p:cNvSpPr/>
            <p:nvPr/>
          </p:nvSpPr>
          <p:spPr>
            <a:xfrm>
              <a:off x="1986025" y="2475800"/>
              <a:ext cx="3647325" cy="2504325"/>
            </a:xfrm>
            <a:custGeom>
              <a:rect b="b" l="l" r="r" t="t"/>
              <a:pathLst>
                <a:path extrusionOk="0" h="100173" w="145893">
                  <a:moveTo>
                    <a:pt x="139847" y="5536"/>
                  </a:moveTo>
                  <a:cubicBezTo>
                    <a:pt x="140015" y="5536"/>
                    <a:pt x="140153" y="5674"/>
                    <a:pt x="140153" y="5841"/>
                  </a:cubicBezTo>
                  <a:lnTo>
                    <a:pt x="140153" y="80515"/>
                  </a:lnTo>
                  <a:cubicBezTo>
                    <a:pt x="140153" y="80682"/>
                    <a:pt x="140015" y="80820"/>
                    <a:pt x="139847" y="80820"/>
                  </a:cubicBezTo>
                  <a:lnTo>
                    <a:pt x="6045" y="80820"/>
                  </a:lnTo>
                  <a:cubicBezTo>
                    <a:pt x="5878" y="80820"/>
                    <a:pt x="5740" y="80682"/>
                    <a:pt x="5740" y="80515"/>
                  </a:cubicBezTo>
                  <a:lnTo>
                    <a:pt x="5740" y="5841"/>
                  </a:lnTo>
                  <a:cubicBezTo>
                    <a:pt x="5740" y="5674"/>
                    <a:pt x="5878" y="5536"/>
                    <a:pt x="6045" y="5536"/>
                  </a:cubicBezTo>
                  <a:close/>
                  <a:moveTo>
                    <a:pt x="72943" y="90452"/>
                  </a:moveTo>
                  <a:cubicBezTo>
                    <a:pt x="74455" y="90452"/>
                    <a:pt x="75681" y="91680"/>
                    <a:pt x="75681" y="93186"/>
                  </a:cubicBezTo>
                  <a:cubicBezTo>
                    <a:pt x="75681" y="94691"/>
                    <a:pt x="74455" y="95913"/>
                    <a:pt x="72943" y="95913"/>
                  </a:cubicBezTo>
                  <a:cubicBezTo>
                    <a:pt x="71433" y="95913"/>
                    <a:pt x="70206" y="94691"/>
                    <a:pt x="70206" y="93186"/>
                  </a:cubicBezTo>
                  <a:cubicBezTo>
                    <a:pt x="70206" y="91680"/>
                    <a:pt x="71433" y="90452"/>
                    <a:pt x="72943" y="90452"/>
                  </a:cubicBezTo>
                  <a:close/>
                  <a:moveTo>
                    <a:pt x="2438" y="0"/>
                  </a:moveTo>
                  <a:cubicBezTo>
                    <a:pt x="1094" y="0"/>
                    <a:pt x="0" y="1094"/>
                    <a:pt x="0" y="2438"/>
                  </a:cubicBezTo>
                  <a:lnTo>
                    <a:pt x="0" y="97735"/>
                  </a:lnTo>
                  <a:cubicBezTo>
                    <a:pt x="0" y="99083"/>
                    <a:pt x="1094" y="100172"/>
                    <a:pt x="2438" y="100172"/>
                  </a:cubicBezTo>
                  <a:lnTo>
                    <a:pt x="143450" y="100172"/>
                  </a:lnTo>
                  <a:cubicBezTo>
                    <a:pt x="144798" y="100172"/>
                    <a:pt x="145893" y="99083"/>
                    <a:pt x="145893" y="97735"/>
                  </a:cubicBezTo>
                  <a:lnTo>
                    <a:pt x="145893" y="2438"/>
                  </a:lnTo>
                  <a:cubicBezTo>
                    <a:pt x="145893" y="1094"/>
                    <a:pt x="144798" y="0"/>
                    <a:pt x="143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80"/>
            <p:cNvSpPr/>
            <p:nvPr/>
          </p:nvSpPr>
          <p:spPr>
            <a:xfrm>
              <a:off x="1986025" y="2475800"/>
              <a:ext cx="3647325" cy="2169125"/>
            </a:xfrm>
            <a:custGeom>
              <a:rect b="b" l="l" r="r" t="t"/>
              <a:pathLst>
                <a:path extrusionOk="0" h="86765" w="145893">
                  <a:moveTo>
                    <a:pt x="139847" y="5536"/>
                  </a:moveTo>
                  <a:cubicBezTo>
                    <a:pt x="140015" y="5536"/>
                    <a:pt x="140153" y="5674"/>
                    <a:pt x="140153" y="5841"/>
                  </a:cubicBezTo>
                  <a:lnTo>
                    <a:pt x="140153" y="80515"/>
                  </a:lnTo>
                  <a:cubicBezTo>
                    <a:pt x="140153" y="80682"/>
                    <a:pt x="140015" y="80820"/>
                    <a:pt x="139847" y="80820"/>
                  </a:cubicBezTo>
                  <a:lnTo>
                    <a:pt x="6045" y="80820"/>
                  </a:lnTo>
                  <a:cubicBezTo>
                    <a:pt x="5878" y="80820"/>
                    <a:pt x="5740" y="80682"/>
                    <a:pt x="5740" y="80515"/>
                  </a:cubicBezTo>
                  <a:lnTo>
                    <a:pt x="5740" y="5841"/>
                  </a:lnTo>
                  <a:cubicBezTo>
                    <a:pt x="5740" y="5674"/>
                    <a:pt x="5878" y="5536"/>
                    <a:pt x="6045" y="5536"/>
                  </a:cubicBezTo>
                  <a:close/>
                  <a:moveTo>
                    <a:pt x="2438" y="0"/>
                  </a:moveTo>
                  <a:cubicBezTo>
                    <a:pt x="1094" y="0"/>
                    <a:pt x="0" y="1094"/>
                    <a:pt x="0" y="2438"/>
                  </a:cubicBezTo>
                  <a:lnTo>
                    <a:pt x="0" y="86764"/>
                  </a:lnTo>
                  <a:lnTo>
                    <a:pt x="145893" y="86764"/>
                  </a:lnTo>
                  <a:lnTo>
                    <a:pt x="145893" y="2438"/>
                  </a:lnTo>
                  <a:cubicBezTo>
                    <a:pt x="145893" y="1094"/>
                    <a:pt x="144798" y="0"/>
                    <a:pt x="143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5" name="Google Shape;1735;p80"/>
          <p:cNvSpPr/>
          <p:nvPr/>
        </p:nvSpPr>
        <p:spPr>
          <a:xfrm>
            <a:off x="1385675" y="410550"/>
            <a:ext cx="258900" cy="2589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80"/>
          <p:cNvSpPr/>
          <p:nvPr/>
        </p:nvSpPr>
        <p:spPr>
          <a:xfrm>
            <a:off x="3333750" y="4241750"/>
            <a:ext cx="383400" cy="3834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0" name="Shape 1740"/>
        <p:cNvGrpSpPr/>
        <p:nvPr/>
      </p:nvGrpSpPr>
      <p:grpSpPr>
        <a:xfrm>
          <a:off x="0" y="0"/>
          <a:ext cx="0" cy="0"/>
          <a:chOff x="0" y="0"/>
          <a:chExt cx="0" cy="0"/>
        </a:xfrm>
      </p:grpSpPr>
      <p:sp>
        <p:nvSpPr>
          <p:cNvPr id="1741" name="Google Shape;1741;p81"/>
          <p:cNvSpPr txBox="1"/>
          <p:nvPr>
            <p:ph type="ctrTitle"/>
          </p:nvPr>
        </p:nvSpPr>
        <p:spPr>
          <a:xfrm>
            <a:off x="2429950" y="540000"/>
            <a:ext cx="4284000" cy="798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THANKS!</a:t>
            </a:r>
            <a:endParaRPr>
              <a:solidFill>
                <a:schemeClr val="dk1"/>
              </a:solidFill>
            </a:endParaRPr>
          </a:p>
        </p:txBody>
      </p:sp>
      <p:sp>
        <p:nvSpPr>
          <p:cNvPr id="1742" name="Google Shape;1742;p81"/>
          <p:cNvSpPr txBox="1"/>
          <p:nvPr>
            <p:ph idx="1" type="subTitle"/>
          </p:nvPr>
        </p:nvSpPr>
        <p:spPr>
          <a:xfrm>
            <a:off x="2425075" y="1549875"/>
            <a:ext cx="4293900" cy="472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lt1"/>
              </a:buClr>
              <a:buSzPts val="1100"/>
              <a:buFont typeface="Arial"/>
              <a:buNone/>
            </a:pPr>
            <a:r>
              <a:rPr lang="en"/>
              <a:t>Do you have any questions?</a:t>
            </a:r>
            <a:endParaRPr/>
          </a:p>
        </p:txBody>
      </p:sp>
      <p:sp>
        <p:nvSpPr>
          <p:cNvPr id="1743" name="Google Shape;1743;p81"/>
          <p:cNvSpPr txBox="1"/>
          <p:nvPr>
            <p:ph idx="2" type="subTitle"/>
          </p:nvPr>
        </p:nvSpPr>
        <p:spPr>
          <a:xfrm>
            <a:off x="3257900" y="2022075"/>
            <a:ext cx="2628300" cy="73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lt1"/>
              </a:buClr>
              <a:buSzPts val="1100"/>
              <a:buFont typeface="Arial"/>
              <a:buNone/>
            </a:pPr>
            <a:r>
              <a:rPr lang="en"/>
              <a:t>youremail@freepik.com </a:t>
            </a:r>
            <a:endParaRPr/>
          </a:p>
          <a:p>
            <a:pPr indent="0" lvl="0" marL="0" rtl="0" algn="ctr">
              <a:spcBef>
                <a:spcPts val="0"/>
              </a:spcBef>
              <a:spcAft>
                <a:spcPts val="0"/>
              </a:spcAft>
              <a:buClr>
                <a:schemeClr val="lt1"/>
              </a:buClr>
              <a:buSzPts val="1100"/>
              <a:buFont typeface="Arial"/>
              <a:buNone/>
            </a:pPr>
            <a:r>
              <a:rPr lang="en"/>
              <a:t>+91  620 421 838 </a:t>
            </a:r>
            <a:endParaRPr/>
          </a:p>
          <a:p>
            <a:pPr indent="0" lvl="0" marL="0" rtl="0" algn="ctr">
              <a:spcBef>
                <a:spcPts val="0"/>
              </a:spcBef>
              <a:spcAft>
                <a:spcPts val="0"/>
              </a:spcAft>
              <a:buClr>
                <a:schemeClr val="dk1"/>
              </a:buClr>
              <a:buSzPts val="1100"/>
              <a:buFont typeface="Arial"/>
              <a:buNone/>
            </a:pPr>
            <a:r>
              <a:rPr lang="en"/>
              <a:t>yourcompany.com</a:t>
            </a:r>
            <a:endParaRPr/>
          </a:p>
        </p:txBody>
      </p:sp>
      <p:sp>
        <p:nvSpPr>
          <p:cNvPr id="1744" name="Google Shape;1744;p81"/>
          <p:cNvSpPr/>
          <p:nvPr/>
        </p:nvSpPr>
        <p:spPr>
          <a:xfrm>
            <a:off x="2923925" y="914400"/>
            <a:ext cx="3296206" cy="472350"/>
          </a:xfrm>
          <a:prstGeom prst="rect">
            <a:avLst/>
          </a:prstGeom>
        </p:spPr>
        <p:txBody>
          <a:bodyPr>
            <a:prstTxWarp prst="textPlain"/>
          </a:bodyPr>
          <a:lstStyle/>
          <a:p>
            <a:pPr lvl="0" algn="ctr"/>
            <a:r>
              <a:rPr b="0" i="0">
                <a:ln>
                  <a:noFill/>
                </a:ln>
                <a:gradFill>
                  <a:gsLst>
                    <a:gs pos="0">
                      <a:schemeClr val="lt2"/>
                    </a:gs>
                    <a:gs pos="50000">
                      <a:schemeClr val="accent2"/>
                    </a:gs>
                    <a:gs pos="100000">
                      <a:schemeClr val="accent5"/>
                    </a:gs>
                  </a:gsLst>
                  <a:lin ang="2698631" scaled="0"/>
                </a:gradFill>
                <a:latin typeface="Archivo;900"/>
              </a:rPr>
              <a:t>THANKS!</a:t>
            </a:r>
          </a:p>
        </p:txBody>
      </p:sp>
      <p:sp>
        <p:nvSpPr>
          <p:cNvPr id="1745" name="Google Shape;1745;p81"/>
          <p:cNvSpPr txBox="1"/>
          <p:nvPr/>
        </p:nvSpPr>
        <p:spPr>
          <a:xfrm>
            <a:off x="2704475" y="4234200"/>
            <a:ext cx="3735000" cy="369300"/>
          </a:xfrm>
          <a:prstGeom prst="rect">
            <a:avLst/>
          </a:prstGeom>
          <a:noFill/>
          <a:ln>
            <a:noFill/>
          </a:ln>
        </p:spPr>
        <p:txBody>
          <a:bodyPr anchorCtr="0" anchor="t" bIns="91425" lIns="91425" spcFirstLastPara="1" rIns="91425" wrap="square" tIns="91425">
            <a:spAutoFit/>
          </a:bodyPr>
          <a:lstStyle/>
          <a:p>
            <a:pPr indent="0" lvl="0" marL="0" rtl="0" algn="ctr">
              <a:spcBef>
                <a:spcPts val="300"/>
              </a:spcBef>
              <a:spcAft>
                <a:spcPts val="0"/>
              </a:spcAft>
              <a:buNone/>
            </a:pPr>
            <a:r>
              <a:rPr lang="en" sz="1200">
                <a:solidFill>
                  <a:schemeClr val="lt1"/>
                </a:solidFill>
                <a:latin typeface="IBM Plex Mono"/>
                <a:ea typeface="IBM Plex Mono"/>
                <a:cs typeface="IBM Plex Mono"/>
                <a:sym typeface="IBM Plex Mono"/>
              </a:rPr>
              <a:t>Please keep this slide for </a:t>
            </a:r>
            <a:r>
              <a:rPr lang="en" sz="1200">
                <a:solidFill>
                  <a:schemeClr val="lt1"/>
                </a:solidFill>
                <a:latin typeface="IBM Plex Mono"/>
                <a:ea typeface="IBM Plex Mono"/>
                <a:cs typeface="IBM Plex Mono"/>
                <a:sym typeface="IBM Plex Mono"/>
              </a:rPr>
              <a:t>attribution</a:t>
            </a:r>
            <a:endParaRPr sz="1200">
              <a:solidFill>
                <a:schemeClr val="lt1"/>
              </a:solidFill>
              <a:latin typeface="IBM Plex Mono"/>
              <a:ea typeface="IBM Plex Mono"/>
              <a:cs typeface="IBM Plex Mono"/>
              <a:sym typeface="IBM Plex Mono"/>
            </a:endParaRPr>
          </a:p>
        </p:txBody>
      </p:sp>
      <p:sp>
        <p:nvSpPr>
          <p:cNvPr id="1746" name="Google Shape;1746;p81"/>
          <p:cNvSpPr/>
          <p:nvPr/>
        </p:nvSpPr>
        <p:spPr>
          <a:xfrm>
            <a:off x="4280950" y="2871127"/>
            <a:ext cx="582000" cy="582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81"/>
          <p:cNvSpPr/>
          <p:nvPr/>
        </p:nvSpPr>
        <p:spPr>
          <a:xfrm>
            <a:off x="5289475" y="2871127"/>
            <a:ext cx="582000" cy="582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81"/>
          <p:cNvSpPr/>
          <p:nvPr/>
        </p:nvSpPr>
        <p:spPr>
          <a:xfrm>
            <a:off x="3272475" y="2871177"/>
            <a:ext cx="582000" cy="5820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81"/>
          <p:cNvSpPr/>
          <p:nvPr/>
        </p:nvSpPr>
        <p:spPr>
          <a:xfrm>
            <a:off x="3390593" y="298909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0" name="Google Shape;1750;p81"/>
          <p:cNvGrpSpPr/>
          <p:nvPr/>
        </p:nvGrpSpPr>
        <p:grpSpPr>
          <a:xfrm>
            <a:off x="4398927" y="2989290"/>
            <a:ext cx="346056" cy="345674"/>
            <a:chOff x="3303268" y="3817349"/>
            <a:chExt cx="346056" cy="345674"/>
          </a:xfrm>
        </p:grpSpPr>
        <p:sp>
          <p:nvSpPr>
            <p:cNvPr id="1751" name="Google Shape;1751;p81"/>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81"/>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81"/>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81"/>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 name="Google Shape;1755;p81"/>
          <p:cNvGrpSpPr/>
          <p:nvPr/>
        </p:nvGrpSpPr>
        <p:grpSpPr>
          <a:xfrm>
            <a:off x="5407616" y="2989290"/>
            <a:ext cx="346056" cy="345674"/>
            <a:chOff x="3752358" y="3817349"/>
            <a:chExt cx="346056" cy="345674"/>
          </a:xfrm>
        </p:grpSpPr>
        <p:sp>
          <p:nvSpPr>
            <p:cNvPr id="1756" name="Google Shape;1756;p8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8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8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8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 name="Google Shape;1760;p81"/>
          <p:cNvGrpSpPr/>
          <p:nvPr/>
        </p:nvGrpSpPr>
        <p:grpSpPr>
          <a:xfrm>
            <a:off x="7540954" y="-1602609"/>
            <a:ext cx="3198000" cy="3198000"/>
            <a:chOff x="-1534350" y="3587900"/>
            <a:chExt cx="3198000" cy="3198000"/>
          </a:xfrm>
        </p:grpSpPr>
        <p:sp>
          <p:nvSpPr>
            <p:cNvPr id="1761" name="Google Shape;1761;p81"/>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81"/>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81"/>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4" name="Google Shape;1764;p81"/>
          <p:cNvSpPr/>
          <p:nvPr/>
        </p:nvSpPr>
        <p:spPr>
          <a:xfrm>
            <a:off x="939046" y="1185904"/>
            <a:ext cx="409500" cy="4095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5" name="Google Shape;1765;p81"/>
          <p:cNvGrpSpPr/>
          <p:nvPr/>
        </p:nvGrpSpPr>
        <p:grpSpPr>
          <a:xfrm>
            <a:off x="-1598625" y="3545821"/>
            <a:ext cx="3198000" cy="3198000"/>
            <a:chOff x="-1534350" y="3587900"/>
            <a:chExt cx="3198000" cy="3198000"/>
          </a:xfrm>
        </p:grpSpPr>
        <p:sp>
          <p:nvSpPr>
            <p:cNvPr id="1766" name="Google Shape;1766;p81"/>
            <p:cNvSpPr/>
            <p:nvPr/>
          </p:nvSpPr>
          <p:spPr>
            <a:xfrm>
              <a:off x="-1082875" y="4039374"/>
              <a:ext cx="2295000" cy="2295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81"/>
            <p:cNvSpPr/>
            <p:nvPr/>
          </p:nvSpPr>
          <p:spPr>
            <a:xfrm>
              <a:off x="-1534350" y="3587900"/>
              <a:ext cx="3198000" cy="31980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81"/>
            <p:cNvSpPr/>
            <p:nvPr/>
          </p:nvSpPr>
          <p:spPr>
            <a:xfrm>
              <a:off x="-672925" y="4449327"/>
              <a:ext cx="1475100" cy="1475100"/>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9" name="Google Shape;1769;p81"/>
          <p:cNvSpPr/>
          <p:nvPr/>
        </p:nvSpPr>
        <p:spPr>
          <a:xfrm>
            <a:off x="8086350" y="1138500"/>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81"/>
          <p:cNvSpPr/>
          <p:nvPr/>
        </p:nvSpPr>
        <p:spPr>
          <a:xfrm>
            <a:off x="587100" y="3595625"/>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571" name="Shape 571"/>
        <p:cNvGrpSpPr/>
        <p:nvPr/>
      </p:nvGrpSpPr>
      <p:grpSpPr>
        <a:xfrm>
          <a:off x="0" y="0"/>
          <a:ext cx="0" cy="0"/>
          <a:chOff x="0" y="0"/>
          <a:chExt cx="0" cy="0"/>
        </a:xfrm>
      </p:grpSpPr>
      <p:sp>
        <p:nvSpPr>
          <p:cNvPr id="572" name="Google Shape;572;p46"/>
          <p:cNvSpPr txBox="1"/>
          <p:nvPr>
            <p:ph type="title"/>
          </p:nvPr>
        </p:nvSpPr>
        <p:spPr>
          <a:xfrm>
            <a:off x="720000" y="1666875"/>
            <a:ext cx="2336400" cy="66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BUSINESS OVERVIEW</a:t>
            </a:r>
            <a:endParaRPr/>
          </a:p>
        </p:txBody>
      </p:sp>
      <p:sp>
        <p:nvSpPr>
          <p:cNvPr id="573" name="Google Shape;573;p46"/>
          <p:cNvSpPr txBox="1"/>
          <p:nvPr>
            <p:ph idx="2" type="title"/>
          </p:nvPr>
        </p:nvSpPr>
        <p:spPr>
          <a:xfrm>
            <a:off x="1250550" y="1182000"/>
            <a:ext cx="12753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574" name="Google Shape;574;p46"/>
          <p:cNvSpPr txBox="1"/>
          <p:nvPr>
            <p:ph idx="1" type="subTitle"/>
          </p:nvPr>
        </p:nvSpPr>
        <p:spPr>
          <a:xfrm>
            <a:off x="720000" y="2329300"/>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Describe the topic of the section here</a:t>
            </a:r>
            <a:endParaRPr/>
          </a:p>
        </p:txBody>
      </p:sp>
      <p:sp>
        <p:nvSpPr>
          <p:cNvPr id="575" name="Google Shape;575;p46"/>
          <p:cNvSpPr txBox="1"/>
          <p:nvPr>
            <p:ph idx="3" type="title"/>
          </p:nvPr>
        </p:nvSpPr>
        <p:spPr>
          <a:xfrm>
            <a:off x="3403800" y="1666875"/>
            <a:ext cx="2336400" cy="66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ANALYSIS AND COMPETITION</a:t>
            </a:r>
            <a:endParaRPr/>
          </a:p>
        </p:txBody>
      </p:sp>
      <p:sp>
        <p:nvSpPr>
          <p:cNvPr id="576" name="Google Shape;576;p46"/>
          <p:cNvSpPr txBox="1"/>
          <p:nvPr>
            <p:ph idx="4" type="title"/>
          </p:nvPr>
        </p:nvSpPr>
        <p:spPr>
          <a:xfrm>
            <a:off x="3934350" y="1182000"/>
            <a:ext cx="12753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577" name="Google Shape;577;p46"/>
          <p:cNvSpPr txBox="1"/>
          <p:nvPr>
            <p:ph idx="5" type="subTitle"/>
          </p:nvPr>
        </p:nvSpPr>
        <p:spPr>
          <a:xfrm>
            <a:off x="3403800" y="2329300"/>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a:t>
            </a:r>
            <a:r>
              <a:rPr lang="en"/>
              <a:t>escribe the topic of the section here</a:t>
            </a:r>
            <a:endParaRPr/>
          </a:p>
        </p:txBody>
      </p:sp>
      <p:sp>
        <p:nvSpPr>
          <p:cNvPr id="578" name="Google Shape;578;p46"/>
          <p:cNvSpPr txBox="1"/>
          <p:nvPr>
            <p:ph idx="6" type="title"/>
          </p:nvPr>
        </p:nvSpPr>
        <p:spPr>
          <a:xfrm>
            <a:off x="6087600" y="1666875"/>
            <a:ext cx="2336400" cy="66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SALES AND MARKETING</a:t>
            </a:r>
            <a:endParaRPr/>
          </a:p>
        </p:txBody>
      </p:sp>
      <p:sp>
        <p:nvSpPr>
          <p:cNvPr id="579" name="Google Shape;579;p46"/>
          <p:cNvSpPr txBox="1"/>
          <p:nvPr>
            <p:ph idx="7" type="title"/>
          </p:nvPr>
        </p:nvSpPr>
        <p:spPr>
          <a:xfrm>
            <a:off x="6618150" y="1182000"/>
            <a:ext cx="12753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580" name="Google Shape;580;p46"/>
          <p:cNvSpPr txBox="1"/>
          <p:nvPr>
            <p:ph idx="8" type="subTitle"/>
          </p:nvPr>
        </p:nvSpPr>
        <p:spPr>
          <a:xfrm>
            <a:off x="6087600" y="2329300"/>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a:t>
            </a:r>
            <a:r>
              <a:rPr lang="en"/>
              <a:t>escribe the topic of the section here</a:t>
            </a:r>
            <a:endParaRPr/>
          </a:p>
        </p:txBody>
      </p:sp>
      <p:sp>
        <p:nvSpPr>
          <p:cNvPr id="581" name="Google Shape;581;p46"/>
          <p:cNvSpPr txBox="1"/>
          <p:nvPr>
            <p:ph idx="9" type="title"/>
          </p:nvPr>
        </p:nvSpPr>
        <p:spPr>
          <a:xfrm>
            <a:off x="720000" y="3456200"/>
            <a:ext cx="2336400" cy="66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MANAGEMENT</a:t>
            </a:r>
            <a:r>
              <a:rPr lang="en"/>
              <a:t> PLAN</a:t>
            </a:r>
            <a:endParaRPr/>
          </a:p>
        </p:txBody>
      </p:sp>
      <p:sp>
        <p:nvSpPr>
          <p:cNvPr id="582" name="Google Shape;582;p46"/>
          <p:cNvSpPr txBox="1"/>
          <p:nvPr>
            <p:ph idx="13" type="title"/>
          </p:nvPr>
        </p:nvSpPr>
        <p:spPr>
          <a:xfrm>
            <a:off x="1250550" y="2971400"/>
            <a:ext cx="12753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583" name="Google Shape;583;p46"/>
          <p:cNvSpPr txBox="1"/>
          <p:nvPr>
            <p:ph idx="14" type="subTitle"/>
          </p:nvPr>
        </p:nvSpPr>
        <p:spPr>
          <a:xfrm>
            <a:off x="720000" y="4118700"/>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a:t>
            </a:r>
            <a:r>
              <a:rPr lang="en"/>
              <a:t>escribe the topic of the section here</a:t>
            </a:r>
            <a:endParaRPr/>
          </a:p>
        </p:txBody>
      </p:sp>
      <p:sp>
        <p:nvSpPr>
          <p:cNvPr id="584" name="Google Shape;584;p46"/>
          <p:cNvSpPr txBox="1"/>
          <p:nvPr>
            <p:ph idx="15" type="title"/>
          </p:nvPr>
        </p:nvSpPr>
        <p:spPr>
          <a:xfrm>
            <a:off x="3403800" y="3456200"/>
            <a:ext cx="2336400" cy="66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OPERATING PLAN</a:t>
            </a:r>
            <a:endParaRPr/>
          </a:p>
        </p:txBody>
      </p:sp>
      <p:sp>
        <p:nvSpPr>
          <p:cNvPr id="585" name="Google Shape;585;p46"/>
          <p:cNvSpPr txBox="1"/>
          <p:nvPr>
            <p:ph idx="16" type="title"/>
          </p:nvPr>
        </p:nvSpPr>
        <p:spPr>
          <a:xfrm>
            <a:off x="3934350" y="2971400"/>
            <a:ext cx="12753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586" name="Google Shape;586;p46"/>
          <p:cNvSpPr txBox="1"/>
          <p:nvPr>
            <p:ph idx="17" type="subTitle"/>
          </p:nvPr>
        </p:nvSpPr>
        <p:spPr>
          <a:xfrm>
            <a:off x="3403800" y="4118700"/>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a:t>
            </a:r>
            <a:r>
              <a:rPr lang="en"/>
              <a:t>escribe the topic of the section here</a:t>
            </a:r>
            <a:endParaRPr/>
          </a:p>
        </p:txBody>
      </p:sp>
      <p:sp>
        <p:nvSpPr>
          <p:cNvPr id="587" name="Google Shape;587;p46"/>
          <p:cNvSpPr txBox="1"/>
          <p:nvPr>
            <p:ph idx="18" type="title"/>
          </p:nvPr>
        </p:nvSpPr>
        <p:spPr>
          <a:xfrm>
            <a:off x="6087600" y="3456200"/>
            <a:ext cx="2336400" cy="66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FINANCIAL PLAN</a:t>
            </a:r>
            <a:endParaRPr/>
          </a:p>
        </p:txBody>
      </p:sp>
      <p:sp>
        <p:nvSpPr>
          <p:cNvPr id="588" name="Google Shape;588;p46"/>
          <p:cNvSpPr txBox="1"/>
          <p:nvPr>
            <p:ph idx="19" type="title"/>
          </p:nvPr>
        </p:nvSpPr>
        <p:spPr>
          <a:xfrm>
            <a:off x="6618150" y="2971400"/>
            <a:ext cx="12753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589" name="Google Shape;589;p46"/>
          <p:cNvSpPr txBox="1"/>
          <p:nvPr>
            <p:ph idx="20" type="subTitle"/>
          </p:nvPr>
        </p:nvSpPr>
        <p:spPr>
          <a:xfrm>
            <a:off x="6087600" y="4118700"/>
            <a:ext cx="233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a:t>
            </a:r>
            <a:r>
              <a:rPr lang="en"/>
              <a:t>escribe the topic of the section here</a:t>
            </a:r>
            <a:endParaRPr/>
          </a:p>
        </p:txBody>
      </p:sp>
      <p:sp>
        <p:nvSpPr>
          <p:cNvPr id="590" name="Google Shape;590;p46"/>
          <p:cNvSpPr txBox="1"/>
          <p:nvPr>
            <p:ph idx="21" type="title"/>
          </p:nvPr>
        </p:nvSpPr>
        <p:spPr>
          <a:xfrm>
            <a:off x="1882600" y="540000"/>
            <a:ext cx="53787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591" name="Google Shape;591;p46"/>
          <p:cNvSpPr/>
          <p:nvPr/>
        </p:nvSpPr>
        <p:spPr>
          <a:xfrm>
            <a:off x="131999" y="4603501"/>
            <a:ext cx="265800" cy="265800"/>
          </a:xfrm>
          <a:prstGeom prst="ellipse">
            <a:avLst/>
          </a:prstGeom>
          <a:gradFill>
            <a:gsLst>
              <a:gs pos="0">
                <a:schemeClr val="dk2"/>
              </a:gs>
              <a:gs pos="50000">
                <a:schemeClr val="lt2"/>
              </a:gs>
              <a:gs pos="100000">
                <a:schemeClr val="accen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6"/>
          <p:cNvSpPr/>
          <p:nvPr/>
        </p:nvSpPr>
        <p:spPr>
          <a:xfrm>
            <a:off x="8291099" y="693076"/>
            <a:ext cx="265800" cy="265800"/>
          </a:xfrm>
          <a:prstGeom prst="ellipse">
            <a:avLst/>
          </a:prstGeom>
          <a:gradFill>
            <a:gsLst>
              <a:gs pos="0">
                <a:schemeClr val="dk2"/>
              </a:gs>
              <a:gs pos="50000">
                <a:schemeClr val="lt2"/>
              </a:gs>
              <a:gs pos="100000">
                <a:schemeClr val="accen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6"/>
          <p:cNvSpPr/>
          <p:nvPr/>
        </p:nvSpPr>
        <p:spPr>
          <a:xfrm>
            <a:off x="1085242" y="1706451"/>
            <a:ext cx="1605924" cy="590148"/>
          </a:xfrm>
          <a:prstGeom prst="rect">
            <a:avLst/>
          </a:prstGeom>
        </p:spPr>
        <p:txBody>
          <a:bodyPr>
            <a:prstTxWarp prst="textPlain"/>
          </a:bodyPr>
          <a:lstStyle/>
          <a:p>
            <a:pPr lvl="0" algn="ctr"/>
            <a:r>
              <a:rPr b="0" i="0">
                <a:ln cap="flat" cmpd="sng" w="9525">
                  <a:solidFill>
                    <a:schemeClr val="dk1"/>
                  </a:solidFill>
                  <a:prstDash val="solid"/>
                  <a:round/>
                  <a:headEnd len="sm" w="sm" type="none"/>
                  <a:tailEnd len="sm" w="sm" type="none"/>
                </a:ln>
                <a:noFill/>
                <a:latin typeface="Archivo;900"/>
              </a:rPr>
              <a:t>BUSINESS </a:t>
            </a:r>
            <a:br>
              <a:rPr b="0" i="0">
                <a:ln cap="flat" cmpd="sng" w="9525">
                  <a:solidFill>
                    <a:schemeClr val="dk1"/>
                  </a:solidFill>
                  <a:prstDash val="solid"/>
                  <a:round/>
                  <a:headEnd len="sm" w="sm" type="none"/>
                  <a:tailEnd len="sm" w="sm" type="none"/>
                </a:ln>
                <a:noFill/>
                <a:latin typeface="Archivo;900"/>
              </a:rPr>
            </a:br>
            <a:r>
              <a:rPr b="0" i="0">
                <a:ln cap="flat" cmpd="sng" w="9525">
                  <a:solidFill>
                    <a:schemeClr val="dk1"/>
                  </a:solidFill>
                  <a:prstDash val="solid"/>
                  <a:round/>
                  <a:headEnd len="sm" w="sm" type="none"/>
                  <a:tailEnd len="sm" w="sm" type="none"/>
                </a:ln>
                <a:noFill/>
                <a:latin typeface="Archivo;900"/>
              </a:rPr>
              <a:t>OVERVIEW</a:t>
            </a:r>
          </a:p>
        </p:txBody>
      </p:sp>
      <p:sp>
        <p:nvSpPr>
          <p:cNvPr id="594" name="Google Shape;594;p46"/>
          <p:cNvSpPr/>
          <p:nvPr/>
        </p:nvSpPr>
        <p:spPr>
          <a:xfrm>
            <a:off x="6344317" y="1706451"/>
            <a:ext cx="1822948" cy="590148"/>
          </a:xfrm>
          <a:prstGeom prst="rect">
            <a:avLst/>
          </a:prstGeom>
        </p:spPr>
        <p:txBody>
          <a:bodyPr>
            <a:prstTxWarp prst="textPlain"/>
          </a:bodyPr>
          <a:lstStyle/>
          <a:p>
            <a:pPr lvl="0" algn="ctr"/>
            <a:r>
              <a:rPr b="0" i="0">
                <a:ln cap="flat" cmpd="sng" w="9525">
                  <a:solidFill>
                    <a:schemeClr val="dk1"/>
                  </a:solidFill>
                  <a:prstDash val="solid"/>
                  <a:round/>
                  <a:headEnd len="sm" w="sm" type="none"/>
                  <a:tailEnd len="sm" w="sm" type="none"/>
                </a:ln>
                <a:noFill/>
                <a:latin typeface="Archivo;900"/>
              </a:rPr>
              <a:t>SALES AND </a:t>
            </a:r>
            <a:br>
              <a:rPr b="0" i="0">
                <a:ln cap="flat" cmpd="sng" w="9525">
                  <a:solidFill>
                    <a:schemeClr val="dk1"/>
                  </a:solidFill>
                  <a:prstDash val="solid"/>
                  <a:round/>
                  <a:headEnd len="sm" w="sm" type="none"/>
                  <a:tailEnd len="sm" w="sm" type="none"/>
                </a:ln>
                <a:noFill/>
                <a:latin typeface="Archivo;900"/>
              </a:rPr>
            </a:br>
            <a:r>
              <a:rPr b="0" i="0">
                <a:ln cap="flat" cmpd="sng" w="9525">
                  <a:solidFill>
                    <a:schemeClr val="dk1"/>
                  </a:solidFill>
                  <a:prstDash val="solid"/>
                  <a:round/>
                  <a:headEnd len="sm" w="sm" type="none"/>
                  <a:tailEnd len="sm" w="sm" type="none"/>
                </a:ln>
                <a:noFill/>
                <a:latin typeface="Archivo;900"/>
              </a:rPr>
              <a:t>MARKETING</a:t>
            </a:r>
          </a:p>
        </p:txBody>
      </p:sp>
      <p:sp>
        <p:nvSpPr>
          <p:cNvPr id="595" name="Google Shape;595;p46"/>
          <p:cNvSpPr/>
          <p:nvPr/>
        </p:nvSpPr>
        <p:spPr>
          <a:xfrm>
            <a:off x="3701455" y="3497408"/>
            <a:ext cx="1741088" cy="586884"/>
          </a:xfrm>
          <a:prstGeom prst="rect">
            <a:avLst/>
          </a:prstGeom>
        </p:spPr>
        <p:txBody>
          <a:bodyPr>
            <a:prstTxWarp prst="textPlain"/>
          </a:bodyPr>
          <a:lstStyle/>
          <a:p>
            <a:pPr lvl="0" algn="ctr"/>
            <a:r>
              <a:rPr b="0" i="0">
                <a:ln cap="flat" cmpd="sng" w="9525">
                  <a:solidFill>
                    <a:schemeClr val="dk1"/>
                  </a:solidFill>
                  <a:prstDash val="solid"/>
                  <a:round/>
                  <a:headEnd len="sm" w="sm" type="none"/>
                  <a:tailEnd len="sm" w="sm" type="none"/>
                </a:ln>
                <a:noFill/>
                <a:latin typeface="Archivo;900"/>
              </a:rPr>
              <a:t>OPERATING </a:t>
            </a:r>
            <a:br>
              <a:rPr b="0" i="0">
                <a:ln cap="flat" cmpd="sng" w="9525">
                  <a:solidFill>
                    <a:schemeClr val="dk1"/>
                  </a:solidFill>
                  <a:prstDash val="solid"/>
                  <a:round/>
                  <a:headEnd len="sm" w="sm" type="none"/>
                  <a:tailEnd len="sm" w="sm" type="none"/>
                </a:ln>
                <a:noFill/>
                <a:latin typeface="Archivo;900"/>
              </a:rPr>
            </a:br>
            <a:r>
              <a:rPr b="0" i="0">
                <a:ln cap="flat" cmpd="sng" w="9525">
                  <a:solidFill>
                    <a:schemeClr val="dk1"/>
                  </a:solidFill>
                  <a:prstDash val="solid"/>
                  <a:round/>
                  <a:headEnd len="sm" w="sm" type="none"/>
                  <a:tailEnd len="sm" w="sm" type="none"/>
                </a:ln>
                <a:noFill/>
                <a:latin typeface="Archivo;900"/>
              </a:rPr>
              <a:t>PLAN</a:t>
            </a: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4" name="Shape 1774"/>
        <p:cNvGrpSpPr/>
        <p:nvPr/>
      </p:nvGrpSpPr>
      <p:grpSpPr>
        <a:xfrm>
          <a:off x="0" y="0"/>
          <a:ext cx="0" cy="0"/>
          <a:chOff x="0" y="0"/>
          <a:chExt cx="0" cy="0"/>
        </a:xfrm>
      </p:grpSpPr>
      <p:grpSp>
        <p:nvGrpSpPr>
          <p:cNvPr id="1775" name="Google Shape;1775;p82"/>
          <p:cNvGrpSpPr/>
          <p:nvPr/>
        </p:nvGrpSpPr>
        <p:grpSpPr>
          <a:xfrm>
            <a:off x="719918" y="1324567"/>
            <a:ext cx="377449" cy="383326"/>
            <a:chOff x="-505900" y="429888"/>
            <a:chExt cx="497559" cy="505308"/>
          </a:xfrm>
        </p:grpSpPr>
        <p:sp>
          <p:nvSpPr>
            <p:cNvPr id="1776" name="Google Shape;1776;p82"/>
            <p:cNvSpPr/>
            <p:nvPr/>
          </p:nvSpPr>
          <p:spPr>
            <a:xfrm>
              <a:off x="-482015" y="749813"/>
              <a:ext cx="31348" cy="37924"/>
            </a:xfrm>
            <a:custGeom>
              <a:rect b="b" l="l" r="r" t="t"/>
              <a:pathLst>
                <a:path extrusionOk="0" h="1067" w="882">
                  <a:moveTo>
                    <a:pt x="186" y="1"/>
                  </a:moveTo>
                  <a:cubicBezTo>
                    <a:pt x="93" y="93"/>
                    <a:pt x="0" y="186"/>
                    <a:pt x="93" y="279"/>
                  </a:cubicBezTo>
                  <a:lnTo>
                    <a:pt x="394" y="858"/>
                  </a:lnTo>
                  <a:lnTo>
                    <a:pt x="487" y="951"/>
                  </a:lnTo>
                  <a:cubicBezTo>
                    <a:pt x="487" y="1067"/>
                    <a:pt x="580" y="1067"/>
                    <a:pt x="672" y="1067"/>
                  </a:cubicBezTo>
                  <a:lnTo>
                    <a:pt x="765" y="1067"/>
                  </a:lnTo>
                  <a:cubicBezTo>
                    <a:pt x="881" y="951"/>
                    <a:pt x="881" y="858"/>
                    <a:pt x="765" y="765"/>
                  </a:cubicBezTo>
                  <a:lnTo>
                    <a:pt x="765" y="673"/>
                  </a:lnTo>
                  <a:cubicBezTo>
                    <a:pt x="580" y="487"/>
                    <a:pt x="487" y="279"/>
                    <a:pt x="394" y="93"/>
                  </a:cubicBezTo>
                  <a:cubicBezTo>
                    <a:pt x="394" y="1"/>
                    <a:pt x="302"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82"/>
            <p:cNvSpPr/>
            <p:nvPr/>
          </p:nvSpPr>
          <p:spPr>
            <a:xfrm>
              <a:off x="-505900" y="674035"/>
              <a:ext cx="20615" cy="37924"/>
            </a:xfrm>
            <a:custGeom>
              <a:rect b="b" l="l" r="r" t="t"/>
              <a:pathLst>
                <a:path extrusionOk="0" h="1067" w="580">
                  <a:moveTo>
                    <a:pt x="186" y="1"/>
                  </a:moveTo>
                  <a:cubicBezTo>
                    <a:pt x="93" y="1"/>
                    <a:pt x="0" y="93"/>
                    <a:pt x="0" y="302"/>
                  </a:cubicBezTo>
                  <a:cubicBezTo>
                    <a:pt x="93" y="487"/>
                    <a:pt x="93" y="673"/>
                    <a:pt x="186" y="881"/>
                  </a:cubicBezTo>
                  <a:cubicBezTo>
                    <a:pt x="186" y="974"/>
                    <a:pt x="278" y="1067"/>
                    <a:pt x="394" y="1067"/>
                  </a:cubicBezTo>
                  <a:cubicBezTo>
                    <a:pt x="487" y="974"/>
                    <a:pt x="580" y="881"/>
                    <a:pt x="580" y="765"/>
                  </a:cubicBezTo>
                  <a:cubicBezTo>
                    <a:pt x="487" y="580"/>
                    <a:pt x="487" y="395"/>
                    <a:pt x="487" y="186"/>
                  </a:cubicBezTo>
                  <a:cubicBezTo>
                    <a:pt x="394" y="93"/>
                    <a:pt x="278"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82"/>
            <p:cNvSpPr/>
            <p:nvPr/>
          </p:nvSpPr>
          <p:spPr>
            <a:xfrm>
              <a:off x="-505900" y="429888"/>
              <a:ext cx="497559" cy="505308"/>
            </a:xfrm>
            <a:custGeom>
              <a:rect b="b" l="l" r="r" t="t"/>
              <a:pathLst>
                <a:path extrusionOk="0" h="14217" w="13999">
                  <a:moveTo>
                    <a:pt x="6246" y="0"/>
                  </a:moveTo>
                  <a:cubicBezTo>
                    <a:pt x="6127" y="0"/>
                    <a:pt x="6007" y="3"/>
                    <a:pt x="5887" y="10"/>
                  </a:cubicBezTo>
                  <a:cubicBezTo>
                    <a:pt x="2897" y="218"/>
                    <a:pt x="394" y="2628"/>
                    <a:pt x="0" y="5618"/>
                  </a:cubicBezTo>
                  <a:cubicBezTo>
                    <a:pt x="0" y="5711"/>
                    <a:pt x="93" y="5803"/>
                    <a:pt x="186" y="5803"/>
                  </a:cubicBezTo>
                  <a:cubicBezTo>
                    <a:pt x="213" y="5831"/>
                    <a:pt x="242" y="5842"/>
                    <a:pt x="272" y="5842"/>
                  </a:cubicBezTo>
                  <a:cubicBezTo>
                    <a:pt x="344" y="5842"/>
                    <a:pt x="421" y="5776"/>
                    <a:pt x="487" y="5711"/>
                  </a:cubicBezTo>
                  <a:cubicBezTo>
                    <a:pt x="765" y="2814"/>
                    <a:pt x="3083" y="589"/>
                    <a:pt x="5979" y="404"/>
                  </a:cubicBezTo>
                  <a:lnTo>
                    <a:pt x="6281" y="404"/>
                  </a:lnTo>
                  <a:cubicBezTo>
                    <a:pt x="9548" y="404"/>
                    <a:pt x="12260" y="3115"/>
                    <a:pt x="12260" y="6290"/>
                  </a:cubicBezTo>
                  <a:lnTo>
                    <a:pt x="12260" y="6383"/>
                  </a:lnTo>
                  <a:lnTo>
                    <a:pt x="13419" y="9094"/>
                  </a:lnTo>
                  <a:lnTo>
                    <a:pt x="12353" y="9280"/>
                  </a:lnTo>
                  <a:cubicBezTo>
                    <a:pt x="12260" y="9372"/>
                    <a:pt x="12260" y="9372"/>
                    <a:pt x="12260" y="9488"/>
                  </a:cubicBezTo>
                  <a:lnTo>
                    <a:pt x="12260" y="10740"/>
                  </a:lnTo>
                  <a:cubicBezTo>
                    <a:pt x="12260" y="11111"/>
                    <a:pt x="11866" y="11412"/>
                    <a:pt x="11495" y="11412"/>
                  </a:cubicBezTo>
                  <a:lnTo>
                    <a:pt x="10916" y="11412"/>
                  </a:lnTo>
                  <a:cubicBezTo>
                    <a:pt x="10336" y="11412"/>
                    <a:pt x="9942" y="11899"/>
                    <a:pt x="9942" y="12478"/>
                  </a:cubicBezTo>
                  <a:lnTo>
                    <a:pt x="9942" y="13822"/>
                  </a:lnTo>
                  <a:lnTo>
                    <a:pt x="2503" y="13822"/>
                  </a:lnTo>
                  <a:lnTo>
                    <a:pt x="2503" y="13428"/>
                  </a:lnTo>
                  <a:cubicBezTo>
                    <a:pt x="2503" y="12756"/>
                    <a:pt x="2411" y="11991"/>
                    <a:pt x="2225" y="11319"/>
                  </a:cubicBezTo>
                  <a:cubicBezTo>
                    <a:pt x="2225" y="11254"/>
                    <a:pt x="2123" y="11178"/>
                    <a:pt x="2029" y="11178"/>
                  </a:cubicBezTo>
                  <a:cubicBezTo>
                    <a:pt x="1990" y="11178"/>
                    <a:pt x="1952" y="11192"/>
                    <a:pt x="1924" y="11226"/>
                  </a:cubicBezTo>
                  <a:cubicBezTo>
                    <a:pt x="1831" y="11226"/>
                    <a:pt x="1831" y="11319"/>
                    <a:pt x="1831" y="11412"/>
                  </a:cubicBezTo>
                  <a:cubicBezTo>
                    <a:pt x="2017" y="12084"/>
                    <a:pt x="2132" y="12756"/>
                    <a:pt x="2132" y="13428"/>
                  </a:cubicBezTo>
                  <a:lnTo>
                    <a:pt x="2132" y="14007"/>
                  </a:lnTo>
                  <a:cubicBezTo>
                    <a:pt x="2132" y="14123"/>
                    <a:pt x="2225" y="14216"/>
                    <a:pt x="2318" y="14216"/>
                  </a:cubicBezTo>
                  <a:lnTo>
                    <a:pt x="10128" y="14216"/>
                  </a:lnTo>
                  <a:cubicBezTo>
                    <a:pt x="10244" y="14216"/>
                    <a:pt x="10336" y="14123"/>
                    <a:pt x="10336" y="14007"/>
                  </a:cubicBezTo>
                  <a:lnTo>
                    <a:pt x="10336" y="12478"/>
                  </a:lnTo>
                  <a:cubicBezTo>
                    <a:pt x="10336" y="12177"/>
                    <a:pt x="10615" y="11899"/>
                    <a:pt x="10916" y="11899"/>
                  </a:cubicBezTo>
                  <a:lnTo>
                    <a:pt x="11495" y="11899"/>
                  </a:lnTo>
                  <a:cubicBezTo>
                    <a:pt x="12075" y="11899"/>
                    <a:pt x="12654" y="11319"/>
                    <a:pt x="12654" y="10740"/>
                  </a:cubicBezTo>
                  <a:lnTo>
                    <a:pt x="12654" y="9674"/>
                  </a:lnTo>
                  <a:lnTo>
                    <a:pt x="13813" y="9488"/>
                  </a:lnTo>
                  <a:cubicBezTo>
                    <a:pt x="13905" y="9372"/>
                    <a:pt x="13998" y="9280"/>
                    <a:pt x="13905" y="9187"/>
                  </a:cubicBezTo>
                  <a:lnTo>
                    <a:pt x="12654" y="6290"/>
                  </a:lnTo>
                  <a:cubicBezTo>
                    <a:pt x="12654" y="4552"/>
                    <a:pt x="11866" y="2907"/>
                    <a:pt x="10615" y="1748"/>
                  </a:cubicBezTo>
                  <a:cubicBezTo>
                    <a:pt x="9449" y="583"/>
                    <a:pt x="7862" y="0"/>
                    <a:pt x="62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82"/>
            <p:cNvSpPr/>
            <p:nvPr/>
          </p:nvSpPr>
          <p:spPr>
            <a:xfrm>
              <a:off x="-434244" y="509291"/>
              <a:ext cx="302325" cy="305630"/>
            </a:xfrm>
            <a:custGeom>
              <a:rect b="b" l="l" r="r" t="t"/>
              <a:pathLst>
                <a:path extrusionOk="0" h="8599" w="8506">
                  <a:moveTo>
                    <a:pt x="4636" y="394"/>
                  </a:moveTo>
                  <a:lnTo>
                    <a:pt x="4751" y="881"/>
                  </a:lnTo>
                  <a:cubicBezTo>
                    <a:pt x="4751" y="974"/>
                    <a:pt x="4751" y="1067"/>
                    <a:pt x="4844" y="1067"/>
                  </a:cubicBezTo>
                  <a:cubicBezTo>
                    <a:pt x="5331" y="1159"/>
                    <a:pt x="5702" y="1345"/>
                    <a:pt x="6096" y="1553"/>
                  </a:cubicBezTo>
                  <a:cubicBezTo>
                    <a:pt x="6142" y="1600"/>
                    <a:pt x="6188" y="1623"/>
                    <a:pt x="6223" y="1623"/>
                  </a:cubicBezTo>
                  <a:cubicBezTo>
                    <a:pt x="6258" y="1623"/>
                    <a:pt x="6281" y="1600"/>
                    <a:pt x="6281" y="1553"/>
                  </a:cubicBezTo>
                  <a:lnTo>
                    <a:pt x="6675" y="1252"/>
                  </a:lnTo>
                  <a:lnTo>
                    <a:pt x="7254" y="1831"/>
                  </a:lnTo>
                  <a:lnTo>
                    <a:pt x="6953" y="2225"/>
                  </a:lnTo>
                  <a:cubicBezTo>
                    <a:pt x="6860" y="2318"/>
                    <a:pt x="6860" y="2411"/>
                    <a:pt x="6953" y="2503"/>
                  </a:cubicBezTo>
                  <a:cubicBezTo>
                    <a:pt x="7162" y="2805"/>
                    <a:pt x="7347" y="3199"/>
                    <a:pt x="7440" y="3662"/>
                  </a:cubicBezTo>
                  <a:cubicBezTo>
                    <a:pt x="7440" y="3778"/>
                    <a:pt x="7532" y="3871"/>
                    <a:pt x="7648" y="3871"/>
                  </a:cubicBezTo>
                  <a:lnTo>
                    <a:pt x="8112" y="3871"/>
                  </a:lnTo>
                  <a:lnTo>
                    <a:pt x="8112" y="4728"/>
                  </a:lnTo>
                  <a:lnTo>
                    <a:pt x="7648" y="4728"/>
                  </a:lnTo>
                  <a:cubicBezTo>
                    <a:pt x="7532" y="4728"/>
                    <a:pt x="7440" y="4821"/>
                    <a:pt x="7440" y="4937"/>
                  </a:cubicBezTo>
                  <a:cubicBezTo>
                    <a:pt x="7347" y="5308"/>
                    <a:pt x="7162" y="5794"/>
                    <a:pt x="6953" y="6096"/>
                  </a:cubicBezTo>
                  <a:cubicBezTo>
                    <a:pt x="6860" y="6188"/>
                    <a:pt x="6860" y="6281"/>
                    <a:pt x="6953" y="6374"/>
                  </a:cubicBezTo>
                  <a:lnTo>
                    <a:pt x="7254" y="6768"/>
                  </a:lnTo>
                  <a:lnTo>
                    <a:pt x="6675" y="7347"/>
                  </a:lnTo>
                  <a:lnTo>
                    <a:pt x="6281" y="7046"/>
                  </a:lnTo>
                  <a:cubicBezTo>
                    <a:pt x="6281" y="6953"/>
                    <a:pt x="6188" y="6953"/>
                    <a:pt x="6096" y="6953"/>
                  </a:cubicBezTo>
                  <a:cubicBezTo>
                    <a:pt x="5702" y="7254"/>
                    <a:pt x="5331" y="7440"/>
                    <a:pt x="4844" y="7532"/>
                  </a:cubicBezTo>
                  <a:cubicBezTo>
                    <a:pt x="4751" y="7532"/>
                    <a:pt x="4751" y="7625"/>
                    <a:pt x="4751" y="7625"/>
                  </a:cubicBezTo>
                  <a:lnTo>
                    <a:pt x="4636" y="8112"/>
                  </a:lnTo>
                  <a:lnTo>
                    <a:pt x="3871" y="8112"/>
                  </a:lnTo>
                  <a:lnTo>
                    <a:pt x="3778" y="7625"/>
                  </a:lnTo>
                  <a:cubicBezTo>
                    <a:pt x="3778" y="7625"/>
                    <a:pt x="3685" y="7532"/>
                    <a:pt x="3593" y="7532"/>
                  </a:cubicBezTo>
                  <a:cubicBezTo>
                    <a:pt x="3199" y="7440"/>
                    <a:pt x="2805" y="7254"/>
                    <a:pt x="2434" y="6953"/>
                  </a:cubicBezTo>
                  <a:cubicBezTo>
                    <a:pt x="2318" y="6953"/>
                    <a:pt x="2225" y="6953"/>
                    <a:pt x="2133" y="7046"/>
                  </a:cubicBezTo>
                  <a:lnTo>
                    <a:pt x="1855" y="7347"/>
                  </a:lnTo>
                  <a:lnTo>
                    <a:pt x="1275" y="6768"/>
                  </a:lnTo>
                  <a:lnTo>
                    <a:pt x="1553" y="6374"/>
                  </a:lnTo>
                  <a:lnTo>
                    <a:pt x="1553" y="6096"/>
                  </a:lnTo>
                  <a:cubicBezTo>
                    <a:pt x="1275" y="5794"/>
                    <a:pt x="1159" y="5308"/>
                    <a:pt x="1067" y="4937"/>
                  </a:cubicBezTo>
                  <a:cubicBezTo>
                    <a:pt x="974" y="4821"/>
                    <a:pt x="974" y="4728"/>
                    <a:pt x="881" y="4728"/>
                  </a:cubicBezTo>
                  <a:lnTo>
                    <a:pt x="395" y="4728"/>
                  </a:lnTo>
                  <a:lnTo>
                    <a:pt x="395" y="3871"/>
                  </a:lnTo>
                  <a:lnTo>
                    <a:pt x="881" y="3871"/>
                  </a:lnTo>
                  <a:cubicBezTo>
                    <a:pt x="974" y="3871"/>
                    <a:pt x="974" y="3778"/>
                    <a:pt x="1067" y="3662"/>
                  </a:cubicBezTo>
                  <a:cubicBezTo>
                    <a:pt x="1159" y="3199"/>
                    <a:pt x="1275" y="2805"/>
                    <a:pt x="1553" y="2411"/>
                  </a:cubicBezTo>
                  <a:lnTo>
                    <a:pt x="1553" y="2225"/>
                  </a:lnTo>
                  <a:lnTo>
                    <a:pt x="1275" y="1831"/>
                  </a:lnTo>
                  <a:lnTo>
                    <a:pt x="1855" y="1252"/>
                  </a:lnTo>
                  <a:lnTo>
                    <a:pt x="2133" y="1553"/>
                  </a:lnTo>
                  <a:cubicBezTo>
                    <a:pt x="2179" y="1600"/>
                    <a:pt x="2225" y="1623"/>
                    <a:pt x="2275" y="1623"/>
                  </a:cubicBezTo>
                  <a:cubicBezTo>
                    <a:pt x="2324" y="1623"/>
                    <a:pt x="2376" y="1600"/>
                    <a:pt x="2434" y="1553"/>
                  </a:cubicBezTo>
                  <a:cubicBezTo>
                    <a:pt x="2805" y="1345"/>
                    <a:pt x="3199" y="1159"/>
                    <a:pt x="3593" y="1067"/>
                  </a:cubicBezTo>
                  <a:cubicBezTo>
                    <a:pt x="3685" y="1067"/>
                    <a:pt x="3778" y="974"/>
                    <a:pt x="3778" y="881"/>
                  </a:cubicBezTo>
                  <a:lnTo>
                    <a:pt x="3871" y="394"/>
                  </a:lnTo>
                  <a:close/>
                  <a:moveTo>
                    <a:pt x="3778" y="1"/>
                  </a:moveTo>
                  <a:cubicBezTo>
                    <a:pt x="3593" y="1"/>
                    <a:pt x="3477" y="93"/>
                    <a:pt x="3477" y="302"/>
                  </a:cubicBezTo>
                  <a:lnTo>
                    <a:pt x="3384" y="673"/>
                  </a:lnTo>
                  <a:cubicBezTo>
                    <a:pt x="3013" y="765"/>
                    <a:pt x="2619" y="974"/>
                    <a:pt x="2318" y="1159"/>
                  </a:cubicBezTo>
                  <a:lnTo>
                    <a:pt x="2040" y="881"/>
                  </a:lnTo>
                  <a:cubicBezTo>
                    <a:pt x="1961" y="832"/>
                    <a:pt x="1877" y="803"/>
                    <a:pt x="1801" y="803"/>
                  </a:cubicBezTo>
                  <a:cubicBezTo>
                    <a:pt x="1698" y="803"/>
                    <a:pt x="1606" y="854"/>
                    <a:pt x="1553" y="974"/>
                  </a:cubicBezTo>
                  <a:lnTo>
                    <a:pt x="881" y="1646"/>
                  </a:lnTo>
                  <a:cubicBezTo>
                    <a:pt x="788" y="1739"/>
                    <a:pt x="788" y="1924"/>
                    <a:pt x="881" y="2040"/>
                  </a:cubicBezTo>
                  <a:lnTo>
                    <a:pt x="1067" y="2318"/>
                  </a:lnTo>
                  <a:cubicBezTo>
                    <a:pt x="881" y="2712"/>
                    <a:pt x="788" y="3083"/>
                    <a:pt x="696" y="3477"/>
                  </a:cubicBezTo>
                  <a:lnTo>
                    <a:pt x="302" y="3477"/>
                  </a:lnTo>
                  <a:cubicBezTo>
                    <a:pt x="116" y="3477"/>
                    <a:pt x="1" y="3662"/>
                    <a:pt x="1" y="3778"/>
                  </a:cubicBezTo>
                  <a:lnTo>
                    <a:pt x="1" y="4728"/>
                  </a:lnTo>
                  <a:cubicBezTo>
                    <a:pt x="1" y="4937"/>
                    <a:pt x="116" y="5122"/>
                    <a:pt x="302" y="5122"/>
                  </a:cubicBezTo>
                  <a:lnTo>
                    <a:pt x="696" y="5122"/>
                  </a:lnTo>
                  <a:cubicBezTo>
                    <a:pt x="788" y="5516"/>
                    <a:pt x="881" y="5887"/>
                    <a:pt x="1067" y="6188"/>
                  </a:cubicBezTo>
                  <a:lnTo>
                    <a:pt x="881" y="6559"/>
                  </a:lnTo>
                  <a:cubicBezTo>
                    <a:pt x="788" y="6675"/>
                    <a:pt x="788" y="6860"/>
                    <a:pt x="881" y="6953"/>
                  </a:cubicBezTo>
                  <a:lnTo>
                    <a:pt x="1553" y="7625"/>
                  </a:lnTo>
                  <a:cubicBezTo>
                    <a:pt x="1608" y="7680"/>
                    <a:pt x="1702" y="7742"/>
                    <a:pt x="1808" y="7742"/>
                  </a:cubicBezTo>
                  <a:cubicBezTo>
                    <a:pt x="1883" y="7742"/>
                    <a:pt x="1963" y="7711"/>
                    <a:pt x="2040" y="7625"/>
                  </a:cubicBezTo>
                  <a:lnTo>
                    <a:pt x="2318" y="7440"/>
                  </a:lnTo>
                  <a:cubicBezTo>
                    <a:pt x="2619" y="7625"/>
                    <a:pt x="3013" y="7718"/>
                    <a:pt x="3384" y="7834"/>
                  </a:cubicBezTo>
                  <a:lnTo>
                    <a:pt x="3477" y="8297"/>
                  </a:lnTo>
                  <a:cubicBezTo>
                    <a:pt x="3477" y="8413"/>
                    <a:pt x="3593" y="8598"/>
                    <a:pt x="3778" y="8598"/>
                  </a:cubicBezTo>
                  <a:lnTo>
                    <a:pt x="4751" y="8598"/>
                  </a:lnTo>
                  <a:cubicBezTo>
                    <a:pt x="4937" y="8598"/>
                    <a:pt x="5030" y="8413"/>
                    <a:pt x="5030" y="8297"/>
                  </a:cubicBezTo>
                  <a:lnTo>
                    <a:pt x="5122" y="7834"/>
                  </a:lnTo>
                  <a:cubicBezTo>
                    <a:pt x="5516" y="7718"/>
                    <a:pt x="5794" y="7625"/>
                    <a:pt x="6188" y="7440"/>
                  </a:cubicBezTo>
                  <a:lnTo>
                    <a:pt x="6490" y="7625"/>
                  </a:lnTo>
                  <a:cubicBezTo>
                    <a:pt x="6528" y="7711"/>
                    <a:pt x="6582" y="7742"/>
                    <a:pt x="6645" y="7742"/>
                  </a:cubicBezTo>
                  <a:cubicBezTo>
                    <a:pt x="6735" y="7742"/>
                    <a:pt x="6844" y="7680"/>
                    <a:pt x="6953" y="7625"/>
                  </a:cubicBezTo>
                  <a:lnTo>
                    <a:pt x="7648" y="6953"/>
                  </a:lnTo>
                  <a:cubicBezTo>
                    <a:pt x="7741" y="6860"/>
                    <a:pt x="7741" y="6675"/>
                    <a:pt x="7648" y="6559"/>
                  </a:cubicBezTo>
                  <a:lnTo>
                    <a:pt x="7347" y="6188"/>
                  </a:lnTo>
                  <a:cubicBezTo>
                    <a:pt x="7532" y="5887"/>
                    <a:pt x="7741" y="5516"/>
                    <a:pt x="7834" y="5122"/>
                  </a:cubicBezTo>
                  <a:lnTo>
                    <a:pt x="8228" y="5122"/>
                  </a:lnTo>
                  <a:cubicBezTo>
                    <a:pt x="8413" y="5122"/>
                    <a:pt x="8506" y="4937"/>
                    <a:pt x="8506" y="4728"/>
                  </a:cubicBezTo>
                  <a:lnTo>
                    <a:pt x="8506" y="3778"/>
                  </a:lnTo>
                  <a:cubicBezTo>
                    <a:pt x="8506" y="3662"/>
                    <a:pt x="8413" y="3477"/>
                    <a:pt x="8228" y="3477"/>
                  </a:cubicBezTo>
                  <a:lnTo>
                    <a:pt x="7834" y="3477"/>
                  </a:lnTo>
                  <a:cubicBezTo>
                    <a:pt x="7741" y="3083"/>
                    <a:pt x="7532" y="2712"/>
                    <a:pt x="7347" y="2318"/>
                  </a:cubicBezTo>
                  <a:lnTo>
                    <a:pt x="7648" y="2040"/>
                  </a:lnTo>
                  <a:cubicBezTo>
                    <a:pt x="7741" y="1924"/>
                    <a:pt x="7741" y="1739"/>
                    <a:pt x="7648" y="1646"/>
                  </a:cubicBezTo>
                  <a:lnTo>
                    <a:pt x="6953" y="974"/>
                  </a:lnTo>
                  <a:cubicBezTo>
                    <a:pt x="6847" y="854"/>
                    <a:pt x="6741" y="803"/>
                    <a:pt x="6652" y="803"/>
                  </a:cubicBezTo>
                  <a:cubicBezTo>
                    <a:pt x="6586" y="803"/>
                    <a:pt x="6529" y="832"/>
                    <a:pt x="6490" y="881"/>
                  </a:cubicBezTo>
                  <a:lnTo>
                    <a:pt x="6188" y="1159"/>
                  </a:lnTo>
                  <a:cubicBezTo>
                    <a:pt x="5794" y="974"/>
                    <a:pt x="5516" y="765"/>
                    <a:pt x="5122" y="673"/>
                  </a:cubicBezTo>
                  <a:lnTo>
                    <a:pt x="5030" y="302"/>
                  </a:lnTo>
                  <a:cubicBezTo>
                    <a:pt x="5030" y="93"/>
                    <a:pt x="4937" y="1"/>
                    <a:pt x="47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82"/>
            <p:cNvSpPr/>
            <p:nvPr/>
          </p:nvSpPr>
          <p:spPr>
            <a:xfrm>
              <a:off x="-372470" y="571066"/>
              <a:ext cx="178779" cy="182084"/>
            </a:xfrm>
            <a:custGeom>
              <a:rect b="b" l="l" r="r" t="t"/>
              <a:pathLst>
                <a:path extrusionOk="0" h="5123" w="5030">
                  <a:moveTo>
                    <a:pt x="2527" y="395"/>
                  </a:moveTo>
                  <a:cubicBezTo>
                    <a:pt x="3686" y="395"/>
                    <a:pt x="4636" y="1345"/>
                    <a:pt x="4636" y="2504"/>
                  </a:cubicBezTo>
                  <a:cubicBezTo>
                    <a:pt x="4636" y="3778"/>
                    <a:pt x="3686" y="4636"/>
                    <a:pt x="2527" y="4636"/>
                  </a:cubicBezTo>
                  <a:cubicBezTo>
                    <a:pt x="1368" y="4636"/>
                    <a:pt x="395" y="3778"/>
                    <a:pt x="395" y="2504"/>
                  </a:cubicBezTo>
                  <a:cubicBezTo>
                    <a:pt x="395" y="1345"/>
                    <a:pt x="1368" y="395"/>
                    <a:pt x="2527" y="395"/>
                  </a:cubicBezTo>
                  <a:close/>
                  <a:moveTo>
                    <a:pt x="2527" y="1"/>
                  </a:moveTo>
                  <a:cubicBezTo>
                    <a:pt x="1067" y="1"/>
                    <a:pt x="1" y="1159"/>
                    <a:pt x="1" y="2504"/>
                  </a:cubicBezTo>
                  <a:cubicBezTo>
                    <a:pt x="1" y="3964"/>
                    <a:pt x="1067" y="5122"/>
                    <a:pt x="2527" y="5122"/>
                  </a:cubicBezTo>
                  <a:cubicBezTo>
                    <a:pt x="3871" y="5122"/>
                    <a:pt x="5030" y="3964"/>
                    <a:pt x="5030" y="2504"/>
                  </a:cubicBezTo>
                  <a:cubicBezTo>
                    <a:pt x="5030" y="1159"/>
                    <a:pt x="3871" y="1"/>
                    <a:pt x="25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 name="Google Shape;1781;p82"/>
          <p:cNvGrpSpPr/>
          <p:nvPr/>
        </p:nvGrpSpPr>
        <p:grpSpPr>
          <a:xfrm>
            <a:off x="1570985" y="1324810"/>
            <a:ext cx="312469" cy="383092"/>
            <a:chOff x="615992" y="430207"/>
            <a:chExt cx="411902" cy="504999"/>
          </a:xfrm>
        </p:grpSpPr>
        <p:sp>
          <p:nvSpPr>
            <p:cNvPr id="1782" name="Google Shape;1782;p82"/>
            <p:cNvSpPr/>
            <p:nvPr/>
          </p:nvSpPr>
          <p:spPr>
            <a:xfrm>
              <a:off x="867249" y="430207"/>
              <a:ext cx="37106" cy="14039"/>
            </a:xfrm>
            <a:custGeom>
              <a:rect b="b" l="l" r="r" t="t"/>
              <a:pathLst>
                <a:path extrusionOk="0" h="395" w="1044">
                  <a:moveTo>
                    <a:pt x="186" y="1"/>
                  </a:moveTo>
                  <a:cubicBezTo>
                    <a:pt x="93" y="1"/>
                    <a:pt x="0" y="93"/>
                    <a:pt x="0" y="209"/>
                  </a:cubicBezTo>
                  <a:cubicBezTo>
                    <a:pt x="0" y="302"/>
                    <a:pt x="93" y="395"/>
                    <a:pt x="186" y="395"/>
                  </a:cubicBezTo>
                  <a:lnTo>
                    <a:pt x="765" y="395"/>
                  </a:lnTo>
                  <a:cubicBezTo>
                    <a:pt x="951" y="395"/>
                    <a:pt x="1043" y="302"/>
                    <a:pt x="1043" y="209"/>
                  </a:cubicBezTo>
                  <a:cubicBezTo>
                    <a:pt x="1043" y="93"/>
                    <a:pt x="951" y="1"/>
                    <a:pt x="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82"/>
            <p:cNvSpPr/>
            <p:nvPr/>
          </p:nvSpPr>
          <p:spPr>
            <a:xfrm>
              <a:off x="615992" y="430207"/>
              <a:ext cx="411902" cy="58538"/>
            </a:xfrm>
            <a:custGeom>
              <a:rect b="b" l="l" r="r" t="t"/>
              <a:pathLst>
                <a:path extrusionOk="0" h="1647" w="11589">
                  <a:moveTo>
                    <a:pt x="789" y="1"/>
                  </a:moveTo>
                  <a:cubicBezTo>
                    <a:pt x="395" y="1"/>
                    <a:pt x="1" y="395"/>
                    <a:pt x="1" y="881"/>
                  </a:cubicBezTo>
                  <a:cubicBezTo>
                    <a:pt x="1" y="1252"/>
                    <a:pt x="395" y="1646"/>
                    <a:pt x="789" y="1646"/>
                  </a:cubicBezTo>
                  <a:lnTo>
                    <a:pt x="10731" y="1646"/>
                  </a:lnTo>
                  <a:cubicBezTo>
                    <a:pt x="11218" y="1646"/>
                    <a:pt x="11588" y="1252"/>
                    <a:pt x="11588" y="881"/>
                  </a:cubicBezTo>
                  <a:cubicBezTo>
                    <a:pt x="11588" y="395"/>
                    <a:pt x="11218" y="1"/>
                    <a:pt x="10731" y="1"/>
                  </a:cubicBezTo>
                  <a:lnTo>
                    <a:pt x="9271" y="1"/>
                  </a:lnTo>
                  <a:cubicBezTo>
                    <a:pt x="9178" y="1"/>
                    <a:pt x="9086" y="93"/>
                    <a:pt x="9086" y="209"/>
                  </a:cubicBezTo>
                  <a:cubicBezTo>
                    <a:pt x="9086" y="302"/>
                    <a:pt x="9178" y="395"/>
                    <a:pt x="9271" y="395"/>
                  </a:cubicBezTo>
                  <a:lnTo>
                    <a:pt x="10731" y="395"/>
                  </a:lnTo>
                  <a:cubicBezTo>
                    <a:pt x="10824" y="395"/>
                    <a:pt x="11009" y="487"/>
                    <a:pt x="11009" y="487"/>
                  </a:cubicBezTo>
                  <a:cubicBezTo>
                    <a:pt x="11125" y="580"/>
                    <a:pt x="11218" y="673"/>
                    <a:pt x="11218" y="881"/>
                  </a:cubicBezTo>
                  <a:cubicBezTo>
                    <a:pt x="11218" y="1067"/>
                    <a:pt x="11009" y="1252"/>
                    <a:pt x="10731" y="1252"/>
                  </a:cubicBezTo>
                  <a:lnTo>
                    <a:pt x="789" y="1252"/>
                  </a:lnTo>
                  <a:cubicBezTo>
                    <a:pt x="580" y="1252"/>
                    <a:pt x="395" y="1067"/>
                    <a:pt x="395" y="881"/>
                  </a:cubicBezTo>
                  <a:cubicBezTo>
                    <a:pt x="395" y="580"/>
                    <a:pt x="580" y="395"/>
                    <a:pt x="789" y="395"/>
                  </a:cubicBezTo>
                  <a:lnTo>
                    <a:pt x="3871" y="395"/>
                  </a:lnTo>
                  <a:cubicBezTo>
                    <a:pt x="3964" y="395"/>
                    <a:pt x="4057" y="302"/>
                    <a:pt x="4057" y="209"/>
                  </a:cubicBezTo>
                  <a:cubicBezTo>
                    <a:pt x="4057" y="93"/>
                    <a:pt x="3964" y="1"/>
                    <a:pt x="38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82"/>
            <p:cNvSpPr/>
            <p:nvPr/>
          </p:nvSpPr>
          <p:spPr>
            <a:xfrm>
              <a:off x="794740" y="430207"/>
              <a:ext cx="37924" cy="14039"/>
            </a:xfrm>
            <a:custGeom>
              <a:rect b="b" l="l" r="r" t="t"/>
              <a:pathLst>
                <a:path extrusionOk="0" h="395" w="1067">
                  <a:moveTo>
                    <a:pt x="186" y="1"/>
                  </a:moveTo>
                  <a:cubicBezTo>
                    <a:pt x="94" y="1"/>
                    <a:pt x="1" y="93"/>
                    <a:pt x="1" y="209"/>
                  </a:cubicBezTo>
                  <a:cubicBezTo>
                    <a:pt x="1" y="302"/>
                    <a:pt x="94" y="395"/>
                    <a:pt x="186" y="395"/>
                  </a:cubicBezTo>
                  <a:lnTo>
                    <a:pt x="766" y="395"/>
                  </a:lnTo>
                  <a:cubicBezTo>
                    <a:pt x="974" y="395"/>
                    <a:pt x="1067" y="302"/>
                    <a:pt x="1067" y="209"/>
                  </a:cubicBezTo>
                  <a:cubicBezTo>
                    <a:pt x="1067" y="93"/>
                    <a:pt x="974" y="1"/>
                    <a:pt x="7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82"/>
            <p:cNvSpPr/>
            <p:nvPr/>
          </p:nvSpPr>
          <p:spPr>
            <a:xfrm>
              <a:off x="653882" y="474708"/>
              <a:ext cx="336943" cy="419295"/>
            </a:xfrm>
            <a:custGeom>
              <a:rect b="b" l="l" r="r" t="t"/>
              <a:pathLst>
                <a:path extrusionOk="0" h="11797" w="9480">
                  <a:moveTo>
                    <a:pt x="9086" y="394"/>
                  </a:moveTo>
                  <a:lnTo>
                    <a:pt x="9086" y="1159"/>
                  </a:lnTo>
                  <a:cubicBezTo>
                    <a:pt x="9086" y="2804"/>
                    <a:pt x="8020" y="4542"/>
                    <a:pt x="6096" y="5701"/>
                  </a:cubicBezTo>
                  <a:cubicBezTo>
                    <a:pt x="6003" y="5701"/>
                    <a:pt x="6003" y="5701"/>
                    <a:pt x="6003" y="5794"/>
                  </a:cubicBezTo>
                  <a:cubicBezTo>
                    <a:pt x="5887" y="5910"/>
                    <a:pt x="6003" y="6003"/>
                    <a:pt x="6096" y="6003"/>
                  </a:cubicBezTo>
                  <a:cubicBezTo>
                    <a:pt x="8020" y="7254"/>
                    <a:pt x="9086" y="8899"/>
                    <a:pt x="9086" y="10638"/>
                  </a:cubicBezTo>
                  <a:lnTo>
                    <a:pt x="9086" y="11310"/>
                  </a:lnTo>
                  <a:lnTo>
                    <a:pt x="395" y="11310"/>
                  </a:lnTo>
                  <a:lnTo>
                    <a:pt x="395" y="10638"/>
                  </a:lnTo>
                  <a:cubicBezTo>
                    <a:pt x="395" y="8899"/>
                    <a:pt x="1461" y="7254"/>
                    <a:pt x="3385" y="6003"/>
                  </a:cubicBezTo>
                  <a:lnTo>
                    <a:pt x="3477" y="6003"/>
                  </a:lnTo>
                  <a:cubicBezTo>
                    <a:pt x="3477" y="5910"/>
                    <a:pt x="3477" y="5794"/>
                    <a:pt x="3385" y="5701"/>
                  </a:cubicBezTo>
                  <a:cubicBezTo>
                    <a:pt x="1461" y="4542"/>
                    <a:pt x="395" y="2804"/>
                    <a:pt x="395" y="1159"/>
                  </a:cubicBezTo>
                  <a:lnTo>
                    <a:pt x="395" y="394"/>
                  </a:lnTo>
                  <a:close/>
                  <a:moveTo>
                    <a:pt x="210" y="0"/>
                  </a:moveTo>
                  <a:cubicBezTo>
                    <a:pt x="94" y="0"/>
                    <a:pt x="1" y="116"/>
                    <a:pt x="1" y="209"/>
                  </a:cubicBezTo>
                  <a:lnTo>
                    <a:pt x="1" y="1159"/>
                  </a:lnTo>
                  <a:cubicBezTo>
                    <a:pt x="1" y="2897"/>
                    <a:pt x="1067" y="4635"/>
                    <a:pt x="2898" y="5910"/>
                  </a:cubicBezTo>
                  <a:cubicBezTo>
                    <a:pt x="1067" y="7161"/>
                    <a:pt x="1" y="8807"/>
                    <a:pt x="1" y="10638"/>
                  </a:cubicBezTo>
                  <a:lnTo>
                    <a:pt x="1" y="11495"/>
                  </a:lnTo>
                  <a:cubicBezTo>
                    <a:pt x="1" y="11704"/>
                    <a:pt x="94" y="11796"/>
                    <a:pt x="210" y="11796"/>
                  </a:cubicBezTo>
                  <a:lnTo>
                    <a:pt x="9271" y="11796"/>
                  </a:lnTo>
                  <a:cubicBezTo>
                    <a:pt x="9364" y="11796"/>
                    <a:pt x="9480" y="11704"/>
                    <a:pt x="9480" y="11495"/>
                  </a:cubicBezTo>
                  <a:lnTo>
                    <a:pt x="9480" y="10638"/>
                  </a:lnTo>
                  <a:cubicBezTo>
                    <a:pt x="9480" y="8807"/>
                    <a:pt x="8414" y="7161"/>
                    <a:pt x="6583" y="5910"/>
                  </a:cubicBezTo>
                  <a:cubicBezTo>
                    <a:pt x="8414" y="4635"/>
                    <a:pt x="9480" y="2897"/>
                    <a:pt x="9480" y="1159"/>
                  </a:cubicBezTo>
                  <a:lnTo>
                    <a:pt x="9480" y="209"/>
                  </a:lnTo>
                  <a:cubicBezTo>
                    <a:pt x="9480" y="116"/>
                    <a:pt x="9364" y="0"/>
                    <a:pt x="92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82"/>
            <p:cNvSpPr/>
            <p:nvPr/>
          </p:nvSpPr>
          <p:spPr>
            <a:xfrm>
              <a:off x="705775" y="526601"/>
              <a:ext cx="233159" cy="315511"/>
            </a:xfrm>
            <a:custGeom>
              <a:rect b="b" l="l" r="r" t="t"/>
              <a:pathLst>
                <a:path extrusionOk="0" h="8877" w="6560">
                  <a:moveTo>
                    <a:pt x="6073" y="394"/>
                  </a:moveTo>
                  <a:cubicBezTo>
                    <a:pt x="5795" y="1344"/>
                    <a:pt x="5007" y="2318"/>
                    <a:pt x="3848" y="2990"/>
                  </a:cubicBezTo>
                  <a:lnTo>
                    <a:pt x="3269" y="3384"/>
                  </a:lnTo>
                  <a:lnTo>
                    <a:pt x="2689" y="2990"/>
                  </a:lnTo>
                  <a:cubicBezTo>
                    <a:pt x="1531" y="2318"/>
                    <a:pt x="766" y="1344"/>
                    <a:pt x="488" y="394"/>
                  </a:cubicBezTo>
                  <a:close/>
                  <a:moveTo>
                    <a:pt x="186" y="0"/>
                  </a:moveTo>
                  <a:cubicBezTo>
                    <a:pt x="94" y="0"/>
                    <a:pt x="1" y="93"/>
                    <a:pt x="1" y="186"/>
                  </a:cubicBezTo>
                  <a:cubicBezTo>
                    <a:pt x="186" y="1344"/>
                    <a:pt x="1067" y="2503"/>
                    <a:pt x="2504" y="3384"/>
                  </a:cubicBezTo>
                  <a:lnTo>
                    <a:pt x="3176" y="3755"/>
                  </a:lnTo>
                  <a:lnTo>
                    <a:pt x="3385" y="3755"/>
                  </a:lnTo>
                  <a:lnTo>
                    <a:pt x="4057" y="3384"/>
                  </a:lnTo>
                  <a:cubicBezTo>
                    <a:pt x="5401" y="2503"/>
                    <a:pt x="6281" y="1344"/>
                    <a:pt x="6560" y="186"/>
                  </a:cubicBezTo>
                  <a:cubicBezTo>
                    <a:pt x="6560" y="93"/>
                    <a:pt x="6467" y="0"/>
                    <a:pt x="6374" y="0"/>
                  </a:cubicBezTo>
                  <a:close/>
                  <a:moveTo>
                    <a:pt x="3269" y="5493"/>
                  </a:moveTo>
                  <a:lnTo>
                    <a:pt x="3848" y="5794"/>
                  </a:lnTo>
                  <a:cubicBezTo>
                    <a:pt x="5007" y="6559"/>
                    <a:pt x="5795" y="7439"/>
                    <a:pt x="6073" y="8390"/>
                  </a:cubicBezTo>
                  <a:lnTo>
                    <a:pt x="488" y="8390"/>
                  </a:lnTo>
                  <a:cubicBezTo>
                    <a:pt x="766" y="7439"/>
                    <a:pt x="1531" y="6559"/>
                    <a:pt x="2689" y="5794"/>
                  </a:cubicBezTo>
                  <a:lnTo>
                    <a:pt x="3269" y="5493"/>
                  </a:lnTo>
                  <a:close/>
                  <a:moveTo>
                    <a:pt x="3176" y="5029"/>
                  </a:moveTo>
                  <a:lnTo>
                    <a:pt x="2504" y="5493"/>
                  </a:lnTo>
                  <a:cubicBezTo>
                    <a:pt x="1067" y="6281"/>
                    <a:pt x="186" y="7439"/>
                    <a:pt x="1" y="8598"/>
                  </a:cubicBezTo>
                  <a:cubicBezTo>
                    <a:pt x="1" y="8784"/>
                    <a:pt x="94" y="8876"/>
                    <a:pt x="186" y="8876"/>
                  </a:cubicBezTo>
                  <a:lnTo>
                    <a:pt x="6374" y="8876"/>
                  </a:lnTo>
                  <a:lnTo>
                    <a:pt x="6374" y="8784"/>
                  </a:lnTo>
                  <a:cubicBezTo>
                    <a:pt x="6467" y="8784"/>
                    <a:pt x="6560" y="8691"/>
                    <a:pt x="6560" y="8598"/>
                  </a:cubicBezTo>
                  <a:cubicBezTo>
                    <a:pt x="6281" y="7439"/>
                    <a:pt x="5401" y="6281"/>
                    <a:pt x="4057" y="5493"/>
                  </a:cubicBezTo>
                  <a:lnTo>
                    <a:pt x="3385" y="50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82"/>
            <p:cNvSpPr/>
            <p:nvPr/>
          </p:nvSpPr>
          <p:spPr>
            <a:xfrm>
              <a:off x="615992" y="876668"/>
              <a:ext cx="411902" cy="58538"/>
            </a:xfrm>
            <a:custGeom>
              <a:rect b="b" l="l" r="r" t="t"/>
              <a:pathLst>
                <a:path extrusionOk="0" h="1647" w="11589">
                  <a:moveTo>
                    <a:pt x="10731" y="487"/>
                  </a:moveTo>
                  <a:cubicBezTo>
                    <a:pt x="11009" y="487"/>
                    <a:pt x="11218" y="580"/>
                    <a:pt x="11218" y="858"/>
                  </a:cubicBezTo>
                  <a:cubicBezTo>
                    <a:pt x="11218" y="1067"/>
                    <a:pt x="11009" y="1252"/>
                    <a:pt x="10731" y="1252"/>
                  </a:cubicBezTo>
                  <a:lnTo>
                    <a:pt x="789" y="1252"/>
                  </a:lnTo>
                  <a:cubicBezTo>
                    <a:pt x="580" y="1252"/>
                    <a:pt x="395" y="1067"/>
                    <a:pt x="395" y="858"/>
                  </a:cubicBezTo>
                  <a:cubicBezTo>
                    <a:pt x="395" y="580"/>
                    <a:pt x="580" y="487"/>
                    <a:pt x="789" y="487"/>
                  </a:cubicBezTo>
                  <a:close/>
                  <a:moveTo>
                    <a:pt x="789" y="1"/>
                  </a:moveTo>
                  <a:cubicBezTo>
                    <a:pt x="395" y="1"/>
                    <a:pt x="1" y="395"/>
                    <a:pt x="1" y="858"/>
                  </a:cubicBezTo>
                  <a:cubicBezTo>
                    <a:pt x="1" y="1345"/>
                    <a:pt x="395" y="1646"/>
                    <a:pt x="789" y="1646"/>
                  </a:cubicBezTo>
                  <a:lnTo>
                    <a:pt x="10731" y="1646"/>
                  </a:lnTo>
                  <a:cubicBezTo>
                    <a:pt x="11218" y="1646"/>
                    <a:pt x="11588" y="1345"/>
                    <a:pt x="11588" y="858"/>
                  </a:cubicBezTo>
                  <a:cubicBezTo>
                    <a:pt x="11588" y="395"/>
                    <a:pt x="11218" y="1"/>
                    <a:pt x="107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 name="Google Shape;1788;p82"/>
          <p:cNvGrpSpPr/>
          <p:nvPr/>
        </p:nvGrpSpPr>
        <p:grpSpPr>
          <a:xfrm>
            <a:off x="2349602" y="1324810"/>
            <a:ext cx="385572" cy="383093"/>
            <a:chOff x="1642379" y="430207"/>
            <a:chExt cx="508268" cy="505000"/>
          </a:xfrm>
        </p:grpSpPr>
        <p:sp>
          <p:nvSpPr>
            <p:cNvPr id="1789" name="Google Shape;1789;p82"/>
            <p:cNvSpPr/>
            <p:nvPr/>
          </p:nvSpPr>
          <p:spPr>
            <a:xfrm>
              <a:off x="2006451" y="626265"/>
              <a:ext cx="144196" cy="308935"/>
            </a:xfrm>
            <a:custGeom>
              <a:rect b="b" l="l" r="r" t="t"/>
              <a:pathLst>
                <a:path extrusionOk="0" h="8692" w="4057">
                  <a:moveTo>
                    <a:pt x="3871" y="0"/>
                  </a:moveTo>
                  <a:cubicBezTo>
                    <a:pt x="3755" y="0"/>
                    <a:pt x="3662" y="93"/>
                    <a:pt x="3662" y="186"/>
                  </a:cubicBezTo>
                  <a:lnTo>
                    <a:pt x="3662" y="8297"/>
                  </a:lnTo>
                  <a:lnTo>
                    <a:pt x="186" y="8297"/>
                  </a:lnTo>
                  <a:cubicBezTo>
                    <a:pt x="93" y="8297"/>
                    <a:pt x="1" y="8390"/>
                    <a:pt x="1" y="8482"/>
                  </a:cubicBezTo>
                  <a:cubicBezTo>
                    <a:pt x="1" y="8598"/>
                    <a:pt x="93" y="8691"/>
                    <a:pt x="186" y="8691"/>
                  </a:cubicBezTo>
                  <a:lnTo>
                    <a:pt x="3871" y="8691"/>
                  </a:lnTo>
                  <a:cubicBezTo>
                    <a:pt x="3964" y="8691"/>
                    <a:pt x="4056" y="8598"/>
                    <a:pt x="4056" y="8482"/>
                  </a:cubicBezTo>
                  <a:lnTo>
                    <a:pt x="4056" y="186"/>
                  </a:lnTo>
                  <a:cubicBezTo>
                    <a:pt x="4056" y="93"/>
                    <a:pt x="3964" y="0"/>
                    <a:pt x="38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82"/>
            <p:cNvSpPr/>
            <p:nvPr/>
          </p:nvSpPr>
          <p:spPr>
            <a:xfrm>
              <a:off x="1862287" y="921168"/>
              <a:ext cx="34654" cy="14039"/>
            </a:xfrm>
            <a:custGeom>
              <a:rect b="b" l="l" r="r" t="t"/>
              <a:pathLst>
                <a:path extrusionOk="0" h="395" w="975">
                  <a:moveTo>
                    <a:pt x="186" y="0"/>
                  </a:moveTo>
                  <a:cubicBezTo>
                    <a:pt x="94" y="0"/>
                    <a:pt x="1" y="93"/>
                    <a:pt x="1" y="185"/>
                  </a:cubicBezTo>
                  <a:cubicBezTo>
                    <a:pt x="1" y="301"/>
                    <a:pt x="94" y="394"/>
                    <a:pt x="186" y="394"/>
                  </a:cubicBezTo>
                  <a:lnTo>
                    <a:pt x="766" y="394"/>
                  </a:lnTo>
                  <a:cubicBezTo>
                    <a:pt x="858" y="394"/>
                    <a:pt x="974" y="301"/>
                    <a:pt x="974" y="185"/>
                  </a:cubicBezTo>
                  <a:cubicBezTo>
                    <a:pt x="974" y="93"/>
                    <a:pt x="858" y="0"/>
                    <a:pt x="7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82"/>
            <p:cNvSpPr/>
            <p:nvPr/>
          </p:nvSpPr>
          <p:spPr>
            <a:xfrm>
              <a:off x="1642379" y="626265"/>
              <a:ext cx="182049" cy="308935"/>
            </a:xfrm>
            <a:custGeom>
              <a:rect b="b" l="l" r="r" t="t"/>
              <a:pathLst>
                <a:path extrusionOk="0" h="8692" w="5122">
                  <a:moveTo>
                    <a:pt x="301" y="0"/>
                  </a:moveTo>
                  <a:cubicBezTo>
                    <a:pt x="93" y="0"/>
                    <a:pt x="0" y="93"/>
                    <a:pt x="0" y="186"/>
                  </a:cubicBezTo>
                  <a:lnTo>
                    <a:pt x="0" y="8482"/>
                  </a:lnTo>
                  <a:cubicBezTo>
                    <a:pt x="0" y="8598"/>
                    <a:pt x="93" y="8691"/>
                    <a:pt x="301" y="8691"/>
                  </a:cubicBezTo>
                  <a:lnTo>
                    <a:pt x="4936" y="8691"/>
                  </a:lnTo>
                  <a:cubicBezTo>
                    <a:pt x="5029" y="8691"/>
                    <a:pt x="5122" y="8598"/>
                    <a:pt x="5122" y="8482"/>
                  </a:cubicBezTo>
                  <a:cubicBezTo>
                    <a:pt x="5122" y="8390"/>
                    <a:pt x="5029" y="8297"/>
                    <a:pt x="4936" y="8297"/>
                  </a:cubicBezTo>
                  <a:lnTo>
                    <a:pt x="487" y="8297"/>
                  </a:lnTo>
                  <a:lnTo>
                    <a:pt x="487" y="186"/>
                  </a:lnTo>
                  <a:cubicBezTo>
                    <a:pt x="487" y="93"/>
                    <a:pt x="394" y="0"/>
                    <a:pt x="30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82"/>
            <p:cNvSpPr/>
            <p:nvPr/>
          </p:nvSpPr>
          <p:spPr>
            <a:xfrm>
              <a:off x="1933978" y="921168"/>
              <a:ext cx="34618" cy="14039"/>
            </a:xfrm>
            <a:custGeom>
              <a:rect b="b" l="l" r="r" t="t"/>
              <a:pathLst>
                <a:path extrusionOk="0" h="395" w="974">
                  <a:moveTo>
                    <a:pt x="209" y="0"/>
                  </a:moveTo>
                  <a:cubicBezTo>
                    <a:pt x="116" y="0"/>
                    <a:pt x="0" y="93"/>
                    <a:pt x="0" y="185"/>
                  </a:cubicBezTo>
                  <a:cubicBezTo>
                    <a:pt x="0" y="301"/>
                    <a:pt x="116" y="394"/>
                    <a:pt x="209" y="394"/>
                  </a:cubicBezTo>
                  <a:lnTo>
                    <a:pt x="788" y="394"/>
                  </a:lnTo>
                  <a:cubicBezTo>
                    <a:pt x="881" y="394"/>
                    <a:pt x="974" y="301"/>
                    <a:pt x="974" y="185"/>
                  </a:cubicBezTo>
                  <a:cubicBezTo>
                    <a:pt x="974" y="93"/>
                    <a:pt x="881" y="0"/>
                    <a:pt x="7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82"/>
            <p:cNvSpPr/>
            <p:nvPr/>
          </p:nvSpPr>
          <p:spPr>
            <a:xfrm>
              <a:off x="1807123" y="430207"/>
              <a:ext cx="178779" cy="79118"/>
            </a:xfrm>
            <a:custGeom>
              <a:rect b="b" l="l" r="r" t="t"/>
              <a:pathLst>
                <a:path extrusionOk="0" h="2226" w="5030">
                  <a:moveTo>
                    <a:pt x="2410" y="1"/>
                  </a:moveTo>
                  <a:lnTo>
                    <a:pt x="93" y="1832"/>
                  </a:lnTo>
                  <a:cubicBezTo>
                    <a:pt x="0" y="1947"/>
                    <a:pt x="0" y="2040"/>
                    <a:pt x="93" y="2133"/>
                  </a:cubicBezTo>
                  <a:cubicBezTo>
                    <a:pt x="93" y="2226"/>
                    <a:pt x="301" y="2226"/>
                    <a:pt x="394" y="2226"/>
                  </a:cubicBezTo>
                  <a:lnTo>
                    <a:pt x="2526" y="487"/>
                  </a:lnTo>
                  <a:lnTo>
                    <a:pt x="4728" y="2226"/>
                  </a:lnTo>
                  <a:lnTo>
                    <a:pt x="4844" y="2226"/>
                  </a:lnTo>
                  <a:cubicBezTo>
                    <a:pt x="4937" y="2226"/>
                    <a:pt x="4937" y="2226"/>
                    <a:pt x="5029" y="2133"/>
                  </a:cubicBezTo>
                  <a:cubicBezTo>
                    <a:pt x="5029" y="2040"/>
                    <a:pt x="5029" y="1947"/>
                    <a:pt x="4937" y="1832"/>
                  </a:cubicBezTo>
                  <a:lnTo>
                    <a:pt x="261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82"/>
            <p:cNvSpPr/>
            <p:nvPr/>
          </p:nvSpPr>
          <p:spPr>
            <a:xfrm>
              <a:off x="1642379" y="559372"/>
              <a:ext cx="99697" cy="80113"/>
            </a:xfrm>
            <a:custGeom>
              <a:rect b="b" l="l" r="r" t="t"/>
              <a:pathLst>
                <a:path extrusionOk="0" h="2254" w="2805">
                  <a:moveTo>
                    <a:pt x="2574" y="0"/>
                  </a:moveTo>
                  <a:cubicBezTo>
                    <a:pt x="2547" y="0"/>
                    <a:pt x="2526" y="13"/>
                    <a:pt x="2526" y="52"/>
                  </a:cubicBezTo>
                  <a:lnTo>
                    <a:pt x="93" y="1882"/>
                  </a:lnTo>
                  <a:cubicBezTo>
                    <a:pt x="93" y="1975"/>
                    <a:pt x="0" y="1975"/>
                    <a:pt x="0" y="2068"/>
                  </a:cubicBezTo>
                  <a:cubicBezTo>
                    <a:pt x="0" y="2160"/>
                    <a:pt x="93" y="2253"/>
                    <a:pt x="301" y="2253"/>
                  </a:cubicBezTo>
                  <a:lnTo>
                    <a:pt x="394" y="2253"/>
                  </a:lnTo>
                  <a:lnTo>
                    <a:pt x="2712" y="330"/>
                  </a:lnTo>
                  <a:cubicBezTo>
                    <a:pt x="2804" y="330"/>
                    <a:pt x="2804" y="144"/>
                    <a:pt x="2712" y="52"/>
                  </a:cubicBezTo>
                  <a:cubicBezTo>
                    <a:pt x="2712" y="52"/>
                    <a:pt x="2629" y="0"/>
                    <a:pt x="257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82"/>
            <p:cNvSpPr/>
            <p:nvPr/>
          </p:nvSpPr>
          <p:spPr>
            <a:xfrm>
              <a:off x="2050951" y="559372"/>
              <a:ext cx="99697" cy="80113"/>
            </a:xfrm>
            <a:custGeom>
              <a:rect b="b" l="l" r="r" t="t"/>
              <a:pathLst>
                <a:path extrusionOk="0" h="2254" w="2805">
                  <a:moveTo>
                    <a:pt x="295" y="0"/>
                  </a:moveTo>
                  <a:cubicBezTo>
                    <a:pt x="227" y="0"/>
                    <a:pt x="155" y="52"/>
                    <a:pt x="93" y="52"/>
                  </a:cubicBezTo>
                  <a:cubicBezTo>
                    <a:pt x="0" y="144"/>
                    <a:pt x="0" y="330"/>
                    <a:pt x="93" y="330"/>
                  </a:cubicBezTo>
                  <a:lnTo>
                    <a:pt x="2410" y="2253"/>
                  </a:lnTo>
                  <a:lnTo>
                    <a:pt x="2619" y="2253"/>
                  </a:lnTo>
                  <a:cubicBezTo>
                    <a:pt x="2619" y="2253"/>
                    <a:pt x="2712" y="2253"/>
                    <a:pt x="2712" y="2160"/>
                  </a:cubicBezTo>
                  <a:cubicBezTo>
                    <a:pt x="2804" y="2068"/>
                    <a:pt x="2804" y="1975"/>
                    <a:pt x="2712" y="1882"/>
                  </a:cubicBezTo>
                  <a:lnTo>
                    <a:pt x="394" y="52"/>
                  </a:lnTo>
                  <a:cubicBezTo>
                    <a:pt x="363" y="13"/>
                    <a:pt x="330" y="0"/>
                    <a:pt x="2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82"/>
            <p:cNvSpPr/>
            <p:nvPr/>
          </p:nvSpPr>
          <p:spPr>
            <a:xfrm>
              <a:off x="1642379" y="626265"/>
              <a:ext cx="508258" cy="174656"/>
            </a:xfrm>
            <a:custGeom>
              <a:rect b="b" l="l" r="r" t="t"/>
              <a:pathLst>
                <a:path extrusionOk="0" h="4914" w="14300">
                  <a:moveTo>
                    <a:pt x="394" y="0"/>
                  </a:moveTo>
                  <a:cubicBezTo>
                    <a:pt x="301" y="0"/>
                    <a:pt x="209" y="0"/>
                    <a:pt x="93" y="93"/>
                  </a:cubicBezTo>
                  <a:cubicBezTo>
                    <a:pt x="0" y="186"/>
                    <a:pt x="0" y="278"/>
                    <a:pt x="93" y="371"/>
                  </a:cubicBezTo>
                  <a:lnTo>
                    <a:pt x="5215" y="4241"/>
                  </a:lnTo>
                  <a:cubicBezTo>
                    <a:pt x="5794" y="4635"/>
                    <a:pt x="6466" y="4913"/>
                    <a:pt x="7161" y="4913"/>
                  </a:cubicBezTo>
                  <a:cubicBezTo>
                    <a:pt x="7833" y="4913"/>
                    <a:pt x="8598" y="4635"/>
                    <a:pt x="9085" y="4241"/>
                  </a:cubicBezTo>
                  <a:lnTo>
                    <a:pt x="14207" y="371"/>
                  </a:lnTo>
                  <a:cubicBezTo>
                    <a:pt x="14299" y="278"/>
                    <a:pt x="14299" y="186"/>
                    <a:pt x="14207" y="93"/>
                  </a:cubicBezTo>
                  <a:cubicBezTo>
                    <a:pt x="14207" y="0"/>
                    <a:pt x="13998" y="0"/>
                    <a:pt x="13905" y="0"/>
                  </a:cubicBezTo>
                  <a:lnTo>
                    <a:pt x="8899" y="3963"/>
                  </a:lnTo>
                  <a:cubicBezTo>
                    <a:pt x="8366" y="4346"/>
                    <a:pt x="7758" y="4537"/>
                    <a:pt x="7164" y="4537"/>
                  </a:cubicBezTo>
                  <a:cubicBezTo>
                    <a:pt x="6570" y="4537"/>
                    <a:pt x="5991" y="4346"/>
                    <a:pt x="5516" y="3963"/>
                  </a:cubicBezTo>
                  <a:lnTo>
                    <a:pt x="39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82"/>
            <p:cNvSpPr/>
            <p:nvPr/>
          </p:nvSpPr>
          <p:spPr>
            <a:xfrm>
              <a:off x="1933978" y="921168"/>
              <a:ext cx="34618" cy="14039"/>
            </a:xfrm>
            <a:custGeom>
              <a:rect b="b" l="l" r="r" t="t"/>
              <a:pathLst>
                <a:path extrusionOk="0" h="395" w="974">
                  <a:moveTo>
                    <a:pt x="209" y="0"/>
                  </a:moveTo>
                  <a:cubicBezTo>
                    <a:pt x="116" y="0"/>
                    <a:pt x="0" y="93"/>
                    <a:pt x="0" y="185"/>
                  </a:cubicBezTo>
                  <a:cubicBezTo>
                    <a:pt x="0" y="301"/>
                    <a:pt x="116" y="394"/>
                    <a:pt x="209" y="394"/>
                  </a:cubicBezTo>
                  <a:lnTo>
                    <a:pt x="788" y="394"/>
                  </a:lnTo>
                  <a:cubicBezTo>
                    <a:pt x="881" y="394"/>
                    <a:pt x="974" y="301"/>
                    <a:pt x="974" y="185"/>
                  </a:cubicBezTo>
                  <a:cubicBezTo>
                    <a:pt x="974" y="93"/>
                    <a:pt x="881" y="0"/>
                    <a:pt x="7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82"/>
            <p:cNvSpPr/>
            <p:nvPr/>
          </p:nvSpPr>
          <p:spPr>
            <a:xfrm>
              <a:off x="1642379" y="773699"/>
              <a:ext cx="209239" cy="161505"/>
            </a:xfrm>
            <a:custGeom>
              <a:rect b="b" l="l" r="r" t="t"/>
              <a:pathLst>
                <a:path extrusionOk="0" h="4544" w="5887">
                  <a:moveTo>
                    <a:pt x="5609" y="1"/>
                  </a:moveTo>
                  <a:lnTo>
                    <a:pt x="93" y="4242"/>
                  </a:lnTo>
                  <a:lnTo>
                    <a:pt x="93" y="4334"/>
                  </a:lnTo>
                  <a:cubicBezTo>
                    <a:pt x="0" y="4450"/>
                    <a:pt x="93" y="4543"/>
                    <a:pt x="301" y="4543"/>
                  </a:cubicBezTo>
                  <a:lnTo>
                    <a:pt x="4936" y="4543"/>
                  </a:lnTo>
                  <a:cubicBezTo>
                    <a:pt x="5029" y="4543"/>
                    <a:pt x="5122" y="4450"/>
                    <a:pt x="5122" y="4334"/>
                  </a:cubicBezTo>
                  <a:cubicBezTo>
                    <a:pt x="5122" y="4242"/>
                    <a:pt x="5029" y="4149"/>
                    <a:pt x="4936" y="4149"/>
                  </a:cubicBezTo>
                  <a:lnTo>
                    <a:pt x="881" y="4149"/>
                  </a:lnTo>
                  <a:lnTo>
                    <a:pt x="5794" y="395"/>
                  </a:lnTo>
                  <a:cubicBezTo>
                    <a:pt x="5887" y="279"/>
                    <a:pt x="5887" y="186"/>
                    <a:pt x="5887" y="93"/>
                  </a:cubicBezTo>
                  <a:cubicBezTo>
                    <a:pt x="5794" y="1"/>
                    <a:pt x="5701" y="1"/>
                    <a:pt x="5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82"/>
            <p:cNvSpPr/>
            <p:nvPr/>
          </p:nvSpPr>
          <p:spPr>
            <a:xfrm>
              <a:off x="1862287" y="921168"/>
              <a:ext cx="34654" cy="14039"/>
            </a:xfrm>
            <a:custGeom>
              <a:rect b="b" l="l" r="r" t="t"/>
              <a:pathLst>
                <a:path extrusionOk="0" h="395" w="975">
                  <a:moveTo>
                    <a:pt x="186" y="0"/>
                  </a:moveTo>
                  <a:cubicBezTo>
                    <a:pt x="94" y="0"/>
                    <a:pt x="1" y="93"/>
                    <a:pt x="1" y="185"/>
                  </a:cubicBezTo>
                  <a:cubicBezTo>
                    <a:pt x="1" y="301"/>
                    <a:pt x="94" y="394"/>
                    <a:pt x="186" y="394"/>
                  </a:cubicBezTo>
                  <a:lnTo>
                    <a:pt x="766" y="394"/>
                  </a:lnTo>
                  <a:cubicBezTo>
                    <a:pt x="858" y="394"/>
                    <a:pt x="974" y="301"/>
                    <a:pt x="974" y="185"/>
                  </a:cubicBezTo>
                  <a:cubicBezTo>
                    <a:pt x="974" y="93"/>
                    <a:pt x="858" y="0"/>
                    <a:pt x="7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82"/>
            <p:cNvSpPr/>
            <p:nvPr/>
          </p:nvSpPr>
          <p:spPr>
            <a:xfrm>
              <a:off x="1941371" y="773699"/>
              <a:ext cx="209274" cy="161505"/>
            </a:xfrm>
            <a:custGeom>
              <a:rect b="b" l="l" r="r" t="t"/>
              <a:pathLst>
                <a:path extrusionOk="0" h="4544" w="5888">
                  <a:moveTo>
                    <a:pt x="372" y="1"/>
                  </a:moveTo>
                  <a:cubicBezTo>
                    <a:pt x="279" y="1"/>
                    <a:pt x="93" y="1"/>
                    <a:pt x="93" y="93"/>
                  </a:cubicBezTo>
                  <a:cubicBezTo>
                    <a:pt x="1" y="186"/>
                    <a:pt x="1" y="279"/>
                    <a:pt x="93" y="395"/>
                  </a:cubicBezTo>
                  <a:lnTo>
                    <a:pt x="5122" y="4149"/>
                  </a:lnTo>
                  <a:lnTo>
                    <a:pt x="2017" y="4149"/>
                  </a:lnTo>
                  <a:cubicBezTo>
                    <a:pt x="1924" y="4149"/>
                    <a:pt x="1832" y="4242"/>
                    <a:pt x="1832" y="4334"/>
                  </a:cubicBezTo>
                  <a:cubicBezTo>
                    <a:pt x="1832" y="4450"/>
                    <a:pt x="1924" y="4543"/>
                    <a:pt x="2017" y="4543"/>
                  </a:cubicBezTo>
                  <a:lnTo>
                    <a:pt x="5795" y="4543"/>
                  </a:lnTo>
                  <a:cubicBezTo>
                    <a:pt x="5887" y="4450"/>
                    <a:pt x="5887" y="4242"/>
                    <a:pt x="5795" y="4242"/>
                  </a:cubicBezTo>
                  <a:lnTo>
                    <a:pt x="3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82"/>
            <p:cNvSpPr/>
            <p:nvPr/>
          </p:nvSpPr>
          <p:spPr>
            <a:xfrm>
              <a:off x="1728039" y="495287"/>
              <a:ext cx="340213" cy="210092"/>
            </a:xfrm>
            <a:custGeom>
              <a:rect b="b" l="l" r="r" t="t"/>
              <a:pathLst>
                <a:path extrusionOk="0" h="5911" w="9572">
                  <a:moveTo>
                    <a:pt x="209" y="1"/>
                  </a:moveTo>
                  <a:cubicBezTo>
                    <a:pt x="116" y="1"/>
                    <a:pt x="0" y="116"/>
                    <a:pt x="0" y="209"/>
                  </a:cubicBezTo>
                  <a:lnTo>
                    <a:pt x="0" y="5609"/>
                  </a:lnTo>
                  <a:cubicBezTo>
                    <a:pt x="0" y="5794"/>
                    <a:pt x="116" y="5910"/>
                    <a:pt x="209" y="5910"/>
                  </a:cubicBezTo>
                  <a:cubicBezTo>
                    <a:pt x="302" y="5910"/>
                    <a:pt x="394" y="5794"/>
                    <a:pt x="394" y="5609"/>
                  </a:cubicBezTo>
                  <a:lnTo>
                    <a:pt x="394" y="395"/>
                  </a:lnTo>
                  <a:lnTo>
                    <a:pt x="9085" y="395"/>
                  </a:lnTo>
                  <a:lnTo>
                    <a:pt x="9085" y="5609"/>
                  </a:lnTo>
                  <a:cubicBezTo>
                    <a:pt x="9085" y="5794"/>
                    <a:pt x="9178" y="5910"/>
                    <a:pt x="9386" y="5910"/>
                  </a:cubicBezTo>
                  <a:cubicBezTo>
                    <a:pt x="9479" y="5910"/>
                    <a:pt x="9572" y="5794"/>
                    <a:pt x="9572" y="5609"/>
                  </a:cubicBezTo>
                  <a:lnTo>
                    <a:pt x="9572" y="209"/>
                  </a:lnTo>
                  <a:cubicBezTo>
                    <a:pt x="9572" y="116"/>
                    <a:pt x="9479" y="1"/>
                    <a:pt x="93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82"/>
            <p:cNvSpPr/>
            <p:nvPr/>
          </p:nvSpPr>
          <p:spPr>
            <a:xfrm>
              <a:off x="1789814" y="553756"/>
              <a:ext cx="216667" cy="14039"/>
            </a:xfrm>
            <a:custGeom>
              <a:rect b="b" l="l" r="r" t="t"/>
              <a:pathLst>
                <a:path extrusionOk="0" h="395" w="6096">
                  <a:moveTo>
                    <a:pt x="209" y="1"/>
                  </a:moveTo>
                  <a:cubicBezTo>
                    <a:pt x="116" y="1"/>
                    <a:pt x="1" y="94"/>
                    <a:pt x="1" y="210"/>
                  </a:cubicBezTo>
                  <a:cubicBezTo>
                    <a:pt x="1" y="302"/>
                    <a:pt x="116" y="395"/>
                    <a:pt x="209" y="395"/>
                  </a:cubicBezTo>
                  <a:lnTo>
                    <a:pt x="5910" y="395"/>
                  </a:lnTo>
                  <a:cubicBezTo>
                    <a:pt x="6003" y="395"/>
                    <a:pt x="6096" y="302"/>
                    <a:pt x="6096" y="210"/>
                  </a:cubicBezTo>
                  <a:cubicBezTo>
                    <a:pt x="6096" y="94"/>
                    <a:pt x="6003" y="1"/>
                    <a:pt x="59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82"/>
            <p:cNvSpPr/>
            <p:nvPr/>
          </p:nvSpPr>
          <p:spPr>
            <a:xfrm>
              <a:off x="1789814" y="612261"/>
              <a:ext cx="216667" cy="14039"/>
            </a:xfrm>
            <a:custGeom>
              <a:rect b="b" l="l" r="r" t="t"/>
              <a:pathLst>
                <a:path extrusionOk="0" h="395" w="6096">
                  <a:moveTo>
                    <a:pt x="209" y="0"/>
                  </a:moveTo>
                  <a:cubicBezTo>
                    <a:pt x="116" y="0"/>
                    <a:pt x="1" y="93"/>
                    <a:pt x="1" y="186"/>
                  </a:cubicBezTo>
                  <a:cubicBezTo>
                    <a:pt x="1" y="302"/>
                    <a:pt x="116" y="394"/>
                    <a:pt x="209" y="394"/>
                  </a:cubicBezTo>
                  <a:lnTo>
                    <a:pt x="5910" y="394"/>
                  </a:lnTo>
                  <a:cubicBezTo>
                    <a:pt x="6003" y="394"/>
                    <a:pt x="6096" y="302"/>
                    <a:pt x="6096" y="186"/>
                  </a:cubicBezTo>
                  <a:cubicBezTo>
                    <a:pt x="6096" y="93"/>
                    <a:pt x="6003" y="0"/>
                    <a:pt x="5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82"/>
            <p:cNvSpPr/>
            <p:nvPr/>
          </p:nvSpPr>
          <p:spPr>
            <a:xfrm>
              <a:off x="1789814" y="667459"/>
              <a:ext cx="216667" cy="17309"/>
            </a:xfrm>
            <a:custGeom>
              <a:rect b="b" l="l" r="r" t="t"/>
              <a:pathLst>
                <a:path extrusionOk="0" h="487" w="6096">
                  <a:moveTo>
                    <a:pt x="209" y="0"/>
                  </a:moveTo>
                  <a:cubicBezTo>
                    <a:pt x="116" y="0"/>
                    <a:pt x="1" y="93"/>
                    <a:pt x="1" y="278"/>
                  </a:cubicBezTo>
                  <a:cubicBezTo>
                    <a:pt x="1" y="371"/>
                    <a:pt x="116" y="487"/>
                    <a:pt x="209" y="487"/>
                  </a:cubicBezTo>
                  <a:lnTo>
                    <a:pt x="5910" y="487"/>
                  </a:lnTo>
                  <a:cubicBezTo>
                    <a:pt x="6003" y="487"/>
                    <a:pt x="6096" y="371"/>
                    <a:pt x="6096" y="278"/>
                  </a:cubicBezTo>
                  <a:cubicBezTo>
                    <a:pt x="6096" y="93"/>
                    <a:pt x="6003" y="0"/>
                    <a:pt x="5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 name="Google Shape;1805;p82"/>
          <p:cNvGrpSpPr/>
          <p:nvPr/>
        </p:nvGrpSpPr>
        <p:grpSpPr>
          <a:xfrm>
            <a:off x="3208813" y="1324810"/>
            <a:ext cx="296836" cy="383084"/>
            <a:chOff x="2775006" y="430207"/>
            <a:chExt cx="391294" cy="504988"/>
          </a:xfrm>
        </p:grpSpPr>
        <p:sp>
          <p:nvSpPr>
            <p:cNvPr id="1806" name="Google Shape;1806;p82"/>
            <p:cNvSpPr/>
            <p:nvPr/>
          </p:nvSpPr>
          <p:spPr>
            <a:xfrm>
              <a:off x="2775006" y="718500"/>
              <a:ext cx="14039" cy="34654"/>
            </a:xfrm>
            <a:custGeom>
              <a:rect b="b" l="l" r="r" t="t"/>
              <a:pathLst>
                <a:path extrusionOk="0" h="975" w="395">
                  <a:moveTo>
                    <a:pt x="209" y="1"/>
                  </a:moveTo>
                  <a:cubicBezTo>
                    <a:pt x="93" y="1"/>
                    <a:pt x="0" y="94"/>
                    <a:pt x="0" y="210"/>
                  </a:cubicBezTo>
                  <a:lnTo>
                    <a:pt x="0" y="789"/>
                  </a:lnTo>
                  <a:cubicBezTo>
                    <a:pt x="0" y="974"/>
                    <a:pt x="93" y="974"/>
                    <a:pt x="209" y="974"/>
                  </a:cubicBezTo>
                  <a:cubicBezTo>
                    <a:pt x="301" y="974"/>
                    <a:pt x="394" y="974"/>
                    <a:pt x="394" y="789"/>
                  </a:cubicBezTo>
                  <a:lnTo>
                    <a:pt x="394" y="210"/>
                  </a:lnTo>
                  <a:cubicBezTo>
                    <a:pt x="394" y="94"/>
                    <a:pt x="301"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82"/>
            <p:cNvSpPr/>
            <p:nvPr/>
          </p:nvSpPr>
          <p:spPr>
            <a:xfrm>
              <a:off x="2775006" y="430207"/>
              <a:ext cx="391287" cy="504988"/>
            </a:xfrm>
            <a:custGeom>
              <a:rect b="b" l="l" r="r" t="t"/>
              <a:pathLst>
                <a:path extrusionOk="0" h="14208" w="11009">
                  <a:moveTo>
                    <a:pt x="209" y="1"/>
                  </a:moveTo>
                  <a:cubicBezTo>
                    <a:pt x="93" y="1"/>
                    <a:pt x="0" y="93"/>
                    <a:pt x="0" y="209"/>
                  </a:cubicBezTo>
                  <a:lnTo>
                    <a:pt x="0" y="4937"/>
                  </a:lnTo>
                  <a:cubicBezTo>
                    <a:pt x="0" y="5030"/>
                    <a:pt x="93" y="5122"/>
                    <a:pt x="209" y="5122"/>
                  </a:cubicBezTo>
                  <a:cubicBezTo>
                    <a:pt x="301" y="5122"/>
                    <a:pt x="394" y="5030"/>
                    <a:pt x="394" y="4937"/>
                  </a:cubicBezTo>
                  <a:lnTo>
                    <a:pt x="394" y="395"/>
                  </a:lnTo>
                  <a:lnTo>
                    <a:pt x="7439" y="395"/>
                  </a:lnTo>
                  <a:lnTo>
                    <a:pt x="10637" y="3570"/>
                  </a:lnTo>
                  <a:lnTo>
                    <a:pt x="10637" y="13813"/>
                  </a:lnTo>
                  <a:lnTo>
                    <a:pt x="394" y="13813"/>
                  </a:lnTo>
                  <a:lnTo>
                    <a:pt x="394" y="10337"/>
                  </a:lnTo>
                  <a:cubicBezTo>
                    <a:pt x="394" y="10244"/>
                    <a:pt x="301" y="10151"/>
                    <a:pt x="209" y="10151"/>
                  </a:cubicBezTo>
                  <a:cubicBezTo>
                    <a:pt x="93" y="10151"/>
                    <a:pt x="0" y="10244"/>
                    <a:pt x="0" y="10337"/>
                  </a:cubicBezTo>
                  <a:lnTo>
                    <a:pt x="0" y="13998"/>
                  </a:lnTo>
                  <a:cubicBezTo>
                    <a:pt x="0" y="14114"/>
                    <a:pt x="93" y="14207"/>
                    <a:pt x="209" y="14207"/>
                  </a:cubicBezTo>
                  <a:lnTo>
                    <a:pt x="10823" y="14207"/>
                  </a:lnTo>
                  <a:cubicBezTo>
                    <a:pt x="10916" y="14207"/>
                    <a:pt x="11008" y="14114"/>
                    <a:pt x="11008" y="13998"/>
                  </a:cubicBezTo>
                  <a:lnTo>
                    <a:pt x="11008" y="3477"/>
                  </a:lnTo>
                  <a:lnTo>
                    <a:pt x="10916" y="3384"/>
                  </a:lnTo>
                  <a:lnTo>
                    <a:pt x="7625" y="93"/>
                  </a:lnTo>
                  <a:cubicBezTo>
                    <a:pt x="7532" y="1"/>
                    <a:pt x="7532" y="1"/>
                    <a:pt x="7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82"/>
            <p:cNvSpPr/>
            <p:nvPr/>
          </p:nvSpPr>
          <p:spPr>
            <a:xfrm>
              <a:off x="2775006" y="646844"/>
              <a:ext cx="14039" cy="37924"/>
            </a:xfrm>
            <a:custGeom>
              <a:rect b="b" l="l" r="r" t="t"/>
              <a:pathLst>
                <a:path extrusionOk="0" h="1067" w="395">
                  <a:moveTo>
                    <a:pt x="209" y="1"/>
                  </a:moveTo>
                  <a:cubicBezTo>
                    <a:pt x="93" y="1"/>
                    <a:pt x="0" y="93"/>
                    <a:pt x="0" y="186"/>
                  </a:cubicBezTo>
                  <a:lnTo>
                    <a:pt x="0" y="858"/>
                  </a:lnTo>
                  <a:cubicBezTo>
                    <a:pt x="0" y="951"/>
                    <a:pt x="93" y="1067"/>
                    <a:pt x="209" y="1067"/>
                  </a:cubicBezTo>
                  <a:cubicBezTo>
                    <a:pt x="301" y="1067"/>
                    <a:pt x="394" y="951"/>
                    <a:pt x="394" y="858"/>
                  </a:cubicBezTo>
                  <a:lnTo>
                    <a:pt x="394" y="186"/>
                  </a:lnTo>
                  <a:cubicBezTo>
                    <a:pt x="394" y="93"/>
                    <a:pt x="301"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82"/>
            <p:cNvSpPr/>
            <p:nvPr/>
          </p:nvSpPr>
          <p:spPr>
            <a:xfrm>
              <a:off x="3032802" y="430207"/>
              <a:ext cx="133498" cy="131010"/>
            </a:xfrm>
            <a:custGeom>
              <a:rect b="b" l="l" r="r" t="t"/>
              <a:pathLst>
                <a:path extrusionOk="0" h="3686" w="3756">
                  <a:moveTo>
                    <a:pt x="186" y="1"/>
                  </a:moveTo>
                  <a:cubicBezTo>
                    <a:pt x="94" y="1"/>
                    <a:pt x="1" y="93"/>
                    <a:pt x="1" y="209"/>
                  </a:cubicBezTo>
                  <a:lnTo>
                    <a:pt x="1" y="3477"/>
                  </a:lnTo>
                  <a:cubicBezTo>
                    <a:pt x="1" y="3570"/>
                    <a:pt x="94" y="3686"/>
                    <a:pt x="186" y="3686"/>
                  </a:cubicBezTo>
                  <a:lnTo>
                    <a:pt x="3570" y="3686"/>
                  </a:lnTo>
                  <a:cubicBezTo>
                    <a:pt x="3663" y="3686"/>
                    <a:pt x="3755" y="3570"/>
                    <a:pt x="3755" y="3477"/>
                  </a:cubicBezTo>
                  <a:cubicBezTo>
                    <a:pt x="3755" y="3384"/>
                    <a:pt x="3663" y="3292"/>
                    <a:pt x="3570" y="3292"/>
                  </a:cubicBezTo>
                  <a:lnTo>
                    <a:pt x="488" y="3292"/>
                  </a:lnTo>
                  <a:lnTo>
                    <a:pt x="488" y="209"/>
                  </a:lnTo>
                  <a:cubicBezTo>
                    <a:pt x="488" y="93"/>
                    <a:pt x="372"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82"/>
            <p:cNvSpPr/>
            <p:nvPr/>
          </p:nvSpPr>
          <p:spPr>
            <a:xfrm>
              <a:off x="3066604" y="677340"/>
              <a:ext cx="55198" cy="199358"/>
            </a:xfrm>
            <a:custGeom>
              <a:rect b="b" l="l" r="r" t="t"/>
              <a:pathLst>
                <a:path extrusionOk="0" h="5609" w="1553">
                  <a:moveTo>
                    <a:pt x="1159" y="487"/>
                  </a:moveTo>
                  <a:lnTo>
                    <a:pt x="1159" y="5122"/>
                  </a:lnTo>
                  <a:lnTo>
                    <a:pt x="394" y="5122"/>
                  </a:lnTo>
                  <a:lnTo>
                    <a:pt x="394" y="487"/>
                  </a:lnTo>
                  <a:close/>
                  <a:moveTo>
                    <a:pt x="209" y="0"/>
                  </a:moveTo>
                  <a:cubicBezTo>
                    <a:pt x="116" y="0"/>
                    <a:pt x="0" y="93"/>
                    <a:pt x="0" y="209"/>
                  </a:cubicBezTo>
                  <a:lnTo>
                    <a:pt x="0" y="5307"/>
                  </a:lnTo>
                  <a:cubicBezTo>
                    <a:pt x="0" y="5516"/>
                    <a:pt x="116" y="5609"/>
                    <a:pt x="209" y="5609"/>
                  </a:cubicBezTo>
                  <a:lnTo>
                    <a:pt x="1367" y="5609"/>
                  </a:lnTo>
                  <a:cubicBezTo>
                    <a:pt x="1460" y="5609"/>
                    <a:pt x="1553" y="5516"/>
                    <a:pt x="1553" y="5307"/>
                  </a:cubicBezTo>
                  <a:lnTo>
                    <a:pt x="1553" y="209"/>
                  </a:lnTo>
                  <a:cubicBezTo>
                    <a:pt x="1553" y="93"/>
                    <a:pt x="1460" y="0"/>
                    <a:pt x="13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82"/>
            <p:cNvSpPr/>
            <p:nvPr/>
          </p:nvSpPr>
          <p:spPr>
            <a:xfrm>
              <a:off x="2988337" y="746508"/>
              <a:ext cx="54380" cy="130192"/>
            </a:xfrm>
            <a:custGeom>
              <a:rect b="b" l="l" r="r" t="t"/>
              <a:pathLst>
                <a:path extrusionOk="0" h="3663" w="1530">
                  <a:moveTo>
                    <a:pt x="1159" y="372"/>
                  </a:moveTo>
                  <a:lnTo>
                    <a:pt x="1159" y="3176"/>
                  </a:lnTo>
                  <a:lnTo>
                    <a:pt x="464" y="3176"/>
                  </a:lnTo>
                  <a:lnTo>
                    <a:pt x="464" y="372"/>
                  </a:lnTo>
                  <a:close/>
                  <a:moveTo>
                    <a:pt x="186" y="1"/>
                  </a:moveTo>
                  <a:cubicBezTo>
                    <a:pt x="93" y="1"/>
                    <a:pt x="0" y="94"/>
                    <a:pt x="0" y="186"/>
                  </a:cubicBezTo>
                  <a:lnTo>
                    <a:pt x="0" y="3361"/>
                  </a:lnTo>
                  <a:cubicBezTo>
                    <a:pt x="0" y="3570"/>
                    <a:pt x="93" y="3663"/>
                    <a:pt x="186" y="3663"/>
                  </a:cubicBezTo>
                  <a:lnTo>
                    <a:pt x="1345" y="3663"/>
                  </a:lnTo>
                  <a:cubicBezTo>
                    <a:pt x="1437" y="3663"/>
                    <a:pt x="1530" y="3570"/>
                    <a:pt x="1530" y="3361"/>
                  </a:cubicBezTo>
                  <a:lnTo>
                    <a:pt x="1530" y="186"/>
                  </a:lnTo>
                  <a:cubicBezTo>
                    <a:pt x="1530" y="94"/>
                    <a:pt x="1437" y="1"/>
                    <a:pt x="1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82"/>
            <p:cNvSpPr/>
            <p:nvPr/>
          </p:nvSpPr>
          <p:spPr>
            <a:xfrm>
              <a:off x="2912559" y="677340"/>
              <a:ext cx="55233" cy="199358"/>
            </a:xfrm>
            <a:custGeom>
              <a:rect b="b" l="l" r="r" t="t"/>
              <a:pathLst>
                <a:path extrusionOk="0" h="5609" w="1554">
                  <a:moveTo>
                    <a:pt x="1066" y="487"/>
                  </a:moveTo>
                  <a:lnTo>
                    <a:pt x="1066" y="5122"/>
                  </a:lnTo>
                  <a:lnTo>
                    <a:pt x="394" y="5122"/>
                  </a:lnTo>
                  <a:lnTo>
                    <a:pt x="394" y="487"/>
                  </a:lnTo>
                  <a:close/>
                  <a:moveTo>
                    <a:pt x="186" y="0"/>
                  </a:moveTo>
                  <a:cubicBezTo>
                    <a:pt x="93" y="0"/>
                    <a:pt x="0" y="93"/>
                    <a:pt x="0" y="209"/>
                  </a:cubicBezTo>
                  <a:lnTo>
                    <a:pt x="0" y="5307"/>
                  </a:lnTo>
                  <a:cubicBezTo>
                    <a:pt x="0" y="5516"/>
                    <a:pt x="93" y="5609"/>
                    <a:pt x="186" y="5609"/>
                  </a:cubicBezTo>
                  <a:lnTo>
                    <a:pt x="1344" y="5609"/>
                  </a:lnTo>
                  <a:cubicBezTo>
                    <a:pt x="1437" y="5609"/>
                    <a:pt x="1553" y="5516"/>
                    <a:pt x="1553" y="5307"/>
                  </a:cubicBezTo>
                  <a:lnTo>
                    <a:pt x="1553" y="209"/>
                  </a:lnTo>
                  <a:cubicBezTo>
                    <a:pt x="1553" y="93"/>
                    <a:pt x="1437" y="0"/>
                    <a:pt x="13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82"/>
            <p:cNvSpPr/>
            <p:nvPr/>
          </p:nvSpPr>
          <p:spPr>
            <a:xfrm>
              <a:off x="2833475" y="746508"/>
              <a:ext cx="55233" cy="130192"/>
            </a:xfrm>
            <a:custGeom>
              <a:rect b="b" l="l" r="r" t="t"/>
              <a:pathLst>
                <a:path extrusionOk="0" h="3663" w="1554">
                  <a:moveTo>
                    <a:pt x="1159" y="372"/>
                  </a:moveTo>
                  <a:lnTo>
                    <a:pt x="1159" y="3176"/>
                  </a:lnTo>
                  <a:lnTo>
                    <a:pt x="394" y="3176"/>
                  </a:lnTo>
                  <a:lnTo>
                    <a:pt x="394" y="372"/>
                  </a:lnTo>
                  <a:close/>
                  <a:moveTo>
                    <a:pt x="186" y="1"/>
                  </a:moveTo>
                  <a:cubicBezTo>
                    <a:pt x="93" y="1"/>
                    <a:pt x="0" y="94"/>
                    <a:pt x="0" y="186"/>
                  </a:cubicBezTo>
                  <a:lnTo>
                    <a:pt x="0" y="3361"/>
                  </a:lnTo>
                  <a:cubicBezTo>
                    <a:pt x="0" y="3570"/>
                    <a:pt x="93" y="3663"/>
                    <a:pt x="186" y="3663"/>
                  </a:cubicBezTo>
                  <a:lnTo>
                    <a:pt x="1345" y="3663"/>
                  </a:lnTo>
                  <a:cubicBezTo>
                    <a:pt x="1461" y="3663"/>
                    <a:pt x="1553" y="3570"/>
                    <a:pt x="1553" y="3361"/>
                  </a:cubicBezTo>
                  <a:lnTo>
                    <a:pt x="1553" y="186"/>
                  </a:lnTo>
                  <a:cubicBezTo>
                    <a:pt x="1553" y="94"/>
                    <a:pt x="1461" y="1"/>
                    <a:pt x="1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82"/>
            <p:cNvSpPr/>
            <p:nvPr/>
          </p:nvSpPr>
          <p:spPr>
            <a:xfrm>
              <a:off x="2819471" y="491982"/>
              <a:ext cx="196088" cy="14039"/>
            </a:xfrm>
            <a:custGeom>
              <a:rect b="b" l="l" r="r" t="t"/>
              <a:pathLst>
                <a:path extrusionOk="0" h="395" w="5517">
                  <a:moveTo>
                    <a:pt x="209" y="1"/>
                  </a:moveTo>
                  <a:cubicBezTo>
                    <a:pt x="116" y="1"/>
                    <a:pt x="1" y="94"/>
                    <a:pt x="1" y="209"/>
                  </a:cubicBezTo>
                  <a:cubicBezTo>
                    <a:pt x="1" y="302"/>
                    <a:pt x="116" y="395"/>
                    <a:pt x="209" y="395"/>
                  </a:cubicBezTo>
                  <a:lnTo>
                    <a:pt x="5215" y="395"/>
                  </a:lnTo>
                  <a:cubicBezTo>
                    <a:pt x="5424" y="395"/>
                    <a:pt x="5516" y="302"/>
                    <a:pt x="5516" y="209"/>
                  </a:cubicBezTo>
                  <a:cubicBezTo>
                    <a:pt x="5516" y="94"/>
                    <a:pt x="5424" y="1"/>
                    <a:pt x="52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82"/>
            <p:cNvSpPr/>
            <p:nvPr/>
          </p:nvSpPr>
          <p:spPr>
            <a:xfrm>
              <a:off x="2819471" y="553756"/>
              <a:ext cx="196088" cy="14039"/>
            </a:xfrm>
            <a:custGeom>
              <a:rect b="b" l="l" r="r" t="t"/>
              <a:pathLst>
                <a:path extrusionOk="0" h="395" w="5517">
                  <a:moveTo>
                    <a:pt x="209" y="1"/>
                  </a:moveTo>
                  <a:cubicBezTo>
                    <a:pt x="116" y="1"/>
                    <a:pt x="1" y="94"/>
                    <a:pt x="1" y="210"/>
                  </a:cubicBezTo>
                  <a:cubicBezTo>
                    <a:pt x="1" y="302"/>
                    <a:pt x="116" y="395"/>
                    <a:pt x="209" y="395"/>
                  </a:cubicBezTo>
                  <a:lnTo>
                    <a:pt x="5215" y="395"/>
                  </a:lnTo>
                  <a:cubicBezTo>
                    <a:pt x="5424" y="395"/>
                    <a:pt x="5516" y="302"/>
                    <a:pt x="5516" y="210"/>
                  </a:cubicBezTo>
                  <a:cubicBezTo>
                    <a:pt x="5516" y="94"/>
                    <a:pt x="5424" y="1"/>
                    <a:pt x="52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82"/>
            <p:cNvSpPr/>
            <p:nvPr/>
          </p:nvSpPr>
          <p:spPr>
            <a:xfrm>
              <a:off x="2819471" y="612261"/>
              <a:ext cx="288321" cy="17345"/>
            </a:xfrm>
            <a:custGeom>
              <a:rect b="b" l="l" r="r" t="t"/>
              <a:pathLst>
                <a:path extrusionOk="0" h="488" w="8112">
                  <a:moveTo>
                    <a:pt x="209" y="0"/>
                  </a:moveTo>
                  <a:cubicBezTo>
                    <a:pt x="116" y="0"/>
                    <a:pt x="1" y="93"/>
                    <a:pt x="1" y="186"/>
                  </a:cubicBezTo>
                  <a:cubicBezTo>
                    <a:pt x="1" y="394"/>
                    <a:pt x="116" y="487"/>
                    <a:pt x="209" y="487"/>
                  </a:cubicBezTo>
                  <a:lnTo>
                    <a:pt x="7926" y="487"/>
                  </a:lnTo>
                  <a:cubicBezTo>
                    <a:pt x="8019" y="487"/>
                    <a:pt x="8112" y="394"/>
                    <a:pt x="8112" y="186"/>
                  </a:cubicBezTo>
                  <a:cubicBezTo>
                    <a:pt x="8112" y="93"/>
                    <a:pt x="8019" y="0"/>
                    <a:pt x="7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 name="Google Shape;1817;p82"/>
          <p:cNvGrpSpPr/>
          <p:nvPr/>
        </p:nvGrpSpPr>
        <p:grpSpPr>
          <a:xfrm>
            <a:off x="3976779" y="1324810"/>
            <a:ext cx="383057" cy="383093"/>
            <a:chOff x="3787353" y="430207"/>
            <a:chExt cx="504952" cy="505000"/>
          </a:xfrm>
        </p:grpSpPr>
        <p:sp>
          <p:nvSpPr>
            <p:cNvPr id="1818" name="Google Shape;1818;p82"/>
            <p:cNvSpPr/>
            <p:nvPr/>
          </p:nvSpPr>
          <p:spPr>
            <a:xfrm>
              <a:off x="3989986" y="921168"/>
              <a:ext cx="34618" cy="14039"/>
            </a:xfrm>
            <a:custGeom>
              <a:rect b="b" l="l" r="r" t="t"/>
              <a:pathLst>
                <a:path extrusionOk="0" h="395" w="974">
                  <a:moveTo>
                    <a:pt x="209" y="0"/>
                  </a:moveTo>
                  <a:cubicBezTo>
                    <a:pt x="93" y="0"/>
                    <a:pt x="0" y="93"/>
                    <a:pt x="0" y="185"/>
                  </a:cubicBezTo>
                  <a:cubicBezTo>
                    <a:pt x="0" y="301"/>
                    <a:pt x="93" y="394"/>
                    <a:pt x="209" y="394"/>
                  </a:cubicBezTo>
                  <a:lnTo>
                    <a:pt x="788" y="394"/>
                  </a:lnTo>
                  <a:cubicBezTo>
                    <a:pt x="881" y="394"/>
                    <a:pt x="974" y="301"/>
                    <a:pt x="974" y="185"/>
                  </a:cubicBezTo>
                  <a:cubicBezTo>
                    <a:pt x="974" y="93"/>
                    <a:pt x="881" y="0"/>
                    <a:pt x="7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82"/>
            <p:cNvSpPr/>
            <p:nvPr/>
          </p:nvSpPr>
          <p:spPr>
            <a:xfrm>
              <a:off x="3787353" y="430207"/>
              <a:ext cx="504952" cy="504988"/>
            </a:xfrm>
            <a:custGeom>
              <a:rect b="b" l="l" r="r" t="t"/>
              <a:pathLst>
                <a:path extrusionOk="0" h="14208" w="14207">
                  <a:moveTo>
                    <a:pt x="209" y="1"/>
                  </a:moveTo>
                  <a:cubicBezTo>
                    <a:pt x="116" y="1"/>
                    <a:pt x="0" y="93"/>
                    <a:pt x="0" y="209"/>
                  </a:cubicBezTo>
                  <a:lnTo>
                    <a:pt x="0" y="13998"/>
                  </a:lnTo>
                  <a:cubicBezTo>
                    <a:pt x="0" y="14114"/>
                    <a:pt x="116" y="14207"/>
                    <a:pt x="209" y="14207"/>
                  </a:cubicBezTo>
                  <a:lnTo>
                    <a:pt x="4450" y="14207"/>
                  </a:lnTo>
                  <a:cubicBezTo>
                    <a:pt x="4543" y="14207"/>
                    <a:pt x="4635" y="14114"/>
                    <a:pt x="4635" y="13998"/>
                  </a:cubicBezTo>
                  <a:cubicBezTo>
                    <a:pt x="4635" y="13906"/>
                    <a:pt x="4543" y="13813"/>
                    <a:pt x="4450" y="13813"/>
                  </a:cubicBezTo>
                  <a:lnTo>
                    <a:pt x="394" y="13813"/>
                  </a:lnTo>
                  <a:lnTo>
                    <a:pt x="394" y="395"/>
                  </a:lnTo>
                  <a:lnTo>
                    <a:pt x="13813" y="395"/>
                  </a:lnTo>
                  <a:lnTo>
                    <a:pt x="13813" y="13813"/>
                  </a:lnTo>
                  <a:lnTo>
                    <a:pt x="9966" y="13813"/>
                  </a:lnTo>
                  <a:cubicBezTo>
                    <a:pt x="9850" y="13813"/>
                    <a:pt x="9757" y="13906"/>
                    <a:pt x="9757" y="13998"/>
                  </a:cubicBezTo>
                  <a:cubicBezTo>
                    <a:pt x="9757" y="14114"/>
                    <a:pt x="9850" y="14207"/>
                    <a:pt x="9966" y="14207"/>
                  </a:cubicBezTo>
                  <a:lnTo>
                    <a:pt x="14021" y="14207"/>
                  </a:lnTo>
                  <a:cubicBezTo>
                    <a:pt x="14114" y="14207"/>
                    <a:pt x="14207" y="14114"/>
                    <a:pt x="14207" y="13998"/>
                  </a:cubicBezTo>
                  <a:lnTo>
                    <a:pt x="14207" y="209"/>
                  </a:lnTo>
                  <a:cubicBezTo>
                    <a:pt x="14207" y="93"/>
                    <a:pt x="14114" y="1"/>
                    <a:pt x="140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82"/>
            <p:cNvSpPr/>
            <p:nvPr/>
          </p:nvSpPr>
          <p:spPr>
            <a:xfrm>
              <a:off x="4062459" y="921168"/>
              <a:ext cx="33836" cy="14039"/>
            </a:xfrm>
            <a:custGeom>
              <a:rect b="b" l="l" r="r" t="t"/>
              <a:pathLst>
                <a:path extrusionOk="0" h="395" w="952">
                  <a:moveTo>
                    <a:pt x="186" y="0"/>
                  </a:moveTo>
                  <a:cubicBezTo>
                    <a:pt x="94" y="0"/>
                    <a:pt x="1" y="93"/>
                    <a:pt x="1" y="185"/>
                  </a:cubicBezTo>
                  <a:cubicBezTo>
                    <a:pt x="1" y="301"/>
                    <a:pt x="94" y="394"/>
                    <a:pt x="186" y="394"/>
                  </a:cubicBezTo>
                  <a:lnTo>
                    <a:pt x="766" y="394"/>
                  </a:lnTo>
                  <a:cubicBezTo>
                    <a:pt x="858" y="394"/>
                    <a:pt x="951" y="301"/>
                    <a:pt x="951" y="185"/>
                  </a:cubicBezTo>
                  <a:cubicBezTo>
                    <a:pt x="951" y="93"/>
                    <a:pt x="858" y="0"/>
                    <a:pt x="7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82"/>
            <p:cNvSpPr/>
            <p:nvPr/>
          </p:nvSpPr>
          <p:spPr>
            <a:xfrm>
              <a:off x="3859826" y="505986"/>
              <a:ext cx="85693" cy="85729"/>
            </a:xfrm>
            <a:custGeom>
              <a:rect b="b" l="l" r="r" t="t"/>
              <a:pathLst>
                <a:path extrusionOk="0" h="2412" w="2411">
                  <a:moveTo>
                    <a:pt x="2017" y="395"/>
                  </a:moveTo>
                  <a:lnTo>
                    <a:pt x="2017" y="1924"/>
                  </a:lnTo>
                  <a:lnTo>
                    <a:pt x="395" y="1924"/>
                  </a:lnTo>
                  <a:lnTo>
                    <a:pt x="395" y="395"/>
                  </a:lnTo>
                  <a:close/>
                  <a:moveTo>
                    <a:pt x="186" y="1"/>
                  </a:moveTo>
                  <a:cubicBezTo>
                    <a:pt x="93" y="1"/>
                    <a:pt x="1" y="94"/>
                    <a:pt x="1" y="186"/>
                  </a:cubicBezTo>
                  <a:lnTo>
                    <a:pt x="1" y="2226"/>
                  </a:lnTo>
                  <a:cubicBezTo>
                    <a:pt x="1" y="2318"/>
                    <a:pt x="93" y="2411"/>
                    <a:pt x="186" y="2411"/>
                  </a:cubicBezTo>
                  <a:lnTo>
                    <a:pt x="2226" y="2411"/>
                  </a:lnTo>
                  <a:cubicBezTo>
                    <a:pt x="2318" y="2411"/>
                    <a:pt x="2411" y="2318"/>
                    <a:pt x="2411" y="2226"/>
                  </a:cubicBezTo>
                  <a:lnTo>
                    <a:pt x="2411" y="186"/>
                  </a:lnTo>
                  <a:cubicBezTo>
                    <a:pt x="2411" y="94"/>
                    <a:pt x="2318" y="1"/>
                    <a:pt x="2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82"/>
            <p:cNvSpPr/>
            <p:nvPr/>
          </p:nvSpPr>
          <p:spPr>
            <a:xfrm>
              <a:off x="4130845" y="505986"/>
              <a:ext cx="85693" cy="85729"/>
            </a:xfrm>
            <a:custGeom>
              <a:rect b="b" l="l" r="r" t="t"/>
              <a:pathLst>
                <a:path extrusionOk="0" h="2412" w="2411">
                  <a:moveTo>
                    <a:pt x="2040" y="395"/>
                  </a:moveTo>
                  <a:lnTo>
                    <a:pt x="2040" y="1924"/>
                  </a:lnTo>
                  <a:lnTo>
                    <a:pt x="394" y="1924"/>
                  </a:lnTo>
                  <a:lnTo>
                    <a:pt x="394" y="395"/>
                  </a:lnTo>
                  <a:close/>
                  <a:moveTo>
                    <a:pt x="186" y="1"/>
                  </a:moveTo>
                  <a:cubicBezTo>
                    <a:pt x="93" y="1"/>
                    <a:pt x="0" y="94"/>
                    <a:pt x="0" y="186"/>
                  </a:cubicBezTo>
                  <a:lnTo>
                    <a:pt x="0" y="2226"/>
                  </a:lnTo>
                  <a:cubicBezTo>
                    <a:pt x="0" y="2318"/>
                    <a:pt x="93" y="2411"/>
                    <a:pt x="186" y="2411"/>
                  </a:cubicBezTo>
                  <a:lnTo>
                    <a:pt x="2225" y="2411"/>
                  </a:lnTo>
                  <a:cubicBezTo>
                    <a:pt x="2318" y="2411"/>
                    <a:pt x="2411" y="2318"/>
                    <a:pt x="2411" y="2226"/>
                  </a:cubicBezTo>
                  <a:lnTo>
                    <a:pt x="2411" y="186"/>
                  </a:lnTo>
                  <a:cubicBezTo>
                    <a:pt x="2411" y="94"/>
                    <a:pt x="2318" y="1"/>
                    <a:pt x="22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82"/>
            <p:cNvSpPr/>
            <p:nvPr/>
          </p:nvSpPr>
          <p:spPr>
            <a:xfrm>
              <a:off x="3997415" y="639451"/>
              <a:ext cx="85693" cy="82388"/>
            </a:xfrm>
            <a:custGeom>
              <a:rect b="b" l="l" r="r" t="t"/>
              <a:pathLst>
                <a:path extrusionOk="0" h="2318" w="2411">
                  <a:moveTo>
                    <a:pt x="1924" y="394"/>
                  </a:moveTo>
                  <a:lnTo>
                    <a:pt x="1924" y="1947"/>
                  </a:lnTo>
                  <a:lnTo>
                    <a:pt x="371" y="1947"/>
                  </a:lnTo>
                  <a:lnTo>
                    <a:pt x="371" y="394"/>
                  </a:lnTo>
                  <a:close/>
                  <a:moveTo>
                    <a:pt x="185" y="0"/>
                  </a:moveTo>
                  <a:cubicBezTo>
                    <a:pt x="93" y="0"/>
                    <a:pt x="0" y="0"/>
                    <a:pt x="0" y="209"/>
                  </a:cubicBezTo>
                  <a:lnTo>
                    <a:pt x="0" y="2132"/>
                  </a:lnTo>
                  <a:cubicBezTo>
                    <a:pt x="0" y="2225"/>
                    <a:pt x="93" y="2318"/>
                    <a:pt x="185" y="2318"/>
                  </a:cubicBezTo>
                  <a:lnTo>
                    <a:pt x="2202" y="2318"/>
                  </a:lnTo>
                  <a:cubicBezTo>
                    <a:pt x="2318" y="2318"/>
                    <a:pt x="2410" y="2225"/>
                    <a:pt x="2410" y="2132"/>
                  </a:cubicBezTo>
                  <a:lnTo>
                    <a:pt x="2410" y="209"/>
                  </a:lnTo>
                  <a:cubicBezTo>
                    <a:pt x="2410" y="0"/>
                    <a:pt x="2318"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82"/>
            <p:cNvSpPr/>
            <p:nvPr/>
          </p:nvSpPr>
          <p:spPr>
            <a:xfrm>
              <a:off x="4130845" y="763000"/>
              <a:ext cx="85693" cy="86510"/>
            </a:xfrm>
            <a:custGeom>
              <a:rect b="b" l="l" r="r" t="t"/>
              <a:pathLst>
                <a:path extrusionOk="0" h="2434" w="2411">
                  <a:moveTo>
                    <a:pt x="2040" y="394"/>
                  </a:moveTo>
                  <a:lnTo>
                    <a:pt x="2040" y="2040"/>
                  </a:lnTo>
                  <a:lnTo>
                    <a:pt x="487" y="2040"/>
                  </a:lnTo>
                  <a:lnTo>
                    <a:pt x="487" y="394"/>
                  </a:lnTo>
                  <a:close/>
                  <a:moveTo>
                    <a:pt x="186" y="0"/>
                  </a:moveTo>
                  <a:cubicBezTo>
                    <a:pt x="93" y="0"/>
                    <a:pt x="0" y="116"/>
                    <a:pt x="0" y="209"/>
                  </a:cubicBezTo>
                  <a:lnTo>
                    <a:pt x="0" y="2225"/>
                  </a:lnTo>
                  <a:cubicBezTo>
                    <a:pt x="0" y="2318"/>
                    <a:pt x="93" y="2434"/>
                    <a:pt x="186" y="2434"/>
                  </a:cubicBezTo>
                  <a:lnTo>
                    <a:pt x="2225" y="2434"/>
                  </a:lnTo>
                  <a:cubicBezTo>
                    <a:pt x="2318" y="2434"/>
                    <a:pt x="2411" y="2318"/>
                    <a:pt x="2411" y="2225"/>
                  </a:cubicBezTo>
                  <a:lnTo>
                    <a:pt x="2411" y="209"/>
                  </a:lnTo>
                  <a:cubicBezTo>
                    <a:pt x="2411" y="116"/>
                    <a:pt x="2318" y="0"/>
                    <a:pt x="222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82"/>
            <p:cNvSpPr/>
            <p:nvPr/>
          </p:nvSpPr>
          <p:spPr>
            <a:xfrm>
              <a:off x="3859826" y="763000"/>
              <a:ext cx="82423" cy="86510"/>
            </a:xfrm>
            <a:custGeom>
              <a:rect b="b" l="l" r="r" t="t"/>
              <a:pathLst>
                <a:path extrusionOk="0" h="2434" w="2319">
                  <a:moveTo>
                    <a:pt x="1924" y="394"/>
                  </a:moveTo>
                  <a:lnTo>
                    <a:pt x="1924" y="2040"/>
                  </a:lnTo>
                  <a:lnTo>
                    <a:pt x="395" y="2040"/>
                  </a:lnTo>
                  <a:lnTo>
                    <a:pt x="395" y="394"/>
                  </a:lnTo>
                  <a:close/>
                  <a:moveTo>
                    <a:pt x="186" y="0"/>
                  </a:moveTo>
                  <a:cubicBezTo>
                    <a:pt x="1" y="0"/>
                    <a:pt x="1" y="116"/>
                    <a:pt x="1" y="209"/>
                  </a:cubicBezTo>
                  <a:lnTo>
                    <a:pt x="1" y="2225"/>
                  </a:lnTo>
                  <a:cubicBezTo>
                    <a:pt x="1" y="2318"/>
                    <a:pt x="1" y="2434"/>
                    <a:pt x="186" y="2434"/>
                  </a:cubicBezTo>
                  <a:lnTo>
                    <a:pt x="2133" y="2434"/>
                  </a:lnTo>
                  <a:cubicBezTo>
                    <a:pt x="2226" y="2434"/>
                    <a:pt x="2318" y="2318"/>
                    <a:pt x="2318" y="2225"/>
                  </a:cubicBezTo>
                  <a:lnTo>
                    <a:pt x="2318" y="209"/>
                  </a:lnTo>
                  <a:cubicBezTo>
                    <a:pt x="2318" y="116"/>
                    <a:pt x="2226" y="0"/>
                    <a:pt x="21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82"/>
            <p:cNvSpPr/>
            <p:nvPr/>
          </p:nvSpPr>
          <p:spPr>
            <a:xfrm>
              <a:off x="3931517" y="543875"/>
              <a:ext cx="213362" cy="13222"/>
            </a:xfrm>
            <a:custGeom>
              <a:rect b="b" l="l" r="r" t="t"/>
              <a:pathLst>
                <a:path extrusionOk="0" h="372" w="6003">
                  <a:moveTo>
                    <a:pt x="209" y="1"/>
                  </a:moveTo>
                  <a:cubicBezTo>
                    <a:pt x="116" y="1"/>
                    <a:pt x="0" y="1"/>
                    <a:pt x="0" y="186"/>
                  </a:cubicBezTo>
                  <a:cubicBezTo>
                    <a:pt x="0" y="279"/>
                    <a:pt x="116" y="372"/>
                    <a:pt x="209" y="372"/>
                  </a:cubicBezTo>
                  <a:lnTo>
                    <a:pt x="5794" y="372"/>
                  </a:lnTo>
                  <a:cubicBezTo>
                    <a:pt x="5910" y="372"/>
                    <a:pt x="6002" y="279"/>
                    <a:pt x="6002" y="186"/>
                  </a:cubicBezTo>
                  <a:cubicBezTo>
                    <a:pt x="6002" y="1"/>
                    <a:pt x="5910" y="1"/>
                    <a:pt x="5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82"/>
            <p:cNvSpPr/>
            <p:nvPr/>
          </p:nvSpPr>
          <p:spPr>
            <a:xfrm>
              <a:off x="4065765" y="574371"/>
              <a:ext cx="117006" cy="117006"/>
            </a:xfrm>
            <a:custGeom>
              <a:rect b="b" l="l" r="r" t="t"/>
              <a:pathLst>
                <a:path extrusionOk="0" h="3292" w="3292">
                  <a:moveTo>
                    <a:pt x="3083" y="0"/>
                  </a:moveTo>
                  <a:cubicBezTo>
                    <a:pt x="2990" y="0"/>
                    <a:pt x="2897" y="93"/>
                    <a:pt x="2897" y="302"/>
                  </a:cubicBezTo>
                  <a:lnTo>
                    <a:pt x="2897" y="2132"/>
                  </a:lnTo>
                  <a:cubicBezTo>
                    <a:pt x="2897" y="2526"/>
                    <a:pt x="2503" y="2897"/>
                    <a:pt x="2133" y="2897"/>
                  </a:cubicBezTo>
                  <a:lnTo>
                    <a:pt x="279" y="2897"/>
                  </a:lnTo>
                  <a:cubicBezTo>
                    <a:pt x="93" y="2897"/>
                    <a:pt x="1" y="2990"/>
                    <a:pt x="1" y="3106"/>
                  </a:cubicBezTo>
                  <a:cubicBezTo>
                    <a:pt x="1" y="3199"/>
                    <a:pt x="93" y="3291"/>
                    <a:pt x="279" y="3291"/>
                  </a:cubicBezTo>
                  <a:lnTo>
                    <a:pt x="2133" y="3291"/>
                  </a:lnTo>
                  <a:cubicBezTo>
                    <a:pt x="2712" y="3291"/>
                    <a:pt x="3291" y="2712"/>
                    <a:pt x="3291" y="2132"/>
                  </a:cubicBezTo>
                  <a:lnTo>
                    <a:pt x="3291" y="302"/>
                  </a:lnTo>
                  <a:cubicBezTo>
                    <a:pt x="3291" y="93"/>
                    <a:pt x="3176" y="0"/>
                    <a:pt x="308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82"/>
            <p:cNvSpPr/>
            <p:nvPr/>
          </p:nvSpPr>
          <p:spPr>
            <a:xfrm>
              <a:off x="3894446" y="677340"/>
              <a:ext cx="116153" cy="99697"/>
            </a:xfrm>
            <a:custGeom>
              <a:rect b="b" l="l" r="r" t="t"/>
              <a:pathLst>
                <a:path extrusionOk="0" h="2805" w="3268">
                  <a:moveTo>
                    <a:pt x="1252" y="0"/>
                  </a:moveTo>
                  <a:cubicBezTo>
                    <a:pt x="580" y="0"/>
                    <a:pt x="0" y="580"/>
                    <a:pt x="0" y="1252"/>
                  </a:cubicBezTo>
                  <a:lnTo>
                    <a:pt x="0" y="2619"/>
                  </a:lnTo>
                  <a:cubicBezTo>
                    <a:pt x="0" y="2804"/>
                    <a:pt x="93" y="2804"/>
                    <a:pt x="186" y="2804"/>
                  </a:cubicBezTo>
                  <a:cubicBezTo>
                    <a:pt x="278" y="2804"/>
                    <a:pt x="371" y="2804"/>
                    <a:pt x="371" y="2619"/>
                  </a:cubicBezTo>
                  <a:lnTo>
                    <a:pt x="371" y="1252"/>
                  </a:lnTo>
                  <a:cubicBezTo>
                    <a:pt x="371" y="788"/>
                    <a:pt x="765" y="394"/>
                    <a:pt x="1252" y="394"/>
                  </a:cubicBezTo>
                  <a:lnTo>
                    <a:pt x="3082" y="394"/>
                  </a:lnTo>
                  <a:cubicBezTo>
                    <a:pt x="3175" y="394"/>
                    <a:pt x="3268" y="302"/>
                    <a:pt x="3268" y="209"/>
                  </a:cubicBezTo>
                  <a:cubicBezTo>
                    <a:pt x="3268" y="93"/>
                    <a:pt x="3175" y="0"/>
                    <a:pt x="30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82"/>
            <p:cNvSpPr/>
            <p:nvPr/>
          </p:nvSpPr>
          <p:spPr>
            <a:xfrm>
              <a:off x="3928212" y="800889"/>
              <a:ext cx="219973" cy="14039"/>
            </a:xfrm>
            <a:custGeom>
              <a:rect b="b" l="l" r="r" t="t"/>
              <a:pathLst>
                <a:path extrusionOk="0" h="395" w="6189">
                  <a:moveTo>
                    <a:pt x="209" y="0"/>
                  </a:moveTo>
                  <a:cubicBezTo>
                    <a:pt x="93" y="0"/>
                    <a:pt x="0" y="93"/>
                    <a:pt x="0" y="209"/>
                  </a:cubicBezTo>
                  <a:cubicBezTo>
                    <a:pt x="0" y="302"/>
                    <a:pt x="93" y="394"/>
                    <a:pt x="209" y="394"/>
                  </a:cubicBezTo>
                  <a:lnTo>
                    <a:pt x="5887" y="394"/>
                  </a:lnTo>
                  <a:cubicBezTo>
                    <a:pt x="6095" y="394"/>
                    <a:pt x="6188" y="302"/>
                    <a:pt x="6188" y="209"/>
                  </a:cubicBezTo>
                  <a:cubicBezTo>
                    <a:pt x="6188" y="93"/>
                    <a:pt x="6095" y="0"/>
                    <a:pt x="58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 name="Google Shape;1830;p82"/>
          <p:cNvGrpSpPr/>
          <p:nvPr/>
        </p:nvGrpSpPr>
        <p:grpSpPr>
          <a:xfrm>
            <a:off x="4789051" y="1324831"/>
            <a:ext cx="385564" cy="383083"/>
            <a:chOff x="4789098" y="1354184"/>
            <a:chExt cx="385564" cy="383083"/>
          </a:xfrm>
        </p:grpSpPr>
        <p:sp>
          <p:nvSpPr>
            <p:cNvPr id="1831" name="Google Shape;1831;p82"/>
            <p:cNvSpPr/>
            <p:nvPr/>
          </p:nvSpPr>
          <p:spPr>
            <a:xfrm>
              <a:off x="4789098" y="1354184"/>
              <a:ext cx="104372" cy="104372"/>
            </a:xfrm>
            <a:custGeom>
              <a:rect b="b" l="l" r="r" t="t"/>
              <a:pathLst>
                <a:path extrusionOk="0" h="3871" w="3871">
                  <a:moveTo>
                    <a:pt x="209" y="1"/>
                  </a:moveTo>
                  <a:cubicBezTo>
                    <a:pt x="116" y="1"/>
                    <a:pt x="0" y="93"/>
                    <a:pt x="0" y="209"/>
                  </a:cubicBezTo>
                  <a:lnTo>
                    <a:pt x="0" y="3686"/>
                  </a:lnTo>
                  <a:cubicBezTo>
                    <a:pt x="0" y="3778"/>
                    <a:pt x="116" y="3871"/>
                    <a:pt x="209" y="3871"/>
                  </a:cubicBezTo>
                  <a:cubicBezTo>
                    <a:pt x="394" y="3871"/>
                    <a:pt x="487" y="3778"/>
                    <a:pt x="487" y="3686"/>
                  </a:cubicBezTo>
                  <a:lnTo>
                    <a:pt x="487" y="395"/>
                  </a:lnTo>
                  <a:lnTo>
                    <a:pt x="3685" y="395"/>
                  </a:lnTo>
                  <a:cubicBezTo>
                    <a:pt x="3778" y="395"/>
                    <a:pt x="3870" y="302"/>
                    <a:pt x="3870" y="209"/>
                  </a:cubicBezTo>
                  <a:cubicBezTo>
                    <a:pt x="3870" y="93"/>
                    <a:pt x="3778" y="1"/>
                    <a:pt x="368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82"/>
            <p:cNvSpPr/>
            <p:nvPr/>
          </p:nvSpPr>
          <p:spPr>
            <a:xfrm>
              <a:off x="5070263" y="1632869"/>
              <a:ext cx="104399" cy="104399"/>
            </a:xfrm>
            <a:custGeom>
              <a:rect b="b" l="l" r="r" t="t"/>
              <a:pathLst>
                <a:path extrusionOk="0" h="3872" w="3872">
                  <a:moveTo>
                    <a:pt x="3686" y="1"/>
                  </a:moveTo>
                  <a:cubicBezTo>
                    <a:pt x="3477" y="1"/>
                    <a:pt x="3385" y="93"/>
                    <a:pt x="3385" y="186"/>
                  </a:cubicBezTo>
                  <a:lnTo>
                    <a:pt x="3385" y="3477"/>
                  </a:lnTo>
                  <a:lnTo>
                    <a:pt x="210" y="3477"/>
                  </a:lnTo>
                  <a:cubicBezTo>
                    <a:pt x="117" y="3477"/>
                    <a:pt x="1" y="3570"/>
                    <a:pt x="1" y="3662"/>
                  </a:cubicBezTo>
                  <a:cubicBezTo>
                    <a:pt x="1" y="3778"/>
                    <a:pt x="117" y="3871"/>
                    <a:pt x="210" y="3871"/>
                  </a:cubicBezTo>
                  <a:lnTo>
                    <a:pt x="3686" y="3871"/>
                  </a:lnTo>
                  <a:cubicBezTo>
                    <a:pt x="3778" y="3871"/>
                    <a:pt x="3871" y="3778"/>
                    <a:pt x="3871" y="3662"/>
                  </a:cubicBezTo>
                  <a:lnTo>
                    <a:pt x="3871" y="186"/>
                  </a:lnTo>
                  <a:cubicBezTo>
                    <a:pt x="3871" y="93"/>
                    <a:pt x="3778" y="1"/>
                    <a:pt x="36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82"/>
            <p:cNvSpPr/>
            <p:nvPr/>
          </p:nvSpPr>
          <p:spPr>
            <a:xfrm>
              <a:off x="5070263" y="1354184"/>
              <a:ext cx="104399" cy="104372"/>
            </a:xfrm>
            <a:custGeom>
              <a:rect b="b" l="l" r="r" t="t"/>
              <a:pathLst>
                <a:path extrusionOk="0" h="3871" w="3872">
                  <a:moveTo>
                    <a:pt x="210" y="1"/>
                  </a:moveTo>
                  <a:cubicBezTo>
                    <a:pt x="117" y="1"/>
                    <a:pt x="1" y="93"/>
                    <a:pt x="1" y="209"/>
                  </a:cubicBezTo>
                  <a:cubicBezTo>
                    <a:pt x="1" y="302"/>
                    <a:pt x="117" y="395"/>
                    <a:pt x="210" y="395"/>
                  </a:cubicBezTo>
                  <a:lnTo>
                    <a:pt x="3385" y="395"/>
                  </a:lnTo>
                  <a:lnTo>
                    <a:pt x="3385" y="3686"/>
                  </a:lnTo>
                  <a:cubicBezTo>
                    <a:pt x="3385" y="3778"/>
                    <a:pt x="3477" y="3871"/>
                    <a:pt x="3686" y="3871"/>
                  </a:cubicBezTo>
                  <a:cubicBezTo>
                    <a:pt x="3778" y="3871"/>
                    <a:pt x="3871" y="3778"/>
                    <a:pt x="3871" y="3686"/>
                  </a:cubicBezTo>
                  <a:lnTo>
                    <a:pt x="3871" y="209"/>
                  </a:lnTo>
                  <a:cubicBezTo>
                    <a:pt x="3871" y="93"/>
                    <a:pt x="3778" y="1"/>
                    <a:pt x="36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82"/>
            <p:cNvSpPr/>
            <p:nvPr/>
          </p:nvSpPr>
          <p:spPr>
            <a:xfrm>
              <a:off x="4789098" y="1632869"/>
              <a:ext cx="104372" cy="104399"/>
            </a:xfrm>
            <a:custGeom>
              <a:rect b="b" l="l" r="r" t="t"/>
              <a:pathLst>
                <a:path extrusionOk="0" h="3872" w="3871">
                  <a:moveTo>
                    <a:pt x="209" y="1"/>
                  </a:moveTo>
                  <a:cubicBezTo>
                    <a:pt x="116" y="1"/>
                    <a:pt x="0" y="93"/>
                    <a:pt x="0" y="186"/>
                  </a:cubicBezTo>
                  <a:lnTo>
                    <a:pt x="0" y="3662"/>
                  </a:lnTo>
                  <a:cubicBezTo>
                    <a:pt x="0" y="3778"/>
                    <a:pt x="116" y="3871"/>
                    <a:pt x="209" y="3871"/>
                  </a:cubicBezTo>
                  <a:lnTo>
                    <a:pt x="3685" y="3871"/>
                  </a:lnTo>
                  <a:cubicBezTo>
                    <a:pt x="3778" y="3871"/>
                    <a:pt x="3870" y="3778"/>
                    <a:pt x="3870" y="3662"/>
                  </a:cubicBezTo>
                  <a:cubicBezTo>
                    <a:pt x="3870" y="3570"/>
                    <a:pt x="3778" y="3477"/>
                    <a:pt x="3685" y="3477"/>
                  </a:cubicBezTo>
                  <a:lnTo>
                    <a:pt x="487" y="3477"/>
                  </a:lnTo>
                  <a:lnTo>
                    <a:pt x="487" y="186"/>
                  </a:lnTo>
                  <a:cubicBezTo>
                    <a:pt x="487" y="93"/>
                    <a:pt x="394"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82"/>
            <p:cNvSpPr/>
            <p:nvPr/>
          </p:nvSpPr>
          <p:spPr>
            <a:xfrm>
              <a:off x="4872816" y="1437930"/>
              <a:ext cx="218720" cy="218720"/>
            </a:xfrm>
            <a:custGeom>
              <a:rect b="b" l="l" r="r" t="t"/>
              <a:pathLst>
                <a:path extrusionOk="0" h="8112" w="8112">
                  <a:moveTo>
                    <a:pt x="4056" y="0"/>
                  </a:moveTo>
                  <a:cubicBezTo>
                    <a:pt x="1831" y="0"/>
                    <a:pt x="1" y="1738"/>
                    <a:pt x="1" y="4056"/>
                  </a:cubicBezTo>
                  <a:cubicBezTo>
                    <a:pt x="1" y="6257"/>
                    <a:pt x="1831" y="8111"/>
                    <a:pt x="4056" y="8111"/>
                  </a:cubicBezTo>
                  <a:cubicBezTo>
                    <a:pt x="4427" y="8111"/>
                    <a:pt x="4914" y="7996"/>
                    <a:pt x="5308" y="7903"/>
                  </a:cubicBezTo>
                  <a:cubicBezTo>
                    <a:pt x="5400" y="7810"/>
                    <a:pt x="5493" y="7717"/>
                    <a:pt x="5400" y="7625"/>
                  </a:cubicBezTo>
                  <a:cubicBezTo>
                    <a:pt x="5400" y="7560"/>
                    <a:pt x="5355" y="7483"/>
                    <a:pt x="5296" y="7483"/>
                  </a:cubicBezTo>
                  <a:cubicBezTo>
                    <a:pt x="5270" y="7483"/>
                    <a:pt x="5243" y="7497"/>
                    <a:pt x="5215" y="7532"/>
                  </a:cubicBezTo>
                  <a:cubicBezTo>
                    <a:pt x="4821" y="7625"/>
                    <a:pt x="4427" y="7717"/>
                    <a:pt x="4056" y="7717"/>
                  </a:cubicBezTo>
                  <a:cubicBezTo>
                    <a:pt x="2017" y="7717"/>
                    <a:pt x="371" y="6072"/>
                    <a:pt x="371" y="4056"/>
                  </a:cubicBezTo>
                  <a:cubicBezTo>
                    <a:pt x="371" y="2016"/>
                    <a:pt x="2017" y="371"/>
                    <a:pt x="4056" y="371"/>
                  </a:cubicBezTo>
                  <a:cubicBezTo>
                    <a:pt x="6072" y="371"/>
                    <a:pt x="7718" y="2016"/>
                    <a:pt x="7718" y="4056"/>
                  </a:cubicBezTo>
                  <a:cubicBezTo>
                    <a:pt x="7718" y="4427"/>
                    <a:pt x="7625" y="4821"/>
                    <a:pt x="7533" y="5215"/>
                  </a:cubicBezTo>
                  <a:cubicBezTo>
                    <a:pt x="7440" y="5307"/>
                    <a:pt x="7533" y="5493"/>
                    <a:pt x="7625" y="5493"/>
                  </a:cubicBezTo>
                  <a:cubicBezTo>
                    <a:pt x="7718" y="5493"/>
                    <a:pt x="7811" y="5493"/>
                    <a:pt x="7903" y="5400"/>
                  </a:cubicBezTo>
                  <a:cubicBezTo>
                    <a:pt x="8019" y="4913"/>
                    <a:pt x="8112" y="4427"/>
                    <a:pt x="8112" y="4056"/>
                  </a:cubicBezTo>
                  <a:cubicBezTo>
                    <a:pt x="8112" y="1738"/>
                    <a:pt x="6281" y="0"/>
                    <a:pt x="4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82"/>
            <p:cNvSpPr/>
            <p:nvPr/>
          </p:nvSpPr>
          <p:spPr>
            <a:xfrm>
              <a:off x="5044648" y="1610382"/>
              <a:ext cx="20653" cy="20033"/>
            </a:xfrm>
            <a:custGeom>
              <a:rect b="b" l="l" r="r" t="t"/>
              <a:pathLst>
                <a:path extrusionOk="0" h="743" w="766">
                  <a:moveTo>
                    <a:pt x="566" y="0"/>
                  </a:moveTo>
                  <a:cubicBezTo>
                    <a:pt x="505" y="0"/>
                    <a:pt x="429" y="24"/>
                    <a:pt x="372" y="70"/>
                  </a:cubicBezTo>
                  <a:cubicBezTo>
                    <a:pt x="279" y="163"/>
                    <a:pt x="186" y="348"/>
                    <a:pt x="1" y="441"/>
                  </a:cubicBezTo>
                  <a:lnTo>
                    <a:pt x="1" y="557"/>
                  </a:lnTo>
                  <a:cubicBezTo>
                    <a:pt x="1" y="742"/>
                    <a:pt x="93" y="742"/>
                    <a:pt x="186" y="742"/>
                  </a:cubicBezTo>
                  <a:lnTo>
                    <a:pt x="279" y="742"/>
                  </a:lnTo>
                  <a:cubicBezTo>
                    <a:pt x="487" y="649"/>
                    <a:pt x="580" y="441"/>
                    <a:pt x="766" y="255"/>
                  </a:cubicBezTo>
                  <a:cubicBezTo>
                    <a:pt x="766" y="255"/>
                    <a:pt x="766" y="70"/>
                    <a:pt x="673" y="70"/>
                  </a:cubicBezTo>
                  <a:cubicBezTo>
                    <a:pt x="673" y="24"/>
                    <a:pt x="626" y="0"/>
                    <a:pt x="5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82"/>
            <p:cNvSpPr/>
            <p:nvPr/>
          </p:nvSpPr>
          <p:spPr>
            <a:xfrm>
              <a:off x="4976541" y="1398565"/>
              <a:ext cx="10650" cy="296830"/>
            </a:xfrm>
            <a:custGeom>
              <a:rect b="b" l="l" r="r" t="t"/>
              <a:pathLst>
                <a:path extrusionOk="0" h="11009" w="395">
                  <a:moveTo>
                    <a:pt x="209" y="0"/>
                  </a:moveTo>
                  <a:cubicBezTo>
                    <a:pt x="117" y="0"/>
                    <a:pt x="1" y="93"/>
                    <a:pt x="1" y="186"/>
                  </a:cubicBezTo>
                  <a:lnTo>
                    <a:pt x="1" y="10730"/>
                  </a:lnTo>
                  <a:cubicBezTo>
                    <a:pt x="1" y="10916"/>
                    <a:pt x="117" y="11008"/>
                    <a:pt x="209" y="11008"/>
                  </a:cubicBezTo>
                  <a:cubicBezTo>
                    <a:pt x="302" y="11008"/>
                    <a:pt x="395" y="10916"/>
                    <a:pt x="395" y="10730"/>
                  </a:cubicBezTo>
                  <a:lnTo>
                    <a:pt x="395" y="186"/>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82"/>
            <p:cNvSpPr/>
            <p:nvPr/>
          </p:nvSpPr>
          <p:spPr>
            <a:xfrm>
              <a:off x="4833451" y="1541655"/>
              <a:ext cx="296830" cy="10650"/>
            </a:xfrm>
            <a:custGeom>
              <a:rect b="b" l="l" r="r" t="t"/>
              <a:pathLst>
                <a:path extrusionOk="0" h="395" w="11009">
                  <a:moveTo>
                    <a:pt x="209" y="0"/>
                  </a:moveTo>
                  <a:cubicBezTo>
                    <a:pt x="93" y="0"/>
                    <a:pt x="1" y="93"/>
                    <a:pt x="1" y="209"/>
                  </a:cubicBezTo>
                  <a:cubicBezTo>
                    <a:pt x="1" y="302"/>
                    <a:pt x="93" y="394"/>
                    <a:pt x="209" y="394"/>
                  </a:cubicBezTo>
                  <a:lnTo>
                    <a:pt x="10823" y="394"/>
                  </a:lnTo>
                  <a:cubicBezTo>
                    <a:pt x="10916" y="394"/>
                    <a:pt x="11009" y="302"/>
                    <a:pt x="11009" y="209"/>
                  </a:cubicBezTo>
                  <a:cubicBezTo>
                    <a:pt x="11009" y="93"/>
                    <a:pt x="10916" y="0"/>
                    <a:pt x="108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 name="Google Shape;1839;p82"/>
          <p:cNvGrpSpPr/>
          <p:nvPr/>
        </p:nvGrpSpPr>
        <p:grpSpPr>
          <a:xfrm>
            <a:off x="5607084" y="1324567"/>
            <a:ext cx="374950" cy="383326"/>
            <a:chOff x="5936450" y="429888"/>
            <a:chExt cx="494266" cy="505308"/>
          </a:xfrm>
        </p:grpSpPr>
        <p:sp>
          <p:nvSpPr>
            <p:cNvPr id="1840" name="Google Shape;1840;p82"/>
            <p:cNvSpPr/>
            <p:nvPr/>
          </p:nvSpPr>
          <p:spPr>
            <a:xfrm>
              <a:off x="6378788" y="749813"/>
              <a:ext cx="28043" cy="37924"/>
            </a:xfrm>
            <a:custGeom>
              <a:rect b="b" l="l" r="r" t="t"/>
              <a:pathLst>
                <a:path extrusionOk="0" h="1067" w="789">
                  <a:moveTo>
                    <a:pt x="673" y="1"/>
                  </a:moveTo>
                  <a:cubicBezTo>
                    <a:pt x="580" y="1"/>
                    <a:pt x="394" y="1"/>
                    <a:pt x="394" y="93"/>
                  </a:cubicBezTo>
                  <a:cubicBezTo>
                    <a:pt x="302" y="279"/>
                    <a:pt x="209" y="487"/>
                    <a:pt x="93" y="673"/>
                  </a:cubicBezTo>
                  <a:lnTo>
                    <a:pt x="0" y="765"/>
                  </a:lnTo>
                  <a:lnTo>
                    <a:pt x="0" y="858"/>
                  </a:lnTo>
                  <a:cubicBezTo>
                    <a:pt x="0" y="951"/>
                    <a:pt x="93" y="1067"/>
                    <a:pt x="209" y="1067"/>
                  </a:cubicBezTo>
                  <a:cubicBezTo>
                    <a:pt x="302" y="1067"/>
                    <a:pt x="302" y="1067"/>
                    <a:pt x="394" y="951"/>
                  </a:cubicBezTo>
                  <a:lnTo>
                    <a:pt x="394" y="858"/>
                  </a:lnTo>
                  <a:cubicBezTo>
                    <a:pt x="487" y="673"/>
                    <a:pt x="673" y="487"/>
                    <a:pt x="788" y="279"/>
                  </a:cubicBezTo>
                  <a:cubicBezTo>
                    <a:pt x="788" y="186"/>
                    <a:pt x="788" y="93"/>
                    <a:pt x="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82"/>
            <p:cNvSpPr/>
            <p:nvPr/>
          </p:nvSpPr>
          <p:spPr>
            <a:xfrm>
              <a:off x="6410102" y="674035"/>
              <a:ext cx="20615" cy="37924"/>
            </a:xfrm>
            <a:custGeom>
              <a:rect b="b" l="l" r="r" t="t"/>
              <a:pathLst>
                <a:path extrusionOk="0" h="1067" w="580">
                  <a:moveTo>
                    <a:pt x="371" y="1"/>
                  </a:moveTo>
                  <a:cubicBezTo>
                    <a:pt x="278" y="1"/>
                    <a:pt x="186" y="93"/>
                    <a:pt x="186" y="186"/>
                  </a:cubicBezTo>
                  <a:cubicBezTo>
                    <a:pt x="93" y="395"/>
                    <a:pt x="93" y="580"/>
                    <a:pt x="93" y="765"/>
                  </a:cubicBezTo>
                  <a:cubicBezTo>
                    <a:pt x="0" y="881"/>
                    <a:pt x="93" y="974"/>
                    <a:pt x="186" y="1067"/>
                  </a:cubicBezTo>
                  <a:lnTo>
                    <a:pt x="278" y="1067"/>
                  </a:lnTo>
                  <a:cubicBezTo>
                    <a:pt x="371" y="1067"/>
                    <a:pt x="487" y="974"/>
                    <a:pt x="487" y="881"/>
                  </a:cubicBezTo>
                  <a:cubicBezTo>
                    <a:pt x="487" y="673"/>
                    <a:pt x="580" y="487"/>
                    <a:pt x="580" y="302"/>
                  </a:cubicBezTo>
                  <a:lnTo>
                    <a:pt x="580" y="186"/>
                  </a:lnTo>
                  <a:cubicBezTo>
                    <a:pt x="580" y="93"/>
                    <a:pt x="487" y="1"/>
                    <a:pt x="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82"/>
            <p:cNvSpPr/>
            <p:nvPr/>
          </p:nvSpPr>
          <p:spPr>
            <a:xfrm>
              <a:off x="5936450" y="429888"/>
              <a:ext cx="494254" cy="505308"/>
            </a:xfrm>
            <a:custGeom>
              <a:rect b="b" l="l" r="r" t="t"/>
              <a:pathLst>
                <a:path extrusionOk="0" h="14217" w="13906">
                  <a:moveTo>
                    <a:pt x="7660" y="0"/>
                  </a:moveTo>
                  <a:cubicBezTo>
                    <a:pt x="6043" y="0"/>
                    <a:pt x="4455" y="583"/>
                    <a:pt x="3268" y="1748"/>
                  </a:cubicBezTo>
                  <a:cubicBezTo>
                    <a:pt x="2017" y="2907"/>
                    <a:pt x="1345" y="4552"/>
                    <a:pt x="1345" y="6290"/>
                  </a:cubicBezTo>
                  <a:lnTo>
                    <a:pt x="0" y="9187"/>
                  </a:lnTo>
                  <a:cubicBezTo>
                    <a:pt x="0" y="9280"/>
                    <a:pt x="0" y="9488"/>
                    <a:pt x="93" y="9488"/>
                  </a:cubicBezTo>
                  <a:lnTo>
                    <a:pt x="1345" y="9674"/>
                  </a:lnTo>
                  <a:lnTo>
                    <a:pt x="1345" y="10925"/>
                  </a:lnTo>
                  <a:cubicBezTo>
                    <a:pt x="1345" y="11505"/>
                    <a:pt x="1831" y="12084"/>
                    <a:pt x="2503" y="12084"/>
                  </a:cubicBezTo>
                  <a:lnTo>
                    <a:pt x="2990" y="12084"/>
                  </a:lnTo>
                  <a:cubicBezTo>
                    <a:pt x="3384" y="12084"/>
                    <a:pt x="3662" y="12385"/>
                    <a:pt x="3662" y="12663"/>
                  </a:cubicBezTo>
                  <a:lnTo>
                    <a:pt x="3662" y="14007"/>
                  </a:lnTo>
                  <a:cubicBezTo>
                    <a:pt x="3662" y="14123"/>
                    <a:pt x="3755" y="14216"/>
                    <a:pt x="3847" y="14216"/>
                  </a:cubicBezTo>
                  <a:lnTo>
                    <a:pt x="11588" y="14216"/>
                  </a:lnTo>
                  <a:cubicBezTo>
                    <a:pt x="11681" y="14216"/>
                    <a:pt x="11773" y="14123"/>
                    <a:pt x="11773" y="14007"/>
                  </a:cubicBezTo>
                  <a:lnTo>
                    <a:pt x="11773" y="13428"/>
                  </a:lnTo>
                  <a:cubicBezTo>
                    <a:pt x="11773" y="12756"/>
                    <a:pt x="11866" y="12084"/>
                    <a:pt x="12167" y="11412"/>
                  </a:cubicBezTo>
                  <a:cubicBezTo>
                    <a:pt x="12167" y="11319"/>
                    <a:pt x="12075" y="11226"/>
                    <a:pt x="11959" y="11226"/>
                  </a:cubicBezTo>
                  <a:cubicBezTo>
                    <a:pt x="11931" y="11192"/>
                    <a:pt x="11903" y="11178"/>
                    <a:pt x="11876" y="11178"/>
                  </a:cubicBezTo>
                  <a:cubicBezTo>
                    <a:pt x="11811" y="11178"/>
                    <a:pt x="11746" y="11254"/>
                    <a:pt x="11681" y="11319"/>
                  </a:cubicBezTo>
                  <a:cubicBezTo>
                    <a:pt x="11495" y="11991"/>
                    <a:pt x="11379" y="12756"/>
                    <a:pt x="11379" y="13428"/>
                  </a:cubicBezTo>
                  <a:lnTo>
                    <a:pt x="11379" y="13822"/>
                  </a:lnTo>
                  <a:lnTo>
                    <a:pt x="4056" y="13822"/>
                  </a:lnTo>
                  <a:lnTo>
                    <a:pt x="4056" y="12663"/>
                  </a:lnTo>
                  <a:cubicBezTo>
                    <a:pt x="4056" y="12084"/>
                    <a:pt x="3569" y="11597"/>
                    <a:pt x="2990" y="11597"/>
                  </a:cubicBezTo>
                  <a:lnTo>
                    <a:pt x="2503" y="11597"/>
                  </a:lnTo>
                  <a:cubicBezTo>
                    <a:pt x="2017" y="11597"/>
                    <a:pt x="1739" y="11319"/>
                    <a:pt x="1739" y="10925"/>
                  </a:cubicBezTo>
                  <a:lnTo>
                    <a:pt x="1739" y="9488"/>
                  </a:lnTo>
                  <a:cubicBezTo>
                    <a:pt x="1739" y="9372"/>
                    <a:pt x="1646" y="9372"/>
                    <a:pt x="1530" y="9280"/>
                  </a:cubicBezTo>
                  <a:lnTo>
                    <a:pt x="487" y="9094"/>
                  </a:lnTo>
                  <a:lnTo>
                    <a:pt x="1739" y="6383"/>
                  </a:lnTo>
                  <a:lnTo>
                    <a:pt x="1739" y="6290"/>
                  </a:lnTo>
                  <a:lnTo>
                    <a:pt x="1739" y="6012"/>
                  </a:lnTo>
                  <a:cubicBezTo>
                    <a:pt x="1917" y="2836"/>
                    <a:pt x="4536" y="394"/>
                    <a:pt x="7676" y="394"/>
                  </a:cubicBezTo>
                  <a:cubicBezTo>
                    <a:pt x="7790" y="394"/>
                    <a:pt x="7904" y="397"/>
                    <a:pt x="8019" y="404"/>
                  </a:cubicBezTo>
                  <a:cubicBezTo>
                    <a:pt x="10800" y="589"/>
                    <a:pt x="13118" y="2814"/>
                    <a:pt x="13512" y="5711"/>
                  </a:cubicBezTo>
                  <a:cubicBezTo>
                    <a:pt x="13512" y="5776"/>
                    <a:pt x="13558" y="5842"/>
                    <a:pt x="13618" y="5842"/>
                  </a:cubicBezTo>
                  <a:cubicBezTo>
                    <a:pt x="13643" y="5842"/>
                    <a:pt x="13670" y="5831"/>
                    <a:pt x="13697" y="5803"/>
                  </a:cubicBezTo>
                  <a:cubicBezTo>
                    <a:pt x="13813" y="5803"/>
                    <a:pt x="13906" y="5711"/>
                    <a:pt x="13906" y="5618"/>
                  </a:cubicBezTo>
                  <a:cubicBezTo>
                    <a:pt x="13512" y="2628"/>
                    <a:pt x="11101" y="218"/>
                    <a:pt x="8019" y="10"/>
                  </a:cubicBezTo>
                  <a:cubicBezTo>
                    <a:pt x="7899" y="3"/>
                    <a:pt x="7779" y="0"/>
                    <a:pt x="76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82"/>
            <p:cNvSpPr/>
            <p:nvPr/>
          </p:nvSpPr>
          <p:spPr>
            <a:xfrm>
              <a:off x="6073186" y="531008"/>
              <a:ext cx="275134" cy="263334"/>
            </a:xfrm>
            <a:custGeom>
              <a:rect b="b" l="l" r="r" t="t"/>
              <a:pathLst>
                <a:path extrusionOk="0" h="7409" w="7741">
                  <a:moveTo>
                    <a:pt x="3495" y="438"/>
                  </a:moveTo>
                  <a:cubicBezTo>
                    <a:pt x="4423" y="438"/>
                    <a:pt x="5311" y="737"/>
                    <a:pt x="6003" y="1429"/>
                  </a:cubicBezTo>
                  <a:cubicBezTo>
                    <a:pt x="6490" y="1892"/>
                    <a:pt x="6768" y="2472"/>
                    <a:pt x="6860" y="3167"/>
                  </a:cubicBezTo>
                  <a:cubicBezTo>
                    <a:pt x="7254" y="4998"/>
                    <a:pt x="6003" y="6643"/>
                    <a:pt x="4265" y="6921"/>
                  </a:cubicBezTo>
                  <a:cubicBezTo>
                    <a:pt x="4035" y="6971"/>
                    <a:pt x="3809" y="6994"/>
                    <a:pt x="3588" y="6994"/>
                  </a:cubicBezTo>
                  <a:cubicBezTo>
                    <a:pt x="2041" y="6994"/>
                    <a:pt x="739" y="5846"/>
                    <a:pt x="394" y="4326"/>
                  </a:cubicBezTo>
                  <a:cubicBezTo>
                    <a:pt x="116" y="2472"/>
                    <a:pt x="1368" y="850"/>
                    <a:pt x="3106" y="456"/>
                  </a:cubicBezTo>
                  <a:cubicBezTo>
                    <a:pt x="3236" y="444"/>
                    <a:pt x="3366" y="438"/>
                    <a:pt x="3495" y="438"/>
                  </a:cubicBezTo>
                  <a:close/>
                  <a:moveTo>
                    <a:pt x="3750" y="0"/>
                  </a:moveTo>
                  <a:cubicBezTo>
                    <a:pt x="3537" y="0"/>
                    <a:pt x="3321" y="20"/>
                    <a:pt x="3106" y="62"/>
                  </a:cubicBezTo>
                  <a:cubicBezTo>
                    <a:pt x="1553" y="363"/>
                    <a:pt x="302" y="1522"/>
                    <a:pt x="0" y="3051"/>
                  </a:cubicBezTo>
                  <a:lnTo>
                    <a:pt x="0" y="3746"/>
                  </a:lnTo>
                  <a:cubicBezTo>
                    <a:pt x="0" y="5763"/>
                    <a:pt x="1646" y="7408"/>
                    <a:pt x="3685" y="7408"/>
                  </a:cubicBezTo>
                  <a:cubicBezTo>
                    <a:pt x="3871" y="7408"/>
                    <a:pt x="4056" y="7408"/>
                    <a:pt x="4265" y="7315"/>
                  </a:cubicBezTo>
                  <a:lnTo>
                    <a:pt x="4357" y="7315"/>
                  </a:lnTo>
                  <a:cubicBezTo>
                    <a:pt x="6374" y="7014"/>
                    <a:pt x="7741" y="5091"/>
                    <a:pt x="7347" y="3051"/>
                  </a:cubicBezTo>
                  <a:cubicBezTo>
                    <a:pt x="6997" y="1261"/>
                    <a:pt x="5441" y="0"/>
                    <a:pt x="37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82"/>
            <p:cNvSpPr/>
            <p:nvPr/>
          </p:nvSpPr>
          <p:spPr>
            <a:xfrm>
              <a:off x="6134960" y="609772"/>
              <a:ext cx="134315" cy="105490"/>
            </a:xfrm>
            <a:custGeom>
              <a:rect b="b" l="l" r="r" t="t"/>
              <a:pathLst>
                <a:path extrusionOk="0" h="2968" w="3779">
                  <a:moveTo>
                    <a:pt x="3593" y="1"/>
                  </a:moveTo>
                  <a:cubicBezTo>
                    <a:pt x="3529" y="1"/>
                    <a:pt x="3477" y="24"/>
                    <a:pt x="3477" y="70"/>
                  </a:cubicBezTo>
                  <a:lnTo>
                    <a:pt x="1067" y="2481"/>
                  </a:lnTo>
                  <a:lnTo>
                    <a:pt x="395" y="1901"/>
                  </a:lnTo>
                  <a:lnTo>
                    <a:pt x="395" y="1809"/>
                  </a:lnTo>
                  <a:cubicBezTo>
                    <a:pt x="302" y="1809"/>
                    <a:pt x="209" y="1809"/>
                    <a:pt x="117" y="1901"/>
                  </a:cubicBezTo>
                  <a:cubicBezTo>
                    <a:pt x="1" y="1901"/>
                    <a:pt x="117" y="2110"/>
                    <a:pt x="117" y="2203"/>
                  </a:cubicBezTo>
                  <a:lnTo>
                    <a:pt x="881" y="2875"/>
                  </a:lnTo>
                  <a:cubicBezTo>
                    <a:pt x="974" y="2967"/>
                    <a:pt x="974" y="2967"/>
                    <a:pt x="1067" y="2967"/>
                  </a:cubicBezTo>
                  <a:cubicBezTo>
                    <a:pt x="1067" y="2967"/>
                    <a:pt x="1159" y="2967"/>
                    <a:pt x="1159" y="2875"/>
                  </a:cubicBezTo>
                  <a:lnTo>
                    <a:pt x="3778" y="372"/>
                  </a:lnTo>
                  <a:lnTo>
                    <a:pt x="3778" y="70"/>
                  </a:lnTo>
                  <a:cubicBezTo>
                    <a:pt x="3732" y="24"/>
                    <a:pt x="3657" y="1"/>
                    <a:pt x="35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 name="Google Shape;1845;p82"/>
          <p:cNvGrpSpPr/>
          <p:nvPr/>
        </p:nvGrpSpPr>
        <p:grpSpPr>
          <a:xfrm>
            <a:off x="6413676" y="1324831"/>
            <a:ext cx="385564" cy="383083"/>
            <a:chOff x="6413723" y="1354184"/>
            <a:chExt cx="385564" cy="383083"/>
          </a:xfrm>
        </p:grpSpPr>
        <p:sp>
          <p:nvSpPr>
            <p:cNvPr id="1846" name="Google Shape;1846;p82"/>
            <p:cNvSpPr/>
            <p:nvPr/>
          </p:nvSpPr>
          <p:spPr>
            <a:xfrm>
              <a:off x="6413723" y="1354184"/>
              <a:ext cx="385564" cy="383083"/>
            </a:xfrm>
            <a:custGeom>
              <a:rect b="b" l="l" r="r" t="t"/>
              <a:pathLst>
                <a:path extrusionOk="0" h="14208" w="14300">
                  <a:moveTo>
                    <a:pt x="7162" y="1"/>
                  </a:moveTo>
                  <a:cubicBezTo>
                    <a:pt x="3199" y="1"/>
                    <a:pt x="1" y="3199"/>
                    <a:pt x="1" y="7162"/>
                  </a:cubicBezTo>
                  <a:cubicBezTo>
                    <a:pt x="1" y="11009"/>
                    <a:pt x="3199" y="14207"/>
                    <a:pt x="7162" y="14207"/>
                  </a:cubicBezTo>
                  <a:cubicBezTo>
                    <a:pt x="8993" y="14207"/>
                    <a:pt x="10731" y="13535"/>
                    <a:pt x="12075" y="12260"/>
                  </a:cubicBezTo>
                  <a:cubicBezTo>
                    <a:pt x="12376" y="11982"/>
                    <a:pt x="12562" y="11681"/>
                    <a:pt x="12863" y="11403"/>
                  </a:cubicBezTo>
                  <a:cubicBezTo>
                    <a:pt x="12955" y="11310"/>
                    <a:pt x="12863" y="11217"/>
                    <a:pt x="12747" y="11102"/>
                  </a:cubicBezTo>
                  <a:cubicBezTo>
                    <a:pt x="12747" y="11071"/>
                    <a:pt x="12726" y="11060"/>
                    <a:pt x="12699" y="11060"/>
                  </a:cubicBezTo>
                  <a:cubicBezTo>
                    <a:pt x="12644" y="11060"/>
                    <a:pt x="12562" y="11102"/>
                    <a:pt x="12562" y="11102"/>
                  </a:cubicBezTo>
                  <a:cubicBezTo>
                    <a:pt x="12283" y="11496"/>
                    <a:pt x="12075" y="11681"/>
                    <a:pt x="11797" y="11982"/>
                  </a:cubicBezTo>
                  <a:cubicBezTo>
                    <a:pt x="10512" y="13246"/>
                    <a:pt x="8726" y="13847"/>
                    <a:pt x="6926" y="13847"/>
                  </a:cubicBezTo>
                  <a:cubicBezTo>
                    <a:pt x="6680" y="13847"/>
                    <a:pt x="6434" y="13835"/>
                    <a:pt x="6188" y="13813"/>
                  </a:cubicBezTo>
                  <a:cubicBezTo>
                    <a:pt x="2527" y="13234"/>
                    <a:pt x="1" y="9850"/>
                    <a:pt x="487" y="6188"/>
                  </a:cubicBezTo>
                  <a:cubicBezTo>
                    <a:pt x="934" y="2830"/>
                    <a:pt x="3894" y="427"/>
                    <a:pt x="7207" y="427"/>
                  </a:cubicBezTo>
                  <a:cubicBezTo>
                    <a:pt x="7506" y="427"/>
                    <a:pt x="7808" y="447"/>
                    <a:pt x="8112" y="487"/>
                  </a:cubicBezTo>
                  <a:cubicBezTo>
                    <a:pt x="11797" y="974"/>
                    <a:pt x="14300" y="4358"/>
                    <a:pt x="13813" y="8019"/>
                  </a:cubicBezTo>
                  <a:lnTo>
                    <a:pt x="13813" y="8112"/>
                  </a:lnTo>
                  <a:cubicBezTo>
                    <a:pt x="13813" y="8205"/>
                    <a:pt x="13906" y="8321"/>
                    <a:pt x="14022" y="8321"/>
                  </a:cubicBezTo>
                  <a:cubicBezTo>
                    <a:pt x="14114" y="8321"/>
                    <a:pt x="14207" y="8205"/>
                    <a:pt x="14207" y="8112"/>
                  </a:cubicBezTo>
                  <a:cubicBezTo>
                    <a:pt x="14207" y="7741"/>
                    <a:pt x="14300" y="7440"/>
                    <a:pt x="14300" y="7162"/>
                  </a:cubicBezTo>
                  <a:cubicBezTo>
                    <a:pt x="14300" y="3199"/>
                    <a:pt x="11125" y="1"/>
                    <a:pt x="71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82"/>
            <p:cNvSpPr/>
            <p:nvPr/>
          </p:nvSpPr>
          <p:spPr>
            <a:xfrm>
              <a:off x="6770518" y="1603102"/>
              <a:ext cx="18146" cy="27313"/>
            </a:xfrm>
            <a:custGeom>
              <a:rect b="b" l="l" r="r" t="t"/>
              <a:pathLst>
                <a:path extrusionOk="0" h="1013" w="673">
                  <a:moveTo>
                    <a:pt x="406" y="0"/>
                  </a:moveTo>
                  <a:cubicBezTo>
                    <a:pt x="340" y="0"/>
                    <a:pt x="275" y="66"/>
                    <a:pt x="209" y="131"/>
                  </a:cubicBezTo>
                  <a:cubicBezTo>
                    <a:pt x="209" y="340"/>
                    <a:pt x="93" y="525"/>
                    <a:pt x="1" y="711"/>
                  </a:cubicBezTo>
                  <a:lnTo>
                    <a:pt x="1" y="827"/>
                  </a:lnTo>
                  <a:cubicBezTo>
                    <a:pt x="1" y="919"/>
                    <a:pt x="93" y="1012"/>
                    <a:pt x="209" y="1012"/>
                  </a:cubicBezTo>
                  <a:cubicBezTo>
                    <a:pt x="302" y="1012"/>
                    <a:pt x="395" y="919"/>
                    <a:pt x="395" y="827"/>
                  </a:cubicBezTo>
                  <a:cubicBezTo>
                    <a:pt x="487" y="711"/>
                    <a:pt x="580" y="525"/>
                    <a:pt x="580" y="340"/>
                  </a:cubicBezTo>
                  <a:cubicBezTo>
                    <a:pt x="673" y="131"/>
                    <a:pt x="580" y="39"/>
                    <a:pt x="487" y="39"/>
                  </a:cubicBezTo>
                  <a:cubicBezTo>
                    <a:pt x="460" y="12"/>
                    <a:pt x="433" y="0"/>
                    <a:pt x="4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82"/>
            <p:cNvSpPr/>
            <p:nvPr/>
          </p:nvSpPr>
          <p:spPr>
            <a:xfrm>
              <a:off x="6471207" y="1405359"/>
              <a:ext cx="270596" cy="37586"/>
            </a:xfrm>
            <a:custGeom>
              <a:rect b="b" l="l" r="r" t="t"/>
              <a:pathLst>
                <a:path extrusionOk="0" h="1394" w="10036">
                  <a:moveTo>
                    <a:pt x="289" y="1"/>
                  </a:moveTo>
                  <a:cubicBezTo>
                    <a:pt x="196" y="1"/>
                    <a:pt x="93" y="77"/>
                    <a:pt x="93" y="142"/>
                  </a:cubicBezTo>
                  <a:cubicBezTo>
                    <a:pt x="1" y="235"/>
                    <a:pt x="93" y="328"/>
                    <a:pt x="186" y="420"/>
                  </a:cubicBezTo>
                  <a:cubicBezTo>
                    <a:pt x="1739" y="1092"/>
                    <a:pt x="3384" y="1394"/>
                    <a:pt x="5030" y="1394"/>
                  </a:cubicBezTo>
                  <a:cubicBezTo>
                    <a:pt x="6675" y="1394"/>
                    <a:pt x="8297" y="1092"/>
                    <a:pt x="9850" y="420"/>
                  </a:cubicBezTo>
                  <a:cubicBezTo>
                    <a:pt x="9943" y="328"/>
                    <a:pt x="10036" y="235"/>
                    <a:pt x="9943" y="142"/>
                  </a:cubicBezTo>
                  <a:cubicBezTo>
                    <a:pt x="9943" y="77"/>
                    <a:pt x="9897" y="1"/>
                    <a:pt x="9806" y="1"/>
                  </a:cubicBezTo>
                  <a:cubicBezTo>
                    <a:pt x="9767" y="1"/>
                    <a:pt x="9720" y="15"/>
                    <a:pt x="9665" y="49"/>
                  </a:cubicBezTo>
                  <a:cubicBezTo>
                    <a:pt x="8205" y="721"/>
                    <a:pt x="6675" y="1000"/>
                    <a:pt x="5030" y="1000"/>
                  </a:cubicBezTo>
                  <a:cubicBezTo>
                    <a:pt x="3384" y="1000"/>
                    <a:pt x="1832" y="721"/>
                    <a:pt x="395" y="49"/>
                  </a:cubicBezTo>
                  <a:cubicBezTo>
                    <a:pt x="367" y="15"/>
                    <a:pt x="329"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82"/>
            <p:cNvSpPr/>
            <p:nvPr/>
          </p:nvSpPr>
          <p:spPr>
            <a:xfrm>
              <a:off x="6471207" y="1647725"/>
              <a:ext cx="270596" cy="40174"/>
            </a:xfrm>
            <a:custGeom>
              <a:rect b="b" l="l" r="r" t="t"/>
              <a:pathLst>
                <a:path extrusionOk="0" h="1490" w="10036">
                  <a:moveTo>
                    <a:pt x="5027" y="0"/>
                  </a:moveTo>
                  <a:cubicBezTo>
                    <a:pt x="3384" y="0"/>
                    <a:pt x="1739" y="365"/>
                    <a:pt x="186" y="1095"/>
                  </a:cubicBezTo>
                  <a:cubicBezTo>
                    <a:pt x="93" y="1095"/>
                    <a:pt x="1" y="1188"/>
                    <a:pt x="93" y="1281"/>
                  </a:cubicBezTo>
                  <a:cubicBezTo>
                    <a:pt x="93" y="1373"/>
                    <a:pt x="302" y="1489"/>
                    <a:pt x="395" y="1489"/>
                  </a:cubicBezTo>
                  <a:cubicBezTo>
                    <a:pt x="1843" y="806"/>
                    <a:pt x="3436" y="464"/>
                    <a:pt x="5030" y="464"/>
                  </a:cubicBezTo>
                  <a:cubicBezTo>
                    <a:pt x="6623" y="464"/>
                    <a:pt x="8216" y="806"/>
                    <a:pt x="9665" y="1489"/>
                  </a:cubicBezTo>
                  <a:lnTo>
                    <a:pt x="9757" y="1489"/>
                  </a:lnTo>
                  <a:cubicBezTo>
                    <a:pt x="9850" y="1489"/>
                    <a:pt x="9943" y="1373"/>
                    <a:pt x="9943" y="1281"/>
                  </a:cubicBezTo>
                  <a:cubicBezTo>
                    <a:pt x="10036" y="1188"/>
                    <a:pt x="9943" y="1095"/>
                    <a:pt x="9850" y="1095"/>
                  </a:cubicBezTo>
                  <a:cubicBezTo>
                    <a:pt x="8309" y="365"/>
                    <a:pt x="6669" y="0"/>
                    <a:pt x="50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82"/>
            <p:cNvSpPr/>
            <p:nvPr/>
          </p:nvSpPr>
          <p:spPr>
            <a:xfrm>
              <a:off x="6513080" y="1354184"/>
              <a:ext cx="187470" cy="383083"/>
            </a:xfrm>
            <a:custGeom>
              <a:rect b="b" l="l" r="r" t="t"/>
              <a:pathLst>
                <a:path extrusionOk="0" h="14208" w="6953">
                  <a:moveTo>
                    <a:pt x="3477" y="395"/>
                  </a:moveTo>
                  <a:cubicBezTo>
                    <a:pt x="5122" y="395"/>
                    <a:pt x="6559" y="3477"/>
                    <a:pt x="6559" y="7162"/>
                  </a:cubicBezTo>
                  <a:cubicBezTo>
                    <a:pt x="6559" y="10731"/>
                    <a:pt x="5122" y="13813"/>
                    <a:pt x="3477" y="13813"/>
                  </a:cubicBezTo>
                  <a:cubicBezTo>
                    <a:pt x="1831" y="13813"/>
                    <a:pt x="371" y="10731"/>
                    <a:pt x="371" y="7162"/>
                  </a:cubicBezTo>
                  <a:cubicBezTo>
                    <a:pt x="371" y="3477"/>
                    <a:pt x="1831" y="395"/>
                    <a:pt x="3477" y="395"/>
                  </a:cubicBezTo>
                  <a:close/>
                  <a:moveTo>
                    <a:pt x="3477" y="1"/>
                  </a:moveTo>
                  <a:cubicBezTo>
                    <a:pt x="1530" y="1"/>
                    <a:pt x="0" y="3106"/>
                    <a:pt x="0" y="7162"/>
                  </a:cubicBezTo>
                  <a:cubicBezTo>
                    <a:pt x="0" y="11102"/>
                    <a:pt x="1530" y="14207"/>
                    <a:pt x="3477" y="14207"/>
                  </a:cubicBezTo>
                  <a:cubicBezTo>
                    <a:pt x="5400" y="14207"/>
                    <a:pt x="6953" y="11102"/>
                    <a:pt x="6953" y="7162"/>
                  </a:cubicBezTo>
                  <a:cubicBezTo>
                    <a:pt x="6953" y="3106"/>
                    <a:pt x="5400" y="1"/>
                    <a:pt x="3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82"/>
            <p:cNvSpPr/>
            <p:nvPr/>
          </p:nvSpPr>
          <p:spPr>
            <a:xfrm>
              <a:off x="6601193" y="1354184"/>
              <a:ext cx="10650" cy="383083"/>
            </a:xfrm>
            <a:custGeom>
              <a:rect b="b" l="l" r="r" t="t"/>
              <a:pathLst>
                <a:path extrusionOk="0" h="14208" w="395">
                  <a:moveTo>
                    <a:pt x="209" y="1"/>
                  </a:moveTo>
                  <a:cubicBezTo>
                    <a:pt x="116" y="1"/>
                    <a:pt x="0" y="93"/>
                    <a:pt x="0" y="209"/>
                  </a:cubicBezTo>
                  <a:lnTo>
                    <a:pt x="0" y="13998"/>
                  </a:lnTo>
                  <a:cubicBezTo>
                    <a:pt x="0" y="14114"/>
                    <a:pt x="116" y="14207"/>
                    <a:pt x="209" y="14207"/>
                  </a:cubicBezTo>
                  <a:cubicBezTo>
                    <a:pt x="301" y="14207"/>
                    <a:pt x="394" y="14114"/>
                    <a:pt x="394" y="13998"/>
                  </a:cubicBezTo>
                  <a:lnTo>
                    <a:pt x="394" y="209"/>
                  </a:lnTo>
                  <a:cubicBezTo>
                    <a:pt x="394" y="93"/>
                    <a:pt x="301"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82"/>
            <p:cNvSpPr/>
            <p:nvPr/>
          </p:nvSpPr>
          <p:spPr>
            <a:xfrm>
              <a:off x="6413723" y="1541655"/>
              <a:ext cx="385564" cy="10650"/>
            </a:xfrm>
            <a:custGeom>
              <a:rect b="b" l="l" r="r" t="t"/>
              <a:pathLst>
                <a:path extrusionOk="0" h="395" w="14300">
                  <a:moveTo>
                    <a:pt x="209" y="0"/>
                  </a:moveTo>
                  <a:cubicBezTo>
                    <a:pt x="116" y="0"/>
                    <a:pt x="1" y="93"/>
                    <a:pt x="1" y="209"/>
                  </a:cubicBezTo>
                  <a:cubicBezTo>
                    <a:pt x="1" y="302"/>
                    <a:pt x="116" y="394"/>
                    <a:pt x="209" y="394"/>
                  </a:cubicBezTo>
                  <a:lnTo>
                    <a:pt x="14114" y="394"/>
                  </a:lnTo>
                  <a:cubicBezTo>
                    <a:pt x="14207" y="394"/>
                    <a:pt x="14300" y="302"/>
                    <a:pt x="14300" y="209"/>
                  </a:cubicBezTo>
                  <a:cubicBezTo>
                    <a:pt x="14300" y="93"/>
                    <a:pt x="14207" y="0"/>
                    <a:pt x="141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 name="Google Shape;1853;p82"/>
          <p:cNvGrpSpPr/>
          <p:nvPr/>
        </p:nvGrpSpPr>
        <p:grpSpPr>
          <a:xfrm>
            <a:off x="7229273" y="1324810"/>
            <a:ext cx="379937" cy="383091"/>
            <a:chOff x="8074848" y="430207"/>
            <a:chExt cx="500839" cy="504997"/>
          </a:xfrm>
        </p:grpSpPr>
        <p:sp>
          <p:nvSpPr>
            <p:cNvPr id="1854" name="Google Shape;1854;p82"/>
            <p:cNvSpPr/>
            <p:nvPr/>
          </p:nvSpPr>
          <p:spPr>
            <a:xfrm>
              <a:off x="8373022" y="446131"/>
              <a:ext cx="34618" cy="28612"/>
            </a:xfrm>
            <a:custGeom>
              <a:rect b="b" l="l" r="r" t="t"/>
              <a:pathLst>
                <a:path extrusionOk="0" h="805" w="974">
                  <a:moveTo>
                    <a:pt x="205" y="1"/>
                  </a:moveTo>
                  <a:cubicBezTo>
                    <a:pt x="132" y="1"/>
                    <a:pt x="66" y="67"/>
                    <a:pt x="1" y="132"/>
                  </a:cubicBezTo>
                  <a:cubicBezTo>
                    <a:pt x="1" y="225"/>
                    <a:pt x="1" y="341"/>
                    <a:pt x="93" y="433"/>
                  </a:cubicBezTo>
                  <a:cubicBezTo>
                    <a:pt x="302" y="526"/>
                    <a:pt x="395" y="619"/>
                    <a:pt x="580" y="711"/>
                  </a:cubicBezTo>
                  <a:lnTo>
                    <a:pt x="673" y="804"/>
                  </a:lnTo>
                  <a:cubicBezTo>
                    <a:pt x="765" y="804"/>
                    <a:pt x="765" y="711"/>
                    <a:pt x="881" y="711"/>
                  </a:cubicBezTo>
                  <a:cubicBezTo>
                    <a:pt x="974" y="619"/>
                    <a:pt x="974" y="526"/>
                    <a:pt x="881" y="433"/>
                  </a:cubicBezTo>
                  <a:cubicBezTo>
                    <a:pt x="673" y="225"/>
                    <a:pt x="487" y="132"/>
                    <a:pt x="302" y="39"/>
                  </a:cubicBezTo>
                  <a:cubicBezTo>
                    <a:pt x="268" y="12"/>
                    <a:pt x="236"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82"/>
            <p:cNvSpPr/>
            <p:nvPr/>
          </p:nvSpPr>
          <p:spPr>
            <a:xfrm>
              <a:off x="8211584" y="430207"/>
              <a:ext cx="226548" cy="226548"/>
            </a:xfrm>
            <a:custGeom>
              <a:rect b="b" l="l" r="r" t="t"/>
              <a:pathLst>
                <a:path extrusionOk="0" h="6374" w="6374">
                  <a:moveTo>
                    <a:pt x="3198" y="1"/>
                  </a:moveTo>
                  <a:cubicBezTo>
                    <a:pt x="1460" y="1"/>
                    <a:pt x="0" y="1461"/>
                    <a:pt x="0" y="3199"/>
                  </a:cubicBezTo>
                  <a:cubicBezTo>
                    <a:pt x="0" y="4937"/>
                    <a:pt x="1460" y="6374"/>
                    <a:pt x="3198" y="6374"/>
                  </a:cubicBezTo>
                  <a:cubicBezTo>
                    <a:pt x="4937" y="6374"/>
                    <a:pt x="6373" y="4937"/>
                    <a:pt x="6373" y="3199"/>
                  </a:cubicBezTo>
                  <a:cubicBezTo>
                    <a:pt x="6373" y="2898"/>
                    <a:pt x="6373" y="2712"/>
                    <a:pt x="6281" y="2411"/>
                  </a:cubicBezTo>
                  <a:cubicBezTo>
                    <a:pt x="6281" y="2318"/>
                    <a:pt x="6188" y="2226"/>
                    <a:pt x="6095" y="2226"/>
                  </a:cubicBezTo>
                  <a:cubicBezTo>
                    <a:pt x="6003" y="2226"/>
                    <a:pt x="5887" y="2318"/>
                    <a:pt x="5887" y="2411"/>
                  </a:cubicBezTo>
                  <a:lnTo>
                    <a:pt x="5887" y="2527"/>
                  </a:lnTo>
                  <a:cubicBezTo>
                    <a:pt x="6003" y="2712"/>
                    <a:pt x="6003" y="2990"/>
                    <a:pt x="6003" y="3199"/>
                  </a:cubicBezTo>
                  <a:cubicBezTo>
                    <a:pt x="6003" y="4728"/>
                    <a:pt x="4728" y="6003"/>
                    <a:pt x="3198" y="6003"/>
                  </a:cubicBezTo>
                  <a:cubicBezTo>
                    <a:pt x="1646" y="6003"/>
                    <a:pt x="394" y="4728"/>
                    <a:pt x="394" y="3199"/>
                  </a:cubicBezTo>
                  <a:cubicBezTo>
                    <a:pt x="394" y="1646"/>
                    <a:pt x="1646" y="395"/>
                    <a:pt x="3198" y="395"/>
                  </a:cubicBezTo>
                  <a:lnTo>
                    <a:pt x="3384" y="395"/>
                  </a:lnTo>
                  <a:cubicBezTo>
                    <a:pt x="3477" y="395"/>
                    <a:pt x="3569" y="302"/>
                    <a:pt x="3569" y="209"/>
                  </a:cubicBezTo>
                  <a:cubicBezTo>
                    <a:pt x="3569" y="93"/>
                    <a:pt x="3569" y="1"/>
                    <a:pt x="33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82"/>
            <p:cNvSpPr/>
            <p:nvPr/>
          </p:nvSpPr>
          <p:spPr>
            <a:xfrm>
              <a:off x="8317823" y="643574"/>
              <a:ext cx="14039" cy="195235"/>
            </a:xfrm>
            <a:custGeom>
              <a:rect b="b" l="l" r="r" t="t"/>
              <a:pathLst>
                <a:path extrusionOk="0" h="5493" w="395">
                  <a:moveTo>
                    <a:pt x="209" y="0"/>
                  </a:moveTo>
                  <a:cubicBezTo>
                    <a:pt x="117" y="0"/>
                    <a:pt x="1" y="93"/>
                    <a:pt x="1" y="185"/>
                  </a:cubicBezTo>
                  <a:lnTo>
                    <a:pt x="1" y="5307"/>
                  </a:lnTo>
                  <a:cubicBezTo>
                    <a:pt x="1" y="5400"/>
                    <a:pt x="117" y="5493"/>
                    <a:pt x="209" y="5493"/>
                  </a:cubicBezTo>
                  <a:cubicBezTo>
                    <a:pt x="302" y="5493"/>
                    <a:pt x="395" y="5400"/>
                    <a:pt x="395" y="5307"/>
                  </a:cubicBezTo>
                  <a:lnTo>
                    <a:pt x="395" y="185"/>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82"/>
            <p:cNvSpPr/>
            <p:nvPr/>
          </p:nvSpPr>
          <p:spPr>
            <a:xfrm>
              <a:off x="8125924" y="735809"/>
              <a:ext cx="397863" cy="103002"/>
            </a:xfrm>
            <a:custGeom>
              <a:rect b="b" l="l" r="r" t="t"/>
              <a:pathLst>
                <a:path extrusionOk="0" h="2898" w="11194">
                  <a:moveTo>
                    <a:pt x="973" y="1"/>
                  </a:moveTo>
                  <a:cubicBezTo>
                    <a:pt x="394" y="1"/>
                    <a:pt x="0" y="395"/>
                    <a:pt x="0" y="974"/>
                  </a:cubicBezTo>
                  <a:lnTo>
                    <a:pt x="0" y="2712"/>
                  </a:lnTo>
                  <a:cubicBezTo>
                    <a:pt x="0" y="2805"/>
                    <a:pt x="93" y="2898"/>
                    <a:pt x="185" y="2898"/>
                  </a:cubicBezTo>
                  <a:cubicBezTo>
                    <a:pt x="301" y="2898"/>
                    <a:pt x="394" y="2805"/>
                    <a:pt x="394" y="2712"/>
                  </a:cubicBezTo>
                  <a:lnTo>
                    <a:pt x="394" y="974"/>
                  </a:lnTo>
                  <a:cubicBezTo>
                    <a:pt x="394" y="673"/>
                    <a:pt x="672" y="395"/>
                    <a:pt x="973" y="395"/>
                  </a:cubicBezTo>
                  <a:lnTo>
                    <a:pt x="10243" y="395"/>
                  </a:lnTo>
                  <a:cubicBezTo>
                    <a:pt x="10522" y="395"/>
                    <a:pt x="10823" y="673"/>
                    <a:pt x="10823" y="974"/>
                  </a:cubicBezTo>
                  <a:lnTo>
                    <a:pt x="10823" y="2712"/>
                  </a:lnTo>
                  <a:cubicBezTo>
                    <a:pt x="10823" y="2805"/>
                    <a:pt x="10916" y="2898"/>
                    <a:pt x="11008" y="2898"/>
                  </a:cubicBezTo>
                  <a:cubicBezTo>
                    <a:pt x="11101" y="2898"/>
                    <a:pt x="11194" y="2805"/>
                    <a:pt x="11194" y="2712"/>
                  </a:cubicBezTo>
                  <a:lnTo>
                    <a:pt x="11194" y="974"/>
                  </a:lnTo>
                  <a:cubicBezTo>
                    <a:pt x="11194" y="395"/>
                    <a:pt x="10823" y="1"/>
                    <a:pt x="102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82"/>
            <p:cNvSpPr/>
            <p:nvPr/>
          </p:nvSpPr>
          <p:spPr>
            <a:xfrm>
              <a:off x="8458682" y="824774"/>
              <a:ext cx="117006" cy="110431"/>
            </a:xfrm>
            <a:custGeom>
              <a:rect b="b" l="l" r="r" t="t"/>
              <a:pathLst>
                <a:path extrusionOk="0" h="3107" w="3292">
                  <a:moveTo>
                    <a:pt x="2898" y="395"/>
                  </a:moveTo>
                  <a:lnTo>
                    <a:pt x="2898" y="2712"/>
                  </a:lnTo>
                  <a:lnTo>
                    <a:pt x="395" y="2712"/>
                  </a:lnTo>
                  <a:lnTo>
                    <a:pt x="395" y="395"/>
                  </a:lnTo>
                  <a:close/>
                  <a:moveTo>
                    <a:pt x="209" y="1"/>
                  </a:moveTo>
                  <a:cubicBezTo>
                    <a:pt x="94" y="1"/>
                    <a:pt x="1" y="116"/>
                    <a:pt x="1" y="209"/>
                  </a:cubicBezTo>
                  <a:lnTo>
                    <a:pt x="1" y="2897"/>
                  </a:lnTo>
                  <a:cubicBezTo>
                    <a:pt x="1" y="3013"/>
                    <a:pt x="94" y="3106"/>
                    <a:pt x="209" y="3106"/>
                  </a:cubicBezTo>
                  <a:lnTo>
                    <a:pt x="3106" y="3106"/>
                  </a:lnTo>
                  <a:cubicBezTo>
                    <a:pt x="3199" y="3106"/>
                    <a:pt x="3292" y="3013"/>
                    <a:pt x="3292" y="2897"/>
                  </a:cubicBezTo>
                  <a:lnTo>
                    <a:pt x="3292" y="209"/>
                  </a:lnTo>
                  <a:cubicBezTo>
                    <a:pt x="3292" y="116"/>
                    <a:pt x="3199" y="1"/>
                    <a:pt x="3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82"/>
            <p:cNvSpPr/>
            <p:nvPr/>
          </p:nvSpPr>
          <p:spPr>
            <a:xfrm>
              <a:off x="8266783" y="824774"/>
              <a:ext cx="116970" cy="110431"/>
            </a:xfrm>
            <a:custGeom>
              <a:rect b="b" l="l" r="r" t="t"/>
              <a:pathLst>
                <a:path extrusionOk="0" h="3107" w="3291">
                  <a:moveTo>
                    <a:pt x="2897" y="395"/>
                  </a:moveTo>
                  <a:lnTo>
                    <a:pt x="2897" y="2712"/>
                  </a:lnTo>
                  <a:lnTo>
                    <a:pt x="394" y="2712"/>
                  </a:lnTo>
                  <a:lnTo>
                    <a:pt x="394" y="395"/>
                  </a:lnTo>
                  <a:close/>
                  <a:moveTo>
                    <a:pt x="185" y="1"/>
                  </a:moveTo>
                  <a:cubicBezTo>
                    <a:pt x="93" y="1"/>
                    <a:pt x="0" y="116"/>
                    <a:pt x="0" y="209"/>
                  </a:cubicBezTo>
                  <a:lnTo>
                    <a:pt x="0" y="2897"/>
                  </a:lnTo>
                  <a:cubicBezTo>
                    <a:pt x="0" y="3013"/>
                    <a:pt x="93" y="3106"/>
                    <a:pt x="185" y="3106"/>
                  </a:cubicBezTo>
                  <a:lnTo>
                    <a:pt x="3082" y="3106"/>
                  </a:lnTo>
                  <a:cubicBezTo>
                    <a:pt x="3175" y="3106"/>
                    <a:pt x="3291" y="3013"/>
                    <a:pt x="3291" y="2897"/>
                  </a:cubicBezTo>
                  <a:lnTo>
                    <a:pt x="3291" y="209"/>
                  </a:lnTo>
                  <a:cubicBezTo>
                    <a:pt x="3291" y="116"/>
                    <a:pt x="3175" y="1"/>
                    <a:pt x="30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82"/>
            <p:cNvSpPr/>
            <p:nvPr/>
          </p:nvSpPr>
          <p:spPr>
            <a:xfrm>
              <a:off x="8074848" y="824774"/>
              <a:ext cx="116153" cy="110431"/>
            </a:xfrm>
            <a:custGeom>
              <a:rect b="b" l="l" r="r" t="t"/>
              <a:pathLst>
                <a:path extrusionOk="0" h="3107" w="3268">
                  <a:moveTo>
                    <a:pt x="2897" y="395"/>
                  </a:moveTo>
                  <a:lnTo>
                    <a:pt x="2897" y="2712"/>
                  </a:lnTo>
                  <a:lnTo>
                    <a:pt x="371" y="2712"/>
                  </a:lnTo>
                  <a:lnTo>
                    <a:pt x="371" y="395"/>
                  </a:lnTo>
                  <a:close/>
                  <a:moveTo>
                    <a:pt x="186" y="1"/>
                  </a:moveTo>
                  <a:cubicBezTo>
                    <a:pt x="93" y="1"/>
                    <a:pt x="0" y="116"/>
                    <a:pt x="0" y="209"/>
                  </a:cubicBezTo>
                  <a:lnTo>
                    <a:pt x="0" y="2897"/>
                  </a:lnTo>
                  <a:cubicBezTo>
                    <a:pt x="0" y="3013"/>
                    <a:pt x="93" y="3106"/>
                    <a:pt x="186" y="3106"/>
                  </a:cubicBezTo>
                  <a:lnTo>
                    <a:pt x="3082" y="3106"/>
                  </a:lnTo>
                  <a:cubicBezTo>
                    <a:pt x="3175" y="3106"/>
                    <a:pt x="3268" y="3013"/>
                    <a:pt x="3268" y="2897"/>
                  </a:cubicBezTo>
                  <a:lnTo>
                    <a:pt x="3268" y="209"/>
                  </a:lnTo>
                  <a:cubicBezTo>
                    <a:pt x="3268" y="116"/>
                    <a:pt x="3175" y="1"/>
                    <a:pt x="30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 name="Google Shape;1861;p82"/>
          <p:cNvGrpSpPr/>
          <p:nvPr/>
        </p:nvGrpSpPr>
        <p:grpSpPr>
          <a:xfrm>
            <a:off x="8017867" y="1325052"/>
            <a:ext cx="401184" cy="382848"/>
            <a:chOff x="9114386" y="430527"/>
            <a:chExt cx="528848" cy="504677"/>
          </a:xfrm>
        </p:grpSpPr>
        <p:sp>
          <p:nvSpPr>
            <p:cNvPr id="1862" name="Google Shape;1862;p82"/>
            <p:cNvSpPr/>
            <p:nvPr/>
          </p:nvSpPr>
          <p:spPr>
            <a:xfrm>
              <a:off x="9340905" y="796233"/>
              <a:ext cx="285051" cy="138971"/>
            </a:xfrm>
            <a:custGeom>
              <a:rect b="b" l="l" r="r" t="t"/>
              <a:pathLst>
                <a:path extrusionOk="0" h="3910" w="8020">
                  <a:moveTo>
                    <a:pt x="7737" y="0"/>
                  </a:moveTo>
                  <a:cubicBezTo>
                    <a:pt x="7663" y="0"/>
                    <a:pt x="7598" y="66"/>
                    <a:pt x="7532" y="131"/>
                  </a:cubicBezTo>
                  <a:cubicBezTo>
                    <a:pt x="6397" y="2265"/>
                    <a:pt x="4087" y="3556"/>
                    <a:pt x="1651" y="3556"/>
                  </a:cubicBezTo>
                  <a:cubicBezTo>
                    <a:pt x="1203" y="3556"/>
                    <a:pt x="751" y="3512"/>
                    <a:pt x="302" y="3422"/>
                  </a:cubicBezTo>
                  <a:cubicBezTo>
                    <a:pt x="268" y="3395"/>
                    <a:pt x="236" y="3384"/>
                    <a:pt x="205" y="3384"/>
                  </a:cubicBezTo>
                  <a:cubicBezTo>
                    <a:pt x="132" y="3384"/>
                    <a:pt x="66" y="3450"/>
                    <a:pt x="0" y="3515"/>
                  </a:cubicBezTo>
                  <a:cubicBezTo>
                    <a:pt x="0" y="3608"/>
                    <a:pt x="93" y="3700"/>
                    <a:pt x="186" y="3816"/>
                  </a:cubicBezTo>
                  <a:cubicBezTo>
                    <a:pt x="673" y="3909"/>
                    <a:pt x="1252" y="3909"/>
                    <a:pt x="1739" y="3909"/>
                  </a:cubicBezTo>
                  <a:cubicBezTo>
                    <a:pt x="4357" y="3909"/>
                    <a:pt x="6675" y="2542"/>
                    <a:pt x="7926" y="340"/>
                  </a:cubicBezTo>
                  <a:cubicBezTo>
                    <a:pt x="8019" y="224"/>
                    <a:pt x="7926" y="39"/>
                    <a:pt x="7834" y="39"/>
                  </a:cubicBezTo>
                  <a:cubicBezTo>
                    <a:pt x="7800" y="12"/>
                    <a:pt x="7768" y="0"/>
                    <a:pt x="77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82"/>
            <p:cNvSpPr/>
            <p:nvPr/>
          </p:nvSpPr>
          <p:spPr>
            <a:xfrm>
              <a:off x="9217356" y="845354"/>
              <a:ext cx="31313" cy="31348"/>
            </a:xfrm>
            <a:custGeom>
              <a:rect b="b" l="l" r="r" t="t"/>
              <a:pathLst>
                <a:path extrusionOk="0" h="882" w="881">
                  <a:moveTo>
                    <a:pt x="93" y="1"/>
                  </a:moveTo>
                  <a:cubicBezTo>
                    <a:pt x="0" y="117"/>
                    <a:pt x="0" y="302"/>
                    <a:pt x="93" y="302"/>
                  </a:cubicBezTo>
                  <a:cubicBezTo>
                    <a:pt x="186" y="488"/>
                    <a:pt x="394" y="696"/>
                    <a:pt x="487" y="789"/>
                  </a:cubicBezTo>
                  <a:cubicBezTo>
                    <a:pt x="580" y="789"/>
                    <a:pt x="580" y="882"/>
                    <a:pt x="672" y="882"/>
                  </a:cubicBezTo>
                  <a:lnTo>
                    <a:pt x="765" y="789"/>
                  </a:lnTo>
                  <a:cubicBezTo>
                    <a:pt x="881" y="696"/>
                    <a:pt x="881" y="580"/>
                    <a:pt x="765" y="488"/>
                  </a:cubicBezTo>
                  <a:cubicBezTo>
                    <a:pt x="672" y="395"/>
                    <a:pt x="487" y="210"/>
                    <a:pt x="3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82"/>
            <p:cNvSpPr/>
            <p:nvPr/>
          </p:nvSpPr>
          <p:spPr>
            <a:xfrm>
              <a:off x="9114386" y="430527"/>
              <a:ext cx="511563" cy="381087"/>
            </a:xfrm>
            <a:custGeom>
              <a:rect b="b" l="l" r="r" t="t"/>
              <a:pathLst>
                <a:path extrusionOk="0" h="10722" w="14393">
                  <a:moveTo>
                    <a:pt x="8038" y="1"/>
                  </a:moveTo>
                  <a:cubicBezTo>
                    <a:pt x="6881" y="1"/>
                    <a:pt x="5710" y="283"/>
                    <a:pt x="4635" y="872"/>
                  </a:cubicBezTo>
                  <a:cubicBezTo>
                    <a:pt x="1252" y="2796"/>
                    <a:pt x="0" y="7153"/>
                    <a:pt x="1924" y="10513"/>
                  </a:cubicBezTo>
                  <a:lnTo>
                    <a:pt x="1924" y="10629"/>
                  </a:lnTo>
                  <a:cubicBezTo>
                    <a:pt x="2040" y="10722"/>
                    <a:pt x="2040" y="10722"/>
                    <a:pt x="2132" y="10722"/>
                  </a:cubicBezTo>
                  <a:lnTo>
                    <a:pt x="2225" y="10722"/>
                  </a:lnTo>
                  <a:cubicBezTo>
                    <a:pt x="2318" y="10629"/>
                    <a:pt x="2410" y="10513"/>
                    <a:pt x="2318" y="10420"/>
                  </a:cubicBezTo>
                  <a:lnTo>
                    <a:pt x="2225" y="10328"/>
                  </a:lnTo>
                  <a:cubicBezTo>
                    <a:pt x="2225" y="10235"/>
                    <a:pt x="2132" y="10235"/>
                    <a:pt x="2132" y="10142"/>
                  </a:cubicBezTo>
                  <a:cubicBezTo>
                    <a:pt x="487" y="6852"/>
                    <a:pt x="1738" y="2796"/>
                    <a:pt x="5029" y="1150"/>
                  </a:cubicBezTo>
                  <a:cubicBezTo>
                    <a:pt x="6000" y="634"/>
                    <a:pt x="7031" y="392"/>
                    <a:pt x="8048" y="392"/>
                  </a:cubicBezTo>
                  <a:cubicBezTo>
                    <a:pt x="10454" y="392"/>
                    <a:pt x="12776" y="1750"/>
                    <a:pt x="13998" y="4047"/>
                  </a:cubicBezTo>
                  <a:cubicBezTo>
                    <a:pt x="13998" y="4094"/>
                    <a:pt x="14050" y="4117"/>
                    <a:pt x="14114" y="4117"/>
                  </a:cubicBezTo>
                  <a:cubicBezTo>
                    <a:pt x="14178" y="4117"/>
                    <a:pt x="14253" y="4094"/>
                    <a:pt x="14299" y="4047"/>
                  </a:cubicBezTo>
                  <a:cubicBezTo>
                    <a:pt x="14392" y="4047"/>
                    <a:pt x="14392" y="3955"/>
                    <a:pt x="14299" y="3862"/>
                  </a:cubicBezTo>
                  <a:cubicBezTo>
                    <a:pt x="14299" y="3769"/>
                    <a:pt x="14299" y="3677"/>
                    <a:pt x="14207" y="3677"/>
                  </a:cubicBezTo>
                  <a:cubicBezTo>
                    <a:pt x="12942" y="1305"/>
                    <a:pt x="10522" y="1"/>
                    <a:pt x="80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82"/>
            <p:cNvSpPr/>
            <p:nvPr/>
          </p:nvSpPr>
          <p:spPr>
            <a:xfrm>
              <a:off x="9275825" y="890672"/>
              <a:ext cx="34618" cy="23920"/>
            </a:xfrm>
            <a:custGeom>
              <a:rect b="b" l="l" r="r" t="t"/>
              <a:pathLst>
                <a:path extrusionOk="0" h="673" w="974">
                  <a:moveTo>
                    <a:pt x="279" y="1"/>
                  </a:moveTo>
                  <a:cubicBezTo>
                    <a:pt x="186" y="1"/>
                    <a:pt x="93" y="1"/>
                    <a:pt x="1" y="93"/>
                  </a:cubicBezTo>
                  <a:cubicBezTo>
                    <a:pt x="1" y="186"/>
                    <a:pt x="1" y="279"/>
                    <a:pt x="93" y="371"/>
                  </a:cubicBezTo>
                  <a:cubicBezTo>
                    <a:pt x="279" y="464"/>
                    <a:pt x="487" y="580"/>
                    <a:pt x="673" y="673"/>
                  </a:cubicBezTo>
                  <a:lnTo>
                    <a:pt x="765" y="673"/>
                  </a:lnTo>
                  <a:cubicBezTo>
                    <a:pt x="765" y="673"/>
                    <a:pt x="858" y="673"/>
                    <a:pt x="858" y="580"/>
                  </a:cubicBezTo>
                  <a:cubicBezTo>
                    <a:pt x="974" y="464"/>
                    <a:pt x="974" y="371"/>
                    <a:pt x="765" y="279"/>
                  </a:cubicBezTo>
                  <a:cubicBezTo>
                    <a:pt x="673" y="186"/>
                    <a:pt x="487" y="93"/>
                    <a:pt x="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82"/>
            <p:cNvSpPr/>
            <p:nvPr/>
          </p:nvSpPr>
          <p:spPr>
            <a:xfrm>
              <a:off x="9553419" y="505986"/>
              <a:ext cx="89816" cy="71725"/>
            </a:xfrm>
            <a:custGeom>
              <a:rect b="b" l="l" r="r" t="t"/>
              <a:pathLst>
                <a:path extrusionOk="0" h="2018" w="2527">
                  <a:moveTo>
                    <a:pt x="2318" y="1"/>
                  </a:moveTo>
                  <a:cubicBezTo>
                    <a:pt x="2225" y="1"/>
                    <a:pt x="2133" y="1"/>
                    <a:pt x="2133" y="94"/>
                  </a:cubicBezTo>
                  <a:lnTo>
                    <a:pt x="1646" y="1554"/>
                  </a:lnTo>
                  <a:lnTo>
                    <a:pt x="302" y="1160"/>
                  </a:lnTo>
                  <a:cubicBezTo>
                    <a:pt x="275" y="1132"/>
                    <a:pt x="238" y="1121"/>
                    <a:pt x="199" y="1121"/>
                  </a:cubicBezTo>
                  <a:cubicBezTo>
                    <a:pt x="105" y="1121"/>
                    <a:pt x="1" y="1187"/>
                    <a:pt x="1" y="1252"/>
                  </a:cubicBezTo>
                  <a:cubicBezTo>
                    <a:pt x="1" y="1345"/>
                    <a:pt x="1" y="1438"/>
                    <a:pt x="117" y="1554"/>
                  </a:cubicBezTo>
                  <a:lnTo>
                    <a:pt x="1739" y="2017"/>
                  </a:lnTo>
                  <a:lnTo>
                    <a:pt x="1855" y="2017"/>
                  </a:lnTo>
                  <a:cubicBezTo>
                    <a:pt x="1947" y="2017"/>
                    <a:pt x="1947" y="1924"/>
                    <a:pt x="2040" y="1832"/>
                  </a:cubicBezTo>
                  <a:lnTo>
                    <a:pt x="2527" y="279"/>
                  </a:lnTo>
                  <a:cubicBezTo>
                    <a:pt x="2527" y="94"/>
                    <a:pt x="2434" y="1"/>
                    <a:pt x="2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82"/>
            <p:cNvSpPr/>
            <p:nvPr/>
          </p:nvSpPr>
          <p:spPr>
            <a:xfrm>
              <a:off x="9303015" y="543875"/>
              <a:ext cx="216667" cy="274353"/>
            </a:xfrm>
            <a:custGeom>
              <a:rect b="b" l="l" r="r" t="t"/>
              <a:pathLst>
                <a:path extrusionOk="0" h="7719" w="6096">
                  <a:moveTo>
                    <a:pt x="3871" y="372"/>
                  </a:moveTo>
                  <a:lnTo>
                    <a:pt x="5701" y="2226"/>
                  </a:lnTo>
                  <a:lnTo>
                    <a:pt x="5701" y="7231"/>
                  </a:lnTo>
                  <a:lnTo>
                    <a:pt x="394" y="7231"/>
                  </a:lnTo>
                  <a:lnTo>
                    <a:pt x="394" y="372"/>
                  </a:lnTo>
                  <a:close/>
                  <a:moveTo>
                    <a:pt x="209" y="1"/>
                  </a:moveTo>
                  <a:cubicBezTo>
                    <a:pt x="93" y="1"/>
                    <a:pt x="0" y="94"/>
                    <a:pt x="0" y="186"/>
                  </a:cubicBezTo>
                  <a:lnTo>
                    <a:pt x="0" y="7440"/>
                  </a:lnTo>
                  <a:cubicBezTo>
                    <a:pt x="0" y="7625"/>
                    <a:pt x="93" y="7718"/>
                    <a:pt x="209" y="7718"/>
                  </a:cubicBezTo>
                  <a:lnTo>
                    <a:pt x="5887" y="7718"/>
                  </a:lnTo>
                  <a:cubicBezTo>
                    <a:pt x="6003" y="7718"/>
                    <a:pt x="6095" y="7625"/>
                    <a:pt x="6095" y="7440"/>
                  </a:cubicBezTo>
                  <a:lnTo>
                    <a:pt x="6095" y="2110"/>
                  </a:lnTo>
                  <a:lnTo>
                    <a:pt x="6095" y="1924"/>
                  </a:lnTo>
                  <a:lnTo>
                    <a:pt x="4149" y="94"/>
                  </a:lnTo>
                  <a:cubicBezTo>
                    <a:pt x="4056" y="1"/>
                    <a:pt x="4056" y="1"/>
                    <a:pt x="39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82"/>
            <p:cNvSpPr/>
            <p:nvPr/>
          </p:nvSpPr>
          <p:spPr>
            <a:xfrm>
              <a:off x="9437263" y="543875"/>
              <a:ext cx="82423" cy="82423"/>
            </a:xfrm>
            <a:custGeom>
              <a:rect b="b" l="l" r="r" t="t"/>
              <a:pathLst>
                <a:path extrusionOk="0" h="2319" w="2319">
                  <a:moveTo>
                    <a:pt x="186" y="1"/>
                  </a:moveTo>
                  <a:cubicBezTo>
                    <a:pt x="94" y="1"/>
                    <a:pt x="1" y="94"/>
                    <a:pt x="1" y="186"/>
                  </a:cubicBezTo>
                  <a:lnTo>
                    <a:pt x="1" y="2110"/>
                  </a:lnTo>
                  <a:cubicBezTo>
                    <a:pt x="1" y="2226"/>
                    <a:pt x="94" y="2318"/>
                    <a:pt x="186" y="2318"/>
                  </a:cubicBezTo>
                  <a:lnTo>
                    <a:pt x="2110" y="2318"/>
                  </a:lnTo>
                  <a:cubicBezTo>
                    <a:pt x="2226" y="2318"/>
                    <a:pt x="2318" y="2226"/>
                    <a:pt x="2318" y="2110"/>
                  </a:cubicBezTo>
                  <a:cubicBezTo>
                    <a:pt x="2318" y="2017"/>
                    <a:pt x="2226" y="1924"/>
                    <a:pt x="2110" y="1924"/>
                  </a:cubicBezTo>
                  <a:lnTo>
                    <a:pt x="372" y="1924"/>
                  </a:lnTo>
                  <a:lnTo>
                    <a:pt x="372" y="186"/>
                  </a:lnTo>
                  <a:cubicBezTo>
                    <a:pt x="372" y="94"/>
                    <a:pt x="279"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82"/>
            <p:cNvSpPr/>
            <p:nvPr/>
          </p:nvSpPr>
          <p:spPr>
            <a:xfrm>
              <a:off x="9340905" y="749813"/>
              <a:ext cx="140890" cy="13222"/>
            </a:xfrm>
            <a:custGeom>
              <a:rect b="b" l="l" r="r" t="t"/>
              <a:pathLst>
                <a:path extrusionOk="0" h="372" w="3964">
                  <a:moveTo>
                    <a:pt x="186" y="1"/>
                  </a:moveTo>
                  <a:cubicBezTo>
                    <a:pt x="93" y="1"/>
                    <a:pt x="0" y="93"/>
                    <a:pt x="0" y="186"/>
                  </a:cubicBezTo>
                  <a:cubicBezTo>
                    <a:pt x="0" y="279"/>
                    <a:pt x="93" y="371"/>
                    <a:pt x="186" y="371"/>
                  </a:cubicBezTo>
                  <a:lnTo>
                    <a:pt x="3778" y="371"/>
                  </a:lnTo>
                  <a:cubicBezTo>
                    <a:pt x="3871" y="371"/>
                    <a:pt x="3963" y="279"/>
                    <a:pt x="3963" y="186"/>
                  </a:cubicBezTo>
                  <a:cubicBezTo>
                    <a:pt x="3963" y="93"/>
                    <a:pt x="3871" y="1"/>
                    <a:pt x="37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82"/>
            <p:cNvSpPr/>
            <p:nvPr/>
          </p:nvSpPr>
          <p:spPr>
            <a:xfrm>
              <a:off x="9340905" y="697920"/>
              <a:ext cx="140890" cy="14039"/>
            </a:xfrm>
            <a:custGeom>
              <a:rect b="b" l="l" r="r" t="t"/>
              <a:pathLst>
                <a:path extrusionOk="0" h="395" w="3964">
                  <a:moveTo>
                    <a:pt x="186" y="1"/>
                  </a:moveTo>
                  <a:cubicBezTo>
                    <a:pt x="93" y="1"/>
                    <a:pt x="0" y="93"/>
                    <a:pt x="0" y="209"/>
                  </a:cubicBezTo>
                  <a:cubicBezTo>
                    <a:pt x="0" y="302"/>
                    <a:pt x="93" y="395"/>
                    <a:pt x="186" y="395"/>
                  </a:cubicBezTo>
                  <a:lnTo>
                    <a:pt x="3778" y="395"/>
                  </a:lnTo>
                  <a:cubicBezTo>
                    <a:pt x="3871" y="395"/>
                    <a:pt x="3963" y="302"/>
                    <a:pt x="3963" y="209"/>
                  </a:cubicBezTo>
                  <a:cubicBezTo>
                    <a:pt x="3963" y="93"/>
                    <a:pt x="3871" y="1"/>
                    <a:pt x="37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82"/>
            <p:cNvSpPr/>
            <p:nvPr/>
          </p:nvSpPr>
          <p:spPr>
            <a:xfrm>
              <a:off x="9340905" y="646844"/>
              <a:ext cx="140890" cy="17345"/>
            </a:xfrm>
            <a:custGeom>
              <a:rect b="b" l="l" r="r" t="t"/>
              <a:pathLst>
                <a:path extrusionOk="0" h="488" w="3964">
                  <a:moveTo>
                    <a:pt x="186" y="1"/>
                  </a:moveTo>
                  <a:cubicBezTo>
                    <a:pt x="93" y="1"/>
                    <a:pt x="0" y="93"/>
                    <a:pt x="0" y="186"/>
                  </a:cubicBezTo>
                  <a:cubicBezTo>
                    <a:pt x="0" y="372"/>
                    <a:pt x="93" y="487"/>
                    <a:pt x="186" y="487"/>
                  </a:cubicBezTo>
                  <a:lnTo>
                    <a:pt x="3778" y="487"/>
                  </a:lnTo>
                  <a:cubicBezTo>
                    <a:pt x="3871" y="487"/>
                    <a:pt x="3963" y="372"/>
                    <a:pt x="3963" y="186"/>
                  </a:cubicBezTo>
                  <a:cubicBezTo>
                    <a:pt x="3963" y="93"/>
                    <a:pt x="3871" y="1"/>
                    <a:pt x="37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82"/>
            <p:cNvSpPr/>
            <p:nvPr/>
          </p:nvSpPr>
          <p:spPr>
            <a:xfrm>
              <a:off x="9340905" y="598256"/>
              <a:ext cx="79118" cy="14039"/>
            </a:xfrm>
            <a:custGeom>
              <a:rect b="b" l="l" r="r" t="t"/>
              <a:pathLst>
                <a:path extrusionOk="0" h="395" w="2226">
                  <a:moveTo>
                    <a:pt x="186" y="0"/>
                  </a:moveTo>
                  <a:cubicBezTo>
                    <a:pt x="93" y="0"/>
                    <a:pt x="0" y="0"/>
                    <a:pt x="0" y="209"/>
                  </a:cubicBezTo>
                  <a:cubicBezTo>
                    <a:pt x="0" y="302"/>
                    <a:pt x="93" y="394"/>
                    <a:pt x="186" y="394"/>
                  </a:cubicBezTo>
                  <a:lnTo>
                    <a:pt x="1924" y="394"/>
                  </a:lnTo>
                  <a:cubicBezTo>
                    <a:pt x="2133" y="394"/>
                    <a:pt x="2225" y="302"/>
                    <a:pt x="2225" y="209"/>
                  </a:cubicBezTo>
                  <a:cubicBezTo>
                    <a:pt x="2225" y="0"/>
                    <a:pt x="2133" y="0"/>
                    <a:pt x="19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 name="Google Shape;1873;p82"/>
          <p:cNvGrpSpPr/>
          <p:nvPr/>
        </p:nvGrpSpPr>
        <p:grpSpPr>
          <a:xfrm>
            <a:off x="8100967" y="1821631"/>
            <a:ext cx="260599" cy="382438"/>
            <a:chOff x="9223931" y="1185575"/>
            <a:chExt cx="343527" cy="504137"/>
          </a:xfrm>
        </p:grpSpPr>
        <p:sp>
          <p:nvSpPr>
            <p:cNvPr id="1874" name="Google Shape;1874;p82"/>
            <p:cNvSpPr/>
            <p:nvPr/>
          </p:nvSpPr>
          <p:spPr>
            <a:xfrm>
              <a:off x="9553419" y="1394783"/>
              <a:ext cx="14039" cy="37924"/>
            </a:xfrm>
            <a:custGeom>
              <a:rect b="b" l="l" r="r" t="t"/>
              <a:pathLst>
                <a:path extrusionOk="0" h="1067" w="395">
                  <a:moveTo>
                    <a:pt x="209" y="1"/>
                  </a:moveTo>
                  <a:cubicBezTo>
                    <a:pt x="117" y="1"/>
                    <a:pt x="1" y="93"/>
                    <a:pt x="1" y="186"/>
                  </a:cubicBezTo>
                  <a:lnTo>
                    <a:pt x="1" y="766"/>
                  </a:lnTo>
                  <a:cubicBezTo>
                    <a:pt x="1" y="974"/>
                    <a:pt x="117" y="1067"/>
                    <a:pt x="209" y="1067"/>
                  </a:cubicBezTo>
                  <a:cubicBezTo>
                    <a:pt x="302" y="1067"/>
                    <a:pt x="395" y="974"/>
                    <a:pt x="395" y="766"/>
                  </a:cubicBezTo>
                  <a:lnTo>
                    <a:pt x="395" y="186"/>
                  </a:lnTo>
                  <a:cubicBezTo>
                    <a:pt x="395" y="93"/>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82"/>
            <p:cNvSpPr/>
            <p:nvPr/>
          </p:nvSpPr>
          <p:spPr>
            <a:xfrm>
              <a:off x="9223931" y="1257230"/>
              <a:ext cx="343518" cy="432481"/>
            </a:xfrm>
            <a:custGeom>
              <a:rect b="b" l="l" r="r" t="t"/>
              <a:pathLst>
                <a:path extrusionOk="0" h="12168" w="9665">
                  <a:moveTo>
                    <a:pt x="209" y="0"/>
                  </a:moveTo>
                  <a:cubicBezTo>
                    <a:pt x="116" y="0"/>
                    <a:pt x="1" y="116"/>
                    <a:pt x="1" y="209"/>
                  </a:cubicBezTo>
                  <a:lnTo>
                    <a:pt x="1" y="11982"/>
                  </a:lnTo>
                  <a:cubicBezTo>
                    <a:pt x="1" y="12075"/>
                    <a:pt x="116" y="12167"/>
                    <a:pt x="209" y="12167"/>
                  </a:cubicBezTo>
                  <a:lnTo>
                    <a:pt x="9479" y="12167"/>
                  </a:lnTo>
                  <a:cubicBezTo>
                    <a:pt x="9572" y="12167"/>
                    <a:pt x="9665" y="12075"/>
                    <a:pt x="9665" y="11982"/>
                  </a:cubicBezTo>
                  <a:lnTo>
                    <a:pt x="9665" y="8112"/>
                  </a:lnTo>
                  <a:cubicBezTo>
                    <a:pt x="9665" y="8019"/>
                    <a:pt x="9572" y="7926"/>
                    <a:pt x="9479" y="7926"/>
                  </a:cubicBezTo>
                  <a:cubicBezTo>
                    <a:pt x="9387" y="7926"/>
                    <a:pt x="9271" y="8019"/>
                    <a:pt x="9271" y="8112"/>
                  </a:cubicBezTo>
                  <a:lnTo>
                    <a:pt x="9271" y="11797"/>
                  </a:lnTo>
                  <a:lnTo>
                    <a:pt x="395" y="11797"/>
                  </a:lnTo>
                  <a:lnTo>
                    <a:pt x="395" y="394"/>
                  </a:lnTo>
                  <a:lnTo>
                    <a:pt x="2318" y="394"/>
                  </a:lnTo>
                  <a:cubicBezTo>
                    <a:pt x="2434" y="394"/>
                    <a:pt x="2527" y="302"/>
                    <a:pt x="2527" y="209"/>
                  </a:cubicBezTo>
                  <a:cubicBezTo>
                    <a:pt x="2527" y="116"/>
                    <a:pt x="2434" y="0"/>
                    <a:pt x="2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82"/>
            <p:cNvSpPr/>
            <p:nvPr/>
          </p:nvSpPr>
          <p:spPr>
            <a:xfrm>
              <a:off x="9553419" y="1467292"/>
              <a:ext cx="14039" cy="37106"/>
            </a:xfrm>
            <a:custGeom>
              <a:rect b="b" l="l" r="r" t="t"/>
              <a:pathLst>
                <a:path extrusionOk="0" h="1044" w="395">
                  <a:moveTo>
                    <a:pt x="209" y="0"/>
                  </a:moveTo>
                  <a:cubicBezTo>
                    <a:pt x="117" y="0"/>
                    <a:pt x="1" y="93"/>
                    <a:pt x="1" y="186"/>
                  </a:cubicBezTo>
                  <a:lnTo>
                    <a:pt x="1" y="765"/>
                  </a:lnTo>
                  <a:cubicBezTo>
                    <a:pt x="1" y="950"/>
                    <a:pt x="117" y="1043"/>
                    <a:pt x="209" y="1043"/>
                  </a:cubicBezTo>
                  <a:cubicBezTo>
                    <a:pt x="302" y="1043"/>
                    <a:pt x="395" y="950"/>
                    <a:pt x="395" y="765"/>
                  </a:cubicBezTo>
                  <a:lnTo>
                    <a:pt x="395" y="186"/>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82"/>
            <p:cNvSpPr/>
            <p:nvPr/>
          </p:nvSpPr>
          <p:spPr>
            <a:xfrm>
              <a:off x="9478458" y="1257230"/>
              <a:ext cx="88998" cy="103002"/>
            </a:xfrm>
            <a:custGeom>
              <a:rect b="b" l="l" r="r" t="t"/>
              <a:pathLst>
                <a:path extrusionOk="0" h="2898" w="2504">
                  <a:moveTo>
                    <a:pt x="186" y="0"/>
                  </a:moveTo>
                  <a:cubicBezTo>
                    <a:pt x="93" y="0"/>
                    <a:pt x="1" y="116"/>
                    <a:pt x="1" y="209"/>
                  </a:cubicBezTo>
                  <a:cubicBezTo>
                    <a:pt x="1" y="302"/>
                    <a:pt x="93" y="394"/>
                    <a:pt x="186" y="394"/>
                  </a:cubicBezTo>
                  <a:lnTo>
                    <a:pt x="2110" y="394"/>
                  </a:lnTo>
                  <a:lnTo>
                    <a:pt x="2110" y="2712"/>
                  </a:lnTo>
                  <a:cubicBezTo>
                    <a:pt x="2110" y="2805"/>
                    <a:pt x="2226" y="2897"/>
                    <a:pt x="2318" y="2897"/>
                  </a:cubicBezTo>
                  <a:cubicBezTo>
                    <a:pt x="2411" y="2897"/>
                    <a:pt x="2504" y="2805"/>
                    <a:pt x="2504" y="2712"/>
                  </a:cubicBezTo>
                  <a:lnTo>
                    <a:pt x="2504" y="209"/>
                  </a:lnTo>
                  <a:cubicBezTo>
                    <a:pt x="2504" y="116"/>
                    <a:pt x="2411" y="0"/>
                    <a:pt x="2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82"/>
            <p:cNvSpPr/>
            <p:nvPr/>
          </p:nvSpPr>
          <p:spPr>
            <a:xfrm>
              <a:off x="9299710" y="1185575"/>
              <a:ext cx="191965" cy="109578"/>
            </a:xfrm>
            <a:custGeom>
              <a:rect b="b" l="l" r="r" t="t"/>
              <a:pathLst>
                <a:path extrusionOk="0" h="3083" w="5401">
                  <a:moveTo>
                    <a:pt x="2712" y="394"/>
                  </a:moveTo>
                  <a:cubicBezTo>
                    <a:pt x="3292" y="394"/>
                    <a:pt x="3778" y="858"/>
                    <a:pt x="3778" y="1437"/>
                  </a:cubicBezTo>
                  <a:lnTo>
                    <a:pt x="3778" y="1646"/>
                  </a:lnTo>
                  <a:cubicBezTo>
                    <a:pt x="3778" y="1738"/>
                    <a:pt x="3871" y="1831"/>
                    <a:pt x="3964" y="1831"/>
                  </a:cubicBezTo>
                  <a:lnTo>
                    <a:pt x="5030" y="1831"/>
                  </a:lnTo>
                  <a:lnTo>
                    <a:pt x="5030" y="2712"/>
                  </a:lnTo>
                  <a:lnTo>
                    <a:pt x="395" y="2712"/>
                  </a:lnTo>
                  <a:lnTo>
                    <a:pt x="395" y="1831"/>
                  </a:lnTo>
                  <a:lnTo>
                    <a:pt x="1461" y="1831"/>
                  </a:lnTo>
                  <a:cubicBezTo>
                    <a:pt x="1553" y="1831"/>
                    <a:pt x="1646" y="1738"/>
                    <a:pt x="1646" y="1646"/>
                  </a:cubicBezTo>
                  <a:lnTo>
                    <a:pt x="1646" y="1437"/>
                  </a:lnTo>
                  <a:cubicBezTo>
                    <a:pt x="1646" y="858"/>
                    <a:pt x="2133" y="394"/>
                    <a:pt x="2712" y="394"/>
                  </a:cubicBezTo>
                  <a:close/>
                  <a:moveTo>
                    <a:pt x="2712" y="0"/>
                  </a:moveTo>
                  <a:cubicBezTo>
                    <a:pt x="1924" y="0"/>
                    <a:pt x="1252" y="580"/>
                    <a:pt x="1252" y="1344"/>
                  </a:cubicBezTo>
                  <a:lnTo>
                    <a:pt x="186" y="1344"/>
                  </a:lnTo>
                  <a:cubicBezTo>
                    <a:pt x="93" y="1344"/>
                    <a:pt x="1" y="1437"/>
                    <a:pt x="1" y="1646"/>
                  </a:cubicBezTo>
                  <a:lnTo>
                    <a:pt x="1" y="2897"/>
                  </a:lnTo>
                  <a:cubicBezTo>
                    <a:pt x="1" y="2990"/>
                    <a:pt x="93" y="3083"/>
                    <a:pt x="186" y="3083"/>
                  </a:cubicBezTo>
                  <a:lnTo>
                    <a:pt x="5215" y="3083"/>
                  </a:lnTo>
                  <a:cubicBezTo>
                    <a:pt x="5308" y="3083"/>
                    <a:pt x="5401" y="2990"/>
                    <a:pt x="5401" y="2897"/>
                  </a:cubicBezTo>
                  <a:lnTo>
                    <a:pt x="5401" y="1646"/>
                  </a:lnTo>
                  <a:cubicBezTo>
                    <a:pt x="5401" y="1437"/>
                    <a:pt x="5308" y="1344"/>
                    <a:pt x="5215" y="1344"/>
                  </a:cubicBezTo>
                  <a:lnTo>
                    <a:pt x="4149" y="1344"/>
                  </a:lnTo>
                  <a:cubicBezTo>
                    <a:pt x="4149" y="580"/>
                    <a:pt x="3477" y="0"/>
                    <a:pt x="27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82"/>
            <p:cNvSpPr/>
            <p:nvPr/>
          </p:nvSpPr>
          <p:spPr>
            <a:xfrm>
              <a:off x="9385369" y="1220159"/>
              <a:ext cx="20650" cy="23920"/>
            </a:xfrm>
            <a:custGeom>
              <a:rect b="b" l="l" r="r" t="t"/>
              <a:pathLst>
                <a:path extrusionOk="0" h="673" w="581">
                  <a:moveTo>
                    <a:pt x="302" y="1"/>
                  </a:moveTo>
                  <a:cubicBezTo>
                    <a:pt x="94" y="1"/>
                    <a:pt x="1" y="186"/>
                    <a:pt x="1" y="279"/>
                  </a:cubicBezTo>
                  <a:cubicBezTo>
                    <a:pt x="1" y="464"/>
                    <a:pt x="94" y="673"/>
                    <a:pt x="302" y="673"/>
                  </a:cubicBezTo>
                  <a:cubicBezTo>
                    <a:pt x="488" y="673"/>
                    <a:pt x="580" y="464"/>
                    <a:pt x="580" y="279"/>
                  </a:cubicBezTo>
                  <a:cubicBezTo>
                    <a:pt x="580" y="186"/>
                    <a:pt x="488" y="1"/>
                    <a:pt x="3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82"/>
            <p:cNvSpPr/>
            <p:nvPr/>
          </p:nvSpPr>
          <p:spPr>
            <a:xfrm>
              <a:off x="9382099" y="1216036"/>
              <a:ext cx="27190" cy="31348"/>
            </a:xfrm>
            <a:custGeom>
              <a:rect b="b" l="l" r="r" t="t"/>
              <a:pathLst>
                <a:path extrusionOk="0" h="882" w="765">
                  <a:moveTo>
                    <a:pt x="394" y="209"/>
                  </a:moveTo>
                  <a:cubicBezTo>
                    <a:pt x="487" y="209"/>
                    <a:pt x="580" y="302"/>
                    <a:pt x="580" y="395"/>
                  </a:cubicBezTo>
                  <a:cubicBezTo>
                    <a:pt x="580" y="580"/>
                    <a:pt x="487" y="696"/>
                    <a:pt x="394" y="696"/>
                  </a:cubicBezTo>
                  <a:cubicBezTo>
                    <a:pt x="301" y="696"/>
                    <a:pt x="186" y="580"/>
                    <a:pt x="186" y="395"/>
                  </a:cubicBezTo>
                  <a:cubicBezTo>
                    <a:pt x="186" y="302"/>
                    <a:pt x="301" y="209"/>
                    <a:pt x="394" y="209"/>
                  </a:cubicBezTo>
                  <a:close/>
                  <a:moveTo>
                    <a:pt x="394" y="1"/>
                  </a:moveTo>
                  <a:cubicBezTo>
                    <a:pt x="186" y="1"/>
                    <a:pt x="0" y="209"/>
                    <a:pt x="0" y="395"/>
                  </a:cubicBezTo>
                  <a:cubicBezTo>
                    <a:pt x="0" y="696"/>
                    <a:pt x="186" y="881"/>
                    <a:pt x="394" y="881"/>
                  </a:cubicBezTo>
                  <a:cubicBezTo>
                    <a:pt x="580" y="881"/>
                    <a:pt x="765" y="696"/>
                    <a:pt x="765" y="395"/>
                  </a:cubicBezTo>
                  <a:cubicBezTo>
                    <a:pt x="765" y="209"/>
                    <a:pt x="580" y="1"/>
                    <a:pt x="3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82"/>
            <p:cNvSpPr/>
            <p:nvPr/>
          </p:nvSpPr>
          <p:spPr>
            <a:xfrm>
              <a:off x="9326901" y="1364323"/>
              <a:ext cx="189477" cy="13222"/>
            </a:xfrm>
            <a:custGeom>
              <a:rect b="b" l="l" r="r" t="t"/>
              <a:pathLst>
                <a:path extrusionOk="0" h="372" w="5331">
                  <a:moveTo>
                    <a:pt x="209" y="0"/>
                  </a:moveTo>
                  <a:cubicBezTo>
                    <a:pt x="116" y="0"/>
                    <a:pt x="0" y="93"/>
                    <a:pt x="0" y="186"/>
                  </a:cubicBezTo>
                  <a:cubicBezTo>
                    <a:pt x="0" y="278"/>
                    <a:pt x="116" y="371"/>
                    <a:pt x="209" y="371"/>
                  </a:cubicBezTo>
                  <a:lnTo>
                    <a:pt x="5122" y="371"/>
                  </a:lnTo>
                  <a:cubicBezTo>
                    <a:pt x="5215" y="371"/>
                    <a:pt x="5331" y="278"/>
                    <a:pt x="5331" y="186"/>
                  </a:cubicBezTo>
                  <a:cubicBezTo>
                    <a:pt x="5331" y="93"/>
                    <a:pt x="5215" y="0"/>
                    <a:pt x="51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82"/>
            <p:cNvSpPr/>
            <p:nvPr/>
          </p:nvSpPr>
          <p:spPr>
            <a:xfrm>
              <a:off x="9326901" y="1439284"/>
              <a:ext cx="189477" cy="14039"/>
            </a:xfrm>
            <a:custGeom>
              <a:rect b="b" l="l" r="r" t="t"/>
              <a:pathLst>
                <a:path extrusionOk="0" h="395" w="5331">
                  <a:moveTo>
                    <a:pt x="209" y="0"/>
                  </a:moveTo>
                  <a:cubicBezTo>
                    <a:pt x="116" y="0"/>
                    <a:pt x="0" y="93"/>
                    <a:pt x="0" y="209"/>
                  </a:cubicBezTo>
                  <a:cubicBezTo>
                    <a:pt x="0" y="301"/>
                    <a:pt x="116" y="394"/>
                    <a:pt x="209" y="394"/>
                  </a:cubicBezTo>
                  <a:lnTo>
                    <a:pt x="5122" y="394"/>
                  </a:lnTo>
                  <a:cubicBezTo>
                    <a:pt x="5215" y="394"/>
                    <a:pt x="5331" y="301"/>
                    <a:pt x="5331" y="209"/>
                  </a:cubicBezTo>
                  <a:cubicBezTo>
                    <a:pt x="5331" y="93"/>
                    <a:pt x="5215" y="0"/>
                    <a:pt x="51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82"/>
            <p:cNvSpPr/>
            <p:nvPr/>
          </p:nvSpPr>
          <p:spPr>
            <a:xfrm>
              <a:off x="9326901" y="1518332"/>
              <a:ext cx="189477" cy="14039"/>
            </a:xfrm>
            <a:custGeom>
              <a:rect b="b" l="l" r="r" t="t"/>
              <a:pathLst>
                <a:path extrusionOk="0" h="395" w="5331">
                  <a:moveTo>
                    <a:pt x="209" y="1"/>
                  </a:moveTo>
                  <a:cubicBezTo>
                    <a:pt x="116" y="1"/>
                    <a:pt x="0" y="94"/>
                    <a:pt x="0" y="186"/>
                  </a:cubicBezTo>
                  <a:cubicBezTo>
                    <a:pt x="0" y="302"/>
                    <a:pt x="116" y="395"/>
                    <a:pt x="209" y="395"/>
                  </a:cubicBezTo>
                  <a:lnTo>
                    <a:pt x="5122" y="395"/>
                  </a:lnTo>
                  <a:cubicBezTo>
                    <a:pt x="5215" y="395"/>
                    <a:pt x="5331" y="302"/>
                    <a:pt x="5331" y="186"/>
                  </a:cubicBezTo>
                  <a:cubicBezTo>
                    <a:pt x="5331" y="94"/>
                    <a:pt x="5215" y="1"/>
                    <a:pt x="51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82"/>
            <p:cNvSpPr/>
            <p:nvPr/>
          </p:nvSpPr>
          <p:spPr>
            <a:xfrm>
              <a:off x="9326901" y="1594146"/>
              <a:ext cx="189477" cy="13186"/>
            </a:xfrm>
            <a:custGeom>
              <a:rect b="b" l="l" r="r" t="t"/>
              <a:pathLst>
                <a:path extrusionOk="0" h="371" w="5331">
                  <a:moveTo>
                    <a:pt x="209" y="0"/>
                  </a:moveTo>
                  <a:cubicBezTo>
                    <a:pt x="116" y="0"/>
                    <a:pt x="0" y="93"/>
                    <a:pt x="0" y="186"/>
                  </a:cubicBezTo>
                  <a:cubicBezTo>
                    <a:pt x="0" y="371"/>
                    <a:pt x="116" y="371"/>
                    <a:pt x="209" y="371"/>
                  </a:cubicBezTo>
                  <a:lnTo>
                    <a:pt x="5122" y="371"/>
                  </a:lnTo>
                  <a:cubicBezTo>
                    <a:pt x="5215" y="371"/>
                    <a:pt x="5331" y="371"/>
                    <a:pt x="5331" y="186"/>
                  </a:cubicBezTo>
                  <a:cubicBezTo>
                    <a:pt x="5331" y="93"/>
                    <a:pt x="5215" y="0"/>
                    <a:pt x="51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82"/>
            <p:cNvSpPr/>
            <p:nvPr/>
          </p:nvSpPr>
          <p:spPr>
            <a:xfrm>
              <a:off x="9275825" y="1364323"/>
              <a:ext cx="27226" cy="13222"/>
            </a:xfrm>
            <a:custGeom>
              <a:rect b="b" l="l" r="r" t="t"/>
              <a:pathLst>
                <a:path extrusionOk="0" h="372" w="766">
                  <a:moveTo>
                    <a:pt x="186" y="0"/>
                  </a:moveTo>
                  <a:cubicBezTo>
                    <a:pt x="93" y="0"/>
                    <a:pt x="1" y="93"/>
                    <a:pt x="1" y="186"/>
                  </a:cubicBezTo>
                  <a:cubicBezTo>
                    <a:pt x="1" y="278"/>
                    <a:pt x="93" y="371"/>
                    <a:pt x="186" y="371"/>
                  </a:cubicBezTo>
                  <a:lnTo>
                    <a:pt x="580" y="371"/>
                  </a:lnTo>
                  <a:cubicBezTo>
                    <a:pt x="673" y="371"/>
                    <a:pt x="765" y="278"/>
                    <a:pt x="765" y="186"/>
                  </a:cubicBezTo>
                  <a:cubicBezTo>
                    <a:pt x="765" y="93"/>
                    <a:pt x="673" y="0"/>
                    <a:pt x="5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82"/>
            <p:cNvSpPr/>
            <p:nvPr/>
          </p:nvSpPr>
          <p:spPr>
            <a:xfrm>
              <a:off x="9275825" y="1439284"/>
              <a:ext cx="27226" cy="14039"/>
            </a:xfrm>
            <a:custGeom>
              <a:rect b="b" l="l" r="r" t="t"/>
              <a:pathLst>
                <a:path extrusionOk="0" h="395" w="766">
                  <a:moveTo>
                    <a:pt x="186" y="0"/>
                  </a:moveTo>
                  <a:cubicBezTo>
                    <a:pt x="93" y="0"/>
                    <a:pt x="1" y="93"/>
                    <a:pt x="1" y="209"/>
                  </a:cubicBezTo>
                  <a:cubicBezTo>
                    <a:pt x="1" y="301"/>
                    <a:pt x="93" y="394"/>
                    <a:pt x="186" y="394"/>
                  </a:cubicBezTo>
                  <a:lnTo>
                    <a:pt x="580" y="394"/>
                  </a:lnTo>
                  <a:cubicBezTo>
                    <a:pt x="673" y="394"/>
                    <a:pt x="765" y="301"/>
                    <a:pt x="765" y="209"/>
                  </a:cubicBezTo>
                  <a:cubicBezTo>
                    <a:pt x="765" y="93"/>
                    <a:pt x="673" y="0"/>
                    <a:pt x="5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82"/>
            <p:cNvSpPr/>
            <p:nvPr/>
          </p:nvSpPr>
          <p:spPr>
            <a:xfrm>
              <a:off x="9275825" y="1518332"/>
              <a:ext cx="27226" cy="14039"/>
            </a:xfrm>
            <a:custGeom>
              <a:rect b="b" l="l" r="r" t="t"/>
              <a:pathLst>
                <a:path extrusionOk="0" h="395" w="766">
                  <a:moveTo>
                    <a:pt x="186" y="1"/>
                  </a:moveTo>
                  <a:cubicBezTo>
                    <a:pt x="93" y="1"/>
                    <a:pt x="1" y="94"/>
                    <a:pt x="1" y="186"/>
                  </a:cubicBezTo>
                  <a:cubicBezTo>
                    <a:pt x="1" y="302"/>
                    <a:pt x="93" y="395"/>
                    <a:pt x="186" y="395"/>
                  </a:cubicBezTo>
                  <a:lnTo>
                    <a:pt x="580" y="395"/>
                  </a:lnTo>
                  <a:cubicBezTo>
                    <a:pt x="673" y="395"/>
                    <a:pt x="765" y="302"/>
                    <a:pt x="765" y="186"/>
                  </a:cubicBezTo>
                  <a:cubicBezTo>
                    <a:pt x="765" y="94"/>
                    <a:pt x="673" y="1"/>
                    <a:pt x="58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82"/>
            <p:cNvSpPr/>
            <p:nvPr/>
          </p:nvSpPr>
          <p:spPr>
            <a:xfrm>
              <a:off x="9275825" y="1594146"/>
              <a:ext cx="27226" cy="13186"/>
            </a:xfrm>
            <a:custGeom>
              <a:rect b="b" l="l" r="r" t="t"/>
              <a:pathLst>
                <a:path extrusionOk="0" h="371" w="766">
                  <a:moveTo>
                    <a:pt x="186" y="0"/>
                  </a:moveTo>
                  <a:cubicBezTo>
                    <a:pt x="93" y="0"/>
                    <a:pt x="1" y="93"/>
                    <a:pt x="1" y="186"/>
                  </a:cubicBezTo>
                  <a:cubicBezTo>
                    <a:pt x="1" y="371"/>
                    <a:pt x="93" y="371"/>
                    <a:pt x="186" y="371"/>
                  </a:cubicBezTo>
                  <a:lnTo>
                    <a:pt x="580" y="371"/>
                  </a:lnTo>
                  <a:cubicBezTo>
                    <a:pt x="673" y="371"/>
                    <a:pt x="765" y="371"/>
                    <a:pt x="765" y="186"/>
                  </a:cubicBezTo>
                  <a:cubicBezTo>
                    <a:pt x="765" y="93"/>
                    <a:pt x="673" y="0"/>
                    <a:pt x="5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 name="Google Shape;1889;p82"/>
          <p:cNvGrpSpPr/>
          <p:nvPr/>
        </p:nvGrpSpPr>
        <p:grpSpPr>
          <a:xfrm>
            <a:off x="7226145" y="1821631"/>
            <a:ext cx="385573" cy="382444"/>
            <a:chOff x="8070725" y="1185575"/>
            <a:chExt cx="508269" cy="504145"/>
          </a:xfrm>
        </p:grpSpPr>
        <p:sp>
          <p:nvSpPr>
            <p:cNvPr id="1890" name="Google Shape;1890;p82"/>
            <p:cNvSpPr/>
            <p:nvPr/>
          </p:nvSpPr>
          <p:spPr>
            <a:xfrm>
              <a:off x="8108615" y="1185575"/>
              <a:ext cx="470369" cy="467064"/>
            </a:xfrm>
            <a:custGeom>
              <a:rect b="b" l="l" r="r" t="t"/>
              <a:pathLst>
                <a:path extrusionOk="0" h="13141" w="13234">
                  <a:moveTo>
                    <a:pt x="302" y="0"/>
                  </a:moveTo>
                  <a:cubicBezTo>
                    <a:pt x="93" y="0"/>
                    <a:pt x="0" y="93"/>
                    <a:pt x="0" y="186"/>
                  </a:cubicBezTo>
                  <a:lnTo>
                    <a:pt x="0" y="12932"/>
                  </a:lnTo>
                  <a:cubicBezTo>
                    <a:pt x="0" y="13025"/>
                    <a:pt x="93" y="13141"/>
                    <a:pt x="302" y="13141"/>
                  </a:cubicBezTo>
                  <a:lnTo>
                    <a:pt x="13048" y="13141"/>
                  </a:lnTo>
                  <a:cubicBezTo>
                    <a:pt x="13141" y="13141"/>
                    <a:pt x="13233" y="13025"/>
                    <a:pt x="13233" y="12932"/>
                  </a:cubicBezTo>
                  <a:cubicBezTo>
                    <a:pt x="13233" y="12839"/>
                    <a:pt x="13141" y="12747"/>
                    <a:pt x="13048" y="12747"/>
                  </a:cubicBezTo>
                  <a:lnTo>
                    <a:pt x="487" y="12747"/>
                  </a:lnTo>
                  <a:lnTo>
                    <a:pt x="487" y="186"/>
                  </a:lnTo>
                  <a:cubicBezTo>
                    <a:pt x="487" y="93"/>
                    <a:pt x="394" y="0"/>
                    <a:pt x="3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82"/>
            <p:cNvSpPr/>
            <p:nvPr/>
          </p:nvSpPr>
          <p:spPr>
            <a:xfrm>
              <a:off x="8070725" y="1186393"/>
              <a:ext cx="93121" cy="53385"/>
            </a:xfrm>
            <a:custGeom>
              <a:rect b="b" l="l" r="r" t="t"/>
              <a:pathLst>
                <a:path extrusionOk="0" h="1502" w="2620">
                  <a:moveTo>
                    <a:pt x="1318" y="0"/>
                  </a:moveTo>
                  <a:cubicBezTo>
                    <a:pt x="1269" y="0"/>
                    <a:pt x="1217" y="24"/>
                    <a:pt x="1159" y="70"/>
                  </a:cubicBezTo>
                  <a:lnTo>
                    <a:pt x="116" y="1136"/>
                  </a:lnTo>
                  <a:cubicBezTo>
                    <a:pt x="0" y="1229"/>
                    <a:pt x="0" y="1321"/>
                    <a:pt x="116" y="1414"/>
                  </a:cubicBezTo>
                  <a:cubicBezTo>
                    <a:pt x="163" y="1472"/>
                    <a:pt x="209" y="1501"/>
                    <a:pt x="255" y="1501"/>
                  </a:cubicBezTo>
                  <a:cubicBezTo>
                    <a:pt x="302" y="1501"/>
                    <a:pt x="348" y="1472"/>
                    <a:pt x="394" y="1414"/>
                  </a:cubicBezTo>
                  <a:lnTo>
                    <a:pt x="1368" y="464"/>
                  </a:lnTo>
                  <a:lnTo>
                    <a:pt x="2225" y="1414"/>
                  </a:lnTo>
                  <a:lnTo>
                    <a:pt x="2526" y="1414"/>
                  </a:lnTo>
                  <a:cubicBezTo>
                    <a:pt x="2619" y="1321"/>
                    <a:pt x="2619" y="1229"/>
                    <a:pt x="2526" y="1136"/>
                  </a:cubicBezTo>
                  <a:lnTo>
                    <a:pt x="1460" y="70"/>
                  </a:lnTo>
                  <a:cubicBezTo>
                    <a:pt x="1414" y="24"/>
                    <a:pt x="1368" y="0"/>
                    <a:pt x="1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82"/>
            <p:cNvSpPr/>
            <p:nvPr/>
          </p:nvSpPr>
          <p:spPr>
            <a:xfrm>
              <a:off x="8523762" y="1600722"/>
              <a:ext cx="55233" cy="88998"/>
            </a:xfrm>
            <a:custGeom>
              <a:rect b="b" l="l" r="r" t="t"/>
              <a:pathLst>
                <a:path extrusionOk="0" h="2504" w="1554">
                  <a:moveTo>
                    <a:pt x="117" y="1"/>
                  </a:moveTo>
                  <a:cubicBezTo>
                    <a:pt x="1" y="93"/>
                    <a:pt x="1" y="302"/>
                    <a:pt x="117" y="302"/>
                  </a:cubicBezTo>
                  <a:lnTo>
                    <a:pt x="1067" y="1252"/>
                  </a:lnTo>
                  <a:lnTo>
                    <a:pt x="117" y="2225"/>
                  </a:lnTo>
                  <a:cubicBezTo>
                    <a:pt x="1" y="2225"/>
                    <a:pt x="1" y="2318"/>
                    <a:pt x="1" y="2318"/>
                  </a:cubicBezTo>
                  <a:cubicBezTo>
                    <a:pt x="1" y="2411"/>
                    <a:pt x="117" y="2503"/>
                    <a:pt x="209" y="2503"/>
                  </a:cubicBezTo>
                  <a:lnTo>
                    <a:pt x="395" y="2503"/>
                  </a:lnTo>
                  <a:lnTo>
                    <a:pt x="1461" y="1461"/>
                  </a:lnTo>
                  <a:cubicBezTo>
                    <a:pt x="1553" y="1345"/>
                    <a:pt x="1553" y="1159"/>
                    <a:pt x="1461" y="1159"/>
                  </a:cubicBezTo>
                  <a:lnTo>
                    <a:pt x="3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82"/>
            <p:cNvSpPr/>
            <p:nvPr/>
          </p:nvSpPr>
          <p:spPr>
            <a:xfrm>
              <a:off x="8469416" y="1604027"/>
              <a:ext cx="13186" cy="48622"/>
            </a:xfrm>
            <a:custGeom>
              <a:rect b="b" l="l" r="r" t="t"/>
              <a:pathLst>
                <a:path extrusionOk="0" h="1368" w="371">
                  <a:moveTo>
                    <a:pt x="185" y="0"/>
                  </a:moveTo>
                  <a:cubicBezTo>
                    <a:pt x="93" y="0"/>
                    <a:pt x="0" y="93"/>
                    <a:pt x="0" y="209"/>
                  </a:cubicBezTo>
                  <a:lnTo>
                    <a:pt x="0" y="1159"/>
                  </a:lnTo>
                  <a:cubicBezTo>
                    <a:pt x="0" y="1252"/>
                    <a:pt x="93" y="1368"/>
                    <a:pt x="185" y="1368"/>
                  </a:cubicBezTo>
                  <a:cubicBezTo>
                    <a:pt x="278" y="1368"/>
                    <a:pt x="371" y="1252"/>
                    <a:pt x="371" y="1159"/>
                  </a:cubicBezTo>
                  <a:lnTo>
                    <a:pt x="371" y="209"/>
                  </a:lnTo>
                  <a:cubicBezTo>
                    <a:pt x="371" y="93"/>
                    <a:pt x="278" y="0"/>
                    <a:pt x="1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82"/>
            <p:cNvSpPr/>
            <p:nvPr/>
          </p:nvSpPr>
          <p:spPr>
            <a:xfrm>
              <a:off x="8410911" y="1618031"/>
              <a:ext cx="14039" cy="34618"/>
            </a:xfrm>
            <a:custGeom>
              <a:rect b="b" l="l" r="r" t="t"/>
              <a:pathLst>
                <a:path extrusionOk="0" h="974" w="395">
                  <a:moveTo>
                    <a:pt x="186" y="0"/>
                  </a:moveTo>
                  <a:cubicBezTo>
                    <a:pt x="93" y="0"/>
                    <a:pt x="1" y="93"/>
                    <a:pt x="1" y="186"/>
                  </a:cubicBezTo>
                  <a:lnTo>
                    <a:pt x="1" y="765"/>
                  </a:lnTo>
                  <a:cubicBezTo>
                    <a:pt x="1" y="858"/>
                    <a:pt x="93" y="974"/>
                    <a:pt x="186" y="974"/>
                  </a:cubicBezTo>
                  <a:cubicBezTo>
                    <a:pt x="279" y="974"/>
                    <a:pt x="395" y="858"/>
                    <a:pt x="395" y="765"/>
                  </a:cubicBezTo>
                  <a:lnTo>
                    <a:pt x="395" y="186"/>
                  </a:lnTo>
                  <a:cubicBezTo>
                    <a:pt x="395" y="93"/>
                    <a:pt x="279"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82"/>
            <p:cNvSpPr/>
            <p:nvPr/>
          </p:nvSpPr>
          <p:spPr>
            <a:xfrm>
              <a:off x="8352442" y="1604027"/>
              <a:ext cx="14039" cy="48622"/>
            </a:xfrm>
            <a:custGeom>
              <a:rect b="b" l="l" r="r" t="t"/>
              <a:pathLst>
                <a:path extrusionOk="0" h="1368" w="395">
                  <a:moveTo>
                    <a:pt x="186" y="0"/>
                  </a:moveTo>
                  <a:cubicBezTo>
                    <a:pt x="93" y="0"/>
                    <a:pt x="0" y="93"/>
                    <a:pt x="0" y="209"/>
                  </a:cubicBezTo>
                  <a:lnTo>
                    <a:pt x="0" y="1159"/>
                  </a:lnTo>
                  <a:cubicBezTo>
                    <a:pt x="0" y="1252"/>
                    <a:pt x="93" y="1368"/>
                    <a:pt x="186" y="1368"/>
                  </a:cubicBezTo>
                  <a:cubicBezTo>
                    <a:pt x="301" y="1368"/>
                    <a:pt x="394" y="1252"/>
                    <a:pt x="394" y="1159"/>
                  </a:cubicBezTo>
                  <a:lnTo>
                    <a:pt x="394" y="209"/>
                  </a:lnTo>
                  <a:cubicBezTo>
                    <a:pt x="394" y="93"/>
                    <a:pt x="301"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82"/>
            <p:cNvSpPr/>
            <p:nvPr/>
          </p:nvSpPr>
          <p:spPr>
            <a:xfrm>
              <a:off x="8293938" y="1618031"/>
              <a:ext cx="14039" cy="34618"/>
            </a:xfrm>
            <a:custGeom>
              <a:rect b="b" l="l" r="r" t="t"/>
              <a:pathLst>
                <a:path extrusionOk="0" h="974" w="395">
                  <a:moveTo>
                    <a:pt x="209" y="0"/>
                  </a:moveTo>
                  <a:cubicBezTo>
                    <a:pt x="93" y="0"/>
                    <a:pt x="1" y="93"/>
                    <a:pt x="1" y="186"/>
                  </a:cubicBezTo>
                  <a:lnTo>
                    <a:pt x="1" y="765"/>
                  </a:lnTo>
                  <a:cubicBezTo>
                    <a:pt x="1" y="858"/>
                    <a:pt x="93" y="974"/>
                    <a:pt x="209" y="974"/>
                  </a:cubicBezTo>
                  <a:cubicBezTo>
                    <a:pt x="302" y="974"/>
                    <a:pt x="395" y="858"/>
                    <a:pt x="395" y="765"/>
                  </a:cubicBezTo>
                  <a:lnTo>
                    <a:pt x="395" y="186"/>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82"/>
            <p:cNvSpPr/>
            <p:nvPr/>
          </p:nvSpPr>
          <p:spPr>
            <a:xfrm>
              <a:off x="8235469" y="1604027"/>
              <a:ext cx="14039" cy="48622"/>
            </a:xfrm>
            <a:custGeom>
              <a:rect b="b" l="l" r="r" t="t"/>
              <a:pathLst>
                <a:path extrusionOk="0" h="1368" w="395">
                  <a:moveTo>
                    <a:pt x="209" y="0"/>
                  </a:moveTo>
                  <a:cubicBezTo>
                    <a:pt x="116" y="0"/>
                    <a:pt x="0" y="93"/>
                    <a:pt x="0" y="209"/>
                  </a:cubicBezTo>
                  <a:lnTo>
                    <a:pt x="0" y="1159"/>
                  </a:lnTo>
                  <a:cubicBezTo>
                    <a:pt x="0" y="1252"/>
                    <a:pt x="116" y="1368"/>
                    <a:pt x="209" y="1368"/>
                  </a:cubicBezTo>
                  <a:cubicBezTo>
                    <a:pt x="302" y="1368"/>
                    <a:pt x="394" y="1252"/>
                    <a:pt x="394" y="1159"/>
                  </a:cubicBezTo>
                  <a:lnTo>
                    <a:pt x="394" y="209"/>
                  </a:lnTo>
                  <a:cubicBezTo>
                    <a:pt x="394"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82"/>
            <p:cNvSpPr/>
            <p:nvPr/>
          </p:nvSpPr>
          <p:spPr>
            <a:xfrm>
              <a:off x="8177818" y="1618031"/>
              <a:ext cx="13186" cy="34618"/>
            </a:xfrm>
            <a:custGeom>
              <a:rect b="b" l="l" r="r" t="t"/>
              <a:pathLst>
                <a:path extrusionOk="0" h="974" w="371">
                  <a:moveTo>
                    <a:pt x="185" y="0"/>
                  </a:moveTo>
                  <a:cubicBezTo>
                    <a:pt x="93" y="0"/>
                    <a:pt x="0" y="93"/>
                    <a:pt x="0" y="186"/>
                  </a:cubicBezTo>
                  <a:lnTo>
                    <a:pt x="0" y="765"/>
                  </a:lnTo>
                  <a:cubicBezTo>
                    <a:pt x="0" y="858"/>
                    <a:pt x="93" y="974"/>
                    <a:pt x="185" y="974"/>
                  </a:cubicBezTo>
                  <a:cubicBezTo>
                    <a:pt x="278" y="974"/>
                    <a:pt x="371" y="858"/>
                    <a:pt x="371" y="765"/>
                  </a:cubicBezTo>
                  <a:lnTo>
                    <a:pt x="371" y="186"/>
                  </a:lnTo>
                  <a:cubicBezTo>
                    <a:pt x="371" y="93"/>
                    <a:pt x="278" y="0"/>
                    <a:pt x="1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82"/>
            <p:cNvSpPr/>
            <p:nvPr/>
          </p:nvSpPr>
          <p:spPr>
            <a:xfrm>
              <a:off x="8108615" y="1271235"/>
              <a:ext cx="51928" cy="14039"/>
            </a:xfrm>
            <a:custGeom>
              <a:rect b="b" l="l" r="r" t="t"/>
              <a:pathLst>
                <a:path extrusionOk="0" h="395" w="1461">
                  <a:moveTo>
                    <a:pt x="302" y="0"/>
                  </a:moveTo>
                  <a:cubicBezTo>
                    <a:pt x="93" y="0"/>
                    <a:pt x="0" y="93"/>
                    <a:pt x="0" y="186"/>
                  </a:cubicBezTo>
                  <a:cubicBezTo>
                    <a:pt x="0" y="302"/>
                    <a:pt x="93" y="394"/>
                    <a:pt x="302" y="394"/>
                  </a:cubicBezTo>
                  <a:lnTo>
                    <a:pt x="1159" y="394"/>
                  </a:lnTo>
                  <a:cubicBezTo>
                    <a:pt x="1368" y="394"/>
                    <a:pt x="1460" y="302"/>
                    <a:pt x="1460" y="186"/>
                  </a:cubicBezTo>
                  <a:cubicBezTo>
                    <a:pt x="1460" y="93"/>
                    <a:pt x="1368" y="0"/>
                    <a:pt x="11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82"/>
            <p:cNvSpPr/>
            <p:nvPr/>
          </p:nvSpPr>
          <p:spPr>
            <a:xfrm>
              <a:off x="8108615" y="1329703"/>
              <a:ext cx="34618" cy="14039"/>
            </a:xfrm>
            <a:custGeom>
              <a:rect b="b" l="l" r="r" t="t"/>
              <a:pathLst>
                <a:path extrusionOk="0" h="395" w="974">
                  <a:moveTo>
                    <a:pt x="302" y="1"/>
                  </a:moveTo>
                  <a:cubicBezTo>
                    <a:pt x="93" y="1"/>
                    <a:pt x="0" y="94"/>
                    <a:pt x="0" y="186"/>
                  </a:cubicBezTo>
                  <a:cubicBezTo>
                    <a:pt x="0" y="279"/>
                    <a:pt x="93" y="395"/>
                    <a:pt x="302" y="395"/>
                  </a:cubicBezTo>
                  <a:lnTo>
                    <a:pt x="788" y="395"/>
                  </a:lnTo>
                  <a:cubicBezTo>
                    <a:pt x="881" y="395"/>
                    <a:pt x="974" y="279"/>
                    <a:pt x="974" y="186"/>
                  </a:cubicBezTo>
                  <a:cubicBezTo>
                    <a:pt x="974" y="94"/>
                    <a:pt x="881" y="1"/>
                    <a:pt x="7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82"/>
            <p:cNvSpPr/>
            <p:nvPr/>
          </p:nvSpPr>
          <p:spPr>
            <a:xfrm>
              <a:off x="8108615" y="1388208"/>
              <a:ext cx="51928" cy="13222"/>
            </a:xfrm>
            <a:custGeom>
              <a:rect b="b" l="l" r="r" t="t"/>
              <a:pathLst>
                <a:path extrusionOk="0" h="372" w="1461">
                  <a:moveTo>
                    <a:pt x="302" y="0"/>
                  </a:moveTo>
                  <a:cubicBezTo>
                    <a:pt x="93" y="0"/>
                    <a:pt x="0" y="93"/>
                    <a:pt x="0" y="186"/>
                  </a:cubicBezTo>
                  <a:cubicBezTo>
                    <a:pt x="0" y="278"/>
                    <a:pt x="93" y="371"/>
                    <a:pt x="302" y="371"/>
                  </a:cubicBezTo>
                  <a:lnTo>
                    <a:pt x="1159" y="371"/>
                  </a:lnTo>
                  <a:cubicBezTo>
                    <a:pt x="1368" y="371"/>
                    <a:pt x="1460" y="278"/>
                    <a:pt x="1460" y="186"/>
                  </a:cubicBezTo>
                  <a:cubicBezTo>
                    <a:pt x="1460" y="93"/>
                    <a:pt x="1368" y="0"/>
                    <a:pt x="11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82"/>
            <p:cNvSpPr/>
            <p:nvPr/>
          </p:nvSpPr>
          <p:spPr>
            <a:xfrm>
              <a:off x="8108615" y="1446677"/>
              <a:ext cx="34618" cy="13222"/>
            </a:xfrm>
            <a:custGeom>
              <a:rect b="b" l="l" r="r" t="t"/>
              <a:pathLst>
                <a:path extrusionOk="0" h="372" w="974">
                  <a:moveTo>
                    <a:pt x="302" y="1"/>
                  </a:moveTo>
                  <a:cubicBezTo>
                    <a:pt x="93" y="1"/>
                    <a:pt x="0" y="93"/>
                    <a:pt x="0" y="186"/>
                  </a:cubicBezTo>
                  <a:cubicBezTo>
                    <a:pt x="0" y="279"/>
                    <a:pt x="93" y="372"/>
                    <a:pt x="302" y="372"/>
                  </a:cubicBezTo>
                  <a:lnTo>
                    <a:pt x="788" y="372"/>
                  </a:lnTo>
                  <a:cubicBezTo>
                    <a:pt x="881" y="372"/>
                    <a:pt x="974" y="279"/>
                    <a:pt x="974" y="186"/>
                  </a:cubicBezTo>
                  <a:cubicBezTo>
                    <a:pt x="974" y="93"/>
                    <a:pt x="881" y="1"/>
                    <a:pt x="7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82"/>
            <p:cNvSpPr/>
            <p:nvPr/>
          </p:nvSpPr>
          <p:spPr>
            <a:xfrm>
              <a:off x="8108615" y="1504363"/>
              <a:ext cx="51928" cy="14004"/>
            </a:xfrm>
            <a:custGeom>
              <a:rect b="b" l="l" r="r" t="t"/>
              <a:pathLst>
                <a:path extrusionOk="0" h="394" w="1461">
                  <a:moveTo>
                    <a:pt x="302" y="0"/>
                  </a:moveTo>
                  <a:cubicBezTo>
                    <a:pt x="93" y="0"/>
                    <a:pt x="0" y="116"/>
                    <a:pt x="0" y="209"/>
                  </a:cubicBezTo>
                  <a:cubicBezTo>
                    <a:pt x="0" y="301"/>
                    <a:pt x="93" y="394"/>
                    <a:pt x="302" y="394"/>
                  </a:cubicBezTo>
                  <a:lnTo>
                    <a:pt x="1159" y="394"/>
                  </a:lnTo>
                  <a:cubicBezTo>
                    <a:pt x="1368" y="394"/>
                    <a:pt x="1460" y="301"/>
                    <a:pt x="1460" y="209"/>
                  </a:cubicBezTo>
                  <a:cubicBezTo>
                    <a:pt x="1460" y="116"/>
                    <a:pt x="1368" y="0"/>
                    <a:pt x="11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82"/>
            <p:cNvSpPr/>
            <p:nvPr/>
          </p:nvSpPr>
          <p:spPr>
            <a:xfrm>
              <a:off x="8108615" y="1562832"/>
              <a:ext cx="34618" cy="14039"/>
            </a:xfrm>
            <a:custGeom>
              <a:rect b="b" l="l" r="r" t="t"/>
              <a:pathLst>
                <a:path extrusionOk="0" h="395" w="974">
                  <a:moveTo>
                    <a:pt x="302" y="0"/>
                  </a:moveTo>
                  <a:cubicBezTo>
                    <a:pt x="93" y="0"/>
                    <a:pt x="0" y="93"/>
                    <a:pt x="0" y="209"/>
                  </a:cubicBezTo>
                  <a:cubicBezTo>
                    <a:pt x="0" y="302"/>
                    <a:pt x="93" y="394"/>
                    <a:pt x="302" y="394"/>
                  </a:cubicBezTo>
                  <a:lnTo>
                    <a:pt x="788" y="394"/>
                  </a:lnTo>
                  <a:cubicBezTo>
                    <a:pt x="881" y="394"/>
                    <a:pt x="974" y="302"/>
                    <a:pt x="974" y="209"/>
                  </a:cubicBezTo>
                  <a:cubicBezTo>
                    <a:pt x="974" y="93"/>
                    <a:pt x="881" y="0"/>
                    <a:pt x="7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82"/>
            <p:cNvSpPr/>
            <p:nvPr/>
          </p:nvSpPr>
          <p:spPr>
            <a:xfrm>
              <a:off x="8469416" y="1314349"/>
              <a:ext cx="23920" cy="22001"/>
            </a:xfrm>
            <a:custGeom>
              <a:rect b="b" l="l" r="r" t="t"/>
              <a:pathLst>
                <a:path extrusionOk="0" h="619" w="673">
                  <a:moveTo>
                    <a:pt x="432" y="1"/>
                  </a:moveTo>
                  <a:cubicBezTo>
                    <a:pt x="390" y="1"/>
                    <a:pt x="339" y="12"/>
                    <a:pt x="278" y="39"/>
                  </a:cubicBezTo>
                  <a:cubicBezTo>
                    <a:pt x="185" y="39"/>
                    <a:pt x="93" y="132"/>
                    <a:pt x="0" y="248"/>
                  </a:cubicBezTo>
                  <a:lnTo>
                    <a:pt x="0" y="340"/>
                  </a:lnTo>
                  <a:cubicBezTo>
                    <a:pt x="0" y="526"/>
                    <a:pt x="0" y="618"/>
                    <a:pt x="185" y="618"/>
                  </a:cubicBezTo>
                  <a:lnTo>
                    <a:pt x="278" y="526"/>
                  </a:lnTo>
                  <a:cubicBezTo>
                    <a:pt x="371" y="433"/>
                    <a:pt x="371" y="433"/>
                    <a:pt x="487" y="433"/>
                  </a:cubicBezTo>
                  <a:cubicBezTo>
                    <a:pt x="579" y="340"/>
                    <a:pt x="672" y="248"/>
                    <a:pt x="579" y="132"/>
                  </a:cubicBezTo>
                  <a:cubicBezTo>
                    <a:pt x="579" y="66"/>
                    <a:pt x="533" y="1"/>
                    <a:pt x="4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82"/>
            <p:cNvSpPr/>
            <p:nvPr/>
          </p:nvSpPr>
          <p:spPr>
            <a:xfrm>
              <a:off x="8455412" y="1312429"/>
              <a:ext cx="85693" cy="82388"/>
            </a:xfrm>
            <a:custGeom>
              <a:rect b="b" l="l" r="r" t="t"/>
              <a:pathLst>
                <a:path extrusionOk="0" h="2318" w="2411">
                  <a:moveTo>
                    <a:pt x="1460" y="0"/>
                  </a:moveTo>
                  <a:cubicBezTo>
                    <a:pt x="1344" y="0"/>
                    <a:pt x="1252" y="93"/>
                    <a:pt x="1252" y="186"/>
                  </a:cubicBezTo>
                  <a:cubicBezTo>
                    <a:pt x="1159" y="302"/>
                    <a:pt x="1252" y="394"/>
                    <a:pt x="1344" y="394"/>
                  </a:cubicBezTo>
                  <a:cubicBezTo>
                    <a:pt x="1738" y="487"/>
                    <a:pt x="1924" y="765"/>
                    <a:pt x="1924" y="1159"/>
                  </a:cubicBezTo>
                  <a:cubicBezTo>
                    <a:pt x="1924" y="1553"/>
                    <a:pt x="1553" y="1831"/>
                    <a:pt x="1159" y="1831"/>
                  </a:cubicBezTo>
                  <a:cubicBezTo>
                    <a:pt x="765" y="1831"/>
                    <a:pt x="487" y="1553"/>
                    <a:pt x="487" y="1159"/>
                  </a:cubicBezTo>
                  <a:cubicBezTo>
                    <a:pt x="487" y="1066"/>
                    <a:pt x="394" y="974"/>
                    <a:pt x="186" y="974"/>
                  </a:cubicBezTo>
                  <a:cubicBezTo>
                    <a:pt x="93" y="974"/>
                    <a:pt x="0" y="1066"/>
                    <a:pt x="0" y="1159"/>
                  </a:cubicBezTo>
                  <a:cubicBezTo>
                    <a:pt x="0" y="1738"/>
                    <a:pt x="579" y="2318"/>
                    <a:pt x="1159" y="2318"/>
                  </a:cubicBezTo>
                  <a:cubicBezTo>
                    <a:pt x="1738" y="2318"/>
                    <a:pt x="2132" y="1924"/>
                    <a:pt x="2318" y="1460"/>
                  </a:cubicBezTo>
                  <a:cubicBezTo>
                    <a:pt x="2410" y="765"/>
                    <a:pt x="2132" y="186"/>
                    <a:pt x="14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82"/>
            <p:cNvSpPr/>
            <p:nvPr/>
          </p:nvSpPr>
          <p:spPr>
            <a:xfrm>
              <a:off x="8466110" y="1320036"/>
              <a:ext cx="16492" cy="16314"/>
            </a:xfrm>
            <a:custGeom>
              <a:rect b="b" l="l" r="r" t="t"/>
              <a:pathLst>
                <a:path extrusionOk="0" h="459" w="464">
                  <a:moveTo>
                    <a:pt x="232" y="1"/>
                  </a:moveTo>
                  <a:cubicBezTo>
                    <a:pt x="186" y="1"/>
                    <a:pt x="139" y="30"/>
                    <a:pt x="93" y="88"/>
                  </a:cubicBezTo>
                  <a:lnTo>
                    <a:pt x="93" y="180"/>
                  </a:lnTo>
                  <a:cubicBezTo>
                    <a:pt x="0" y="180"/>
                    <a:pt x="0" y="273"/>
                    <a:pt x="0" y="273"/>
                  </a:cubicBezTo>
                  <a:cubicBezTo>
                    <a:pt x="0" y="366"/>
                    <a:pt x="93" y="458"/>
                    <a:pt x="186" y="458"/>
                  </a:cubicBezTo>
                  <a:lnTo>
                    <a:pt x="371" y="458"/>
                  </a:lnTo>
                  <a:lnTo>
                    <a:pt x="371" y="366"/>
                  </a:lnTo>
                  <a:cubicBezTo>
                    <a:pt x="464" y="273"/>
                    <a:pt x="464" y="180"/>
                    <a:pt x="371" y="88"/>
                  </a:cubicBezTo>
                  <a:cubicBezTo>
                    <a:pt x="325" y="30"/>
                    <a:pt x="278" y="1"/>
                    <a:pt x="2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82"/>
            <p:cNvSpPr/>
            <p:nvPr/>
          </p:nvSpPr>
          <p:spPr>
            <a:xfrm>
              <a:off x="8366446" y="1408787"/>
              <a:ext cx="82388" cy="82423"/>
            </a:xfrm>
            <a:custGeom>
              <a:rect b="b" l="l" r="r" t="t"/>
              <a:pathLst>
                <a:path extrusionOk="0" h="2319" w="2318">
                  <a:moveTo>
                    <a:pt x="1159" y="372"/>
                  </a:moveTo>
                  <a:cubicBezTo>
                    <a:pt x="1530" y="372"/>
                    <a:pt x="1924" y="765"/>
                    <a:pt x="1924" y="1159"/>
                  </a:cubicBezTo>
                  <a:cubicBezTo>
                    <a:pt x="1924" y="1530"/>
                    <a:pt x="1530" y="1924"/>
                    <a:pt x="1159" y="1924"/>
                  </a:cubicBezTo>
                  <a:cubicBezTo>
                    <a:pt x="765" y="1924"/>
                    <a:pt x="371" y="1530"/>
                    <a:pt x="371" y="1159"/>
                  </a:cubicBezTo>
                  <a:cubicBezTo>
                    <a:pt x="371" y="765"/>
                    <a:pt x="765" y="372"/>
                    <a:pt x="1159" y="372"/>
                  </a:cubicBezTo>
                  <a:close/>
                  <a:moveTo>
                    <a:pt x="1159" y="1"/>
                  </a:moveTo>
                  <a:cubicBezTo>
                    <a:pt x="487" y="1"/>
                    <a:pt x="0" y="487"/>
                    <a:pt x="0" y="1159"/>
                  </a:cubicBezTo>
                  <a:cubicBezTo>
                    <a:pt x="0" y="1832"/>
                    <a:pt x="487" y="2318"/>
                    <a:pt x="1159" y="2318"/>
                  </a:cubicBezTo>
                  <a:cubicBezTo>
                    <a:pt x="1738" y="2318"/>
                    <a:pt x="2318" y="1832"/>
                    <a:pt x="2318" y="1159"/>
                  </a:cubicBezTo>
                  <a:cubicBezTo>
                    <a:pt x="2318" y="487"/>
                    <a:pt x="1738" y="1"/>
                    <a:pt x="1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82"/>
            <p:cNvSpPr/>
            <p:nvPr/>
          </p:nvSpPr>
          <p:spPr>
            <a:xfrm>
              <a:off x="8293938" y="1312429"/>
              <a:ext cx="79118" cy="82388"/>
            </a:xfrm>
            <a:custGeom>
              <a:rect b="b" l="l" r="r" t="t"/>
              <a:pathLst>
                <a:path extrusionOk="0" h="2318" w="2226">
                  <a:moveTo>
                    <a:pt x="1067" y="394"/>
                  </a:moveTo>
                  <a:cubicBezTo>
                    <a:pt x="1554" y="394"/>
                    <a:pt x="1832" y="765"/>
                    <a:pt x="1832" y="1159"/>
                  </a:cubicBezTo>
                  <a:cubicBezTo>
                    <a:pt x="1832" y="1553"/>
                    <a:pt x="1554" y="1831"/>
                    <a:pt x="1067" y="1831"/>
                  </a:cubicBezTo>
                  <a:cubicBezTo>
                    <a:pt x="673" y="1831"/>
                    <a:pt x="395" y="1553"/>
                    <a:pt x="395" y="1159"/>
                  </a:cubicBezTo>
                  <a:cubicBezTo>
                    <a:pt x="395" y="765"/>
                    <a:pt x="673" y="394"/>
                    <a:pt x="1067" y="394"/>
                  </a:cubicBezTo>
                  <a:close/>
                  <a:moveTo>
                    <a:pt x="1067" y="0"/>
                  </a:moveTo>
                  <a:cubicBezTo>
                    <a:pt x="487" y="0"/>
                    <a:pt x="1" y="487"/>
                    <a:pt x="1" y="1159"/>
                  </a:cubicBezTo>
                  <a:cubicBezTo>
                    <a:pt x="1" y="1738"/>
                    <a:pt x="487" y="2318"/>
                    <a:pt x="1067" y="2318"/>
                  </a:cubicBezTo>
                  <a:cubicBezTo>
                    <a:pt x="1739" y="2318"/>
                    <a:pt x="2226" y="1738"/>
                    <a:pt x="2226" y="1159"/>
                  </a:cubicBezTo>
                  <a:cubicBezTo>
                    <a:pt x="2226" y="487"/>
                    <a:pt x="1739" y="0"/>
                    <a:pt x="10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82"/>
            <p:cNvSpPr/>
            <p:nvPr/>
          </p:nvSpPr>
          <p:spPr>
            <a:xfrm>
              <a:off x="8201703" y="1408787"/>
              <a:ext cx="82388" cy="82423"/>
            </a:xfrm>
            <a:custGeom>
              <a:rect b="b" l="l" r="r" t="t"/>
              <a:pathLst>
                <a:path extrusionOk="0" h="2319" w="2318">
                  <a:moveTo>
                    <a:pt x="1159" y="372"/>
                  </a:moveTo>
                  <a:cubicBezTo>
                    <a:pt x="1530" y="372"/>
                    <a:pt x="1924" y="765"/>
                    <a:pt x="1924" y="1159"/>
                  </a:cubicBezTo>
                  <a:cubicBezTo>
                    <a:pt x="1924" y="1530"/>
                    <a:pt x="1530" y="1924"/>
                    <a:pt x="1159" y="1924"/>
                  </a:cubicBezTo>
                  <a:cubicBezTo>
                    <a:pt x="765" y="1924"/>
                    <a:pt x="371" y="1530"/>
                    <a:pt x="371" y="1159"/>
                  </a:cubicBezTo>
                  <a:cubicBezTo>
                    <a:pt x="371" y="765"/>
                    <a:pt x="765" y="372"/>
                    <a:pt x="1159" y="372"/>
                  </a:cubicBezTo>
                  <a:close/>
                  <a:moveTo>
                    <a:pt x="1159" y="1"/>
                  </a:moveTo>
                  <a:cubicBezTo>
                    <a:pt x="580" y="1"/>
                    <a:pt x="0" y="487"/>
                    <a:pt x="0" y="1159"/>
                  </a:cubicBezTo>
                  <a:cubicBezTo>
                    <a:pt x="0" y="1832"/>
                    <a:pt x="580" y="2318"/>
                    <a:pt x="1159" y="2318"/>
                  </a:cubicBezTo>
                  <a:cubicBezTo>
                    <a:pt x="1831" y="2318"/>
                    <a:pt x="2318" y="1832"/>
                    <a:pt x="2318" y="1159"/>
                  </a:cubicBezTo>
                  <a:cubicBezTo>
                    <a:pt x="2318" y="487"/>
                    <a:pt x="1831" y="1"/>
                    <a:pt x="1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82"/>
            <p:cNvSpPr/>
            <p:nvPr/>
          </p:nvSpPr>
          <p:spPr>
            <a:xfrm>
              <a:off x="8420792" y="1371716"/>
              <a:ext cx="61808" cy="60991"/>
            </a:xfrm>
            <a:custGeom>
              <a:rect b="b" l="l" r="r" t="t"/>
              <a:pathLst>
                <a:path extrusionOk="0" h="1716" w="1739">
                  <a:moveTo>
                    <a:pt x="1507" y="1"/>
                  </a:moveTo>
                  <a:cubicBezTo>
                    <a:pt x="1461" y="1"/>
                    <a:pt x="1414" y="24"/>
                    <a:pt x="1368" y="70"/>
                  </a:cubicBezTo>
                  <a:lnTo>
                    <a:pt x="117" y="1322"/>
                  </a:lnTo>
                  <a:cubicBezTo>
                    <a:pt x="117" y="1415"/>
                    <a:pt x="1" y="1415"/>
                    <a:pt x="1" y="1530"/>
                  </a:cubicBezTo>
                  <a:cubicBezTo>
                    <a:pt x="1" y="1623"/>
                    <a:pt x="117" y="1716"/>
                    <a:pt x="302" y="1716"/>
                  </a:cubicBezTo>
                  <a:cubicBezTo>
                    <a:pt x="302" y="1716"/>
                    <a:pt x="395" y="1716"/>
                    <a:pt x="395" y="1623"/>
                  </a:cubicBezTo>
                  <a:lnTo>
                    <a:pt x="1646" y="256"/>
                  </a:lnTo>
                  <a:cubicBezTo>
                    <a:pt x="1739" y="256"/>
                    <a:pt x="1739" y="70"/>
                    <a:pt x="1646" y="70"/>
                  </a:cubicBezTo>
                  <a:cubicBezTo>
                    <a:pt x="1600" y="24"/>
                    <a:pt x="1553" y="1"/>
                    <a:pt x="15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82"/>
            <p:cNvSpPr/>
            <p:nvPr/>
          </p:nvSpPr>
          <p:spPr>
            <a:xfrm>
              <a:off x="8345831" y="1371716"/>
              <a:ext cx="51110" cy="57721"/>
            </a:xfrm>
            <a:custGeom>
              <a:rect b="b" l="l" r="r" t="t"/>
              <a:pathLst>
                <a:path extrusionOk="0" h="1624" w="1438">
                  <a:moveTo>
                    <a:pt x="233" y="1"/>
                  </a:moveTo>
                  <a:cubicBezTo>
                    <a:pt x="186" y="1"/>
                    <a:pt x="140" y="24"/>
                    <a:pt x="94" y="70"/>
                  </a:cubicBezTo>
                  <a:cubicBezTo>
                    <a:pt x="1" y="163"/>
                    <a:pt x="1" y="256"/>
                    <a:pt x="94" y="372"/>
                  </a:cubicBezTo>
                  <a:lnTo>
                    <a:pt x="1067" y="1530"/>
                  </a:lnTo>
                  <a:cubicBezTo>
                    <a:pt x="1067" y="1623"/>
                    <a:pt x="1160" y="1623"/>
                    <a:pt x="1160" y="1623"/>
                  </a:cubicBezTo>
                  <a:lnTo>
                    <a:pt x="1345" y="1623"/>
                  </a:lnTo>
                  <a:cubicBezTo>
                    <a:pt x="1438" y="1530"/>
                    <a:pt x="1438" y="1415"/>
                    <a:pt x="1345" y="1322"/>
                  </a:cubicBezTo>
                  <a:lnTo>
                    <a:pt x="372" y="70"/>
                  </a:lnTo>
                  <a:cubicBezTo>
                    <a:pt x="325" y="24"/>
                    <a:pt x="279" y="1"/>
                    <a:pt x="2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82"/>
            <p:cNvSpPr/>
            <p:nvPr/>
          </p:nvSpPr>
          <p:spPr>
            <a:xfrm>
              <a:off x="8256049" y="1368446"/>
              <a:ext cx="58538" cy="64261"/>
            </a:xfrm>
            <a:custGeom>
              <a:rect b="b" l="l" r="r" t="t"/>
              <a:pathLst>
                <a:path extrusionOk="0" h="1808" w="1647">
                  <a:moveTo>
                    <a:pt x="1472" y="0"/>
                  </a:moveTo>
                  <a:cubicBezTo>
                    <a:pt x="1414" y="0"/>
                    <a:pt x="1368" y="23"/>
                    <a:pt x="1368" y="70"/>
                  </a:cubicBezTo>
                  <a:lnTo>
                    <a:pt x="117" y="1414"/>
                  </a:lnTo>
                  <a:cubicBezTo>
                    <a:pt x="1" y="1414"/>
                    <a:pt x="1" y="1507"/>
                    <a:pt x="1" y="1507"/>
                  </a:cubicBezTo>
                  <a:cubicBezTo>
                    <a:pt x="1" y="1715"/>
                    <a:pt x="117" y="1808"/>
                    <a:pt x="209" y="1808"/>
                  </a:cubicBezTo>
                  <a:cubicBezTo>
                    <a:pt x="302" y="1808"/>
                    <a:pt x="395" y="1715"/>
                    <a:pt x="395" y="1715"/>
                  </a:cubicBezTo>
                  <a:lnTo>
                    <a:pt x="1646" y="348"/>
                  </a:lnTo>
                  <a:lnTo>
                    <a:pt x="1646" y="70"/>
                  </a:lnTo>
                  <a:cubicBezTo>
                    <a:pt x="1600" y="23"/>
                    <a:pt x="1530" y="0"/>
                    <a:pt x="14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 name="Google Shape;1914;p82"/>
          <p:cNvGrpSpPr/>
          <p:nvPr/>
        </p:nvGrpSpPr>
        <p:grpSpPr>
          <a:xfrm>
            <a:off x="6413797" y="1850374"/>
            <a:ext cx="385568" cy="328085"/>
            <a:chOff x="6999873" y="1223464"/>
            <a:chExt cx="508263" cy="432487"/>
          </a:xfrm>
        </p:grpSpPr>
        <p:sp>
          <p:nvSpPr>
            <p:cNvPr id="1915" name="Google Shape;1915;p82"/>
            <p:cNvSpPr/>
            <p:nvPr/>
          </p:nvSpPr>
          <p:spPr>
            <a:xfrm>
              <a:off x="7037763" y="1456558"/>
              <a:ext cx="51928" cy="199393"/>
            </a:xfrm>
            <a:custGeom>
              <a:rect b="b" l="l" r="r" t="t"/>
              <a:pathLst>
                <a:path extrusionOk="0" h="5610" w="1461">
                  <a:moveTo>
                    <a:pt x="209" y="1"/>
                  </a:moveTo>
                  <a:cubicBezTo>
                    <a:pt x="93" y="1"/>
                    <a:pt x="1" y="94"/>
                    <a:pt x="1" y="186"/>
                  </a:cubicBezTo>
                  <a:lnTo>
                    <a:pt x="1" y="4821"/>
                  </a:lnTo>
                  <a:cubicBezTo>
                    <a:pt x="1" y="5215"/>
                    <a:pt x="302" y="5609"/>
                    <a:pt x="789" y="5609"/>
                  </a:cubicBezTo>
                  <a:cubicBezTo>
                    <a:pt x="1159" y="5609"/>
                    <a:pt x="1461" y="5215"/>
                    <a:pt x="1461" y="4821"/>
                  </a:cubicBezTo>
                  <a:lnTo>
                    <a:pt x="1461" y="2620"/>
                  </a:lnTo>
                  <a:cubicBezTo>
                    <a:pt x="1461" y="2504"/>
                    <a:pt x="1461" y="2411"/>
                    <a:pt x="1252" y="2411"/>
                  </a:cubicBezTo>
                  <a:cubicBezTo>
                    <a:pt x="1159" y="2411"/>
                    <a:pt x="1067" y="2504"/>
                    <a:pt x="1067" y="2620"/>
                  </a:cubicBezTo>
                  <a:lnTo>
                    <a:pt x="1067" y="4821"/>
                  </a:lnTo>
                  <a:cubicBezTo>
                    <a:pt x="1067" y="5030"/>
                    <a:pt x="974" y="5215"/>
                    <a:pt x="789" y="5215"/>
                  </a:cubicBezTo>
                  <a:cubicBezTo>
                    <a:pt x="580" y="5215"/>
                    <a:pt x="395" y="5030"/>
                    <a:pt x="395" y="4821"/>
                  </a:cubicBezTo>
                  <a:lnTo>
                    <a:pt x="395" y="186"/>
                  </a:lnTo>
                  <a:cubicBezTo>
                    <a:pt x="395" y="94"/>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82"/>
            <p:cNvSpPr/>
            <p:nvPr/>
          </p:nvSpPr>
          <p:spPr>
            <a:xfrm>
              <a:off x="6999873" y="1296968"/>
              <a:ext cx="261166" cy="358979"/>
            </a:xfrm>
            <a:custGeom>
              <a:rect b="b" l="l" r="r" t="t"/>
              <a:pathLst>
                <a:path extrusionOk="0" h="10100" w="7348">
                  <a:moveTo>
                    <a:pt x="6478" y="1"/>
                  </a:moveTo>
                  <a:cubicBezTo>
                    <a:pt x="6310" y="1"/>
                    <a:pt x="6142" y="53"/>
                    <a:pt x="6003" y="157"/>
                  </a:cubicBezTo>
                  <a:lnTo>
                    <a:pt x="3477" y="2567"/>
                  </a:lnTo>
                  <a:lnTo>
                    <a:pt x="974" y="2567"/>
                  </a:lnTo>
                  <a:cubicBezTo>
                    <a:pt x="487" y="2567"/>
                    <a:pt x="1" y="2938"/>
                    <a:pt x="1" y="3425"/>
                  </a:cubicBezTo>
                  <a:lnTo>
                    <a:pt x="1" y="6623"/>
                  </a:lnTo>
                  <a:cubicBezTo>
                    <a:pt x="1" y="6994"/>
                    <a:pt x="395" y="7295"/>
                    <a:pt x="789" y="7295"/>
                  </a:cubicBezTo>
                  <a:cubicBezTo>
                    <a:pt x="1159" y="7295"/>
                    <a:pt x="1461" y="6994"/>
                    <a:pt x="1461" y="6623"/>
                  </a:cubicBezTo>
                  <a:lnTo>
                    <a:pt x="1461" y="4885"/>
                  </a:lnTo>
                  <a:cubicBezTo>
                    <a:pt x="1461" y="4676"/>
                    <a:pt x="1368" y="4584"/>
                    <a:pt x="1275" y="4584"/>
                  </a:cubicBezTo>
                  <a:cubicBezTo>
                    <a:pt x="1159" y="4584"/>
                    <a:pt x="1067" y="4676"/>
                    <a:pt x="1067" y="4885"/>
                  </a:cubicBezTo>
                  <a:lnTo>
                    <a:pt x="1067" y="6623"/>
                  </a:lnTo>
                  <a:cubicBezTo>
                    <a:pt x="1067" y="6623"/>
                    <a:pt x="1067" y="6716"/>
                    <a:pt x="974" y="6808"/>
                  </a:cubicBezTo>
                  <a:cubicBezTo>
                    <a:pt x="928" y="6855"/>
                    <a:pt x="858" y="6878"/>
                    <a:pt x="786" y="6878"/>
                  </a:cubicBezTo>
                  <a:cubicBezTo>
                    <a:pt x="713" y="6878"/>
                    <a:pt x="638" y="6855"/>
                    <a:pt x="580" y="6808"/>
                  </a:cubicBezTo>
                  <a:cubicBezTo>
                    <a:pt x="487" y="6716"/>
                    <a:pt x="487" y="6716"/>
                    <a:pt x="487" y="6623"/>
                  </a:cubicBezTo>
                  <a:lnTo>
                    <a:pt x="487" y="3425"/>
                  </a:lnTo>
                  <a:cubicBezTo>
                    <a:pt x="487" y="3147"/>
                    <a:pt x="696" y="2938"/>
                    <a:pt x="974" y="2938"/>
                  </a:cubicBezTo>
                  <a:lnTo>
                    <a:pt x="3593" y="2938"/>
                  </a:lnTo>
                  <a:cubicBezTo>
                    <a:pt x="3685" y="2938"/>
                    <a:pt x="3685" y="2938"/>
                    <a:pt x="3778" y="2845"/>
                  </a:cubicBezTo>
                  <a:lnTo>
                    <a:pt x="6281" y="435"/>
                  </a:lnTo>
                  <a:cubicBezTo>
                    <a:pt x="6327" y="389"/>
                    <a:pt x="6403" y="366"/>
                    <a:pt x="6490" y="366"/>
                  </a:cubicBezTo>
                  <a:cubicBezTo>
                    <a:pt x="6577" y="366"/>
                    <a:pt x="6675" y="389"/>
                    <a:pt x="6768" y="435"/>
                  </a:cubicBezTo>
                  <a:cubicBezTo>
                    <a:pt x="6768" y="528"/>
                    <a:pt x="6860" y="621"/>
                    <a:pt x="6860" y="737"/>
                  </a:cubicBezTo>
                  <a:cubicBezTo>
                    <a:pt x="6860" y="829"/>
                    <a:pt x="6860" y="922"/>
                    <a:pt x="6768" y="1015"/>
                  </a:cubicBezTo>
                  <a:lnTo>
                    <a:pt x="3291" y="4584"/>
                  </a:lnTo>
                  <a:lnTo>
                    <a:pt x="3291" y="4676"/>
                  </a:lnTo>
                  <a:lnTo>
                    <a:pt x="3291" y="9311"/>
                  </a:lnTo>
                  <a:cubicBezTo>
                    <a:pt x="3291" y="9427"/>
                    <a:pt x="3199" y="9520"/>
                    <a:pt x="3199" y="9520"/>
                  </a:cubicBezTo>
                  <a:cubicBezTo>
                    <a:pt x="3106" y="9613"/>
                    <a:pt x="3008" y="9659"/>
                    <a:pt x="2921" y="9659"/>
                  </a:cubicBezTo>
                  <a:cubicBezTo>
                    <a:pt x="2834" y="9659"/>
                    <a:pt x="2758" y="9613"/>
                    <a:pt x="2712" y="9520"/>
                  </a:cubicBezTo>
                  <a:cubicBezTo>
                    <a:pt x="2619" y="9520"/>
                    <a:pt x="2527" y="9427"/>
                    <a:pt x="2527" y="9311"/>
                  </a:cubicBezTo>
                  <a:lnTo>
                    <a:pt x="2527" y="7110"/>
                  </a:lnTo>
                  <a:cubicBezTo>
                    <a:pt x="2527" y="6994"/>
                    <a:pt x="2527" y="6901"/>
                    <a:pt x="2318" y="6901"/>
                  </a:cubicBezTo>
                  <a:cubicBezTo>
                    <a:pt x="2225" y="6901"/>
                    <a:pt x="2133" y="6994"/>
                    <a:pt x="2133" y="7110"/>
                  </a:cubicBezTo>
                  <a:lnTo>
                    <a:pt x="2133" y="9311"/>
                  </a:lnTo>
                  <a:cubicBezTo>
                    <a:pt x="2133" y="9705"/>
                    <a:pt x="2527" y="10099"/>
                    <a:pt x="2897" y="10099"/>
                  </a:cubicBezTo>
                  <a:cubicBezTo>
                    <a:pt x="3291" y="10099"/>
                    <a:pt x="3685" y="9705"/>
                    <a:pt x="3685" y="9311"/>
                  </a:cubicBezTo>
                  <a:lnTo>
                    <a:pt x="3685" y="4792"/>
                  </a:lnTo>
                  <a:lnTo>
                    <a:pt x="7069" y="1316"/>
                  </a:lnTo>
                  <a:lnTo>
                    <a:pt x="7069" y="1200"/>
                  </a:lnTo>
                  <a:cubicBezTo>
                    <a:pt x="7347" y="922"/>
                    <a:pt x="7347" y="435"/>
                    <a:pt x="6953" y="157"/>
                  </a:cubicBezTo>
                  <a:cubicBezTo>
                    <a:pt x="6814" y="53"/>
                    <a:pt x="6646" y="1"/>
                    <a:pt x="64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82"/>
            <p:cNvSpPr/>
            <p:nvPr/>
          </p:nvSpPr>
          <p:spPr>
            <a:xfrm>
              <a:off x="7037763" y="1281933"/>
              <a:ext cx="93121" cy="95609"/>
            </a:xfrm>
            <a:custGeom>
              <a:rect b="b" l="l" r="r" t="t"/>
              <a:pathLst>
                <a:path extrusionOk="0" h="2690" w="2620">
                  <a:moveTo>
                    <a:pt x="1252" y="464"/>
                  </a:moveTo>
                  <a:cubicBezTo>
                    <a:pt x="1831" y="464"/>
                    <a:pt x="2225" y="858"/>
                    <a:pt x="2225" y="1345"/>
                  </a:cubicBezTo>
                  <a:cubicBezTo>
                    <a:pt x="2225" y="1832"/>
                    <a:pt x="1831" y="2318"/>
                    <a:pt x="1252" y="2318"/>
                  </a:cubicBezTo>
                  <a:cubicBezTo>
                    <a:pt x="789" y="2318"/>
                    <a:pt x="395" y="1832"/>
                    <a:pt x="395" y="1345"/>
                  </a:cubicBezTo>
                  <a:cubicBezTo>
                    <a:pt x="395" y="858"/>
                    <a:pt x="789" y="464"/>
                    <a:pt x="1252" y="464"/>
                  </a:cubicBezTo>
                  <a:close/>
                  <a:moveTo>
                    <a:pt x="1252" y="1"/>
                  </a:moveTo>
                  <a:cubicBezTo>
                    <a:pt x="580" y="1"/>
                    <a:pt x="1" y="673"/>
                    <a:pt x="1" y="1345"/>
                  </a:cubicBezTo>
                  <a:cubicBezTo>
                    <a:pt x="1" y="2110"/>
                    <a:pt x="580" y="2689"/>
                    <a:pt x="1252" y="2689"/>
                  </a:cubicBezTo>
                  <a:cubicBezTo>
                    <a:pt x="2040" y="2689"/>
                    <a:pt x="2619" y="2110"/>
                    <a:pt x="2619" y="1345"/>
                  </a:cubicBezTo>
                  <a:cubicBezTo>
                    <a:pt x="2619" y="673"/>
                    <a:pt x="2040" y="1"/>
                    <a:pt x="12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82"/>
            <p:cNvSpPr/>
            <p:nvPr/>
          </p:nvSpPr>
          <p:spPr>
            <a:xfrm>
              <a:off x="7357369" y="1435978"/>
              <a:ext cx="37924" cy="17345"/>
            </a:xfrm>
            <a:custGeom>
              <a:rect b="b" l="l" r="r" t="t"/>
              <a:pathLst>
                <a:path extrusionOk="0" h="488" w="1067">
                  <a:moveTo>
                    <a:pt x="186" y="0"/>
                  </a:moveTo>
                  <a:cubicBezTo>
                    <a:pt x="93" y="0"/>
                    <a:pt x="1" y="93"/>
                    <a:pt x="1" y="186"/>
                  </a:cubicBezTo>
                  <a:cubicBezTo>
                    <a:pt x="1" y="394"/>
                    <a:pt x="93" y="487"/>
                    <a:pt x="186" y="487"/>
                  </a:cubicBezTo>
                  <a:lnTo>
                    <a:pt x="765" y="487"/>
                  </a:lnTo>
                  <a:cubicBezTo>
                    <a:pt x="951" y="487"/>
                    <a:pt x="1067" y="394"/>
                    <a:pt x="1067" y="186"/>
                  </a:cubicBezTo>
                  <a:cubicBezTo>
                    <a:pt x="1067" y="93"/>
                    <a:pt x="951" y="0"/>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82"/>
            <p:cNvSpPr/>
            <p:nvPr/>
          </p:nvSpPr>
          <p:spPr>
            <a:xfrm>
              <a:off x="7189320" y="1223464"/>
              <a:ext cx="318816" cy="229853"/>
            </a:xfrm>
            <a:custGeom>
              <a:rect b="b" l="l" r="r" t="t"/>
              <a:pathLst>
                <a:path extrusionOk="0" h="6467" w="8970">
                  <a:moveTo>
                    <a:pt x="580" y="0"/>
                  </a:moveTo>
                  <a:cubicBezTo>
                    <a:pt x="279" y="0"/>
                    <a:pt x="1" y="278"/>
                    <a:pt x="1" y="580"/>
                  </a:cubicBezTo>
                  <a:lnTo>
                    <a:pt x="1" y="2990"/>
                  </a:lnTo>
                  <a:lnTo>
                    <a:pt x="1" y="3083"/>
                  </a:lnTo>
                  <a:cubicBezTo>
                    <a:pt x="94" y="3175"/>
                    <a:pt x="186" y="3175"/>
                    <a:pt x="279" y="3175"/>
                  </a:cubicBezTo>
                  <a:lnTo>
                    <a:pt x="951" y="2503"/>
                  </a:lnTo>
                  <a:cubicBezTo>
                    <a:pt x="997" y="2457"/>
                    <a:pt x="1073" y="2434"/>
                    <a:pt x="1160" y="2434"/>
                  </a:cubicBezTo>
                  <a:cubicBezTo>
                    <a:pt x="1247" y="2434"/>
                    <a:pt x="1345" y="2457"/>
                    <a:pt x="1438" y="2503"/>
                  </a:cubicBezTo>
                  <a:cubicBezTo>
                    <a:pt x="1438" y="2596"/>
                    <a:pt x="1530" y="2689"/>
                    <a:pt x="1530" y="2805"/>
                  </a:cubicBezTo>
                  <a:cubicBezTo>
                    <a:pt x="1530" y="2897"/>
                    <a:pt x="1530" y="2990"/>
                    <a:pt x="1438" y="3083"/>
                  </a:cubicBezTo>
                  <a:lnTo>
                    <a:pt x="1" y="4543"/>
                  </a:lnTo>
                  <a:lnTo>
                    <a:pt x="1" y="4635"/>
                  </a:lnTo>
                  <a:lnTo>
                    <a:pt x="1" y="5794"/>
                  </a:lnTo>
                  <a:cubicBezTo>
                    <a:pt x="1" y="6165"/>
                    <a:pt x="279" y="6466"/>
                    <a:pt x="580" y="6466"/>
                  </a:cubicBezTo>
                  <a:lnTo>
                    <a:pt x="1530" y="6466"/>
                  </a:lnTo>
                  <a:cubicBezTo>
                    <a:pt x="1623" y="6466"/>
                    <a:pt x="1739" y="6373"/>
                    <a:pt x="1739" y="6165"/>
                  </a:cubicBezTo>
                  <a:cubicBezTo>
                    <a:pt x="1739" y="6072"/>
                    <a:pt x="1623" y="5979"/>
                    <a:pt x="1530" y="5979"/>
                  </a:cubicBezTo>
                  <a:lnTo>
                    <a:pt x="580" y="5979"/>
                  </a:lnTo>
                  <a:cubicBezTo>
                    <a:pt x="464" y="5979"/>
                    <a:pt x="372" y="5887"/>
                    <a:pt x="372" y="5794"/>
                  </a:cubicBezTo>
                  <a:lnTo>
                    <a:pt x="372" y="4728"/>
                  </a:lnTo>
                  <a:lnTo>
                    <a:pt x="1739" y="3384"/>
                  </a:lnTo>
                  <a:lnTo>
                    <a:pt x="1739" y="3268"/>
                  </a:lnTo>
                  <a:cubicBezTo>
                    <a:pt x="2017" y="2990"/>
                    <a:pt x="2017" y="2503"/>
                    <a:pt x="1623" y="2225"/>
                  </a:cubicBezTo>
                  <a:cubicBezTo>
                    <a:pt x="1484" y="2121"/>
                    <a:pt x="1316" y="2069"/>
                    <a:pt x="1148" y="2069"/>
                  </a:cubicBezTo>
                  <a:cubicBezTo>
                    <a:pt x="980" y="2069"/>
                    <a:pt x="812" y="2121"/>
                    <a:pt x="673" y="2225"/>
                  </a:cubicBezTo>
                  <a:lnTo>
                    <a:pt x="372" y="2503"/>
                  </a:lnTo>
                  <a:lnTo>
                    <a:pt x="372" y="580"/>
                  </a:lnTo>
                  <a:cubicBezTo>
                    <a:pt x="372" y="487"/>
                    <a:pt x="464" y="371"/>
                    <a:pt x="580" y="371"/>
                  </a:cubicBezTo>
                  <a:lnTo>
                    <a:pt x="8298" y="371"/>
                  </a:lnTo>
                  <a:cubicBezTo>
                    <a:pt x="8483" y="371"/>
                    <a:pt x="8576" y="487"/>
                    <a:pt x="8576" y="580"/>
                  </a:cubicBezTo>
                  <a:lnTo>
                    <a:pt x="8576" y="5794"/>
                  </a:lnTo>
                  <a:cubicBezTo>
                    <a:pt x="8576" y="5887"/>
                    <a:pt x="8483" y="5979"/>
                    <a:pt x="8298" y="5979"/>
                  </a:cubicBezTo>
                  <a:lnTo>
                    <a:pt x="6953" y="5979"/>
                  </a:lnTo>
                  <a:cubicBezTo>
                    <a:pt x="6838" y="5979"/>
                    <a:pt x="6745" y="6072"/>
                    <a:pt x="6745" y="6165"/>
                  </a:cubicBezTo>
                  <a:cubicBezTo>
                    <a:pt x="6745" y="6373"/>
                    <a:pt x="6838" y="6466"/>
                    <a:pt x="6953" y="6466"/>
                  </a:cubicBezTo>
                  <a:lnTo>
                    <a:pt x="8298" y="6466"/>
                  </a:lnTo>
                  <a:cubicBezTo>
                    <a:pt x="8692" y="6466"/>
                    <a:pt x="8970" y="6165"/>
                    <a:pt x="8970" y="5794"/>
                  </a:cubicBezTo>
                  <a:lnTo>
                    <a:pt x="8970" y="580"/>
                  </a:lnTo>
                  <a:cubicBezTo>
                    <a:pt x="8970" y="278"/>
                    <a:pt x="8692" y="0"/>
                    <a:pt x="829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82"/>
            <p:cNvSpPr/>
            <p:nvPr/>
          </p:nvSpPr>
          <p:spPr>
            <a:xfrm>
              <a:off x="7284896" y="1435978"/>
              <a:ext cx="37924" cy="17345"/>
            </a:xfrm>
            <a:custGeom>
              <a:rect b="b" l="l" r="r" t="t"/>
              <a:pathLst>
                <a:path extrusionOk="0" h="488" w="1067">
                  <a:moveTo>
                    <a:pt x="209" y="0"/>
                  </a:moveTo>
                  <a:cubicBezTo>
                    <a:pt x="93" y="0"/>
                    <a:pt x="0" y="93"/>
                    <a:pt x="0" y="186"/>
                  </a:cubicBezTo>
                  <a:cubicBezTo>
                    <a:pt x="0" y="394"/>
                    <a:pt x="93" y="487"/>
                    <a:pt x="209" y="487"/>
                  </a:cubicBezTo>
                  <a:lnTo>
                    <a:pt x="788" y="487"/>
                  </a:lnTo>
                  <a:cubicBezTo>
                    <a:pt x="974" y="487"/>
                    <a:pt x="1066" y="394"/>
                    <a:pt x="1066" y="186"/>
                  </a:cubicBezTo>
                  <a:cubicBezTo>
                    <a:pt x="1066" y="93"/>
                    <a:pt x="974" y="0"/>
                    <a:pt x="7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82"/>
            <p:cNvSpPr/>
            <p:nvPr/>
          </p:nvSpPr>
          <p:spPr>
            <a:xfrm>
              <a:off x="7432330" y="1281933"/>
              <a:ext cx="14039" cy="112883"/>
            </a:xfrm>
            <a:custGeom>
              <a:rect b="b" l="l" r="r" t="t"/>
              <a:pathLst>
                <a:path extrusionOk="0" h="3176" w="395">
                  <a:moveTo>
                    <a:pt x="209" y="1"/>
                  </a:moveTo>
                  <a:cubicBezTo>
                    <a:pt x="116" y="1"/>
                    <a:pt x="1" y="93"/>
                    <a:pt x="1" y="186"/>
                  </a:cubicBezTo>
                  <a:lnTo>
                    <a:pt x="1" y="2990"/>
                  </a:lnTo>
                  <a:cubicBezTo>
                    <a:pt x="1" y="3083"/>
                    <a:pt x="116" y="3176"/>
                    <a:pt x="209" y="3176"/>
                  </a:cubicBezTo>
                  <a:cubicBezTo>
                    <a:pt x="302" y="3176"/>
                    <a:pt x="395" y="3083"/>
                    <a:pt x="395" y="2990"/>
                  </a:cubicBezTo>
                  <a:lnTo>
                    <a:pt x="395" y="186"/>
                  </a:lnTo>
                  <a:cubicBezTo>
                    <a:pt x="395" y="93"/>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82"/>
            <p:cNvSpPr/>
            <p:nvPr/>
          </p:nvSpPr>
          <p:spPr>
            <a:xfrm>
              <a:off x="7384560" y="1315699"/>
              <a:ext cx="14039" cy="79118"/>
            </a:xfrm>
            <a:custGeom>
              <a:rect b="b" l="l" r="r" t="t"/>
              <a:pathLst>
                <a:path extrusionOk="0" h="2226" w="395">
                  <a:moveTo>
                    <a:pt x="186" y="1"/>
                  </a:moveTo>
                  <a:cubicBezTo>
                    <a:pt x="93" y="1"/>
                    <a:pt x="0" y="94"/>
                    <a:pt x="0" y="210"/>
                  </a:cubicBezTo>
                  <a:lnTo>
                    <a:pt x="0" y="2040"/>
                  </a:lnTo>
                  <a:cubicBezTo>
                    <a:pt x="0" y="2133"/>
                    <a:pt x="93" y="2226"/>
                    <a:pt x="186" y="2226"/>
                  </a:cubicBezTo>
                  <a:cubicBezTo>
                    <a:pt x="302" y="2226"/>
                    <a:pt x="394" y="2133"/>
                    <a:pt x="394" y="2040"/>
                  </a:cubicBezTo>
                  <a:lnTo>
                    <a:pt x="394" y="210"/>
                  </a:lnTo>
                  <a:cubicBezTo>
                    <a:pt x="394" y="94"/>
                    <a:pt x="302"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82"/>
            <p:cNvSpPr/>
            <p:nvPr/>
          </p:nvSpPr>
          <p:spPr>
            <a:xfrm>
              <a:off x="7336789" y="1281933"/>
              <a:ext cx="13222" cy="112883"/>
            </a:xfrm>
            <a:custGeom>
              <a:rect b="b" l="l" r="r" t="t"/>
              <a:pathLst>
                <a:path extrusionOk="0" h="3176" w="372">
                  <a:moveTo>
                    <a:pt x="186" y="1"/>
                  </a:moveTo>
                  <a:cubicBezTo>
                    <a:pt x="93" y="1"/>
                    <a:pt x="0" y="93"/>
                    <a:pt x="0" y="186"/>
                  </a:cubicBezTo>
                  <a:lnTo>
                    <a:pt x="0" y="2990"/>
                  </a:lnTo>
                  <a:cubicBezTo>
                    <a:pt x="0" y="3083"/>
                    <a:pt x="93" y="3176"/>
                    <a:pt x="186" y="3176"/>
                  </a:cubicBezTo>
                  <a:cubicBezTo>
                    <a:pt x="278" y="3176"/>
                    <a:pt x="371" y="3083"/>
                    <a:pt x="371" y="2990"/>
                  </a:cubicBezTo>
                  <a:lnTo>
                    <a:pt x="371" y="186"/>
                  </a:lnTo>
                  <a:cubicBezTo>
                    <a:pt x="371" y="93"/>
                    <a:pt x="278"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82"/>
            <p:cNvSpPr/>
            <p:nvPr/>
          </p:nvSpPr>
          <p:spPr>
            <a:xfrm>
              <a:off x="7288166" y="1315699"/>
              <a:ext cx="14039" cy="79118"/>
            </a:xfrm>
            <a:custGeom>
              <a:rect b="b" l="l" r="r" t="t"/>
              <a:pathLst>
                <a:path extrusionOk="0" h="2226" w="395">
                  <a:moveTo>
                    <a:pt x="209" y="1"/>
                  </a:moveTo>
                  <a:cubicBezTo>
                    <a:pt x="117" y="1"/>
                    <a:pt x="1" y="94"/>
                    <a:pt x="1" y="210"/>
                  </a:cubicBezTo>
                  <a:lnTo>
                    <a:pt x="1" y="2040"/>
                  </a:lnTo>
                  <a:cubicBezTo>
                    <a:pt x="1" y="2133"/>
                    <a:pt x="117" y="2226"/>
                    <a:pt x="209" y="2226"/>
                  </a:cubicBezTo>
                  <a:cubicBezTo>
                    <a:pt x="302" y="2226"/>
                    <a:pt x="395" y="2133"/>
                    <a:pt x="395" y="2040"/>
                  </a:cubicBezTo>
                  <a:lnTo>
                    <a:pt x="395" y="210"/>
                  </a:lnTo>
                  <a:cubicBezTo>
                    <a:pt x="395" y="94"/>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 name="Google Shape;1925;p82"/>
          <p:cNvGrpSpPr/>
          <p:nvPr/>
        </p:nvGrpSpPr>
        <p:grpSpPr>
          <a:xfrm>
            <a:off x="5604577" y="1835383"/>
            <a:ext cx="379956" cy="356183"/>
            <a:chOff x="5933145" y="1203702"/>
            <a:chExt cx="500865" cy="469527"/>
          </a:xfrm>
        </p:grpSpPr>
        <p:sp>
          <p:nvSpPr>
            <p:cNvPr id="1926" name="Google Shape;1926;p82"/>
            <p:cNvSpPr/>
            <p:nvPr/>
          </p:nvSpPr>
          <p:spPr>
            <a:xfrm>
              <a:off x="5933145" y="1281933"/>
              <a:ext cx="500865" cy="356705"/>
            </a:xfrm>
            <a:custGeom>
              <a:rect b="b" l="l" r="r" t="t"/>
              <a:pathLst>
                <a:path extrusionOk="0" h="10036" w="14092">
                  <a:moveTo>
                    <a:pt x="13025" y="372"/>
                  </a:moveTo>
                  <a:cubicBezTo>
                    <a:pt x="13419" y="372"/>
                    <a:pt x="13605" y="673"/>
                    <a:pt x="13605" y="951"/>
                  </a:cubicBezTo>
                  <a:lnTo>
                    <a:pt x="13605" y="9062"/>
                  </a:lnTo>
                  <a:cubicBezTo>
                    <a:pt x="13605" y="9363"/>
                    <a:pt x="13419" y="9642"/>
                    <a:pt x="13025" y="9642"/>
                  </a:cubicBezTo>
                  <a:lnTo>
                    <a:pt x="1044" y="9642"/>
                  </a:lnTo>
                  <a:cubicBezTo>
                    <a:pt x="673" y="9642"/>
                    <a:pt x="372" y="9363"/>
                    <a:pt x="372" y="9062"/>
                  </a:cubicBezTo>
                  <a:lnTo>
                    <a:pt x="372" y="951"/>
                  </a:lnTo>
                  <a:cubicBezTo>
                    <a:pt x="372" y="673"/>
                    <a:pt x="673" y="372"/>
                    <a:pt x="1044" y="372"/>
                  </a:cubicBezTo>
                  <a:close/>
                  <a:moveTo>
                    <a:pt x="1044" y="1"/>
                  </a:moveTo>
                  <a:cubicBezTo>
                    <a:pt x="464" y="1"/>
                    <a:pt x="1" y="464"/>
                    <a:pt x="1" y="951"/>
                  </a:cubicBezTo>
                  <a:lnTo>
                    <a:pt x="1" y="9062"/>
                  </a:lnTo>
                  <a:cubicBezTo>
                    <a:pt x="1" y="9549"/>
                    <a:pt x="464" y="10036"/>
                    <a:pt x="1044" y="10036"/>
                  </a:cubicBezTo>
                  <a:lnTo>
                    <a:pt x="13025" y="10036"/>
                  </a:lnTo>
                  <a:cubicBezTo>
                    <a:pt x="13605" y="10036"/>
                    <a:pt x="14091" y="9549"/>
                    <a:pt x="14091" y="9062"/>
                  </a:cubicBezTo>
                  <a:lnTo>
                    <a:pt x="14091" y="951"/>
                  </a:lnTo>
                  <a:cubicBezTo>
                    <a:pt x="14091" y="464"/>
                    <a:pt x="13605" y="1"/>
                    <a:pt x="130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82"/>
            <p:cNvSpPr/>
            <p:nvPr/>
          </p:nvSpPr>
          <p:spPr>
            <a:xfrm>
              <a:off x="6049300" y="1580142"/>
              <a:ext cx="34618" cy="14039"/>
            </a:xfrm>
            <a:custGeom>
              <a:rect b="b" l="l" r="r" t="t"/>
              <a:pathLst>
                <a:path extrusionOk="0" h="395" w="974">
                  <a:moveTo>
                    <a:pt x="209" y="0"/>
                  </a:moveTo>
                  <a:cubicBezTo>
                    <a:pt x="93" y="0"/>
                    <a:pt x="0" y="93"/>
                    <a:pt x="0" y="186"/>
                  </a:cubicBezTo>
                  <a:cubicBezTo>
                    <a:pt x="0" y="301"/>
                    <a:pt x="93" y="394"/>
                    <a:pt x="209" y="394"/>
                  </a:cubicBezTo>
                  <a:lnTo>
                    <a:pt x="788" y="394"/>
                  </a:lnTo>
                  <a:cubicBezTo>
                    <a:pt x="881" y="394"/>
                    <a:pt x="974" y="301"/>
                    <a:pt x="974" y="186"/>
                  </a:cubicBezTo>
                  <a:cubicBezTo>
                    <a:pt x="974" y="93"/>
                    <a:pt x="881" y="0"/>
                    <a:pt x="7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82"/>
            <p:cNvSpPr/>
            <p:nvPr/>
          </p:nvSpPr>
          <p:spPr>
            <a:xfrm>
              <a:off x="5977645" y="1326433"/>
              <a:ext cx="308900" cy="267742"/>
            </a:xfrm>
            <a:custGeom>
              <a:rect b="b" l="l" r="r" t="t"/>
              <a:pathLst>
                <a:path extrusionOk="0" h="7533" w="8691">
                  <a:moveTo>
                    <a:pt x="580" y="0"/>
                  </a:moveTo>
                  <a:cubicBezTo>
                    <a:pt x="278" y="0"/>
                    <a:pt x="0" y="278"/>
                    <a:pt x="0" y="580"/>
                  </a:cubicBezTo>
                  <a:lnTo>
                    <a:pt x="0" y="6953"/>
                  </a:lnTo>
                  <a:cubicBezTo>
                    <a:pt x="0" y="7231"/>
                    <a:pt x="278" y="7532"/>
                    <a:pt x="580" y="7532"/>
                  </a:cubicBezTo>
                  <a:lnTo>
                    <a:pt x="765" y="7532"/>
                  </a:lnTo>
                  <a:cubicBezTo>
                    <a:pt x="858" y="7532"/>
                    <a:pt x="950" y="7439"/>
                    <a:pt x="950" y="7324"/>
                  </a:cubicBezTo>
                  <a:cubicBezTo>
                    <a:pt x="950" y="7231"/>
                    <a:pt x="858" y="7138"/>
                    <a:pt x="765" y="7138"/>
                  </a:cubicBezTo>
                  <a:lnTo>
                    <a:pt x="580" y="7138"/>
                  </a:lnTo>
                  <a:cubicBezTo>
                    <a:pt x="487" y="7138"/>
                    <a:pt x="371" y="7045"/>
                    <a:pt x="371" y="6953"/>
                  </a:cubicBezTo>
                  <a:lnTo>
                    <a:pt x="371" y="580"/>
                  </a:lnTo>
                  <a:cubicBezTo>
                    <a:pt x="371" y="487"/>
                    <a:pt x="487" y="371"/>
                    <a:pt x="580" y="371"/>
                  </a:cubicBezTo>
                  <a:lnTo>
                    <a:pt x="8111" y="371"/>
                  </a:lnTo>
                  <a:cubicBezTo>
                    <a:pt x="8204" y="371"/>
                    <a:pt x="8297" y="487"/>
                    <a:pt x="8297" y="580"/>
                  </a:cubicBezTo>
                  <a:lnTo>
                    <a:pt x="8297" y="6953"/>
                  </a:lnTo>
                  <a:cubicBezTo>
                    <a:pt x="8297" y="7045"/>
                    <a:pt x="8204" y="7138"/>
                    <a:pt x="8111" y="7138"/>
                  </a:cubicBezTo>
                  <a:lnTo>
                    <a:pt x="6165" y="7138"/>
                  </a:lnTo>
                  <a:cubicBezTo>
                    <a:pt x="6072" y="7138"/>
                    <a:pt x="5979" y="7231"/>
                    <a:pt x="5979" y="7324"/>
                  </a:cubicBezTo>
                  <a:cubicBezTo>
                    <a:pt x="5979" y="7439"/>
                    <a:pt x="6072" y="7532"/>
                    <a:pt x="6165" y="7532"/>
                  </a:cubicBezTo>
                  <a:lnTo>
                    <a:pt x="8111" y="7532"/>
                  </a:lnTo>
                  <a:cubicBezTo>
                    <a:pt x="8482" y="7532"/>
                    <a:pt x="8691" y="7231"/>
                    <a:pt x="8691" y="6953"/>
                  </a:cubicBezTo>
                  <a:lnTo>
                    <a:pt x="8691" y="580"/>
                  </a:lnTo>
                  <a:cubicBezTo>
                    <a:pt x="8691" y="278"/>
                    <a:pt x="8482" y="0"/>
                    <a:pt x="81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82"/>
            <p:cNvSpPr/>
            <p:nvPr/>
          </p:nvSpPr>
          <p:spPr>
            <a:xfrm>
              <a:off x="6118503" y="1580142"/>
              <a:ext cx="37071" cy="14039"/>
            </a:xfrm>
            <a:custGeom>
              <a:rect b="b" l="l" r="r" t="t"/>
              <a:pathLst>
                <a:path extrusionOk="0" h="395" w="1043">
                  <a:moveTo>
                    <a:pt x="186" y="0"/>
                  </a:moveTo>
                  <a:cubicBezTo>
                    <a:pt x="93" y="0"/>
                    <a:pt x="0" y="93"/>
                    <a:pt x="0" y="186"/>
                  </a:cubicBezTo>
                  <a:cubicBezTo>
                    <a:pt x="0" y="301"/>
                    <a:pt x="93" y="394"/>
                    <a:pt x="186" y="394"/>
                  </a:cubicBezTo>
                  <a:lnTo>
                    <a:pt x="858" y="394"/>
                  </a:lnTo>
                  <a:cubicBezTo>
                    <a:pt x="950" y="394"/>
                    <a:pt x="1043" y="301"/>
                    <a:pt x="1043" y="186"/>
                  </a:cubicBezTo>
                  <a:cubicBezTo>
                    <a:pt x="1043" y="93"/>
                    <a:pt x="950" y="0"/>
                    <a:pt x="8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82"/>
            <p:cNvSpPr/>
            <p:nvPr/>
          </p:nvSpPr>
          <p:spPr>
            <a:xfrm>
              <a:off x="6313708" y="1350319"/>
              <a:ext cx="72542" cy="17309"/>
            </a:xfrm>
            <a:custGeom>
              <a:rect b="b" l="l" r="r" t="t"/>
              <a:pathLst>
                <a:path extrusionOk="0" h="487" w="2041">
                  <a:moveTo>
                    <a:pt x="186" y="0"/>
                  </a:moveTo>
                  <a:cubicBezTo>
                    <a:pt x="93" y="0"/>
                    <a:pt x="1" y="93"/>
                    <a:pt x="1" y="186"/>
                  </a:cubicBezTo>
                  <a:cubicBezTo>
                    <a:pt x="1" y="394"/>
                    <a:pt x="93" y="487"/>
                    <a:pt x="186" y="487"/>
                  </a:cubicBezTo>
                  <a:lnTo>
                    <a:pt x="1831" y="487"/>
                  </a:lnTo>
                  <a:cubicBezTo>
                    <a:pt x="1924" y="487"/>
                    <a:pt x="2040" y="394"/>
                    <a:pt x="2040" y="186"/>
                  </a:cubicBezTo>
                  <a:cubicBezTo>
                    <a:pt x="2040" y="93"/>
                    <a:pt x="1924" y="0"/>
                    <a:pt x="1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82"/>
            <p:cNvSpPr/>
            <p:nvPr/>
          </p:nvSpPr>
          <p:spPr>
            <a:xfrm>
              <a:off x="6313708" y="1394783"/>
              <a:ext cx="72542" cy="14039"/>
            </a:xfrm>
            <a:custGeom>
              <a:rect b="b" l="l" r="r" t="t"/>
              <a:pathLst>
                <a:path extrusionOk="0" h="395" w="2041">
                  <a:moveTo>
                    <a:pt x="186" y="1"/>
                  </a:moveTo>
                  <a:cubicBezTo>
                    <a:pt x="93" y="1"/>
                    <a:pt x="1" y="93"/>
                    <a:pt x="1" y="186"/>
                  </a:cubicBezTo>
                  <a:cubicBezTo>
                    <a:pt x="1" y="395"/>
                    <a:pt x="93" y="395"/>
                    <a:pt x="186" y="395"/>
                  </a:cubicBezTo>
                  <a:lnTo>
                    <a:pt x="1831" y="395"/>
                  </a:lnTo>
                  <a:cubicBezTo>
                    <a:pt x="1924" y="395"/>
                    <a:pt x="2040" y="395"/>
                    <a:pt x="2040" y="186"/>
                  </a:cubicBezTo>
                  <a:cubicBezTo>
                    <a:pt x="2040" y="93"/>
                    <a:pt x="1924" y="1"/>
                    <a:pt x="1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82"/>
            <p:cNvSpPr/>
            <p:nvPr/>
          </p:nvSpPr>
          <p:spPr>
            <a:xfrm>
              <a:off x="6313708" y="1439284"/>
              <a:ext cx="72542" cy="14039"/>
            </a:xfrm>
            <a:custGeom>
              <a:rect b="b" l="l" r="r" t="t"/>
              <a:pathLst>
                <a:path extrusionOk="0" h="395" w="2041">
                  <a:moveTo>
                    <a:pt x="186" y="0"/>
                  </a:moveTo>
                  <a:cubicBezTo>
                    <a:pt x="93" y="0"/>
                    <a:pt x="1" y="93"/>
                    <a:pt x="1" y="209"/>
                  </a:cubicBezTo>
                  <a:cubicBezTo>
                    <a:pt x="1" y="301"/>
                    <a:pt x="93" y="394"/>
                    <a:pt x="186" y="394"/>
                  </a:cubicBezTo>
                  <a:lnTo>
                    <a:pt x="1831" y="394"/>
                  </a:lnTo>
                  <a:cubicBezTo>
                    <a:pt x="1924" y="394"/>
                    <a:pt x="2040" y="301"/>
                    <a:pt x="2040" y="209"/>
                  </a:cubicBezTo>
                  <a:cubicBezTo>
                    <a:pt x="2040" y="93"/>
                    <a:pt x="1924" y="0"/>
                    <a:pt x="1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82"/>
            <p:cNvSpPr/>
            <p:nvPr/>
          </p:nvSpPr>
          <p:spPr>
            <a:xfrm>
              <a:off x="6310402" y="1504363"/>
              <a:ext cx="82423" cy="65931"/>
            </a:xfrm>
            <a:custGeom>
              <a:rect b="b" l="l" r="r" t="t"/>
              <a:pathLst>
                <a:path extrusionOk="0" h="1855" w="2319">
                  <a:moveTo>
                    <a:pt x="488" y="0"/>
                  </a:moveTo>
                  <a:cubicBezTo>
                    <a:pt x="488" y="0"/>
                    <a:pt x="279" y="0"/>
                    <a:pt x="279" y="116"/>
                  </a:cubicBezTo>
                  <a:cubicBezTo>
                    <a:pt x="94" y="301"/>
                    <a:pt x="1" y="487"/>
                    <a:pt x="1" y="695"/>
                  </a:cubicBezTo>
                  <a:cubicBezTo>
                    <a:pt x="1" y="1367"/>
                    <a:pt x="488" y="1854"/>
                    <a:pt x="1160" y="1854"/>
                  </a:cubicBezTo>
                  <a:cubicBezTo>
                    <a:pt x="1345" y="1854"/>
                    <a:pt x="1554" y="1738"/>
                    <a:pt x="1739" y="1553"/>
                  </a:cubicBezTo>
                  <a:cubicBezTo>
                    <a:pt x="2226" y="1275"/>
                    <a:pt x="2318" y="579"/>
                    <a:pt x="2017" y="116"/>
                  </a:cubicBezTo>
                  <a:cubicBezTo>
                    <a:pt x="1924" y="0"/>
                    <a:pt x="1739" y="0"/>
                    <a:pt x="1739" y="0"/>
                  </a:cubicBezTo>
                  <a:cubicBezTo>
                    <a:pt x="1646" y="116"/>
                    <a:pt x="1646" y="209"/>
                    <a:pt x="1646" y="301"/>
                  </a:cubicBezTo>
                  <a:cubicBezTo>
                    <a:pt x="1832" y="579"/>
                    <a:pt x="1832" y="881"/>
                    <a:pt x="1646" y="1159"/>
                  </a:cubicBezTo>
                  <a:cubicBezTo>
                    <a:pt x="1529" y="1328"/>
                    <a:pt x="1333" y="1402"/>
                    <a:pt x="1129" y="1402"/>
                  </a:cubicBezTo>
                  <a:cubicBezTo>
                    <a:pt x="969" y="1402"/>
                    <a:pt x="805" y="1356"/>
                    <a:pt x="673" y="1275"/>
                  </a:cubicBezTo>
                  <a:cubicBezTo>
                    <a:pt x="395" y="1066"/>
                    <a:pt x="395" y="579"/>
                    <a:pt x="580" y="301"/>
                  </a:cubicBezTo>
                  <a:cubicBezTo>
                    <a:pt x="673" y="209"/>
                    <a:pt x="580" y="116"/>
                    <a:pt x="4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82"/>
            <p:cNvSpPr/>
            <p:nvPr/>
          </p:nvSpPr>
          <p:spPr>
            <a:xfrm>
              <a:off x="6340899" y="1480443"/>
              <a:ext cx="17345" cy="51928"/>
            </a:xfrm>
            <a:custGeom>
              <a:rect b="b" l="l" r="r" t="t"/>
              <a:pathLst>
                <a:path extrusionOk="0" h="1461" w="488">
                  <a:moveTo>
                    <a:pt x="302" y="1"/>
                  </a:moveTo>
                  <a:cubicBezTo>
                    <a:pt x="116" y="1"/>
                    <a:pt x="0" y="94"/>
                    <a:pt x="0" y="210"/>
                  </a:cubicBezTo>
                  <a:lnTo>
                    <a:pt x="0" y="1252"/>
                  </a:lnTo>
                  <a:cubicBezTo>
                    <a:pt x="0" y="1368"/>
                    <a:pt x="116" y="1461"/>
                    <a:pt x="302" y="1461"/>
                  </a:cubicBezTo>
                  <a:cubicBezTo>
                    <a:pt x="394" y="1461"/>
                    <a:pt x="487" y="1368"/>
                    <a:pt x="487" y="1252"/>
                  </a:cubicBezTo>
                  <a:lnTo>
                    <a:pt x="487" y="210"/>
                  </a:lnTo>
                  <a:cubicBezTo>
                    <a:pt x="487" y="94"/>
                    <a:pt x="394" y="1"/>
                    <a:pt x="3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82"/>
            <p:cNvSpPr/>
            <p:nvPr/>
          </p:nvSpPr>
          <p:spPr>
            <a:xfrm>
              <a:off x="6303827" y="1624607"/>
              <a:ext cx="71689" cy="48622"/>
            </a:xfrm>
            <a:custGeom>
              <a:rect b="b" l="l" r="r" t="t"/>
              <a:pathLst>
                <a:path extrusionOk="0" h="1368" w="2017">
                  <a:moveTo>
                    <a:pt x="1530" y="395"/>
                  </a:moveTo>
                  <a:lnTo>
                    <a:pt x="1530" y="974"/>
                  </a:lnTo>
                  <a:lnTo>
                    <a:pt x="371" y="974"/>
                  </a:lnTo>
                  <a:lnTo>
                    <a:pt x="371" y="395"/>
                  </a:lnTo>
                  <a:close/>
                  <a:moveTo>
                    <a:pt x="186" y="1"/>
                  </a:moveTo>
                  <a:cubicBezTo>
                    <a:pt x="93" y="1"/>
                    <a:pt x="1" y="93"/>
                    <a:pt x="1" y="209"/>
                  </a:cubicBezTo>
                  <a:lnTo>
                    <a:pt x="1" y="1159"/>
                  </a:lnTo>
                  <a:cubicBezTo>
                    <a:pt x="1" y="1252"/>
                    <a:pt x="93" y="1368"/>
                    <a:pt x="186" y="1368"/>
                  </a:cubicBezTo>
                  <a:lnTo>
                    <a:pt x="1739" y="1368"/>
                  </a:lnTo>
                  <a:cubicBezTo>
                    <a:pt x="1924" y="1368"/>
                    <a:pt x="2017" y="1252"/>
                    <a:pt x="2017" y="1159"/>
                  </a:cubicBezTo>
                  <a:lnTo>
                    <a:pt x="2017" y="209"/>
                  </a:lnTo>
                  <a:cubicBezTo>
                    <a:pt x="2017" y="93"/>
                    <a:pt x="1924" y="1"/>
                    <a:pt x="17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82"/>
            <p:cNvSpPr/>
            <p:nvPr/>
          </p:nvSpPr>
          <p:spPr>
            <a:xfrm>
              <a:off x="5990796" y="1624607"/>
              <a:ext cx="72542" cy="48622"/>
            </a:xfrm>
            <a:custGeom>
              <a:rect b="b" l="l" r="r" t="t"/>
              <a:pathLst>
                <a:path extrusionOk="0" h="1368" w="2041">
                  <a:moveTo>
                    <a:pt x="1554" y="395"/>
                  </a:moveTo>
                  <a:lnTo>
                    <a:pt x="1554" y="974"/>
                  </a:lnTo>
                  <a:lnTo>
                    <a:pt x="395" y="974"/>
                  </a:lnTo>
                  <a:lnTo>
                    <a:pt x="395" y="395"/>
                  </a:lnTo>
                  <a:close/>
                  <a:moveTo>
                    <a:pt x="210" y="1"/>
                  </a:moveTo>
                  <a:cubicBezTo>
                    <a:pt x="117" y="1"/>
                    <a:pt x="1" y="93"/>
                    <a:pt x="1" y="209"/>
                  </a:cubicBezTo>
                  <a:lnTo>
                    <a:pt x="1" y="1159"/>
                  </a:lnTo>
                  <a:cubicBezTo>
                    <a:pt x="1" y="1252"/>
                    <a:pt x="117" y="1368"/>
                    <a:pt x="210" y="1368"/>
                  </a:cubicBezTo>
                  <a:lnTo>
                    <a:pt x="1739" y="1368"/>
                  </a:lnTo>
                  <a:cubicBezTo>
                    <a:pt x="1948" y="1368"/>
                    <a:pt x="2040" y="1252"/>
                    <a:pt x="2040" y="1159"/>
                  </a:cubicBezTo>
                  <a:lnTo>
                    <a:pt x="2040" y="209"/>
                  </a:lnTo>
                  <a:cubicBezTo>
                    <a:pt x="2040" y="93"/>
                    <a:pt x="1948" y="1"/>
                    <a:pt x="17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82"/>
            <p:cNvSpPr/>
            <p:nvPr/>
          </p:nvSpPr>
          <p:spPr>
            <a:xfrm>
              <a:off x="6142389" y="1203702"/>
              <a:ext cx="126887" cy="91451"/>
            </a:xfrm>
            <a:custGeom>
              <a:rect b="b" l="l" r="r" t="t"/>
              <a:pathLst>
                <a:path extrusionOk="0" h="2573" w="3570">
                  <a:moveTo>
                    <a:pt x="3326" y="0"/>
                  </a:moveTo>
                  <a:cubicBezTo>
                    <a:pt x="3274" y="0"/>
                    <a:pt x="3222" y="23"/>
                    <a:pt x="3175" y="70"/>
                  </a:cubicBezTo>
                  <a:lnTo>
                    <a:pt x="1252" y="2086"/>
                  </a:lnTo>
                  <a:lnTo>
                    <a:pt x="371" y="1136"/>
                  </a:lnTo>
                  <a:cubicBezTo>
                    <a:pt x="325" y="1089"/>
                    <a:pt x="278" y="1066"/>
                    <a:pt x="232" y="1066"/>
                  </a:cubicBezTo>
                  <a:cubicBezTo>
                    <a:pt x="186" y="1066"/>
                    <a:pt x="139" y="1089"/>
                    <a:pt x="93" y="1136"/>
                  </a:cubicBezTo>
                  <a:cubicBezTo>
                    <a:pt x="0" y="1136"/>
                    <a:pt x="0" y="1321"/>
                    <a:pt x="93" y="1414"/>
                  </a:cubicBezTo>
                  <a:lnTo>
                    <a:pt x="1066" y="2480"/>
                  </a:lnTo>
                  <a:cubicBezTo>
                    <a:pt x="1066" y="2573"/>
                    <a:pt x="1159" y="2573"/>
                    <a:pt x="1252" y="2573"/>
                  </a:cubicBezTo>
                  <a:lnTo>
                    <a:pt x="1344" y="2573"/>
                  </a:lnTo>
                  <a:lnTo>
                    <a:pt x="3476" y="348"/>
                  </a:lnTo>
                  <a:cubicBezTo>
                    <a:pt x="3569" y="255"/>
                    <a:pt x="3569" y="162"/>
                    <a:pt x="3476" y="70"/>
                  </a:cubicBezTo>
                  <a:cubicBezTo>
                    <a:pt x="3430" y="23"/>
                    <a:pt x="3378" y="0"/>
                    <a:pt x="33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 name="Google Shape;1938;p82"/>
          <p:cNvGrpSpPr/>
          <p:nvPr/>
        </p:nvGrpSpPr>
        <p:grpSpPr>
          <a:xfrm>
            <a:off x="4807867" y="1821631"/>
            <a:ext cx="348715" cy="382437"/>
            <a:chOff x="4882908" y="1185575"/>
            <a:chExt cx="459683" cy="504135"/>
          </a:xfrm>
        </p:grpSpPr>
        <p:sp>
          <p:nvSpPr>
            <p:cNvPr id="1939" name="Google Shape;1939;p82"/>
            <p:cNvSpPr/>
            <p:nvPr/>
          </p:nvSpPr>
          <p:spPr>
            <a:xfrm>
              <a:off x="5328551" y="1446677"/>
              <a:ext cx="14039" cy="33801"/>
            </a:xfrm>
            <a:custGeom>
              <a:rect b="b" l="l" r="r" t="t"/>
              <a:pathLst>
                <a:path extrusionOk="0" h="951" w="395">
                  <a:moveTo>
                    <a:pt x="209" y="1"/>
                  </a:moveTo>
                  <a:cubicBezTo>
                    <a:pt x="93" y="1"/>
                    <a:pt x="0" y="93"/>
                    <a:pt x="0" y="186"/>
                  </a:cubicBezTo>
                  <a:lnTo>
                    <a:pt x="0" y="766"/>
                  </a:lnTo>
                  <a:cubicBezTo>
                    <a:pt x="0" y="858"/>
                    <a:pt x="93" y="951"/>
                    <a:pt x="209" y="951"/>
                  </a:cubicBezTo>
                  <a:cubicBezTo>
                    <a:pt x="394" y="951"/>
                    <a:pt x="394" y="858"/>
                    <a:pt x="394" y="766"/>
                  </a:cubicBezTo>
                  <a:lnTo>
                    <a:pt x="394" y="186"/>
                  </a:lnTo>
                  <a:cubicBezTo>
                    <a:pt x="394" y="93"/>
                    <a:pt x="394"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82"/>
            <p:cNvSpPr/>
            <p:nvPr/>
          </p:nvSpPr>
          <p:spPr>
            <a:xfrm>
              <a:off x="5139922" y="1185575"/>
              <a:ext cx="202663" cy="504135"/>
            </a:xfrm>
            <a:custGeom>
              <a:rect b="b" l="l" r="r" t="t"/>
              <a:pathLst>
                <a:path extrusionOk="0" h="14184" w="5702">
                  <a:moveTo>
                    <a:pt x="672" y="0"/>
                  </a:moveTo>
                  <a:cubicBezTo>
                    <a:pt x="301" y="0"/>
                    <a:pt x="0" y="278"/>
                    <a:pt x="0" y="580"/>
                  </a:cubicBezTo>
                  <a:lnTo>
                    <a:pt x="0" y="13604"/>
                  </a:lnTo>
                  <a:cubicBezTo>
                    <a:pt x="0" y="13998"/>
                    <a:pt x="301" y="14183"/>
                    <a:pt x="672" y="14183"/>
                  </a:cubicBezTo>
                  <a:lnTo>
                    <a:pt x="5122" y="14183"/>
                  </a:lnTo>
                  <a:cubicBezTo>
                    <a:pt x="5516" y="14183"/>
                    <a:pt x="5701" y="13998"/>
                    <a:pt x="5701" y="13604"/>
                  </a:cubicBezTo>
                  <a:lnTo>
                    <a:pt x="5701" y="9548"/>
                  </a:lnTo>
                  <a:cubicBezTo>
                    <a:pt x="5701" y="9456"/>
                    <a:pt x="5701" y="9363"/>
                    <a:pt x="5516" y="9363"/>
                  </a:cubicBezTo>
                  <a:cubicBezTo>
                    <a:pt x="5400" y="9363"/>
                    <a:pt x="5307" y="9456"/>
                    <a:pt x="5307" y="9548"/>
                  </a:cubicBezTo>
                  <a:lnTo>
                    <a:pt x="5307" y="13604"/>
                  </a:lnTo>
                  <a:cubicBezTo>
                    <a:pt x="5307" y="13720"/>
                    <a:pt x="5214" y="13813"/>
                    <a:pt x="5122" y="13813"/>
                  </a:cubicBezTo>
                  <a:lnTo>
                    <a:pt x="672" y="13813"/>
                  </a:lnTo>
                  <a:cubicBezTo>
                    <a:pt x="579" y="13813"/>
                    <a:pt x="487" y="13720"/>
                    <a:pt x="487" y="13604"/>
                  </a:cubicBezTo>
                  <a:lnTo>
                    <a:pt x="487" y="580"/>
                  </a:lnTo>
                  <a:cubicBezTo>
                    <a:pt x="487" y="487"/>
                    <a:pt x="579" y="394"/>
                    <a:pt x="672" y="394"/>
                  </a:cubicBezTo>
                  <a:lnTo>
                    <a:pt x="5122" y="394"/>
                  </a:lnTo>
                  <a:cubicBezTo>
                    <a:pt x="5214" y="394"/>
                    <a:pt x="5307" y="487"/>
                    <a:pt x="5307" y="580"/>
                  </a:cubicBezTo>
                  <a:lnTo>
                    <a:pt x="5307" y="4056"/>
                  </a:lnTo>
                  <a:cubicBezTo>
                    <a:pt x="5307" y="4149"/>
                    <a:pt x="5400" y="4241"/>
                    <a:pt x="5516" y="4241"/>
                  </a:cubicBezTo>
                  <a:cubicBezTo>
                    <a:pt x="5701" y="4241"/>
                    <a:pt x="5701" y="4149"/>
                    <a:pt x="5701" y="4056"/>
                  </a:cubicBezTo>
                  <a:lnTo>
                    <a:pt x="5701" y="580"/>
                  </a:lnTo>
                  <a:cubicBezTo>
                    <a:pt x="5701" y="278"/>
                    <a:pt x="5516" y="0"/>
                    <a:pt x="51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82"/>
            <p:cNvSpPr/>
            <p:nvPr/>
          </p:nvSpPr>
          <p:spPr>
            <a:xfrm>
              <a:off x="5328551" y="1374204"/>
              <a:ext cx="14039" cy="34618"/>
            </a:xfrm>
            <a:custGeom>
              <a:rect b="b" l="l" r="r" t="t"/>
              <a:pathLst>
                <a:path extrusionOk="0" h="974" w="395">
                  <a:moveTo>
                    <a:pt x="209" y="0"/>
                  </a:moveTo>
                  <a:cubicBezTo>
                    <a:pt x="93" y="0"/>
                    <a:pt x="0" y="93"/>
                    <a:pt x="0" y="186"/>
                  </a:cubicBezTo>
                  <a:lnTo>
                    <a:pt x="0" y="765"/>
                  </a:lnTo>
                  <a:cubicBezTo>
                    <a:pt x="0" y="881"/>
                    <a:pt x="93" y="974"/>
                    <a:pt x="209" y="974"/>
                  </a:cubicBezTo>
                  <a:cubicBezTo>
                    <a:pt x="394" y="974"/>
                    <a:pt x="394" y="881"/>
                    <a:pt x="394" y="765"/>
                  </a:cubicBezTo>
                  <a:lnTo>
                    <a:pt x="394" y="186"/>
                  </a:lnTo>
                  <a:cubicBezTo>
                    <a:pt x="394" y="93"/>
                    <a:pt x="394"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82"/>
            <p:cNvSpPr/>
            <p:nvPr/>
          </p:nvSpPr>
          <p:spPr>
            <a:xfrm>
              <a:off x="5177811" y="1312429"/>
              <a:ext cx="130157" cy="14039"/>
            </a:xfrm>
            <a:custGeom>
              <a:rect b="b" l="l" r="r" t="t"/>
              <a:pathLst>
                <a:path extrusionOk="0" h="395" w="3662">
                  <a:moveTo>
                    <a:pt x="185" y="0"/>
                  </a:moveTo>
                  <a:cubicBezTo>
                    <a:pt x="93" y="0"/>
                    <a:pt x="0" y="93"/>
                    <a:pt x="0" y="186"/>
                  </a:cubicBezTo>
                  <a:cubicBezTo>
                    <a:pt x="0" y="302"/>
                    <a:pt x="93" y="394"/>
                    <a:pt x="185" y="394"/>
                  </a:cubicBezTo>
                  <a:lnTo>
                    <a:pt x="3476" y="394"/>
                  </a:lnTo>
                  <a:cubicBezTo>
                    <a:pt x="3569" y="394"/>
                    <a:pt x="3662" y="302"/>
                    <a:pt x="3662" y="186"/>
                  </a:cubicBezTo>
                  <a:cubicBezTo>
                    <a:pt x="3662" y="93"/>
                    <a:pt x="3569" y="0"/>
                    <a:pt x="34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82"/>
            <p:cNvSpPr/>
            <p:nvPr/>
          </p:nvSpPr>
          <p:spPr>
            <a:xfrm>
              <a:off x="5177811" y="1261353"/>
              <a:ext cx="130157" cy="13222"/>
            </a:xfrm>
            <a:custGeom>
              <a:rect b="b" l="l" r="r" t="t"/>
              <a:pathLst>
                <a:path extrusionOk="0" h="372" w="3662">
                  <a:moveTo>
                    <a:pt x="185" y="0"/>
                  </a:moveTo>
                  <a:cubicBezTo>
                    <a:pt x="93" y="0"/>
                    <a:pt x="0" y="93"/>
                    <a:pt x="0" y="186"/>
                  </a:cubicBezTo>
                  <a:cubicBezTo>
                    <a:pt x="0" y="278"/>
                    <a:pt x="93" y="371"/>
                    <a:pt x="185" y="371"/>
                  </a:cubicBezTo>
                  <a:lnTo>
                    <a:pt x="3476" y="371"/>
                  </a:lnTo>
                  <a:cubicBezTo>
                    <a:pt x="3569" y="371"/>
                    <a:pt x="3662" y="278"/>
                    <a:pt x="3662" y="186"/>
                  </a:cubicBezTo>
                  <a:cubicBezTo>
                    <a:pt x="3662" y="93"/>
                    <a:pt x="3569" y="0"/>
                    <a:pt x="34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82"/>
            <p:cNvSpPr/>
            <p:nvPr/>
          </p:nvSpPr>
          <p:spPr>
            <a:xfrm>
              <a:off x="5177811" y="1360200"/>
              <a:ext cx="130157" cy="17345"/>
            </a:xfrm>
            <a:custGeom>
              <a:rect b="b" l="l" r="r" t="t"/>
              <a:pathLst>
                <a:path extrusionOk="0" h="488" w="3662">
                  <a:moveTo>
                    <a:pt x="185" y="0"/>
                  </a:moveTo>
                  <a:cubicBezTo>
                    <a:pt x="93" y="0"/>
                    <a:pt x="0" y="116"/>
                    <a:pt x="0" y="209"/>
                  </a:cubicBezTo>
                  <a:cubicBezTo>
                    <a:pt x="0" y="394"/>
                    <a:pt x="93" y="487"/>
                    <a:pt x="185" y="487"/>
                  </a:cubicBezTo>
                  <a:lnTo>
                    <a:pt x="3476" y="487"/>
                  </a:lnTo>
                  <a:cubicBezTo>
                    <a:pt x="3569" y="487"/>
                    <a:pt x="3662" y="394"/>
                    <a:pt x="3662" y="209"/>
                  </a:cubicBezTo>
                  <a:cubicBezTo>
                    <a:pt x="3662" y="116"/>
                    <a:pt x="3569" y="0"/>
                    <a:pt x="34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82"/>
            <p:cNvSpPr/>
            <p:nvPr/>
          </p:nvSpPr>
          <p:spPr>
            <a:xfrm>
              <a:off x="5191816" y="1511757"/>
              <a:ext cx="102967" cy="106308"/>
            </a:xfrm>
            <a:custGeom>
              <a:rect b="b" l="l" r="r" t="t"/>
              <a:pathLst>
                <a:path extrusionOk="0" h="2991" w="2897">
                  <a:moveTo>
                    <a:pt x="1437" y="371"/>
                  </a:moveTo>
                  <a:cubicBezTo>
                    <a:pt x="2016" y="371"/>
                    <a:pt x="2503" y="858"/>
                    <a:pt x="2503" y="1437"/>
                  </a:cubicBezTo>
                  <a:cubicBezTo>
                    <a:pt x="2503" y="2017"/>
                    <a:pt x="2016" y="2504"/>
                    <a:pt x="1437" y="2504"/>
                  </a:cubicBezTo>
                  <a:cubicBezTo>
                    <a:pt x="858" y="2504"/>
                    <a:pt x="371" y="2017"/>
                    <a:pt x="371" y="1437"/>
                  </a:cubicBezTo>
                  <a:cubicBezTo>
                    <a:pt x="371" y="858"/>
                    <a:pt x="858" y="371"/>
                    <a:pt x="1437" y="371"/>
                  </a:cubicBezTo>
                  <a:close/>
                  <a:moveTo>
                    <a:pt x="1437" y="1"/>
                  </a:moveTo>
                  <a:cubicBezTo>
                    <a:pt x="579" y="1"/>
                    <a:pt x="0" y="673"/>
                    <a:pt x="0" y="1437"/>
                  </a:cubicBezTo>
                  <a:cubicBezTo>
                    <a:pt x="0" y="2318"/>
                    <a:pt x="579" y="2990"/>
                    <a:pt x="1437" y="2990"/>
                  </a:cubicBezTo>
                  <a:cubicBezTo>
                    <a:pt x="2202" y="2990"/>
                    <a:pt x="2897" y="2318"/>
                    <a:pt x="2897" y="1437"/>
                  </a:cubicBezTo>
                  <a:cubicBezTo>
                    <a:pt x="2897" y="673"/>
                    <a:pt x="2202" y="1"/>
                    <a:pt x="1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82"/>
            <p:cNvSpPr/>
            <p:nvPr/>
          </p:nvSpPr>
          <p:spPr>
            <a:xfrm>
              <a:off x="4882908" y="1185575"/>
              <a:ext cx="201846" cy="504135"/>
            </a:xfrm>
            <a:custGeom>
              <a:rect b="b" l="l" r="r" t="t"/>
              <a:pathLst>
                <a:path extrusionOk="0" h="14184" w="5679">
                  <a:moveTo>
                    <a:pt x="5006" y="394"/>
                  </a:moveTo>
                  <a:cubicBezTo>
                    <a:pt x="5215" y="394"/>
                    <a:pt x="5215" y="487"/>
                    <a:pt x="5215" y="580"/>
                  </a:cubicBezTo>
                  <a:lnTo>
                    <a:pt x="5215" y="13604"/>
                  </a:lnTo>
                  <a:cubicBezTo>
                    <a:pt x="5215" y="13720"/>
                    <a:pt x="5215" y="13813"/>
                    <a:pt x="5006" y="13813"/>
                  </a:cubicBezTo>
                  <a:lnTo>
                    <a:pt x="580" y="13813"/>
                  </a:lnTo>
                  <a:cubicBezTo>
                    <a:pt x="464" y="13813"/>
                    <a:pt x="371" y="13720"/>
                    <a:pt x="371" y="13604"/>
                  </a:cubicBezTo>
                  <a:lnTo>
                    <a:pt x="371" y="580"/>
                  </a:lnTo>
                  <a:cubicBezTo>
                    <a:pt x="371" y="487"/>
                    <a:pt x="464" y="394"/>
                    <a:pt x="580" y="394"/>
                  </a:cubicBezTo>
                  <a:close/>
                  <a:moveTo>
                    <a:pt x="580" y="0"/>
                  </a:moveTo>
                  <a:cubicBezTo>
                    <a:pt x="186" y="0"/>
                    <a:pt x="0" y="278"/>
                    <a:pt x="0" y="580"/>
                  </a:cubicBezTo>
                  <a:lnTo>
                    <a:pt x="0" y="13604"/>
                  </a:lnTo>
                  <a:cubicBezTo>
                    <a:pt x="0" y="13998"/>
                    <a:pt x="186" y="14183"/>
                    <a:pt x="580" y="14183"/>
                  </a:cubicBezTo>
                  <a:lnTo>
                    <a:pt x="5006" y="14183"/>
                  </a:lnTo>
                  <a:cubicBezTo>
                    <a:pt x="5400" y="14183"/>
                    <a:pt x="5678" y="13998"/>
                    <a:pt x="5678" y="13604"/>
                  </a:cubicBezTo>
                  <a:lnTo>
                    <a:pt x="5678" y="580"/>
                  </a:lnTo>
                  <a:cubicBezTo>
                    <a:pt x="5678" y="278"/>
                    <a:pt x="5400" y="0"/>
                    <a:pt x="50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82"/>
            <p:cNvSpPr/>
            <p:nvPr/>
          </p:nvSpPr>
          <p:spPr>
            <a:xfrm>
              <a:off x="4916674" y="1312429"/>
              <a:ext cx="131010" cy="14039"/>
            </a:xfrm>
            <a:custGeom>
              <a:rect b="b" l="l" r="r" t="t"/>
              <a:pathLst>
                <a:path extrusionOk="0" h="395" w="3686">
                  <a:moveTo>
                    <a:pt x="209" y="0"/>
                  </a:moveTo>
                  <a:cubicBezTo>
                    <a:pt x="93" y="0"/>
                    <a:pt x="1" y="93"/>
                    <a:pt x="1" y="186"/>
                  </a:cubicBezTo>
                  <a:cubicBezTo>
                    <a:pt x="1" y="302"/>
                    <a:pt x="93" y="394"/>
                    <a:pt x="209" y="394"/>
                  </a:cubicBezTo>
                  <a:lnTo>
                    <a:pt x="3477" y="394"/>
                  </a:lnTo>
                  <a:cubicBezTo>
                    <a:pt x="3570" y="394"/>
                    <a:pt x="3685" y="302"/>
                    <a:pt x="3685" y="186"/>
                  </a:cubicBezTo>
                  <a:cubicBezTo>
                    <a:pt x="3685" y="93"/>
                    <a:pt x="3570" y="0"/>
                    <a:pt x="34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82"/>
            <p:cNvSpPr/>
            <p:nvPr/>
          </p:nvSpPr>
          <p:spPr>
            <a:xfrm>
              <a:off x="4916674" y="1261353"/>
              <a:ext cx="131010" cy="13222"/>
            </a:xfrm>
            <a:custGeom>
              <a:rect b="b" l="l" r="r" t="t"/>
              <a:pathLst>
                <a:path extrusionOk="0" h="372" w="3686">
                  <a:moveTo>
                    <a:pt x="209" y="0"/>
                  </a:moveTo>
                  <a:cubicBezTo>
                    <a:pt x="93" y="0"/>
                    <a:pt x="1" y="93"/>
                    <a:pt x="1" y="186"/>
                  </a:cubicBezTo>
                  <a:cubicBezTo>
                    <a:pt x="1" y="278"/>
                    <a:pt x="93" y="371"/>
                    <a:pt x="209" y="371"/>
                  </a:cubicBezTo>
                  <a:lnTo>
                    <a:pt x="3477" y="371"/>
                  </a:lnTo>
                  <a:cubicBezTo>
                    <a:pt x="3570" y="371"/>
                    <a:pt x="3685" y="278"/>
                    <a:pt x="3685" y="186"/>
                  </a:cubicBezTo>
                  <a:cubicBezTo>
                    <a:pt x="3685" y="93"/>
                    <a:pt x="3570" y="0"/>
                    <a:pt x="34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82"/>
            <p:cNvSpPr/>
            <p:nvPr/>
          </p:nvSpPr>
          <p:spPr>
            <a:xfrm>
              <a:off x="4916674" y="1360200"/>
              <a:ext cx="131010" cy="17345"/>
            </a:xfrm>
            <a:custGeom>
              <a:rect b="b" l="l" r="r" t="t"/>
              <a:pathLst>
                <a:path extrusionOk="0" h="488" w="3686">
                  <a:moveTo>
                    <a:pt x="209" y="0"/>
                  </a:moveTo>
                  <a:cubicBezTo>
                    <a:pt x="93" y="0"/>
                    <a:pt x="1" y="116"/>
                    <a:pt x="1" y="209"/>
                  </a:cubicBezTo>
                  <a:cubicBezTo>
                    <a:pt x="1" y="394"/>
                    <a:pt x="93" y="487"/>
                    <a:pt x="209" y="487"/>
                  </a:cubicBezTo>
                  <a:lnTo>
                    <a:pt x="3477" y="487"/>
                  </a:lnTo>
                  <a:cubicBezTo>
                    <a:pt x="3570" y="487"/>
                    <a:pt x="3685" y="394"/>
                    <a:pt x="3685" y="209"/>
                  </a:cubicBezTo>
                  <a:cubicBezTo>
                    <a:pt x="3685" y="116"/>
                    <a:pt x="3570" y="0"/>
                    <a:pt x="34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82"/>
            <p:cNvSpPr/>
            <p:nvPr/>
          </p:nvSpPr>
          <p:spPr>
            <a:xfrm>
              <a:off x="4930678" y="1511757"/>
              <a:ext cx="103002" cy="106308"/>
            </a:xfrm>
            <a:custGeom>
              <a:rect b="b" l="l" r="r" t="t"/>
              <a:pathLst>
                <a:path extrusionOk="0" h="2991" w="2898">
                  <a:moveTo>
                    <a:pt x="1437" y="371"/>
                  </a:moveTo>
                  <a:cubicBezTo>
                    <a:pt x="2017" y="371"/>
                    <a:pt x="2503" y="858"/>
                    <a:pt x="2503" y="1437"/>
                  </a:cubicBezTo>
                  <a:cubicBezTo>
                    <a:pt x="2503" y="2017"/>
                    <a:pt x="2017" y="2504"/>
                    <a:pt x="1437" y="2504"/>
                  </a:cubicBezTo>
                  <a:cubicBezTo>
                    <a:pt x="858" y="2504"/>
                    <a:pt x="394" y="2017"/>
                    <a:pt x="394" y="1437"/>
                  </a:cubicBezTo>
                  <a:cubicBezTo>
                    <a:pt x="394" y="858"/>
                    <a:pt x="858" y="371"/>
                    <a:pt x="1437" y="371"/>
                  </a:cubicBezTo>
                  <a:close/>
                  <a:moveTo>
                    <a:pt x="1437" y="1"/>
                  </a:moveTo>
                  <a:cubicBezTo>
                    <a:pt x="673" y="1"/>
                    <a:pt x="1" y="673"/>
                    <a:pt x="1" y="1437"/>
                  </a:cubicBezTo>
                  <a:cubicBezTo>
                    <a:pt x="1" y="2318"/>
                    <a:pt x="673" y="2990"/>
                    <a:pt x="1437" y="2990"/>
                  </a:cubicBezTo>
                  <a:cubicBezTo>
                    <a:pt x="2318" y="2990"/>
                    <a:pt x="2897" y="2318"/>
                    <a:pt x="2897" y="1437"/>
                  </a:cubicBezTo>
                  <a:cubicBezTo>
                    <a:pt x="2897" y="673"/>
                    <a:pt x="2318" y="1"/>
                    <a:pt x="1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 name="Google Shape;1951;p82"/>
          <p:cNvGrpSpPr/>
          <p:nvPr/>
        </p:nvGrpSpPr>
        <p:grpSpPr>
          <a:xfrm>
            <a:off x="3979907" y="1826620"/>
            <a:ext cx="377456" cy="372468"/>
            <a:chOff x="3791476" y="1192151"/>
            <a:chExt cx="497570" cy="490994"/>
          </a:xfrm>
        </p:grpSpPr>
        <p:sp>
          <p:nvSpPr>
            <p:cNvPr id="1952" name="Google Shape;1952;p82"/>
            <p:cNvSpPr/>
            <p:nvPr/>
          </p:nvSpPr>
          <p:spPr>
            <a:xfrm>
              <a:off x="3791476" y="1192151"/>
              <a:ext cx="459636" cy="367403"/>
            </a:xfrm>
            <a:custGeom>
              <a:rect b="b" l="l" r="r" t="t"/>
              <a:pathLst>
                <a:path extrusionOk="0" h="10337" w="12932">
                  <a:moveTo>
                    <a:pt x="464" y="1"/>
                  </a:moveTo>
                  <a:cubicBezTo>
                    <a:pt x="186" y="1"/>
                    <a:pt x="0" y="302"/>
                    <a:pt x="0" y="580"/>
                  </a:cubicBezTo>
                  <a:lnTo>
                    <a:pt x="0" y="9178"/>
                  </a:lnTo>
                  <a:cubicBezTo>
                    <a:pt x="0" y="9757"/>
                    <a:pt x="464" y="10337"/>
                    <a:pt x="1159" y="10337"/>
                  </a:cubicBezTo>
                  <a:lnTo>
                    <a:pt x="12747" y="10337"/>
                  </a:lnTo>
                  <a:cubicBezTo>
                    <a:pt x="12839" y="10337"/>
                    <a:pt x="12932" y="10244"/>
                    <a:pt x="12932" y="10151"/>
                  </a:cubicBezTo>
                  <a:cubicBezTo>
                    <a:pt x="12932" y="10059"/>
                    <a:pt x="12839" y="9943"/>
                    <a:pt x="12747" y="9943"/>
                  </a:cubicBezTo>
                  <a:lnTo>
                    <a:pt x="1159" y="9943"/>
                  </a:lnTo>
                  <a:cubicBezTo>
                    <a:pt x="765" y="9943"/>
                    <a:pt x="371" y="9572"/>
                    <a:pt x="371" y="9178"/>
                  </a:cubicBezTo>
                  <a:lnTo>
                    <a:pt x="371" y="580"/>
                  </a:lnTo>
                  <a:cubicBezTo>
                    <a:pt x="371" y="487"/>
                    <a:pt x="371" y="395"/>
                    <a:pt x="464" y="395"/>
                  </a:cubicBezTo>
                  <a:lnTo>
                    <a:pt x="3569" y="395"/>
                  </a:lnTo>
                  <a:cubicBezTo>
                    <a:pt x="3662" y="395"/>
                    <a:pt x="3662" y="395"/>
                    <a:pt x="3662" y="487"/>
                  </a:cubicBezTo>
                  <a:lnTo>
                    <a:pt x="4519" y="1252"/>
                  </a:lnTo>
                  <a:cubicBezTo>
                    <a:pt x="4635" y="1368"/>
                    <a:pt x="4728" y="1461"/>
                    <a:pt x="4913" y="1461"/>
                  </a:cubicBezTo>
                  <a:lnTo>
                    <a:pt x="11287" y="1461"/>
                  </a:lnTo>
                  <a:cubicBezTo>
                    <a:pt x="11379" y="1461"/>
                    <a:pt x="11379" y="1553"/>
                    <a:pt x="11379" y="1553"/>
                  </a:cubicBezTo>
                  <a:lnTo>
                    <a:pt x="11379" y="2990"/>
                  </a:lnTo>
                  <a:cubicBezTo>
                    <a:pt x="11379" y="3106"/>
                    <a:pt x="11472" y="3199"/>
                    <a:pt x="11588" y="3199"/>
                  </a:cubicBezTo>
                  <a:cubicBezTo>
                    <a:pt x="11773" y="3199"/>
                    <a:pt x="11773" y="3106"/>
                    <a:pt x="11773" y="2990"/>
                  </a:cubicBezTo>
                  <a:lnTo>
                    <a:pt x="11773" y="1553"/>
                  </a:lnTo>
                  <a:cubicBezTo>
                    <a:pt x="11773" y="1252"/>
                    <a:pt x="11588" y="1067"/>
                    <a:pt x="11287" y="1067"/>
                  </a:cubicBezTo>
                  <a:lnTo>
                    <a:pt x="4913" y="1067"/>
                  </a:lnTo>
                  <a:cubicBezTo>
                    <a:pt x="4821" y="1067"/>
                    <a:pt x="4821" y="974"/>
                    <a:pt x="4821" y="974"/>
                  </a:cubicBezTo>
                  <a:lnTo>
                    <a:pt x="3940" y="209"/>
                  </a:lnTo>
                  <a:cubicBezTo>
                    <a:pt x="3847" y="93"/>
                    <a:pt x="3755" y="1"/>
                    <a:pt x="35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82"/>
            <p:cNvSpPr/>
            <p:nvPr/>
          </p:nvSpPr>
          <p:spPr>
            <a:xfrm>
              <a:off x="4195925" y="1291814"/>
              <a:ext cx="93121" cy="267742"/>
            </a:xfrm>
            <a:custGeom>
              <a:rect b="b" l="l" r="r" t="t"/>
              <a:pathLst>
                <a:path extrusionOk="0" h="7533" w="2620">
                  <a:moveTo>
                    <a:pt x="2040" y="395"/>
                  </a:moveTo>
                  <a:cubicBezTo>
                    <a:pt x="2132" y="395"/>
                    <a:pt x="2225" y="488"/>
                    <a:pt x="2225" y="580"/>
                  </a:cubicBezTo>
                  <a:lnTo>
                    <a:pt x="2225" y="6281"/>
                  </a:lnTo>
                  <a:cubicBezTo>
                    <a:pt x="2225" y="6768"/>
                    <a:pt x="1831" y="7139"/>
                    <a:pt x="1368" y="7139"/>
                  </a:cubicBezTo>
                  <a:cubicBezTo>
                    <a:pt x="881" y="7139"/>
                    <a:pt x="394" y="6768"/>
                    <a:pt x="394" y="6281"/>
                  </a:cubicBezTo>
                  <a:lnTo>
                    <a:pt x="394" y="395"/>
                  </a:lnTo>
                  <a:close/>
                  <a:moveTo>
                    <a:pt x="209" y="1"/>
                  </a:moveTo>
                  <a:cubicBezTo>
                    <a:pt x="93" y="1"/>
                    <a:pt x="0" y="94"/>
                    <a:pt x="0" y="186"/>
                  </a:cubicBezTo>
                  <a:lnTo>
                    <a:pt x="0" y="6281"/>
                  </a:lnTo>
                  <a:cubicBezTo>
                    <a:pt x="0" y="6953"/>
                    <a:pt x="580" y="7533"/>
                    <a:pt x="1368" y="7533"/>
                  </a:cubicBezTo>
                  <a:cubicBezTo>
                    <a:pt x="2040" y="7533"/>
                    <a:pt x="2619" y="6953"/>
                    <a:pt x="2619" y="6281"/>
                  </a:cubicBezTo>
                  <a:lnTo>
                    <a:pt x="2619" y="580"/>
                  </a:lnTo>
                  <a:cubicBezTo>
                    <a:pt x="2619" y="302"/>
                    <a:pt x="2318" y="1"/>
                    <a:pt x="20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82"/>
            <p:cNvSpPr/>
            <p:nvPr/>
          </p:nvSpPr>
          <p:spPr>
            <a:xfrm>
              <a:off x="4031181" y="1545523"/>
              <a:ext cx="14039" cy="72542"/>
            </a:xfrm>
            <a:custGeom>
              <a:rect b="b" l="l" r="r" t="t"/>
              <a:pathLst>
                <a:path extrusionOk="0" h="2041" w="395">
                  <a:moveTo>
                    <a:pt x="209" y="1"/>
                  </a:moveTo>
                  <a:cubicBezTo>
                    <a:pt x="93" y="1"/>
                    <a:pt x="0" y="117"/>
                    <a:pt x="0" y="209"/>
                  </a:cubicBezTo>
                  <a:lnTo>
                    <a:pt x="0" y="1855"/>
                  </a:lnTo>
                  <a:cubicBezTo>
                    <a:pt x="0" y="1947"/>
                    <a:pt x="93" y="2040"/>
                    <a:pt x="209" y="2040"/>
                  </a:cubicBezTo>
                  <a:cubicBezTo>
                    <a:pt x="301" y="2040"/>
                    <a:pt x="394" y="1947"/>
                    <a:pt x="394" y="1855"/>
                  </a:cubicBezTo>
                  <a:lnTo>
                    <a:pt x="394" y="209"/>
                  </a:lnTo>
                  <a:cubicBezTo>
                    <a:pt x="394" y="117"/>
                    <a:pt x="301"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82"/>
            <p:cNvSpPr/>
            <p:nvPr/>
          </p:nvSpPr>
          <p:spPr>
            <a:xfrm>
              <a:off x="3997415" y="1600722"/>
              <a:ext cx="82388" cy="82423"/>
            </a:xfrm>
            <a:custGeom>
              <a:rect b="b" l="l" r="r" t="t"/>
              <a:pathLst>
                <a:path extrusionOk="0" h="2319" w="2318">
                  <a:moveTo>
                    <a:pt x="1159" y="487"/>
                  </a:moveTo>
                  <a:cubicBezTo>
                    <a:pt x="1622" y="487"/>
                    <a:pt x="1924" y="765"/>
                    <a:pt x="1924" y="1159"/>
                  </a:cubicBezTo>
                  <a:cubicBezTo>
                    <a:pt x="1924" y="1646"/>
                    <a:pt x="1622" y="1924"/>
                    <a:pt x="1159" y="1924"/>
                  </a:cubicBezTo>
                  <a:cubicBezTo>
                    <a:pt x="765" y="1924"/>
                    <a:pt x="464" y="1646"/>
                    <a:pt x="464" y="1159"/>
                  </a:cubicBezTo>
                  <a:cubicBezTo>
                    <a:pt x="464" y="765"/>
                    <a:pt x="765" y="487"/>
                    <a:pt x="1159" y="487"/>
                  </a:cubicBezTo>
                  <a:close/>
                  <a:moveTo>
                    <a:pt x="1159" y="1"/>
                  </a:moveTo>
                  <a:cubicBezTo>
                    <a:pt x="579" y="1"/>
                    <a:pt x="0" y="580"/>
                    <a:pt x="0" y="1159"/>
                  </a:cubicBezTo>
                  <a:cubicBezTo>
                    <a:pt x="0" y="1831"/>
                    <a:pt x="579" y="2318"/>
                    <a:pt x="1159" y="2318"/>
                  </a:cubicBezTo>
                  <a:cubicBezTo>
                    <a:pt x="1831" y="2318"/>
                    <a:pt x="2318" y="1831"/>
                    <a:pt x="2318" y="1159"/>
                  </a:cubicBezTo>
                  <a:cubicBezTo>
                    <a:pt x="2318" y="580"/>
                    <a:pt x="1831" y="1"/>
                    <a:pt x="1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82"/>
            <p:cNvSpPr/>
            <p:nvPr/>
          </p:nvSpPr>
          <p:spPr>
            <a:xfrm>
              <a:off x="3910902" y="1635305"/>
              <a:ext cx="103002" cy="17345"/>
            </a:xfrm>
            <a:custGeom>
              <a:rect b="b" l="l" r="r" t="t"/>
              <a:pathLst>
                <a:path extrusionOk="0" h="488" w="2898">
                  <a:moveTo>
                    <a:pt x="209" y="1"/>
                  </a:moveTo>
                  <a:cubicBezTo>
                    <a:pt x="117" y="1"/>
                    <a:pt x="1" y="94"/>
                    <a:pt x="1" y="186"/>
                  </a:cubicBezTo>
                  <a:cubicBezTo>
                    <a:pt x="1" y="372"/>
                    <a:pt x="117" y="488"/>
                    <a:pt x="209" y="488"/>
                  </a:cubicBezTo>
                  <a:lnTo>
                    <a:pt x="2619" y="488"/>
                  </a:lnTo>
                  <a:cubicBezTo>
                    <a:pt x="2805" y="488"/>
                    <a:pt x="2898" y="372"/>
                    <a:pt x="2898" y="186"/>
                  </a:cubicBezTo>
                  <a:cubicBezTo>
                    <a:pt x="2898" y="94"/>
                    <a:pt x="2805" y="1"/>
                    <a:pt x="26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82"/>
            <p:cNvSpPr/>
            <p:nvPr/>
          </p:nvSpPr>
          <p:spPr>
            <a:xfrm>
              <a:off x="4065765" y="1635305"/>
              <a:ext cx="99697" cy="17345"/>
            </a:xfrm>
            <a:custGeom>
              <a:rect b="b" l="l" r="r" t="t"/>
              <a:pathLst>
                <a:path extrusionOk="0" h="488" w="2805">
                  <a:moveTo>
                    <a:pt x="186" y="1"/>
                  </a:moveTo>
                  <a:cubicBezTo>
                    <a:pt x="93" y="1"/>
                    <a:pt x="1" y="94"/>
                    <a:pt x="1" y="186"/>
                  </a:cubicBezTo>
                  <a:cubicBezTo>
                    <a:pt x="1" y="372"/>
                    <a:pt x="93" y="488"/>
                    <a:pt x="186" y="488"/>
                  </a:cubicBezTo>
                  <a:lnTo>
                    <a:pt x="2596" y="488"/>
                  </a:lnTo>
                  <a:cubicBezTo>
                    <a:pt x="2712" y="488"/>
                    <a:pt x="2805" y="372"/>
                    <a:pt x="2805" y="186"/>
                  </a:cubicBezTo>
                  <a:cubicBezTo>
                    <a:pt x="2805" y="94"/>
                    <a:pt x="2712" y="1"/>
                    <a:pt x="25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82"/>
            <p:cNvSpPr/>
            <p:nvPr/>
          </p:nvSpPr>
          <p:spPr>
            <a:xfrm>
              <a:off x="3983411" y="1483748"/>
              <a:ext cx="37924" cy="14039"/>
            </a:xfrm>
            <a:custGeom>
              <a:rect b="b" l="l" r="r" t="t"/>
              <a:pathLst>
                <a:path extrusionOk="0" h="395" w="1067">
                  <a:moveTo>
                    <a:pt x="185" y="1"/>
                  </a:moveTo>
                  <a:cubicBezTo>
                    <a:pt x="93" y="1"/>
                    <a:pt x="0" y="1"/>
                    <a:pt x="0" y="209"/>
                  </a:cubicBezTo>
                  <a:cubicBezTo>
                    <a:pt x="0" y="302"/>
                    <a:pt x="93" y="395"/>
                    <a:pt x="185" y="395"/>
                  </a:cubicBezTo>
                  <a:lnTo>
                    <a:pt x="765" y="395"/>
                  </a:lnTo>
                  <a:cubicBezTo>
                    <a:pt x="973" y="395"/>
                    <a:pt x="1066" y="302"/>
                    <a:pt x="1066" y="209"/>
                  </a:cubicBezTo>
                  <a:cubicBezTo>
                    <a:pt x="1066" y="1"/>
                    <a:pt x="973" y="1"/>
                    <a:pt x="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82"/>
            <p:cNvSpPr/>
            <p:nvPr/>
          </p:nvSpPr>
          <p:spPr>
            <a:xfrm>
              <a:off x="3791476" y="1483748"/>
              <a:ext cx="85693" cy="14039"/>
            </a:xfrm>
            <a:custGeom>
              <a:rect b="b" l="l" r="r" t="t"/>
              <a:pathLst>
                <a:path extrusionOk="0" h="395" w="2411">
                  <a:moveTo>
                    <a:pt x="186" y="1"/>
                  </a:moveTo>
                  <a:cubicBezTo>
                    <a:pt x="93" y="1"/>
                    <a:pt x="0" y="1"/>
                    <a:pt x="0" y="209"/>
                  </a:cubicBezTo>
                  <a:cubicBezTo>
                    <a:pt x="0" y="302"/>
                    <a:pt x="93" y="395"/>
                    <a:pt x="186" y="395"/>
                  </a:cubicBezTo>
                  <a:lnTo>
                    <a:pt x="2202" y="395"/>
                  </a:lnTo>
                  <a:cubicBezTo>
                    <a:pt x="2318" y="395"/>
                    <a:pt x="2410" y="302"/>
                    <a:pt x="2410" y="209"/>
                  </a:cubicBezTo>
                  <a:cubicBezTo>
                    <a:pt x="2410" y="1"/>
                    <a:pt x="2318" y="1"/>
                    <a:pt x="22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82"/>
            <p:cNvSpPr/>
            <p:nvPr/>
          </p:nvSpPr>
          <p:spPr>
            <a:xfrm>
              <a:off x="3915025" y="1483748"/>
              <a:ext cx="33801" cy="14039"/>
            </a:xfrm>
            <a:custGeom>
              <a:rect b="b" l="l" r="r" t="t"/>
              <a:pathLst>
                <a:path extrusionOk="0" h="395" w="951">
                  <a:moveTo>
                    <a:pt x="186" y="1"/>
                  </a:moveTo>
                  <a:cubicBezTo>
                    <a:pt x="93" y="1"/>
                    <a:pt x="1" y="1"/>
                    <a:pt x="1" y="209"/>
                  </a:cubicBezTo>
                  <a:cubicBezTo>
                    <a:pt x="1" y="302"/>
                    <a:pt x="93" y="395"/>
                    <a:pt x="186" y="395"/>
                  </a:cubicBezTo>
                  <a:lnTo>
                    <a:pt x="765" y="395"/>
                  </a:lnTo>
                  <a:cubicBezTo>
                    <a:pt x="858" y="395"/>
                    <a:pt x="951" y="302"/>
                    <a:pt x="951" y="209"/>
                  </a:cubicBezTo>
                  <a:cubicBezTo>
                    <a:pt x="951" y="1"/>
                    <a:pt x="858" y="1"/>
                    <a:pt x="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82"/>
            <p:cNvSpPr/>
            <p:nvPr/>
          </p:nvSpPr>
          <p:spPr>
            <a:xfrm>
              <a:off x="4055066" y="1483748"/>
              <a:ext cx="154894" cy="14039"/>
            </a:xfrm>
            <a:custGeom>
              <a:rect b="b" l="l" r="r" t="t"/>
              <a:pathLst>
                <a:path extrusionOk="0" h="395" w="4358">
                  <a:moveTo>
                    <a:pt x="209" y="1"/>
                  </a:moveTo>
                  <a:cubicBezTo>
                    <a:pt x="116" y="1"/>
                    <a:pt x="0" y="1"/>
                    <a:pt x="0" y="209"/>
                  </a:cubicBezTo>
                  <a:cubicBezTo>
                    <a:pt x="0" y="302"/>
                    <a:pt x="116" y="395"/>
                    <a:pt x="209" y="395"/>
                  </a:cubicBezTo>
                  <a:lnTo>
                    <a:pt x="4172" y="395"/>
                  </a:lnTo>
                  <a:cubicBezTo>
                    <a:pt x="4357" y="395"/>
                    <a:pt x="4357" y="302"/>
                    <a:pt x="4357" y="209"/>
                  </a:cubicBezTo>
                  <a:cubicBezTo>
                    <a:pt x="4357" y="1"/>
                    <a:pt x="4357" y="1"/>
                    <a:pt x="41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 name="Google Shape;1962;p82"/>
          <p:cNvGrpSpPr/>
          <p:nvPr/>
        </p:nvGrpSpPr>
        <p:grpSpPr>
          <a:xfrm>
            <a:off x="3248179" y="1821631"/>
            <a:ext cx="218725" cy="382441"/>
            <a:chOff x="2826899" y="1185575"/>
            <a:chExt cx="288328" cy="504140"/>
          </a:xfrm>
        </p:grpSpPr>
        <p:sp>
          <p:nvSpPr>
            <p:cNvPr id="1963" name="Google Shape;1963;p82"/>
            <p:cNvSpPr/>
            <p:nvPr/>
          </p:nvSpPr>
          <p:spPr>
            <a:xfrm>
              <a:off x="3087184" y="1576836"/>
              <a:ext cx="20615" cy="34618"/>
            </a:xfrm>
            <a:custGeom>
              <a:rect b="b" l="l" r="r" t="t"/>
              <a:pathLst>
                <a:path extrusionOk="0" h="974" w="580">
                  <a:moveTo>
                    <a:pt x="487" y="0"/>
                  </a:moveTo>
                  <a:cubicBezTo>
                    <a:pt x="302" y="0"/>
                    <a:pt x="209" y="93"/>
                    <a:pt x="209" y="186"/>
                  </a:cubicBezTo>
                  <a:cubicBezTo>
                    <a:pt x="116" y="394"/>
                    <a:pt x="116" y="580"/>
                    <a:pt x="0" y="673"/>
                  </a:cubicBezTo>
                  <a:lnTo>
                    <a:pt x="0" y="765"/>
                  </a:lnTo>
                  <a:cubicBezTo>
                    <a:pt x="0" y="974"/>
                    <a:pt x="116" y="974"/>
                    <a:pt x="209" y="974"/>
                  </a:cubicBezTo>
                  <a:cubicBezTo>
                    <a:pt x="302" y="974"/>
                    <a:pt x="302" y="974"/>
                    <a:pt x="394" y="858"/>
                  </a:cubicBezTo>
                  <a:cubicBezTo>
                    <a:pt x="487" y="673"/>
                    <a:pt x="487" y="487"/>
                    <a:pt x="580" y="279"/>
                  </a:cubicBezTo>
                  <a:cubicBezTo>
                    <a:pt x="580" y="186"/>
                    <a:pt x="580" y="93"/>
                    <a:pt x="4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82"/>
            <p:cNvSpPr/>
            <p:nvPr/>
          </p:nvSpPr>
          <p:spPr>
            <a:xfrm>
              <a:off x="2826899" y="1405517"/>
              <a:ext cx="247127" cy="284198"/>
            </a:xfrm>
            <a:custGeom>
              <a:rect b="b" l="l" r="r" t="t"/>
              <a:pathLst>
                <a:path extrusionOk="0" h="7996" w="6953">
                  <a:moveTo>
                    <a:pt x="4056" y="0"/>
                  </a:moveTo>
                  <a:cubicBezTo>
                    <a:pt x="1831" y="0"/>
                    <a:pt x="0" y="1831"/>
                    <a:pt x="0" y="4056"/>
                  </a:cubicBezTo>
                  <a:cubicBezTo>
                    <a:pt x="0" y="6257"/>
                    <a:pt x="1831" y="7995"/>
                    <a:pt x="4056" y="7995"/>
                  </a:cubicBezTo>
                  <a:cubicBezTo>
                    <a:pt x="5006" y="7995"/>
                    <a:pt x="5979" y="7717"/>
                    <a:pt x="6744" y="7045"/>
                  </a:cubicBezTo>
                  <a:cubicBezTo>
                    <a:pt x="6744" y="6953"/>
                    <a:pt x="6860" y="6837"/>
                    <a:pt x="6744" y="6744"/>
                  </a:cubicBezTo>
                  <a:cubicBezTo>
                    <a:pt x="6698" y="6698"/>
                    <a:pt x="6651" y="6674"/>
                    <a:pt x="6605" y="6674"/>
                  </a:cubicBezTo>
                  <a:cubicBezTo>
                    <a:pt x="6559" y="6674"/>
                    <a:pt x="6512" y="6698"/>
                    <a:pt x="6466" y="6744"/>
                  </a:cubicBezTo>
                  <a:cubicBezTo>
                    <a:pt x="5775" y="7336"/>
                    <a:pt x="4918" y="7627"/>
                    <a:pt x="4062" y="7627"/>
                  </a:cubicBezTo>
                  <a:cubicBezTo>
                    <a:pt x="3109" y="7627"/>
                    <a:pt x="2157" y="7267"/>
                    <a:pt x="1437" y="6559"/>
                  </a:cubicBezTo>
                  <a:cubicBezTo>
                    <a:pt x="93" y="5099"/>
                    <a:pt x="93" y="2897"/>
                    <a:pt x="1530" y="1437"/>
                  </a:cubicBezTo>
                  <a:cubicBezTo>
                    <a:pt x="2213" y="765"/>
                    <a:pt x="3135" y="429"/>
                    <a:pt x="4064" y="429"/>
                  </a:cubicBezTo>
                  <a:cubicBezTo>
                    <a:pt x="4994" y="429"/>
                    <a:pt x="5933" y="765"/>
                    <a:pt x="6651" y="1437"/>
                  </a:cubicBezTo>
                  <a:cubicBezTo>
                    <a:pt x="6651" y="1483"/>
                    <a:pt x="6704" y="1506"/>
                    <a:pt x="6767" y="1506"/>
                  </a:cubicBezTo>
                  <a:cubicBezTo>
                    <a:pt x="6831" y="1506"/>
                    <a:pt x="6906" y="1483"/>
                    <a:pt x="6953" y="1437"/>
                  </a:cubicBezTo>
                  <a:lnTo>
                    <a:pt x="6953" y="1159"/>
                  </a:lnTo>
                  <a:cubicBezTo>
                    <a:pt x="6165" y="464"/>
                    <a:pt x="5122" y="0"/>
                    <a:pt x="4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82"/>
            <p:cNvSpPr/>
            <p:nvPr/>
          </p:nvSpPr>
          <p:spPr>
            <a:xfrm>
              <a:off x="3094612" y="1504363"/>
              <a:ext cx="20615" cy="37924"/>
            </a:xfrm>
            <a:custGeom>
              <a:rect b="b" l="l" r="r" t="t"/>
              <a:pathLst>
                <a:path extrusionOk="0" h="1067" w="580">
                  <a:moveTo>
                    <a:pt x="93" y="0"/>
                  </a:moveTo>
                  <a:cubicBezTo>
                    <a:pt x="0" y="0"/>
                    <a:pt x="0" y="209"/>
                    <a:pt x="0" y="301"/>
                  </a:cubicBezTo>
                  <a:cubicBezTo>
                    <a:pt x="93" y="487"/>
                    <a:pt x="93" y="695"/>
                    <a:pt x="93" y="881"/>
                  </a:cubicBezTo>
                  <a:cubicBezTo>
                    <a:pt x="93" y="973"/>
                    <a:pt x="185" y="1066"/>
                    <a:pt x="278" y="1066"/>
                  </a:cubicBezTo>
                  <a:lnTo>
                    <a:pt x="371" y="1066"/>
                  </a:lnTo>
                  <a:cubicBezTo>
                    <a:pt x="487" y="1066"/>
                    <a:pt x="579" y="973"/>
                    <a:pt x="487" y="881"/>
                  </a:cubicBezTo>
                  <a:cubicBezTo>
                    <a:pt x="487" y="579"/>
                    <a:pt x="487" y="394"/>
                    <a:pt x="371" y="209"/>
                  </a:cubicBezTo>
                  <a:lnTo>
                    <a:pt x="371" y="116"/>
                  </a:lnTo>
                  <a:cubicBezTo>
                    <a:pt x="371" y="0"/>
                    <a:pt x="278" y="0"/>
                    <a:pt x="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82"/>
            <p:cNvSpPr/>
            <p:nvPr/>
          </p:nvSpPr>
          <p:spPr>
            <a:xfrm>
              <a:off x="2909253" y="1364323"/>
              <a:ext cx="123581" cy="68384"/>
            </a:xfrm>
            <a:custGeom>
              <a:rect b="b" l="l" r="r" t="t"/>
              <a:pathLst>
                <a:path extrusionOk="0" h="1924" w="3477">
                  <a:moveTo>
                    <a:pt x="487" y="0"/>
                  </a:moveTo>
                  <a:cubicBezTo>
                    <a:pt x="186" y="0"/>
                    <a:pt x="1" y="278"/>
                    <a:pt x="1" y="464"/>
                  </a:cubicBezTo>
                  <a:lnTo>
                    <a:pt x="1" y="1738"/>
                  </a:lnTo>
                  <a:cubicBezTo>
                    <a:pt x="1" y="1831"/>
                    <a:pt x="93" y="1924"/>
                    <a:pt x="186" y="1924"/>
                  </a:cubicBezTo>
                  <a:cubicBezTo>
                    <a:pt x="279" y="1924"/>
                    <a:pt x="371" y="1831"/>
                    <a:pt x="371" y="1738"/>
                  </a:cubicBezTo>
                  <a:lnTo>
                    <a:pt x="371" y="464"/>
                  </a:lnTo>
                  <a:lnTo>
                    <a:pt x="3083" y="464"/>
                  </a:lnTo>
                  <a:lnTo>
                    <a:pt x="3083" y="1738"/>
                  </a:lnTo>
                  <a:cubicBezTo>
                    <a:pt x="3083" y="1831"/>
                    <a:pt x="3176" y="1924"/>
                    <a:pt x="3268" y="1924"/>
                  </a:cubicBezTo>
                  <a:cubicBezTo>
                    <a:pt x="3384" y="1924"/>
                    <a:pt x="3477" y="1831"/>
                    <a:pt x="3477" y="1738"/>
                  </a:cubicBezTo>
                  <a:lnTo>
                    <a:pt x="3477" y="464"/>
                  </a:lnTo>
                  <a:cubicBezTo>
                    <a:pt x="3477" y="278"/>
                    <a:pt x="3268" y="0"/>
                    <a:pt x="2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82"/>
            <p:cNvSpPr/>
            <p:nvPr/>
          </p:nvSpPr>
          <p:spPr>
            <a:xfrm>
              <a:off x="2963635" y="1185575"/>
              <a:ext cx="137585" cy="195235"/>
            </a:xfrm>
            <a:custGeom>
              <a:rect b="b" l="l" r="r" t="t"/>
              <a:pathLst>
                <a:path extrusionOk="0" h="5493" w="3871">
                  <a:moveTo>
                    <a:pt x="1947" y="0"/>
                  </a:moveTo>
                  <a:cubicBezTo>
                    <a:pt x="1854" y="0"/>
                    <a:pt x="1854" y="0"/>
                    <a:pt x="1738" y="93"/>
                  </a:cubicBezTo>
                  <a:lnTo>
                    <a:pt x="116" y="3569"/>
                  </a:lnTo>
                  <a:cubicBezTo>
                    <a:pt x="0" y="3662"/>
                    <a:pt x="0" y="3755"/>
                    <a:pt x="116" y="3871"/>
                  </a:cubicBezTo>
                  <a:cubicBezTo>
                    <a:pt x="209" y="3871"/>
                    <a:pt x="394" y="3871"/>
                    <a:pt x="394" y="3755"/>
                  </a:cubicBezTo>
                  <a:lnTo>
                    <a:pt x="2132" y="394"/>
                  </a:lnTo>
                  <a:lnTo>
                    <a:pt x="3384" y="394"/>
                  </a:lnTo>
                  <a:lnTo>
                    <a:pt x="881" y="5122"/>
                  </a:lnTo>
                  <a:lnTo>
                    <a:pt x="881" y="5215"/>
                  </a:lnTo>
                  <a:cubicBezTo>
                    <a:pt x="881" y="5400"/>
                    <a:pt x="974" y="5493"/>
                    <a:pt x="1066" y="5493"/>
                  </a:cubicBezTo>
                  <a:cubicBezTo>
                    <a:pt x="1159" y="5493"/>
                    <a:pt x="1159" y="5400"/>
                    <a:pt x="1275" y="5307"/>
                  </a:cubicBezTo>
                  <a:lnTo>
                    <a:pt x="3870" y="278"/>
                  </a:lnTo>
                  <a:lnTo>
                    <a:pt x="3870" y="186"/>
                  </a:lnTo>
                  <a:cubicBezTo>
                    <a:pt x="3870" y="93"/>
                    <a:pt x="3778" y="0"/>
                    <a:pt x="36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82"/>
            <p:cNvSpPr/>
            <p:nvPr/>
          </p:nvSpPr>
          <p:spPr>
            <a:xfrm>
              <a:off x="2840050" y="1185575"/>
              <a:ext cx="168898" cy="195235"/>
            </a:xfrm>
            <a:custGeom>
              <a:rect b="b" l="l" r="r" t="t"/>
              <a:pathLst>
                <a:path extrusionOk="0" h="5493" w="4752">
                  <a:moveTo>
                    <a:pt x="1855" y="394"/>
                  </a:moveTo>
                  <a:lnTo>
                    <a:pt x="4172" y="5029"/>
                  </a:lnTo>
                  <a:lnTo>
                    <a:pt x="2898" y="5029"/>
                  </a:lnTo>
                  <a:lnTo>
                    <a:pt x="488" y="394"/>
                  </a:lnTo>
                  <a:close/>
                  <a:moveTo>
                    <a:pt x="117" y="0"/>
                  </a:moveTo>
                  <a:cubicBezTo>
                    <a:pt x="1" y="93"/>
                    <a:pt x="1" y="186"/>
                    <a:pt x="1" y="278"/>
                  </a:cubicBezTo>
                  <a:lnTo>
                    <a:pt x="2620" y="5307"/>
                  </a:lnTo>
                  <a:cubicBezTo>
                    <a:pt x="2712" y="5400"/>
                    <a:pt x="2712" y="5493"/>
                    <a:pt x="2805" y="5493"/>
                  </a:cubicBezTo>
                  <a:lnTo>
                    <a:pt x="4543" y="5493"/>
                  </a:lnTo>
                  <a:lnTo>
                    <a:pt x="4636" y="5400"/>
                  </a:lnTo>
                  <a:cubicBezTo>
                    <a:pt x="4752" y="5400"/>
                    <a:pt x="4752" y="5215"/>
                    <a:pt x="4752" y="5122"/>
                  </a:cubicBezTo>
                  <a:lnTo>
                    <a:pt x="2133" y="93"/>
                  </a:lnTo>
                  <a:cubicBezTo>
                    <a:pt x="2040" y="0"/>
                    <a:pt x="2040" y="0"/>
                    <a:pt x="19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82"/>
            <p:cNvSpPr/>
            <p:nvPr/>
          </p:nvSpPr>
          <p:spPr>
            <a:xfrm>
              <a:off x="2891944" y="1468109"/>
              <a:ext cx="158200" cy="153224"/>
            </a:xfrm>
            <a:custGeom>
              <a:rect b="b" l="l" r="r" t="t"/>
              <a:pathLst>
                <a:path extrusionOk="0" h="4311" w="4451">
                  <a:moveTo>
                    <a:pt x="2226" y="649"/>
                  </a:moveTo>
                  <a:lnTo>
                    <a:pt x="2712" y="1507"/>
                  </a:lnTo>
                  <a:cubicBezTo>
                    <a:pt x="2712" y="1599"/>
                    <a:pt x="2805" y="1599"/>
                    <a:pt x="2805" y="1715"/>
                  </a:cubicBezTo>
                  <a:lnTo>
                    <a:pt x="3871" y="1808"/>
                  </a:lnTo>
                  <a:lnTo>
                    <a:pt x="3083" y="2480"/>
                  </a:lnTo>
                  <a:cubicBezTo>
                    <a:pt x="3083" y="2573"/>
                    <a:pt x="2991" y="2665"/>
                    <a:pt x="3083" y="2665"/>
                  </a:cubicBezTo>
                  <a:lnTo>
                    <a:pt x="3176" y="3732"/>
                  </a:lnTo>
                  <a:lnTo>
                    <a:pt x="2318" y="3245"/>
                  </a:lnTo>
                  <a:lnTo>
                    <a:pt x="2226" y="3152"/>
                  </a:lnTo>
                  <a:lnTo>
                    <a:pt x="2133" y="3245"/>
                  </a:lnTo>
                  <a:lnTo>
                    <a:pt x="1252" y="3732"/>
                  </a:lnTo>
                  <a:lnTo>
                    <a:pt x="1438" y="2665"/>
                  </a:lnTo>
                  <a:cubicBezTo>
                    <a:pt x="1438" y="2665"/>
                    <a:pt x="1345" y="2573"/>
                    <a:pt x="1345" y="2480"/>
                  </a:cubicBezTo>
                  <a:lnTo>
                    <a:pt x="580" y="1808"/>
                  </a:lnTo>
                  <a:lnTo>
                    <a:pt x="1646" y="1715"/>
                  </a:lnTo>
                  <a:cubicBezTo>
                    <a:pt x="1646" y="1599"/>
                    <a:pt x="1739" y="1599"/>
                    <a:pt x="1739" y="1507"/>
                  </a:cubicBezTo>
                  <a:lnTo>
                    <a:pt x="2226" y="649"/>
                  </a:lnTo>
                  <a:close/>
                  <a:moveTo>
                    <a:pt x="2177" y="0"/>
                  </a:moveTo>
                  <a:cubicBezTo>
                    <a:pt x="2127" y="0"/>
                    <a:pt x="2075" y="23"/>
                    <a:pt x="2017" y="70"/>
                  </a:cubicBezTo>
                  <a:lnTo>
                    <a:pt x="1438" y="1321"/>
                  </a:lnTo>
                  <a:lnTo>
                    <a:pt x="186" y="1414"/>
                  </a:lnTo>
                  <a:cubicBezTo>
                    <a:pt x="94" y="1507"/>
                    <a:pt x="94" y="1507"/>
                    <a:pt x="1" y="1507"/>
                  </a:cubicBezTo>
                  <a:lnTo>
                    <a:pt x="1" y="1808"/>
                  </a:lnTo>
                  <a:lnTo>
                    <a:pt x="974" y="2758"/>
                  </a:lnTo>
                  <a:lnTo>
                    <a:pt x="766" y="4033"/>
                  </a:lnTo>
                  <a:lnTo>
                    <a:pt x="766" y="4125"/>
                  </a:lnTo>
                  <a:cubicBezTo>
                    <a:pt x="831" y="4191"/>
                    <a:pt x="908" y="4257"/>
                    <a:pt x="981" y="4257"/>
                  </a:cubicBezTo>
                  <a:cubicBezTo>
                    <a:pt x="1011" y="4257"/>
                    <a:pt x="1040" y="4245"/>
                    <a:pt x="1067" y="4218"/>
                  </a:cubicBezTo>
                  <a:lnTo>
                    <a:pt x="2226" y="3639"/>
                  </a:lnTo>
                  <a:lnTo>
                    <a:pt x="3385" y="4218"/>
                  </a:lnTo>
                  <a:lnTo>
                    <a:pt x="3477" y="4311"/>
                  </a:lnTo>
                  <a:lnTo>
                    <a:pt x="3477" y="4218"/>
                  </a:lnTo>
                  <a:cubicBezTo>
                    <a:pt x="3663" y="4218"/>
                    <a:pt x="3663" y="4125"/>
                    <a:pt x="3663" y="4033"/>
                  </a:cubicBezTo>
                  <a:lnTo>
                    <a:pt x="3477" y="2758"/>
                  </a:lnTo>
                  <a:lnTo>
                    <a:pt x="4451" y="1808"/>
                  </a:lnTo>
                  <a:lnTo>
                    <a:pt x="4451" y="1715"/>
                  </a:lnTo>
                  <a:cubicBezTo>
                    <a:pt x="4451" y="1599"/>
                    <a:pt x="4451" y="1507"/>
                    <a:pt x="4242" y="1414"/>
                  </a:cubicBezTo>
                  <a:lnTo>
                    <a:pt x="2991" y="1321"/>
                  </a:lnTo>
                  <a:lnTo>
                    <a:pt x="2411" y="70"/>
                  </a:lnTo>
                  <a:lnTo>
                    <a:pt x="2318" y="70"/>
                  </a:lnTo>
                  <a:cubicBezTo>
                    <a:pt x="2272" y="23"/>
                    <a:pt x="2226" y="0"/>
                    <a:pt x="21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 name="Google Shape;1970;p82"/>
          <p:cNvGrpSpPr/>
          <p:nvPr/>
        </p:nvGrpSpPr>
        <p:grpSpPr>
          <a:xfrm>
            <a:off x="2352083" y="1821631"/>
            <a:ext cx="383092" cy="382446"/>
            <a:chOff x="1645649" y="1185575"/>
            <a:chExt cx="504998" cy="504147"/>
          </a:xfrm>
        </p:grpSpPr>
        <p:sp>
          <p:nvSpPr>
            <p:cNvPr id="1971" name="Google Shape;1971;p82"/>
            <p:cNvSpPr/>
            <p:nvPr/>
          </p:nvSpPr>
          <p:spPr>
            <a:xfrm>
              <a:off x="1645649" y="1185575"/>
              <a:ext cx="504988" cy="504135"/>
            </a:xfrm>
            <a:custGeom>
              <a:rect b="b" l="l" r="r" t="t"/>
              <a:pathLst>
                <a:path extrusionOk="0" h="14184" w="14208">
                  <a:moveTo>
                    <a:pt x="580" y="0"/>
                  </a:moveTo>
                  <a:cubicBezTo>
                    <a:pt x="209" y="0"/>
                    <a:pt x="1" y="278"/>
                    <a:pt x="1" y="580"/>
                  </a:cubicBezTo>
                  <a:lnTo>
                    <a:pt x="1" y="13604"/>
                  </a:lnTo>
                  <a:cubicBezTo>
                    <a:pt x="1" y="13998"/>
                    <a:pt x="209" y="14183"/>
                    <a:pt x="580" y="14183"/>
                  </a:cubicBezTo>
                  <a:lnTo>
                    <a:pt x="9572" y="14183"/>
                  </a:lnTo>
                  <a:cubicBezTo>
                    <a:pt x="9665" y="14183"/>
                    <a:pt x="9758" y="14091"/>
                    <a:pt x="9758" y="13998"/>
                  </a:cubicBezTo>
                  <a:cubicBezTo>
                    <a:pt x="9758" y="13905"/>
                    <a:pt x="9665" y="13813"/>
                    <a:pt x="9572" y="13813"/>
                  </a:cubicBezTo>
                  <a:lnTo>
                    <a:pt x="580" y="13813"/>
                  </a:lnTo>
                  <a:cubicBezTo>
                    <a:pt x="488" y="13813"/>
                    <a:pt x="395" y="13720"/>
                    <a:pt x="395" y="13604"/>
                  </a:cubicBezTo>
                  <a:lnTo>
                    <a:pt x="395" y="580"/>
                  </a:lnTo>
                  <a:cubicBezTo>
                    <a:pt x="395" y="487"/>
                    <a:pt x="488" y="394"/>
                    <a:pt x="580" y="394"/>
                  </a:cubicBezTo>
                  <a:lnTo>
                    <a:pt x="13628" y="394"/>
                  </a:lnTo>
                  <a:cubicBezTo>
                    <a:pt x="13721" y="394"/>
                    <a:pt x="13813" y="487"/>
                    <a:pt x="13813" y="580"/>
                  </a:cubicBezTo>
                  <a:lnTo>
                    <a:pt x="13813" y="13604"/>
                  </a:lnTo>
                  <a:cubicBezTo>
                    <a:pt x="13813" y="13720"/>
                    <a:pt x="13721" y="13813"/>
                    <a:pt x="13628" y="13813"/>
                  </a:cubicBezTo>
                  <a:lnTo>
                    <a:pt x="12956" y="13813"/>
                  </a:lnTo>
                  <a:cubicBezTo>
                    <a:pt x="12863" y="13813"/>
                    <a:pt x="12747" y="13905"/>
                    <a:pt x="12747" y="13998"/>
                  </a:cubicBezTo>
                  <a:cubicBezTo>
                    <a:pt x="12747" y="14091"/>
                    <a:pt x="12863" y="14183"/>
                    <a:pt x="12956" y="14183"/>
                  </a:cubicBezTo>
                  <a:lnTo>
                    <a:pt x="13628" y="14183"/>
                  </a:lnTo>
                  <a:cubicBezTo>
                    <a:pt x="13906" y="14183"/>
                    <a:pt x="14207" y="13998"/>
                    <a:pt x="14207" y="13604"/>
                  </a:cubicBezTo>
                  <a:lnTo>
                    <a:pt x="14207" y="580"/>
                  </a:lnTo>
                  <a:cubicBezTo>
                    <a:pt x="14207" y="278"/>
                    <a:pt x="13906" y="0"/>
                    <a:pt x="136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82"/>
            <p:cNvSpPr/>
            <p:nvPr/>
          </p:nvSpPr>
          <p:spPr>
            <a:xfrm>
              <a:off x="2027030" y="1676500"/>
              <a:ext cx="37959" cy="13222"/>
            </a:xfrm>
            <a:custGeom>
              <a:rect b="b" l="l" r="r" t="t"/>
              <a:pathLst>
                <a:path extrusionOk="0" h="372" w="1068">
                  <a:moveTo>
                    <a:pt x="186" y="1"/>
                  </a:moveTo>
                  <a:cubicBezTo>
                    <a:pt x="94" y="1"/>
                    <a:pt x="1" y="93"/>
                    <a:pt x="1" y="186"/>
                  </a:cubicBezTo>
                  <a:cubicBezTo>
                    <a:pt x="1" y="279"/>
                    <a:pt x="94" y="371"/>
                    <a:pt x="186" y="371"/>
                  </a:cubicBezTo>
                  <a:lnTo>
                    <a:pt x="858" y="371"/>
                  </a:lnTo>
                  <a:cubicBezTo>
                    <a:pt x="974" y="371"/>
                    <a:pt x="1067" y="279"/>
                    <a:pt x="1067" y="186"/>
                  </a:cubicBezTo>
                  <a:cubicBezTo>
                    <a:pt x="1067" y="93"/>
                    <a:pt x="974" y="1"/>
                    <a:pt x="8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82"/>
            <p:cNvSpPr/>
            <p:nvPr/>
          </p:nvSpPr>
          <p:spPr>
            <a:xfrm>
              <a:off x="1889477" y="1185575"/>
              <a:ext cx="14039" cy="99697"/>
            </a:xfrm>
            <a:custGeom>
              <a:rect b="b" l="l" r="r" t="t"/>
              <a:pathLst>
                <a:path extrusionOk="0" h="2805" w="395">
                  <a:moveTo>
                    <a:pt x="209" y="0"/>
                  </a:moveTo>
                  <a:cubicBezTo>
                    <a:pt x="93" y="0"/>
                    <a:pt x="1" y="93"/>
                    <a:pt x="1" y="186"/>
                  </a:cubicBezTo>
                  <a:lnTo>
                    <a:pt x="1" y="2596"/>
                  </a:lnTo>
                  <a:cubicBezTo>
                    <a:pt x="1" y="2712"/>
                    <a:pt x="93" y="2804"/>
                    <a:pt x="209" y="2804"/>
                  </a:cubicBezTo>
                  <a:cubicBezTo>
                    <a:pt x="302" y="2804"/>
                    <a:pt x="395" y="2712"/>
                    <a:pt x="395" y="2596"/>
                  </a:cubicBezTo>
                  <a:lnTo>
                    <a:pt x="395" y="186"/>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82"/>
            <p:cNvSpPr/>
            <p:nvPr/>
          </p:nvSpPr>
          <p:spPr>
            <a:xfrm>
              <a:off x="1889477" y="1590841"/>
              <a:ext cx="14039" cy="98879"/>
            </a:xfrm>
            <a:custGeom>
              <a:rect b="b" l="l" r="r" t="t"/>
              <a:pathLst>
                <a:path extrusionOk="0" h="2782" w="395">
                  <a:moveTo>
                    <a:pt x="209" y="0"/>
                  </a:moveTo>
                  <a:cubicBezTo>
                    <a:pt x="93" y="0"/>
                    <a:pt x="1" y="93"/>
                    <a:pt x="1" y="186"/>
                  </a:cubicBezTo>
                  <a:lnTo>
                    <a:pt x="1" y="2596"/>
                  </a:lnTo>
                  <a:cubicBezTo>
                    <a:pt x="1" y="2689"/>
                    <a:pt x="93" y="2781"/>
                    <a:pt x="209" y="2781"/>
                  </a:cubicBezTo>
                  <a:cubicBezTo>
                    <a:pt x="302" y="2781"/>
                    <a:pt x="395" y="2689"/>
                    <a:pt x="395" y="2596"/>
                  </a:cubicBezTo>
                  <a:lnTo>
                    <a:pt x="395" y="186"/>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82"/>
            <p:cNvSpPr/>
            <p:nvPr/>
          </p:nvSpPr>
          <p:spPr>
            <a:xfrm>
              <a:off x="1889477" y="1336314"/>
              <a:ext cx="14039" cy="205969"/>
            </a:xfrm>
            <a:custGeom>
              <a:rect b="b" l="l" r="r" t="t"/>
              <a:pathLst>
                <a:path extrusionOk="0" h="5795" w="395">
                  <a:moveTo>
                    <a:pt x="209" y="0"/>
                  </a:moveTo>
                  <a:cubicBezTo>
                    <a:pt x="93" y="0"/>
                    <a:pt x="1" y="93"/>
                    <a:pt x="1" y="209"/>
                  </a:cubicBezTo>
                  <a:lnTo>
                    <a:pt x="1" y="5609"/>
                  </a:lnTo>
                  <a:cubicBezTo>
                    <a:pt x="1" y="5701"/>
                    <a:pt x="93" y="5794"/>
                    <a:pt x="209" y="5794"/>
                  </a:cubicBezTo>
                  <a:cubicBezTo>
                    <a:pt x="302" y="5794"/>
                    <a:pt x="395" y="5701"/>
                    <a:pt x="395" y="5609"/>
                  </a:cubicBezTo>
                  <a:lnTo>
                    <a:pt x="395" y="209"/>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82"/>
            <p:cNvSpPr/>
            <p:nvPr/>
          </p:nvSpPr>
          <p:spPr>
            <a:xfrm>
              <a:off x="1793937" y="1432673"/>
              <a:ext cx="205969" cy="14039"/>
            </a:xfrm>
            <a:custGeom>
              <a:rect b="b" l="l" r="r" t="t"/>
              <a:pathLst>
                <a:path extrusionOk="0" h="395" w="5795">
                  <a:moveTo>
                    <a:pt x="186" y="1"/>
                  </a:moveTo>
                  <a:cubicBezTo>
                    <a:pt x="93" y="1"/>
                    <a:pt x="0" y="93"/>
                    <a:pt x="0" y="186"/>
                  </a:cubicBezTo>
                  <a:cubicBezTo>
                    <a:pt x="0" y="279"/>
                    <a:pt x="93" y="395"/>
                    <a:pt x="186" y="395"/>
                  </a:cubicBezTo>
                  <a:lnTo>
                    <a:pt x="5586" y="395"/>
                  </a:lnTo>
                  <a:cubicBezTo>
                    <a:pt x="5678" y="395"/>
                    <a:pt x="5794" y="279"/>
                    <a:pt x="5794" y="186"/>
                  </a:cubicBezTo>
                  <a:cubicBezTo>
                    <a:pt x="5794" y="93"/>
                    <a:pt x="5678" y="1"/>
                    <a:pt x="55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82"/>
            <p:cNvSpPr/>
            <p:nvPr/>
          </p:nvSpPr>
          <p:spPr>
            <a:xfrm>
              <a:off x="2047645" y="1432673"/>
              <a:ext cx="103002" cy="14039"/>
            </a:xfrm>
            <a:custGeom>
              <a:rect b="b" l="l" r="r" t="t"/>
              <a:pathLst>
                <a:path extrusionOk="0" h="395" w="2898">
                  <a:moveTo>
                    <a:pt x="278" y="1"/>
                  </a:moveTo>
                  <a:cubicBezTo>
                    <a:pt x="93" y="1"/>
                    <a:pt x="0" y="93"/>
                    <a:pt x="0" y="186"/>
                  </a:cubicBezTo>
                  <a:cubicBezTo>
                    <a:pt x="0" y="279"/>
                    <a:pt x="93" y="395"/>
                    <a:pt x="278" y="395"/>
                  </a:cubicBezTo>
                  <a:lnTo>
                    <a:pt x="2712" y="395"/>
                  </a:lnTo>
                  <a:cubicBezTo>
                    <a:pt x="2805" y="395"/>
                    <a:pt x="2897" y="279"/>
                    <a:pt x="2897" y="186"/>
                  </a:cubicBezTo>
                  <a:cubicBezTo>
                    <a:pt x="2897" y="93"/>
                    <a:pt x="2805" y="1"/>
                    <a:pt x="27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82"/>
            <p:cNvSpPr/>
            <p:nvPr/>
          </p:nvSpPr>
          <p:spPr>
            <a:xfrm>
              <a:off x="1645649" y="1432673"/>
              <a:ext cx="99732" cy="14039"/>
            </a:xfrm>
            <a:custGeom>
              <a:rect b="b" l="l" r="r" t="t"/>
              <a:pathLst>
                <a:path extrusionOk="0" h="395" w="2806">
                  <a:moveTo>
                    <a:pt x="209" y="1"/>
                  </a:moveTo>
                  <a:cubicBezTo>
                    <a:pt x="1" y="1"/>
                    <a:pt x="1" y="93"/>
                    <a:pt x="1" y="186"/>
                  </a:cubicBezTo>
                  <a:cubicBezTo>
                    <a:pt x="1" y="279"/>
                    <a:pt x="1" y="395"/>
                    <a:pt x="209" y="395"/>
                  </a:cubicBezTo>
                  <a:lnTo>
                    <a:pt x="2620" y="395"/>
                  </a:lnTo>
                  <a:cubicBezTo>
                    <a:pt x="2712" y="395"/>
                    <a:pt x="2805" y="279"/>
                    <a:pt x="2805" y="186"/>
                  </a:cubicBezTo>
                  <a:cubicBezTo>
                    <a:pt x="2805" y="93"/>
                    <a:pt x="2712" y="1"/>
                    <a:pt x="26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82"/>
            <p:cNvSpPr/>
            <p:nvPr/>
          </p:nvSpPr>
          <p:spPr>
            <a:xfrm>
              <a:off x="1961986" y="1344738"/>
              <a:ext cx="126887" cy="101971"/>
            </a:xfrm>
            <a:custGeom>
              <a:rect b="b" l="l" r="r" t="t"/>
              <a:pathLst>
                <a:path extrusionOk="0" h="2869" w="3570">
                  <a:moveTo>
                    <a:pt x="1755" y="0"/>
                  </a:moveTo>
                  <a:cubicBezTo>
                    <a:pt x="1320" y="0"/>
                    <a:pt x="895" y="173"/>
                    <a:pt x="580" y="551"/>
                  </a:cubicBezTo>
                  <a:cubicBezTo>
                    <a:pt x="0" y="1223"/>
                    <a:pt x="93" y="2174"/>
                    <a:pt x="765" y="2753"/>
                  </a:cubicBezTo>
                  <a:cubicBezTo>
                    <a:pt x="811" y="2811"/>
                    <a:pt x="858" y="2840"/>
                    <a:pt x="907" y="2840"/>
                  </a:cubicBezTo>
                  <a:cubicBezTo>
                    <a:pt x="956" y="2840"/>
                    <a:pt x="1008" y="2811"/>
                    <a:pt x="1066" y="2753"/>
                  </a:cubicBezTo>
                  <a:cubicBezTo>
                    <a:pt x="1159" y="2660"/>
                    <a:pt x="1066" y="2567"/>
                    <a:pt x="1066" y="2475"/>
                  </a:cubicBezTo>
                  <a:cubicBezTo>
                    <a:pt x="950" y="2475"/>
                    <a:pt x="950" y="2382"/>
                    <a:pt x="858" y="2382"/>
                  </a:cubicBezTo>
                  <a:cubicBezTo>
                    <a:pt x="487" y="1895"/>
                    <a:pt x="487" y="1131"/>
                    <a:pt x="1066" y="737"/>
                  </a:cubicBezTo>
                  <a:cubicBezTo>
                    <a:pt x="1276" y="516"/>
                    <a:pt x="1533" y="415"/>
                    <a:pt x="1795" y="415"/>
                  </a:cubicBezTo>
                  <a:cubicBezTo>
                    <a:pt x="2112" y="415"/>
                    <a:pt x="2435" y="563"/>
                    <a:pt x="2688" y="829"/>
                  </a:cubicBezTo>
                  <a:cubicBezTo>
                    <a:pt x="3082" y="1316"/>
                    <a:pt x="2990" y="2081"/>
                    <a:pt x="2503" y="2475"/>
                  </a:cubicBezTo>
                  <a:cubicBezTo>
                    <a:pt x="2503" y="2475"/>
                    <a:pt x="2410" y="2567"/>
                    <a:pt x="2410" y="2660"/>
                  </a:cubicBezTo>
                  <a:cubicBezTo>
                    <a:pt x="2410" y="2753"/>
                    <a:pt x="2503" y="2869"/>
                    <a:pt x="2688" y="2869"/>
                  </a:cubicBezTo>
                  <a:cubicBezTo>
                    <a:pt x="2688" y="2869"/>
                    <a:pt x="2804" y="2869"/>
                    <a:pt x="2804" y="2753"/>
                  </a:cubicBezTo>
                  <a:cubicBezTo>
                    <a:pt x="2897" y="2753"/>
                    <a:pt x="2897" y="2660"/>
                    <a:pt x="2990" y="2567"/>
                  </a:cubicBezTo>
                  <a:cubicBezTo>
                    <a:pt x="3569" y="1988"/>
                    <a:pt x="3476" y="922"/>
                    <a:pt x="2804" y="343"/>
                  </a:cubicBezTo>
                  <a:cubicBezTo>
                    <a:pt x="2488" y="121"/>
                    <a:pt x="2118" y="0"/>
                    <a:pt x="17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82"/>
            <p:cNvSpPr/>
            <p:nvPr/>
          </p:nvSpPr>
          <p:spPr>
            <a:xfrm>
              <a:off x="1714852" y="1430220"/>
              <a:ext cx="116188" cy="102149"/>
            </a:xfrm>
            <a:custGeom>
              <a:rect b="b" l="l" r="r" t="t"/>
              <a:pathLst>
                <a:path extrusionOk="0" h="2874" w="3269">
                  <a:moveTo>
                    <a:pt x="661" y="0"/>
                  </a:moveTo>
                  <a:cubicBezTo>
                    <a:pt x="603" y="0"/>
                    <a:pt x="534" y="23"/>
                    <a:pt x="487" y="70"/>
                  </a:cubicBezTo>
                  <a:cubicBezTo>
                    <a:pt x="186" y="348"/>
                    <a:pt x="1" y="835"/>
                    <a:pt x="1" y="1321"/>
                  </a:cubicBezTo>
                  <a:cubicBezTo>
                    <a:pt x="1" y="2202"/>
                    <a:pt x="673" y="2874"/>
                    <a:pt x="1530" y="2874"/>
                  </a:cubicBezTo>
                  <a:cubicBezTo>
                    <a:pt x="2017" y="2874"/>
                    <a:pt x="2411" y="2665"/>
                    <a:pt x="2689" y="2295"/>
                  </a:cubicBezTo>
                  <a:cubicBezTo>
                    <a:pt x="3268" y="1623"/>
                    <a:pt x="3176" y="649"/>
                    <a:pt x="2596" y="70"/>
                  </a:cubicBezTo>
                  <a:cubicBezTo>
                    <a:pt x="2550" y="23"/>
                    <a:pt x="2480" y="0"/>
                    <a:pt x="2422" y="0"/>
                  </a:cubicBezTo>
                  <a:cubicBezTo>
                    <a:pt x="2364" y="0"/>
                    <a:pt x="2318" y="23"/>
                    <a:pt x="2318" y="70"/>
                  </a:cubicBezTo>
                  <a:cubicBezTo>
                    <a:pt x="2225" y="162"/>
                    <a:pt x="2225" y="348"/>
                    <a:pt x="2318" y="348"/>
                  </a:cubicBezTo>
                  <a:cubicBezTo>
                    <a:pt x="2318" y="464"/>
                    <a:pt x="2411" y="464"/>
                    <a:pt x="2411" y="556"/>
                  </a:cubicBezTo>
                  <a:cubicBezTo>
                    <a:pt x="2897" y="1043"/>
                    <a:pt x="2805" y="1715"/>
                    <a:pt x="2318" y="2202"/>
                  </a:cubicBezTo>
                  <a:cubicBezTo>
                    <a:pt x="2117" y="2355"/>
                    <a:pt x="1869" y="2429"/>
                    <a:pt x="1619" y="2429"/>
                  </a:cubicBezTo>
                  <a:cubicBezTo>
                    <a:pt x="1263" y="2429"/>
                    <a:pt x="904" y="2279"/>
                    <a:pt x="673" y="1993"/>
                  </a:cubicBezTo>
                  <a:cubicBezTo>
                    <a:pt x="279" y="1507"/>
                    <a:pt x="279" y="835"/>
                    <a:pt x="765" y="348"/>
                  </a:cubicBezTo>
                  <a:cubicBezTo>
                    <a:pt x="858" y="348"/>
                    <a:pt x="858" y="162"/>
                    <a:pt x="765" y="70"/>
                  </a:cubicBezTo>
                  <a:cubicBezTo>
                    <a:pt x="765" y="23"/>
                    <a:pt x="719" y="0"/>
                    <a:pt x="6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82"/>
            <p:cNvSpPr/>
            <p:nvPr/>
          </p:nvSpPr>
          <p:spPr>
            <a:xfrm>
              <a:off x="1889477" y="1509482"/>
              <a:ext cx="106308" cy="111852"/>
            </a:xfrm>
            <a:custGeom>
              <a:rect b="b" l="l" r="r" t="t"/>
              <a:pathLst>
                <a:path extrusionOk="0" h="3147" w="2991">
                  <a:moveTo>
                    <a:pt x="1247" y="0"/>
                  </a:moveTo>
                  <a:cubicBezTo>
                    <a:pt x="795" y="0"/>
                    <a:pt x="358" y="173"/>
                    <a:pt x="93" y="551"/>
                  </a:cubicBezTo>
                  <a:cubicBezTo>
                    <a:pt x="1" y="644"/>
                    <a:pt x="1" y="737"/>
                    <a:pt x="93" y="829"/>
                  </a:cubicBezTo>
                  <a:cubicBezTo>
                    <a:pt x="151" y="876"/>
                    <a:pt x="204" y="899"/>
                    <a:pt x="253" y="899"/>
                  </a:cubicBezTo>
                  <a:cubicBezTo>
                    <a:pt x="302" y="899"/>
                    <a:pt x="348" y="876"/>
                    <a:pt x="395" y="829"/>
                  </a:cubicBezTo>
                  <a:lnTo>
                    <a:pt x="487" y="737"/>
                  </a:lnTo>
                  <a:cubicBezTo>
                    <a:pt x="708" y="516"/>
                    <a:pt x="985" y="415"/>
                    <a:pt x="1259" y="415"/>
                  </a:cubicBezTo>
                  <a:cubicBezTo>
                    <a:pt x="1591" y="415"/>
                    <a:pt x="1917" y="563"/>
                    <a:pt x="2133" y="829"/>
                  </a:cubicBezTo>
                  <a:cubicBezTo>
                    <a:pt x="2620" y="1316"/>
                    <a:pt x="2527" y="2081"/>
                    <a:pt x="2040" y="2475"/>
                  </a:cubicBezTo>
                  <a:cubicBezTo>
                    <a:pt x="1810" y="2661"/>
                    <a:pt x="1517" y="2760"/>
                    <a:pt x="1230" y="2760"/>
                  </a:cubicBezTo>
                  <a:cubicBezTo>
                    <a:pt x="912" y="2760"/>
                    <a:pt x="602" y="2638"/>
                    <a:pt x="395" y="2382"/>
                  </a:cubicBezTo>
                  <a:cubicBezTo>
                    <a:pt x="302" y="2289"/>
                    <a:pt x="209" y="2289"/>
                    <a:pt x="93" y="2289"/>
                  </a:cubicBezTo>
                  <a:cubicBezTo>
                    <a:pt x="1" y="2382"/>
                    <a:pt x="1" y="2568"/>
                    <a:pt x="93" y="2568"/>
                  </a:cubicBezTo>
                  <a:cubicBezTo>
                    <a:pt x="395" y="2961"/>
                    <a:pt x="789" y="3147"/>
                    <a:pt x="1252" y="3147"/>
                  </a:cubicBezTo>
                  <a:cubicBezTo>
                    <a:pt x="1739" y="3147"/>
                    <a:pt x="2133" y="2961"/>
                    <a:pt x="2411" y="2568"/>
                  </a:cubicBezTo>
                  <a:cubicBezTo>
                    <a:pt x="2990" y="1988"/>
                    <a:pt x="2898" y="922"/>
                    <a:pt x="2318" y="343"/>
                  </a:cubicBezTo>
                  <a:cubicBezTo>
                    <a:pt x="2012" y="121"/>
                    <a:pt x="1624" y="0"/>
                    <a:pt x="12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82"/>
            <p:cNvSpPr/>
            <p:nvPr/>
          </p:nvSpPr>
          <p:spPr>
            <a:xfrm>
              <a:off x="1803818" y="1253925"/>
              <a:ext cx="103002" cy="113700"/>
            </a:xfrm>
            <a:custGeom>
              <a:rect b="b" l="l" r="r" t="t"/>
              <a:pathLst>
                <a:path extrusionOk="0" h="3199" w="2898">
                  <a:moveTo>
                    <a:pt x="1553" y="1"/>
                  </a:moveTo>
                  <a:cubicBezTo>
                    <a:pt x="673" y="1"/>
                    <a:pt x="1" y="789"/>
                    <a:pt x="1" y="1646"/>
                  </a:cubicBezTo>
                  <a:cubicBezTo>
                    <a:pt x="1" y="2527"/>
                    <a:pt x="673" y="3199"/>
                    <a:pt x="1553" y="3199"/>
                  </a:cubicBezTo>
                  <a:cubicBezTo>
                    <a:pt x="2040" y="3199"/>
                    <a:pt x="2503" y="2990"/>
                    <a:pt x="2805" y="2620"/>
                  </a:cubicBezTo>
                  <a:cubicBezTo>
                    <a:pt x="2897" y="2527"/>
                    <a:pt x="2805" y="2411"/>
                    <a:pt x="2805" y="2318"/>
                  </a:cubicBezTo>
                  <a:cubicBezTo>
                    <a:pt x="2758" y="2272"/>
                    <a:pt x="2683" y="2249"/>
                    <a:pt x="2619" y="2249"/>
                  </a:cubicBezTo>
                  <a:cubicBezTo>
                    <a:pt x="2556" y="2249"/>
                    <a:pt x="2503" y="2272"/>
                    <a:pt x="2503" y="2318"/>
                  </a:cubicBezTo>
                  <a:cubicBezTo>
                    <a:pt x="2411" y="2411"/>
                    <a:pt x="2411" y="2411"/>
                    <a:pt x="2318" y="2527"/>
                  </a:cubicBezTo>
                  <a:cubicBezTo>
                    <a:pt x="2117" y="2680"/>
                    <a:pt x="1885" y="2754"/>
                    <a:pt x="1647" y="2754"/>
                  </a:cubicBezTo>
                  <a:cubicBezTo>
                    <a:pt x="1308" y="2754"/>
                    <a:pt x="958" y="2604"/>
                    <a:pt x="673" y="2318"/>
                  </a:cubicBezTo>
                  <a:cubicBezTo>
                    <a:pt x="302" y="1832"/>
                    <a:pt x="302" y="1160"/>
                    <a:pt x="881" y="673"/>
                  </a:cubicBezTo>
                  <a:cubicBezTo>
                    <a:pt x="1072" y="520"/>
                    <a:pt x="1303" y="446"/>
                    <a:pt x="1541" y="446"/>
                  </a:cubicBezTo>
                  <a:cubicBezTo>
                    <a:pt x="1879" y="446"/>
                    <a:pt x="2231" y="596"/>
                    <a:pt x="2503" y="881"/>
                  </a:cubicBezTo>
                  <a:cubicBezTo>
                    <a:pt x="2503" y="928"/>
                    <a:pt x="2556" y="951"/>
                    <a:pt x="2619" y="951"/>
                  </a:cubicBezTo>
                  <a:cubicBezTo>
                    <a:pt x="2683" y="951"/>
                    <a:pt x="2758" y="928"/>
                    <a:pt x="2805" y="881"/>
                  </a:cubicBezTo>
                  <a:cubicBezTo>
                    <a:pt x="2805" y="789"/>
                    <a:pt x="2897" y="673"/>
                    <a:pt x="2805" y="580"/>
                  </a:cubicBezTo>
                  <a:cubicBezTo>
                    <a:pt x="2503" y="209"/>
                    <a:pt x="2040" y="1"/>
                    <a:pt x="15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 name="Google Shape;1983;p82"/>
          <p:cNvGrpSpPr/>
          <p:nvPr/>
        </p:nvGrpSpPr>
        <p:grpSpPr>
          <a:xfrm>
            <a:off x="1586624" y="1821631"/>
            <a:ext cx="278717" cy="382446"/>
            <a:chOff x="636608" y="1185575"/>
            <a:chExt cx="367410" cy="504147"/>
          </a:xfrm>
        </p:grpSpPr>
        <p:sp>
          <p:nvSpPr>
            <p:cNvPr id="1984" name="Google Shape;1984;p82"/>
            <p:cNvSpPr/>
            <p:nvPr/>
          </p:nvSpPr>
          <p:spPr>
            <a:xfrm>
              <a:off x="839241" y="1676500"/>
              <a:ext cx="37924" cy="13222"/>
            </a:xfrm>
            <a:custGeom>
              <a:rect b="b" l="l" r="r" t="t"/>
              <a:pathLst>
                <a:path extrusionOk="0" h="372" w="1067">
                  <a:moveTo>
                    <a:pt x="209" y="1"/>
                  </a:moveTo>
                  <a:cubicBezTo>
                    <a:pt x="93" y="1"/>
                    <a:pt x="0" y="93"/>
                    <a:pt x="0" y="186"/>
                  </a:cubicBezTo>
                  <a:cubicBezTo>
                    <a:pt x="0" y="279"/>
                    <a:pt x="93" y="371"/>
                    <a:pt x="209" y="371"/>
                  </a:cubicBezTo>
                  <a:lnTo>
                    <a:pt x="788" y="371"/>
                  </a:lnTo>
                  <a:cubicBezTo>
                    <a:pt x="974" y="371"/>
                    <a:pt x="1066" y="279"/>
                    <a:pt x="1066" y="186"/>
                  </a:cubicBezTo>
                  <a:cubicBezTo>
                    <a:pt x="1066" y="93"/>
                    <a:pt x="974" y="1"/>
                    <a:pt x="7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82"/>
            <p:cNvSpPr/>
            <p:nvPr/>
          </p:nvSpPr>
          <p:spPr>
            <a:xfrm>
              <a:off x="636608" y="1212766"/>
              <a:ext cx="96391" cy="476945"/>
            </a:xfrm>
            <a:custGeom>
              <a:rect b="b" l="l" r="r" t="t"/>
              <a:pathLst>
                <a:path extrusionOk="0" h="13419" w="2712">
                  <a:moveTo>
                    <a:pt x="209" y="0"/>
                  </a:moveTo>
                  <a:cubicBezTo>
                    <a:pt x="116" y="0"/>
                    <a:pt x="0" y="93"/>
                    <a:pt x="0" y="209"/>
                  </a:cubicBezTo>
                  <a:lnTo>
                    <a:pt x="0" y="13233"/>
                  </a:lnTo>
                  <a:cubicBezTo>
                    <a:pt x="0" y="13326"/>
                    <a:pt x="116" y="13418"/>
                    <a:pt x="209" y="13418"/>
                  </a:cubicBezTo>
                  <a:lnTo>
                    <a:pt x="2526" y="13418"/>
                  </a:lnTo>
                  <a:cubicBezTo>
                    <a:pt x="2619" y="13418"/>
                    <a:pt x="2712" y="13326"/>
                    <a:pt x="2712" y="13233"/>
                  </a:cubicBezTo>
                  <a:cubicBezTo>
                    <a:pt x="2712" y="13140"/>
                    <a:pt x="2619" y="13048"/>
                    <a:pt x="2526" y="13048"/>
                  </a:cubicBezTo>
                  <a:lnTo>
                    <a:pt x="487" y="13048"/>
                  </a:lnTo>
                  <a:lnTo>
                    <a:pt x="487" y="394"/>
                  </a:lnTo>
                  <a:lnTo>
                    <a:pt x="2526" y="394"/>
                  </a:lnTo>
                  <a:cubicBezTo>
                    <a:pt x="2619" y="394"/>
                    <a:pt x="2712" y="301"/>
                    <a:pt x="2712" y="209"/>
                  </a:cubicBezTo>
                  <a:cubicBezTo>
                    <a:pt x="2712" y="93"/>
                    <a:pt x="2619" y="0"/>
                    <a:pt x="25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82"/>
            <p:cNvSpPr/>
            <p:nvPr/>
          </p:nvSpPr>
          <p:spPr>
            <a:xfrm>
              <a:off x="767585" y="1676500"/>
              <a:ext cx="37924" cy="13222"/>
            </a:xfrm>
            <a:custGeom>
              <a:rect b="b" l="l" r="r" t="t"/>
              <a:pathLst>
                <a:path extrusionOk="0" h="372" w="1067">
                  <a:moveTo>
                    <a:pt x="186" y="1"/>
                  </a:moveTo>
                  <a:cubicBezTo>
                    <a:pt x="93" y="1"/>
                    <a:pt x="0" y="93"/>
                    <a:pt x="0" y="186"/>
                  </a:cubicBezTo>
                  <a:cubicBezTo>
                    <a:pt x="0" y="279"/>
                    <a:pt x="93" y="371"/>
                    <a:pt x="186" y="371"/>
                  </a:cubicBezTo>
                  <a:lnTo>
                    <a:pt x="765" y="371"/>
                  </a:lnTo>
                  <a:cubicBezTo>
                    <a:pt x="950" y="371"/>
                    <a:pt x="1066" y="279"/>
                    <a:pt x="1066" y="186"/>
                  </a:cubicBezTo>
                  <a:cubicBezTo>
                    <a:pt x="1066" y="93"/>
                    <a:pt x="950" y="1"/>
                    <a:pt x="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82"/>
            <p:cNvSpPr/>
            <p:nvPr/>
          </p:nvSpPr>
          <p:spPr>
            <a:xfrm>
              <a:off x="911714" y="1212766"/>
              <a:ext cx="92304" cy="476945"/>
            </a:xfrm>
            <a:custGeom>
              <a:rect b="b" l="l" r="r" t="t"/>
              <a:pathLst>
                <a:path extrusionOk="0" h="13419" w="2597">
                  <a:moveTo>
                    <a:pt x="186" y="0"/>
                  </a:moveTo>
                  <a:cubicBezTo>
                    <a:pt x="93" y="0"/>
                    <a:pt x="1" y="93"/>
                    <a:pt x="1" y="209"/>
                  </a:cubicBezTo>
                  <a:cubicBezTo>
                    <a:pt x="1" y="301"/>
                    <a:pt x="93" y="394"/>
                    <a:pt x="186" y="394"/>
                  </a:cubicBezTo>
                  <a:lnTo>
                    <a:pt x="2226" y="394"/>
                  </a:lnTo>
                  <a:lnTo>
                    <a:pt x="2226" y="13048"/>
                  </a:lnTo>
                  <a:lnTo>
                    <a:pt x="186" y="13048"/>
                  </a:lnTo>
                  <a:cubicBezTo>
                    <a:pt x="93" y="13048"/>
                    <a:pt x="1" y="13140"/>
                    <a:pt x="1" y="13233"/>
                  </a:cubicBezTo>
                  <a:cubicBezTo>
                    <a:pt x="1" y="13326"/>
                    <a:pt x="93" y="13418"/>
                    <a:pt x="186" y="13418"/>
                  </a:cubicBezTo>
                  <a:lnTo>
                    <a:pt x="2411" y="13418"/>
                  </a:lnTo>
                  <a:cubicBezTo>
                    <a:pt x="2504" y="13418"/>
                    <a:pt x="2596" y="13326"/>
                    <a:pt x="2596" y="13233"/>
                  </a:cubicBezTo>
                  <a:lnTo>
                    <a:pt x="2596" y="209"/>
                  </a:lnTo>
                  <a:cubicBezTo>
                    <a:pt x="2596" y="93"/>
                    <a:pt x="2504" y="0"/>
                    <a:pt x="24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82"/>
            <p:cNvSpPr/>
            <p:nvPr/>
          </p:nvSpPr>
          <p:spPr>
            <a:xfrm>
              <a:off x="718962" y="1185575"/>
              <a:ext cx="205969" cy="68384"/>
            </a:xfrm>
            <a:custGeom>
              <a:rect b="b" l="l" r="r" t="t"/>
              <a:pathLst>
                <a:path extrusionOk="0" h="1924" w="5795">
                  <a:moveTo>
                    <a:pt x="5424" y="394"/>
                  </a:moveTo>
                  <a:lnTo>
                    <a:pt x="5424" y="1553"/>
                  </a:lnTo>
                  <a:lnTo>
                    <a:pt x="395" y="1553"/>
                  </a:lnTo>
                  <a:lnTo>
                    <a:pt x="395" y="394"/>
                  </a:lnTo>
                  <a:close/>
                  <a:moveTo>
                    <a:pt x="302" y="0"/>
                  </a:moveTo>
                  <a:cubicBezTo>
                    <a:pt x="117" y="0"/>
                    <a:pt x="1" y="93"/>
                    <a:pt x="1" y="278"/>
                  </a:cubicBezTo>
                  <a:lnTo>
                    <a:pt x="1" y="1646"/>
                  </a:lnTo>
                  <a:cubicBezTo>
                    <a:pt x="1" y="1831"/>
                    <a:pt x="117" y="1924"/>
                    <a:pt x="302" y="1924"/>
                  </a:cubicBezTo>
                  <a:lnTo>
                    <a:pt x="5516" y="1924"/>
                  </a:lnTo>
                  <a:cubicBezTo>
                    <a:pt x="5702" y="1924"/>
                    <a:pt x="5795" y="1831"/>
                    <a:pt x="5795" y="1646"/>
                  </a:cubicBezTo>
                  <a:lnTo>
                    <a:pt x="5795" y="278"/>
                  </a:lnTo>
                  <a:cubicBezTo>
                    <a:pt x="5795" y="93"/>
                    <a:pt x="5702" y="0"/>
                    <a:pt x="55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82"/>
            <p:cNvSpPr/>
            <p:nvPr/>
          </p:nvSpPr>
          <p:spPr>
            <a:xfrm>
              <a:off x="726390" y="1285239"/>
              <a:ext cx="191965" cy="195235"/>
            </a:xfrm>
            <a:custGeom>
              <a:rect b="b" l="l" r="r" t="t"/>
              <a:pathLst>
                <a:path extrusionOk="0" h="5493" w="5401">
                  <a:moveTo>
                    <a:pt x="2897" y="487"/>
                  </a:moveTo>
                  <a:lnTo>
                    <a:pt x="2897" y="765"/>
                  </a:lnTo>
                  <a:cubicBezTo>
                    <a:pt x="2897" y="858"/>
                    <a:pt x="2990" y="858"/>
                    <a:pt x="3083" y="951"/>
                  </a:cubicBezTo>
                  <a:cubicBezTo>
                    <a:pt x="3268" y="951"/>
                    <a:pt x="3477" y="1067"/>
                    <a:pt x="3662" y="1159"/>
                  </a:cubicBezTo>
                  <a:cubicBezTo>
                    <a:pt x="3708" y="1206"/>
                    <a:pt x="3755" y="1229"/>
                    <a:pt x="3804" y="1229"/>
                  </a:cubicBezTo>
                  <a:cubicBezTo>
                    <a:pt x="3853" y="1229"/>
                    <a:pt x="3905" y="1206"/>
                    <a:pt x="3963" y="1159"/>
                  </a:cubicBezTo>
                  <a:lnTo>
                    <a:pt x="4149" y="951"/>
                  </a:lnTo>
                  <a:lnTo>
                    <a:pt x="4427" y="1252"/>
                  </a:lnTo>
                  <a:lnTo>
                    <a:pt x="4241" y="1437"/>
                  </a:lnTo>
                  <a:lnTo>
                    <a:pt x="4241" y="1739"/>
                  </a:lnTo>
                  <a:cubicBezTo>
                    <a:pt x="4334" y="1924"/>
                    <a:pt x="4427" y="2109"/>
                    <a:pt x="4543" y="2411"/>
                  </a:cubicBezTo>
                  <a:cubicBezTo>
                    <a:pt x="4543" y="2411"/>
                    <a:pt x="4635" y="2503"/>
                    <a:pt x="4728" y="2503"/>
                  </a:cubicBezTo>
                  <a:lnTo>
                    <a:pt x="5006" y="2596"/>
                  </a:lnTo>
                  <a:lnTo>
                    <a:pt x="5006" y="2990"/>
                  </a:lnTo>
                  <a:lnTo>
                    <a:pt x="4728" y="2990"/>
                  </a:lnTo>
                  <a:cubicBezTo>
                    <a:pt x="4635" y="2990"/>
                    <a:pt x="4543" y="3083"/>
                    <a:pt x="4543" y="3175"/>
                  </a:cubicBezTo>
                  <a:cubicBezTo>
                    <a:pt x="4427" y="3384"/>
                    <a:pt x="4334" y="3569"/>
                    <a:pt x="4241" y="3755"/>
                  </a:cubicBezTo>
                  <a:lnTo>
                    <a:pt x="4241" y="4056"/>
                  </a:lnTo>
                  <a:lnTo>
                    <a:pt x="4427" y="4241"/>
                  </a:lnTo>
                  <a:lnTo>
                    <a:pt x="4149" y="4543"/>
                  </a:lnTo>
                  <a:lnTo>
                    <a:pt x="3963" y="4334"/>
                  </a:lnTo>
                  <a:cubicBezTo>
                    <a:pt x="3905" y="4288"/>
                    <a:pt x="3853" y="4265"/>
                    <a:pt x="3804" y="4265"/>
                  </a:cubicBezTo>
                  <a:cubicBezTo>
                    <a:pt x="3755" y="4265"/>
                    <a:pt x="3708" y="4288"/>
                    <a:pt x="3662" y="4334"/>
                  </a:cubicBezTo>
                  <a:cubicBezTo>
                    <a:pt x="3477" y="4427"/>
                    <a:pt x="3268" y="4543"/>
                    <a:pt x="3083" y="4635"/>
                  </a:cubicBezTo>
                  <a:cubicBezTo>
                    <a:pt x="2990" y="4635"/>
                    <a:pt x="2897" y="4635"/>
                    <a:pt x="2897" y="4728"/>
                  </a:cubicBezTo>
                  <a:lnTo>
                    <a:pt x="2897" y="5006"/>
                  </a:lnTo>
                  <a:lnTo>
                    <a:pt x="2503" y="5006"/>
                  </a:lnTo>
                  <a:lnTo>
                    <a:pt x="2411" y="4728"/>
                  </a:lnTo>
                  <a:cubicBezTo>
                    <a:pt x="2411" y="4635"/>
                    <a:pt x="2411" y="4635"/>
                    <a:pt x="2318" y="4635"/>
                  </a:cubicBezTo>
                  <a:cubicBezTo>
                    <a:pt x="2017" y="4543"/>
                    <a:pt x="1831" y="4427"/>
                    <a:pt x="1646" y="4334"/>
                  </a:cubicBezTo>
                  <a:cubicBezTo>
                    <a:pt x="1646" y="4288"/>
                    <a:pt x="1594" y="4265"/>
                    <a:pt x="1542" y="4265"/>
                  </a:cubicBezTo>
                  <a:cubicBezTo>
                    <a:pt x="1489" y="4265"/>
                    <a:pt x="1437" y="4288"/>
                    <a:pt x="1437" y="4334"/>
                  </a:cubicBezTo>
                  <a:lnTo>
                    <a:pt x="1159" y="4543"/>
                  </a:lnTo>
                  <a:lnTo>
                    <a:pt x="951" y="4241"/>
                  </a:lnTo>
                  <a:lnTo>
                    <a:pt x="1066" y="4056"/>
                  </a:lnTo>
                  <a:cubicBezTo>
                    <a:pt x="1159" y="3963"/>
                    <a:pt x="1159" y="3848"/>
                    <a:pt x="1159" y="3755"/>
                  </a:cubicBezTo>
                  <a:cubicBezTo>
                    <a:pt x="951" y="3569"/>
                    <a:pt x="858" y="3384"/>
                    <a:pt x="858" y="3175"/>
                  </a:cubicBezTo>
                  <a:cubicBezTo>
                    <a:pt x="858" y="3083"/>
                    <a:pt x="765" y="2990"/>
                    <a:pt x="672" y="2990"/>
                  </a:cubicBezTo>
                  <a:lnTo>
                    <a:pt x="371" y="2990"/>
                  </a:lnTo>
                  <a:lnTo>
                    <a:pt x="371" y="2596"/>
                  </a:lnTo>
                  <a:lnTo>
                    <a:pt x="672" y="2503"/>
                  </a:lnTo>
                  <a:cubicBezTo>
                    <a:pt x="765" y="2503"/>
                    <a:pt x="858" y="2411"/>
                    <a:pt x="858" y="2411"/>
                  </a:cubicBezTo>
                  <a:cubicBezTo>
                    <a:pt x="858" y="2109"/>
                    <a:pt x="951" y="1924"/>
                    <a:pt x="1159" y="1739"/>
                  </a:cubicBezTo>
                  <a:cubicBezTo>
                    <a:pt x="1159" y="1646"/>
                    <a:pt x="1159" y="1530"/>
                    <a:pt x="1066" y="1437"/>
                  </a:cubicBezTo>
                  <a:lnTo>
                    <a:pt x="951" y="1252"/>
                  </a:lnTo>
                  <a:lnTo>
                    <a:pt x="1159" y="951"/>
                  </a:lnTo>
                  <a:lnTo>
                    <a:pt x="1437" y="1159"/>
                  </a:lnTo>
                  <a:cubicBezTo>
                    <a:pt x="1437" y="1206"/>
                    <a:pt x="1460" y="1229"/>
                    <a:pt x="1498" y="1229"/>
                  </a:cubicBezTo>
                  <a:cubicBezTo>
                    <a:pt x="1536" y="1229"/>
                    <a:pt x="1588" y="1206"/>
                    <a:pt x="1646" y="1159"/>
                  </a:cubicBezTo>
                  <a:cubicBezTo>
                    <a:pt x="1831" y="1067"/>
                    <a:pt x="2017" y="951"/>
                    <a:pt x="2318" y="951"/>
                  </a:cubicBezTo>
                  <a:cubicBezTo>
                    <a:pt x="2411" y="858"/>
                    <a:pt x="2411" y="858"/>
                    <a:pt x="2411" y="765"/>
                  </a:cubicBezTo>
                  <a:lnTo>
                    <a:pt x="2503" y="487"/>
                  </a:lnTo>
                  <a:close/>
                  <a:moveTo>
                    <a:pt x="2411" y="0"/>
                  </a:moveTo>
                  <a:cubicBezTo>
                    <a:pt x="2225" y="0"/>
                    <a:pt x="2109" y="186"/>
                    <a:pt x="2109" y="279"/>
                  </a:cubicBezTo>
                  <a:lnTo>
                    <a:pt x="2017" y="580"/>
                  </a:lnTo>
                  <a:cubicBezTo>
                    <a:pt x="1924" y="580"/>
                    <a:pt x="1739" y="673"/>
                    <a:pt x="1530" y="765"/>
                  </a:cubicBezTo>
                  <a:lnTo>
                    <a:pt x="1345" y="580"/>
                  </a:lnTo>
                  <a:cubicBezTo>
                    <a:pt x="1298" y="533"/>
                    <a:pt x="1229" y="510"/>
                    <a:pt x="1156" y="510"/>
                  </a:cubicBezTo>
                  <a:cubicBezTo>
                    <a:pt x="1084" y="510"/>
                    <a:pt x="1008" y="533"/>
                    <a:pt x="951" y="580"/>
                  </a:cubicBezTo>
                  <a:lnTo>
                    <a:pt x="580" y="1067"/>
                  </a:lnTo>
                  <a:cubicBezTo>
                    <a:pt x="487" y="1159"/>
                    <a:pt x="487" y="1345"/>
                    <a:pt x="580" y="1437"/>
                  </a:cubicBezTo>
                  <a:lnTo>
                    <a:pt x="672" y="1646"/>
                  </a:lnTo>
                  <a:cubicBezTo>
                    <a:pt x="580" y="1831"/>
                    <a:pt x="580" y="1924"/>
                    <a:pt x="487" y="2109"/>
                  </a:cubicBezTo>
                  <a:lnTo>
                    <a:pt x="186" y="2225"/>
                  </a:lnTo>
                  <a:cubicBezTo>
                    <a:pt x="93" y="2225"/>
                    <a:pt x="0" y="2318"/>
                    <a:pt x="0" y="2411"/>
                  </a:cubicBezTo>
                  <a:lnTo>
                    <a:pt x="0" y="3083"/>
                  </a:lnTo>
                  <a:cubicBezTo>
                    <a:pt x="0" y="3175"/>
                    <a:pt x="93" y="3268"/>
                    <a:pt x="186" y="3384"/>
                  </a:cubicBezTo>
                  <a:lnTo>
                    <a:pt x="487" y="3384"/>
                  </a:lnTo>
                  <a:cubicBezTo>
                    <a:pt x="580" y="3569"/>
                    <a:pt x="580" y="3755"/>
                    <a:pt x="672" y="3848"/>
                  </a:cubicBezTo>
                  <a:lnTo>
                    <a:pt x="487" y="4056"/>
                  </a:lnTo>
                  <a:cubicBezTo>
                    <a:pt x="487" y="4241"/>
                    <a:pt x="487" y="4334"/>
                    <a:pt x="580" y="4427"/>
                  </a:cubicBezTo>
                  <a:lnTo>
                    <a:pt x="951" y="4914"/>
                  </a:lnTo>
                  <a:cubicBezTo>
                    <a:pt x="1008" y="4960"/>
                    <a:pt x="1084" y="4983"/>
                    <a:pt x="1156" y="4983"/>
                  </a:cubicBezTo>
                  <a:cubicBezTo>
                    <a:pt x="1229" y="4983"/>
                    <a:pt x="1298" y="4960"/>
                    <a:pt x="1345" y="4914"/>
                  </a:cubicBezTo>
                  <a:lnTo>
                    <a:pt x="1530" y="4728"/>
                  </a:lnTo>
                  <a:cubicBezTo>
                    <a:pt x="1739" y="4821"/>
                    <a:pt x="1924" y="4914"/>
                    <a:pt x="2017" y="4914"/>
                  </a:cubicBezTo>
                  <a:lnTo>
                    <a:pt x="2109" y="5215"/>
                  </a:lnTo>
                  <a:cubicBezTo>
                    <a:pt x="2109" y="5400"/>
                    <a:pt x="2225" y="5493"/>
                    <a:pt x="2411" y="5493"/>
                  </a:cubicBezTo>
                  <a:lnTo>
                    <a:pt x="2990" y="5493"/>
                  </a:lnTo>
                  <a:cubicBezTo>
                    <a:pt x="3083" y="5493"/>
                    <a:pt x="3268" y="5400"/>
                    <a:pt x="3268" y="5215"/>
                  </a:cubicBezTo>
                  <a:lnTo>
                    <a:pt x="3268" y="4914"/>
                  </a:lnTo>
                  <a:cubicBezTo>
                    <a:pt x="3477" y="4914"/>
                    <a:pt x="3662" y="4821"/>
                    <a:pt x="3755" y="4728"/>
                  </a:cubicBezTo>
                  <a:lnTo>
                    <a:pt x="4056" y="4914"/>
                  </a:lnTo>
                  <a:cubicBezTo>
                    <a:pt x="4102" y="4960"/>
                    <a:pt x="4149" y="4983"/>
                    <a:pt x="4207" y="4983"/>
                  </a:cubicBezTo>
                  <a:cubicBezTo>
                    <a:pt x="4265" y="4983"/>
                    <a:pt x="4334" y="4960"/>
                    <a:pt x="4427" y="4914"/>
                  </a:cubicBezTo>
                  <a:lnTo>
                    <a:pt x="4821" y="4427"/>
                  </a:lnTo>
                  <a:cubicBezTo>
                    <a:pt x="4914" y="4334"/>
                    <a:pt x="4914" y="4241"/>
                    <a:pt x="4821" y="4056"/>
                  </a:cubicBezTo>
                  <a:lnTo>
                    <a:pt x="4635" y="3848"/>
                  </a:lnTo>
                  <a:cubicBezTo>
                    <a:pt x="4728" y="3755"/>
                    <a:pt x="4821" y="3569"/>
                    <a:pt x="4914" y="3384"/>
                  </a:cubicBezTo>
                  <a:lnTo>
                    <a:pt x="5122" y="3384"/>
                  </a:lnTo>
                  <a:cubicBezTo>
                    <a:pt x="5307" y="3268"/>
                    <a:pt x="5400" y="3175"/>
                    <a:pt x="5400" y="3083"/>
                  </a:cubicBezTo>
                  <a:lnTo>
                    <a:pt x="5400" y="2411"/>
                  </a:lnTo>
                  <a:cubicBezTo>
                    <a:pt x="5400" y="2318"/>
                    <a:pt x="5307" y="2225"/>
                    <a:pt x="5122" y="2225"/>
                  </a:cubicBezTo>
                  <a:lnTo>
                    <a:pt x="4914" y="2109"/>
                  </a:lnTo>
                  <a:cubicBezTo>
                    <a:pt x="4821" y="1924"/>
                    <a:pt x="4728" y="1831"/>
                    <a:pt x="4635" y="1646"/>
                  </a:cubicBezTo>
                  <a:lnTo>
                    <a:pt x="4821" y="1437"/>
                  </a:lnTo>
                  <a:cubicBezTo>
                    <a:pt x="4914" y="1345"/>
                    <a:pt x="4914" y="1159"/>
                    <a:pt x="4821" y="1067"/>
                  </a:cubicBezTo>
                  <a:lnTo>
                    <a:pt x="4427" y="580"/>
                  </a:lnTo>
                  <a:cubicBezTo>
                    <a:pt x="4334" y="533"/>
                    <a:pt x="4265" y="510"/>
                    <a:pt x="4207" y="510"/>
                  </a:cubicBezTo>
                  <a:cubicBezTo>
                    <a:pt x="4149" y="510"/>
                    <a:pt x="4102" y="533"/>
                    <a:pt x="4056" y="580"/>
                  </a:cubicBezTo>
                  <a:lnTo>
                    <a:pt x="3755" y="765"/>
                  </a:lnTo>
                  <a:cubicBezTo>
                    <a:pt x="3662" y="673"/>
                    <a:pt x="3477" y="580"/>
                    <a:pt x="3268" y="580"/>
                  </a:cubicBezTo>
                  <a:lnTo>
                    <a:pt x="3268" y="279"/>
                  </a:lnTo>
                  <a:cubicBezTo>
                    <a:pt x="3268" y="186"/>
                    <a:pt x="3083" y="0"/>
                    <a:pt x="2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82"/>
            <p:cNvSpPr/>
            <p:nvPr/>
          </p:nvSpPr>
          <p:spPr>
            <a:xfrm>
              <a:off x="774161" y="1333009"/>
              <a:ext cx="96427" cy="99697"/>
            </a:xfrm>
            <a:custGeom>
              <a:rect b="b" l="l" r="r" t="t"/>
              <a:pathLst>
                <a:path extrusionOk="0" h="2805" w="2713">
                  <a:moveTo>
                    <a:pt x="1345" y="487"/>
                  </a:moveTo>
                  <a:cubicBezTo>
                    <a:pt x="1831" y="487"/>
                    <a:pt x="2318" y="881"/>
                    <a:pt x="2318" y="1461"/>
                  </a:cubicBezTo>
                  <a:cubicBezTo>
                    <a:pt x="2318" y="1924"/>
                    <a:pt x="1831" y="2411"/>
                    <a:pt x="1345" y="2411"/>
                  </a:cubicBezTo>
                  <a:cubicBezTo>
                    <a:pt x="765" y="2411"/>
                    <a:pt x="395" y="1924"/>
                    <a:pt x="395" y="1461"/>
                  </a:cubicBezTo>
                  <a:cubicBezTo>
                    <a:pt x="395" y="881"/>
                    <a:pt x="765" y="487"/>
                    <a:pt x="1345" y="487"/>
                  </a:cubicBezTo>
                  <a:close/>
                  <a:moveTo>
                    <a:pt x="1345" y="1"/>
                  </a:moveTo>
                  <a:cubicBezTo>
                    <a:pt x="580" y="1"/>
                    <a:pt x="1" y="673"/>
                    <a:pt x="1" y="1461"/>
                  </a:cubicBezTo>
                  <a:cubicBezTo>
                    <a:pt x="1" y="2133"/>
                    <a:pt x="580" y="2805"/>
                    <a:pt x="1345" y="2805"/>
                  </a:cubicBezTo>
                  <a:cubicBezTo>
                    <a:pt x="2133" y="2805"/>
                    <a:pt x="2712" y="2133"/>
                    <a:pt x="2712" y="1461"/>
                  </a:cubicBezTo>
                  <a:cubicBezTo>
                    <a:pt x="2712" y="673"/>
                    <a:pt x="2133" y="1"/>
                    <a:pt x="1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82"/>
            <p:cNvSpPr/>
            <p:nvPr/>
          </p:nvSpPr>
          <p:spPr>
            <a:xfrm>
              <a:off x="688501" y="1508451"/>
              <a:ext cx="267742" cy="16527"/>
            </a:xfrm>
            <a:custGeom>
              <a:rect b="b" l="l" r="r" t="t"/>
              <a:pathLst>
                <a:path extrusionOk="0" h="465" w="7533">
                  <a:moveTo>
                    <a:pt x="186" y="1"/>
                  </a:moveTo>
                  <a:cubicBezTo>
                    <a:pt x="93" y="1"/>
                    <a:pt x="0" y="94"/>
                    <a:pt x="0" y="279"/>
                  </a:cubicBezTo>
                  <a:cubicBezTo>
                    <a:pt x="0" y="372"/>
                    <a:pt x="93" y="464"/>
                    <a:pt x="186" y="464"/>
                  </a:cubicBezTo>
                  <a:lnTo>
                    <a:pt x="7347" y="464"/>
                  </a:lnTo>
                  <a:cubicBezTo>
                    <a:pt x="7440" y="464"/>
                    <a:pt x="7532" y="372"/>
                    <a:pt x="7532" y="279"/>
                  </a:cubicBezTo>
                  <a:cubicBezTo>
                    <a:pt x="7532" y="94"/>
                    <a:pt x="7440" y="1"/>
                    <a:pt x="7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82"/>
            <p:cNvSpPr/>
            <p:nvPr/>
          </p:nvSpPr>
          <p:spPr>
            <a:xfrm>
              <a:off x="688501" y="1566138"/>
              <a:ext cx="267742" cy="14039"/>
            </a:xfrm>
            <a:custGeom>
              <a:rect b="b" l="l" r="r" t="t"/>
              <a:pathLst>
                <a:path extrusionOk="0" h="395" w="7533">
                  <a:moveTo>
                    <a:pt x="186" y="0"/>
                  </a:moveTo>
                  <a:cubicBezTo>
                    <a:pt x="93" y="0"/>
                    <a:pt x="0" y="116"/>
                    <a:pt x="0" y="209"/>
                  </a:cubicBezTo>
                  <a:cubicBezTo>
                    <a:pt x="0" y="301"/>
                    <a:pt x="93" y="394"/>
                    <a:pt x="186" y="394"/>
                  </a:cubicBezTo>
                  <a:lnTo>
                    <a:pt x="7347" y="394"/>
                  </a:lnTo>
                  <a:cubicBezTo>
                    <a:pt x="7440" y="394"/>
                    <a:pt x="7532" y="301"/>
                    <a:pt x="7532" y="209"/>
                  </a:cubicBezTo>
                  <a:cubicBezTo>
                    <a:pt x="7532" y="116"/>
                    <a:pt x="7440" y="0"/>
                    <a:pt x="7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82"/>
            <p:cNvSpPr/>
            <p:nvPr/>
          </p:nvSpPr>
          <p:spPr>
            <a:xfrm>
              <a:off x="688501" y="1621301"/>
              <a:ext cx="267742" cy="14039"/>
            </a:xfrm>
            <a:custGeom>
              <a:rect b="b" l="l" r="r" t="t"/>
              <a:pathLst>
                <a:path extrusionOk="0" h="395" w="7533">
                  <a:moveTo>
                    <a:pt x="186" y="1"/>
                  </a:moveTo>
                  <a:cubicBezTo>
                    <a:pt x="93" y="1"/>
                    <a:pt x="0" y="94"/>
                    <a:pt x="0" y="186"/>
                  </a:cubicBezTo>
                  <a:cubicBezTo>
                    <a:pt x="0" y="302"/>
                    <a:pt x="93" y="395"/>
                    <a:pt x="186" y="395"/>
                  </a:cubicBezTo>
                  <a:lnTo>
                    <a:pt x="7347" y="395"/>
                  </a:lnTo>
                  <a:cubicBezTo>
                    <a:pt x="7440" y="395"/>
                    <a:pt x="7532" y="302"/>
                    <a:pt x="7532" y="186"/>
                  </a:cubicBezTo>
                  <a:cubicBezTo>
                    <a:pt x="7532" y="94"/>
                    <a:pt x="7440" y="1"/>
                    <a:pt x="73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 name="Google Shape;1994;p82"/>
          <p:cNvGrpSpPr/>
          <p:nvPr/>
        </p:nvGrpSpPr>
        <p:grpSpPr>
          <a:xfrm>
            <a:off x="727413" y="1822252"/>
            <a:ext cx="364945" cy="381824"/>
            <a:chOff x="-496019" y="1186393"/>
            <a:chExt cx="481077" cy="503327"/>
          </a:xfrm>
        </p:grpSpPr>
        <p:sp>
          <p:nvSpPr>
            <p:cNvPr id="1995" name="Google Shape;1995;p82"/>
            <p:cNvSpPr/>
            <p:nvPr/>
          </p:nvSpPr>
          <p:spPr>
            <a:xfrm>
              <a:off x="-458129" y="1327251"/>
              <a:ext cx="31348" cy="29678"/>
            </a:xfrm>
            <a:custGeom>
              <a:rect b="b" l="l" r="r" t="t"/>
              <a:pathLst>
                <a:path extrusionOk="0" h="835" w="882">
                  <a:moveTo>
                    <a:pt x="629" y="0"/>
                  </a:moveTo>
                  <a:cubicBezTo>
                    <a:pt x="580" y="0"/>
                    <a:pt x="533" y="24"/>
                    <a:pt x="487" y="70"/>
                  </a:cubicBezTo>
                  <a:cubicBezTo>
                    <a:pt x="302" y="255"/>
                    <a:pt x="209" y="348"/>
                    <a:pt x="93" y="557"/>
                  </a:cubicBezTo>
                  <a:cubicBezTo>
                    <a:pt x="0" y="557"/>
                    <a:pt x="0" y="649"/>
                    <a:pt x="0" y="649"/>
                  </a:cubicBezTo>
                  <a:cubicBezTo>
                    <a:pt x="0" y="835"/>
                    <a:pt x="93" y="835"/>
                    <a:pt x="209" y="835"/>
                  </a:cubicBezTo>
                  <a:lnTo>
                    <a:pt x="394" y="835"/>
                  </a:lnTo>
                  <a:cubicBezTo>
                    <a:pt x="487" y="649"/>
                    <a:pt x="673" y="557"/>
                    <a:pt x="788" y="348"/>
                  </a:cubicBezTo>
                  <a:cubicBezTo>
                    <a:pt x="881" y="255"/>
                    <a:pt x="881" y="163"/>
                    <a:pt x="788" y="70"/>
                  </a:cubicBezTo>
                  <a:cubicBezTo>
                    <a:pt x="730" y="24"/>
                    <a:pt x="678" y="0"/>
                    <a:pt x="62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82"/>
            <p:cNvSpPr/>
            <p:nvPr/>
          </p:nvSpPr>
          <p:spPr>
            <a:xfrm>
              <a:off x="-496019" y="1271626"/>
              <a:ext cx="422600" cy="394202"/>
            </a:xfrm>
            <a:custGeom>
              <a:rect b="b" l="l" r="r" t="t"/>
              <a:pathLst>
                <a:path extrusionOk="0" h="11091" w="11890">
                  <a:moveTo>
                    <a:pt x="5549" y="1"/>
                  </a:moveTo>
                  <a:cubicBezTo>
                    <a:pt x="4591" y="1"/>
                    <a:pt x="3614" y="245"/>
                    <a:pt x="2712" y="754"/>
                  </a:cubicBezTo>
                  <a:lnTo>
                    <a:pt x="2619" y="870"/>
                  </a:lnTo>
                  <a:cubicBezTo>
                    <a:pt x="2619" y="1056"/>
                    <a:pt x="2712" y="1148"/>
                    <a:pt x="2805" y="1148"/>
                  </a:cubicBezTo>
                  <a:cubicBezTo>
                    <a:pt x="2897" y="1148"/>
                    <a:pt x="2897" y="1056"/>
                    <a:pt x="2897" y="1056"/>
                  </a:cubicBezTo>
                  <a:cubicBezTo>
                    <a:pt x="3691" y="605"/>
                    <a:pt x="4568" y="389"/>
                    <a:pt x="5441" y="389"/>
                  </a:cubicBezTo>
                  <a:cubicBezTo>
                    <a:pt x="6812" y="389"/>
                    <a:pt x="8172" y="922"/>
                    <a:pt x="9178" y="1913"/>
                  </a:cubicBezTo>
                  <a:cubicBezTo>
                    <a:pt x="9572" y="2307"/>
                    <a:pt x="9850" y="2794"/>
                    <a:pt x="10151" y="3280"/>
                  </a:cubicBezTo>
                  <a:cubicBezTo>
                    <a:pt x="11403" y="5783"/>
                    <a:pt x="10337" y="8866"/>
                    <a:pt x="7741" y="10140"/>
                  </a:cubicBezTo>
                  <a:cubicBezTo>
                    <a:pt x="7162" y="10418"/>
                    <a:pt x="6489" y="10604"/>
                    <a:pt x="5794" y="10604"/>
                  </a:cubicBezTo>
                  <a:cubicBezTo>
                    <a:pt x="5668" y="10613"/>
                    <a:pt x="5543" y="10618"/>
                    <a:pt x="5419" y="10618"/>
                  </a:cubicBezTo>
                  <a:cubicBezTo>
                    <a:pt x="2798" y="10618"/>
                    <a:pt x="571" y="8549"/>
                    <a:pt x="394" y="5783"/>
                  </a:cubicBezTo>
                  <a:cubicBezTo>
                    <a:pt x="394" y="5691"/>
                    <a:pt x="302" y="5598"/>
                    <a:pt x="209" y="5598"/>
                  </a:cubicBezTo>
                  <a:cubicBezTo>
                    <a:pt x="0" y="5691"/>
                    <a:pt x="0" y="5783"/>
                    <a:pt x="0" y="5876"/>
                  </a:cubicBezTo>
                  <a:cubicBezTo>
                    <a:pt x="116" y="8773"/>
                    <a:pt x="2526" y="11090"/>
                    <a:pt x="5516" y="11090"/>
                  </a:cubicBezTo>
                  <a:cubicBezTo>
                    <a:pt x="6489" y="11090"/>
                    <a:pt x="7440" y="10812"/>
                    <a:pt x="8228" y="10326"/>
                  </a:cubicBezTo>
                  <a:cubicBezTo>
                    <a:pt x="10916" y="8773"/>
                    <a:pt x="11889" y="5389"/>
                    <a:pt x="10337" y="2794"/>
                  </a:cubicBezTo>
                  <a:cubicBezTo>
                    <a:pt x="9316" y="984"/>
                    <a:pt x="7470" y="1"/>
                    <a:pt x="55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82"/>
            <p:cNvSpPr/>
            <p:nvPr/>
          </p:nvSpPr>
          <p:spPr>
            <a:xfrm>
              <a:off x="-491896" y="1388208"/>
              <a:ext cx="23920" cy="37924"/>
            </a:xfrm>
            <a:custGeom>
              <a:rect b="b" l="l" r="r" t="t"/>
              <a:pathLst>
                <a:path extrusionOk="0" h="1067" w="673">
                  <a:moveTo>
                    <a:pt x="580" y="0"/>
                  </a:moveTo>
                  <a:cubicBezTo>
                    <a:pt x="464" y="0"/>
                    <a:pt x="278" y="0"/>
                    <a:pt x="278" y="186"/>
                  </a:cubicBezTo>
                  <a:cubicBezTo>
                    <a:pt x="186" y="371"/>
                    <a:pt x="93" y="580"/>
                    <a:pt x="93" y="765"/>
                  </a:cubicBezTo>
                  <a:cubicBezTo>
                    <a:pt x="0" y="858"/>
                    <a:pt x="93" y="951"/>
                    <a:pt x="186" y="1066"/>
                  </a:cubicBezTo>
                  <a:lnTo>
                    <a:pt x="278" y="1066"/>
                  </a:lnTo>
                  <a:cubicBezTo>
                    <a:pt x="371" y="1066"/>
                    <a:pt x="371" y="951"/>
                    <a:pt x="464" y="858"/>
                  </a:cubicBezTo>
                  <a:cubicBezTo>
                    <a:pt x="464" y="672"/>
                    <a:pt x="580" y="487"/>
                    <a:pt x="672" y="278"/>
                  </a:cubicBezTo>
                  <a:cubicBezTo>
                    <a:pt x="672" y="186"/>
                    <a:pt x="672" y="93"/>
                    <a:pt x="5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82"/>
            <p:cNvSpPr/>
            <p:nvPr/>
          </p:nvSpPr>
          <p:spPr>
            <a:xfrm>
              <a:off x="-430121" y="1336314"/>
              <a:ext cx="260313" cy="264436"/>
            </a:xfrm>
            <a:custGeom>
              <a:rect b="b" l="l" r="r" t="t"/>
              <a:pathLst>
                <a:path extrusionOk="0" h="7440" w="7324">
                  <a:moveTo>
                    <a:pt x="3662" y="394"/>
                  </a:moveTo>
                  <a:cubicBezTo>
                    <a:pt x="5493" y="394"/>
                    <a:pt x="6953" y="1947"/>
                    <a:pt x="6953" y="3685"/>
                  </a:cubicBezTo>
                  <a:cubicBezTo>
                    <a:pt x="6953" y="5516"/>
                    <a:pt x="5493" y="6953"/>
                    <a:pt x="3662" y="6953"/>
                  </a:cubicBezTo>
                  <a:cubicBezTo>
                    <a:pt x="1831" y="6953"/>
                    <a:pt x="371" y="5516"/>
                    <a:pt x="371" y="3685"/>
                  </a:cubicBezTo>
                  <a:cubicBezTo>
                    <a:pt x="371" y="1947"/>
                    <a:pt x="1831" y="394"/>
                    <a:pt x="3662" y="394"/>
                  </a:cubicBezTo>
                  <a:close/>
                  <a:moveTo>
                    <a:pt x="3662" y="0"/>
                  </a:moveTo>
                  <a:cubicBezTo>
                    <a:pt x="1623" y="0"/>
                    <a:pt x="0" y="1646"/>
                    <a:pt x="0" y="3685"/>
                  </a:cubicBezTo>
                  <a:cubicBezTo>
                    <a:pt x="0" y="5794"/>
                    <a:pt x="1623" y="7440"/>
                    <a:pt x="3662" y="7440"/>
                  </a:cubicBezTo>
                  <a:cubicBezTo>
                    <a:pt x="5678" y="7440"/>
                    <a:pt x="7324" y="5794"/>
                    <a:pt x="7324" y="3685"/>
                  </a:cubicBezTo>
                  <a:cubicBezTo>
                    <a:pt x="7324" y="1646"/>
                    <a:pt x="5678" y="0"/>
                    <a:pt x="36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82"/>
            <p:cNvSpPr/>
            <p:nvPr/>
          </p:nvSpPr>
          <p:spPr>
            <a:xfrm>
              <a:off x="-365041" y="1401394"/>
              <a:ext cx="130157" cy="134280"/>
            </a:xfrm>
            <a:custGeom>
              <a:rect b="b" l="l" r="r" t="t"/>
              <a:pathLst>
                <a:path extrusionOk="0" h="3778" w="3662">
                  <a:moveTo>
                    <a:pt x="1831" y="394"/>
                  </a:moveTo>
                  <a:cubicBezTo>
                    <a:pt x="2596" y="394"/>
                    <a:pt x="3268" y="1066"/>
                    <a:pt x="3268" y="1854"/>
                  </a:cubicBezTo>
                  <a:cubicBezTo>
                    <a:pt x="3268" y="2712"/>
                    <a:pt x="2596" y="3291"/>
                    <a:pt x="1831" y="3291"/>
                  </a:cubicBezTo>
                  <a:cubicBezTo>
                    <a:pt x="1066" y="3291"/>
                    <a:pt x="371" y="2712"/>
                    <a:pt x="371" y="1854"/>
                  </a:cubicBezTo>
                  <a:cubicBezTo>
                    <a:pt x="371" y="1066"/>
                    <a:pt x="1066" y="394"/>
                    <a:pt x="1831" y="394"/>
                  </a:cubicBezTo>
                  <a:close/>
                  <a:moveTo>
                    <a:pt x="1831" y="0"/>
                  </a:moveTo>
                  <a:cubicBezTo>
                    <a:pt x="765" y="0"/>
                    <a:pt x="0" y="881"/>
                    <a:pt x="0" y="1854"/>
                  </a:cubicBezTo>
                  <a:cubicBezTo>
                    <a:pt x="0" y="2897"/>
                    <a:pt x="765" y="3778"/>
                    <a:pt x="1831" y="3778"/>
                  </a:cubicBezTo>
                  <a:cubicBezTo>
                    <a:pt x="2804" y="3778"/>
                    <a:pt x="3662" y="2897"/>
                    <a:pt x="3662" y="1854"/>
                  </a:cubicBezTo>
                  <a:cubicBezTo>
                    <a:pt x="3662" y="881"/>
                    <a:pt x="2804" y="0"/>
                    <a:pt x="1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82"/>
            <p:cNvSpPr/>
            <p:nvPr/>
          </p:nvSpPr>
          <p:spPr>
            <a:xfrm>
              <a:off x="-299961" y="1262171"/>
              <a:ext cx="212544" cy="205151"/>
            </a:xfrm>
            <a:custGeom>
              <a:rect b="b" l="l" r="r" t="t"/>
              <a:pathLst>
                <a:path extrusionOk="0" h="5772" w="5980">
                  <a:moveTo>
                    <a:pt x="5748" y="1"/>
                  </a:moveTo>
                  <a:cubicBezTo>
                    <a:pt x="5701" y="1"/>
                    <a:pt x="5655" y="24"/>
                    <a:pt x="5608" y="70"/>
                  </a:cubicBezTo>
                  <a:lnTo>
                    <a:pt x="93" y="5470"/>
                  </a:lnTo>
                  <a:lnTo>
                    <a:pt x="0" y="5563"/>
                  </a:lnTo>
                  <a:cubicBezTo>
                    <a:pt x="0" y="5655"/>
                    <a:pt x="93" y="5771"/>
                    <a:pt x="185" y="5771"/>
                  </a:cubicBezTo>
                  <a:lnTo>
                    <a:pt x="394" y="5771"/>
                  </a:lnTo>
                  <a:lnTo>
                    <a:pt x="5887" y="348"/>
                  </a:lnTo>
                  <a:cubicBezTo>
                    <a:pt x="5979" y="255"/>
                    <a:pt x="5979" y="163"/>
                    <a:pt x="5887" y="70"/>
                  </a:cubicBezTo>
                  <a:cubicBezTo>
                    <a:pt x="5840" y="24"/>
                    <a:pt x="5794" y="1"/>
                    <a:pt x="57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82"/>
            <p:cNvSpPr/>
            <p:nvPr/>
          </p:nvSpPr>
          <p:spPr>
            <a:xfrm>
              <a:off x="-135218" y="1186393"/>
              <a:ext cx="120276" cy="119458"/>
            </a:xfrm>
            <a:custGeom>
              <a:rect b="b" l="l" r="r" t="t"/>
              <a:pathLst>
                <a:path extrusionOk="0" h="3361" w="3384">
                  <a:moveTo>
                    <a:pt x="1344" y="557"/>
                  </a:moveTo>
                  <a:lnTo>
                    <a:pt x="1553" y="1715"/>
                  </a:lnTo>
                  <a:cubicBezTo>
                    <a:pt x="1553" y="1808"/>
                    <a:pt x="1646" y="1808"/>
                    <a:pt x="1738" y="1901"/>
                  </a:cubicBezTo>
                  <a:lnTo>
                    <a:pt x="2712" y="2109"/>
                  </a:lnTo>
                  <a:lnTo>
                    <a:pt x="1831" y="2967"/>
                  </a:lnTo>
                  <a:lnTo>
                    <a:pt x="580" y="2874"/>
                  </a:lnTo>
                  <a:lnTo>
                    <a:pt x="394" y="1530"/>
                  </a:lnTo>
                  <a:lnTo>
                    <a:pt x="1344" y="557"/>
                  </a:lnTo>
                  <a:close/>
                  <a:moveTo>
                    <a:pt x="1495" y="0"/>
                  </a:moveTo>
                  <a:cubicBezTo>
                    <a:pt x="1443" y="0"/>
                    <a:pt x="1391" y="24"/>
                    <a:pt x="1344" y="70"/>
                  </a:cubicBezTo>
                  <a:lnTo>
                    <a:pt x="93" y="1229"/>
                  </a:lnTo>
                  <a:cubicBezTo>
                    <a:pt x="0" y="1321"/>
                    <a:pt x="0" y="1414"/>
                    <a:pt x="0" y="1414"/>
                  </a:cubicBezTo>
                  <a:lnTo>
                    <a:pt x="186" y="3060"/>
                  </a:lnTo>
                  <a:cubicBezTo>
                    <a:pt x="186" y="3152"/>
                    <a:pt x="186" y="3268"/>
                    <a:pt x="278" y="3268"/>
                  </a:cubicBezTo>
                  <a:lnTo>
                    <a:pt x="1924" y="3361"/>
                  </a:lnTo>
                  <a:lnTo>
                    <a:pt x="2016" y="3361"/>
                  </a:lnTo>
                  <a:lnTo>
                    <a:pt x="3291" y="2109"/>
                  </a:lnTo>
                  <a:lnTo>
                    <a:pt x="3291" y="1993"/>
                  </a:lnTo>
                  <a:cubicBezTo>
                    <a:pt x="3384" y="1901"/>
                    <a:pt x="3291" y="1808"/>
                    <a:pt x="3175" y="1715"/>
                  </a:cubicBezTo>
                  <a:lnTo>
                    <a:pt x="1924" y="1530"/>
                  </a:lnTo>
                  <a:lnTo>
                    <a:pt x="1646" y="163"/>
                  </a:lnTo>
                  <a:lnTo>
                    <a:pt x="1646" y="70"/>
                  </a:lnTo>
                  <a:cubicBezTo>
                    <a:pt x="1599" y="24"/>
                    <a:pt x="1547" y="0"/>
                    <a:pt x="14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82"/>
            <p:cNvSpPr/>
            <p:nvPr/>
          </p:nvSpPr>
          <p:spPr>
            <a:xfrm>
              <a:off x="-224183" y="1601539"/>
              <a:ext cx="88998" cy="88181"/>
            </a:xfrm>
            <a:custGeom>
              <a:rect b="b" l="l" r="r" t="t"/>
              <a:pathLst>
                <a:path extrusionOk="0" h="2481" w="2504">
                  <a:moveTo>
                    <a:pt x="1483" y="1"/>
                  </a:moveTo>
                  <a:cubicBezTo>
                    <a:pt x="1437" y="1"/>
                    <a:pt x="1391" y="24"/>
                    <a:pt x="1344" y="70"/>
                  </a:cubicBezTo>
                  <a:cubicBezTo>
                    <a:pt x="1252" y="70"/>
                    <a:pt x="1159" y="279"/>
                    <a:pt x="1252" y="371"/>
                  </a:cubicBezTo>
                  <a:lnTo>
                    <a:pt x="2016" y="1530"/>
                  </a:lnTo>
                  <a:lnTo>
                    <a:pt x="1159" y="2017"/>
                  </a:lnTo>
                  <a:lnTo>
                    <a:pt x="371" y="951"/>
                  </a:lnTo>
                  <a:cubicBezTo>
                    <a:pt x="278" y="858"/>
                    <a:pt x="186" y="858"/>
                    <a:pt x="93" y="858"/>
                  </a:cubicBezTo>
                  <a:cubicBezTo>
                    <a:pt x="0" y="951"/>
                    <a:pt x="0" y="1044"/>
                    <a:pt x="0" y="1136"/>
                  </a:cubicBezTo>
                  <a:lnTo>
                    <a:pt x="950" y="2388"/>
                  </a:lnTo>
                  <a:cubicBezTo>
                    <a:pt x="950" y="2480"/>
                    <a:pt x="1043" y="2480"/>
                    <a:pt x="1159" y="2480"/>
                  </a:cubicBezTo>
                  <a:lnTo>
                    <a:pt x="1252" y="2480"/>
                  </a:lnTo>
                  <a:lnTo>
                    <a:pt x="2410" y="1716"/>
                  </a:lnTo>
                  <a:cubicBezTo>
                    <a:pt x="2503" y="1716"/>
                    <a:pt x="2503" y="1530"/>
                    <a:pt x="2503" y="1530"/>
                  </a:cubicBezTo>
                  <a:lnTo>
                    <a:pt x="1622" y="70"/>
                  </a:lnTo>
                  <a:cubicBezTo>
                    <a:pt x="1576" y="24"/>
                    <a:pt x="1530" y="1"/>
                    <a:pt x="14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82"/>
            <p:cNvSpPr/>
            <p:nvPr/>
          </p:nvSpPr>
          <p:spPr>
            <a:xfrm>
              <a:off x="-468011" y="1601539"/>
              <a:ext cx="92268" cy="88181"/>
            </a:xfrm>
            <a:custGeom>
              <a:rect b="b" l="l" r="r" t="t"/>
              <a:pathLst>
                <a:path extrusionOk="0" h="2481" w="2596">
                  <a:moveTo>
                    <a:pt x="1110" y="1"/>
                  </a:moveTo>
                  <a:cubicBezTo>
                    <a:pt x="1061" y="1"/>
                    <a:pt x="1008" y="24"/>
                    <a:pt x="951" y="70"/>
                  </a:cubicBezTo>
                  <a:lnTo>
                    <a:pt x="93" y="1530"/>
                  </a:lnTo>
                  <a:cubicBezTo>
                    <a:pt x="0" y="1623"/>
                    <a:pt x="93" y="1716"/>
                    <a:pt x="186" y="1716"/>
                  </a:cubicBezTo>
                  <a:lnTo>
                    <a:pt x="1345" y="2480"/>
                  </a:lnTo>
                  <a:lnTo>
                    <a:pt x="1437" y="2480"/>
                  </a:lnTo>
                  <a:cubicBezTo>
                    <a:pt x="1530" y="2480"/>
                    <a:pt x="1646" y="2480"/>
                    <a:pt x="1646" y="2388"/>
                  </a:cubicBezTo>
                  <a:lnTo>
                    <a:pt x="2503" y="1136"/>
                  </a:lnTo>
                  <a:cubicBezTo>
                    <a:pt x="2596" y="1044"/>
                    <a:pt x="2596" y="951"/>
                    <a:pt x="2503" y="858"/>
                  </a:cubicBezTo>
                  <a:cubicBezTo>
                    <a:pt x="2411" y="858"/>
                    <a:pt x="2318" y="858"/>
                    <a:pt x="2225" y="951"/>
                  </a:cubicBezTo>
                  <a:lnTo>
                    <a:pt x="1437" y="2017"/>
                  </a:lnTo>
                  <a:lnTo>
                    <a:pt x="580" y="1530"/>
                  </a:lnTo>
                  <a:lnTo>
                    <a:pt x="1345" y="371"/>
                  </a:lnTo>
                  <a:cubicBezTo>
                    <a:pt x="1345" y="279"/>
                    <a:pt x="1345" y="163"/>
                    <a:pt x="1252" y="70"/>
                  </a:cubicBezTo>
                  <a:cubicBezTo>
                    <a:pt x="1205" y="24"/>
                    <a:pt x="1159" y="1"/>
                    <a:pt x="11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 name="Google Shape;2004;p82"/>
          <p:cNvGrpSpPr/>
          <p:nvPr/>
        </p:nvGrpSpPr>
        <p:grpSpPr>
          <a:xfrm>
            <a:off x="719918" y="2318103"/>
            <a:ext cx="377449" cy="385268"/>
            <a:chOff x="-505900" y="1940481"/>
            <a:chExt cx="497559" cy="507867"/>
          </a:xfrm>
        </p:grpSpPr>
        <p:sp>
          <p:nvSpPr>
            <p:cNvPr id="2005" name="Google Shape;2005;p82"/>
            <p:cNvSpPr/>
            <p:nvPr/>
          </p:nvSpPr>
          <p:spPr>
            <a:xfrm>
              <a:off x="-482015" y="2260513"/>
              <a:ext cx="31348" cy="37106"/>
            </a:xfrm>
            <a:custGeom>
              <a:rect b="b" l="l" r="r" t="t"/>
              <a:pathLst>
                <a:path extrusionOk="0" h="1044" w="882">
                  <a:moveTo>
                    <a:pt x="334" y="1"/>
                  </a:moveTo>
                  <a:cubicBezTo>
                    <a:pt x="296" y="1"/>
                    <a:pt x="244" y="24"/>
                    <a:pt x="186" y="70"/>
                  </a:cubicBezTo>
                  <a:cubicBezTo>
                    <a:pt x="93" y="70"/>
                    <a:pt x="0" y="279"/>
                    <a:pt x="93" y="372"/>
                  </a:cubicBezTo>
                  <a:cubicBezTo>
                    <a:pt x="186" y="557"/>
                    <a:pt x="302" y="650"/>
                    <a:pt x="394" y="858"/>
                  </a:cubicBezTo>
                  <a:lnTo>
                    <a:pt x="487" y="951"/>
                  </a:lnTo>
                  <a:cubicBezTo>
                    <a:pt x="487" y="1044"/>
                    <a:pt x="580" y="1044"/>
                    <a:pt x="672" y="1044"/>
                  </a:cubicBezTo>
                  <a:lnTo>
                    <a:pt x="765" y="1044"/>
                  </a:lnTo>
                  <a:cubicBezTo>
                    <a:pt x="881" y="951"/>
                    <a:pt x="881" y="858"/>
                    <a:pt x="765" y="742"/>
                  </a:cubicBezTo>
                  <a:lnTo>
                    <a:pt x="765" y="650"/>
                  </a:lnTo>
                  <a:cubicBezTo>
                    <a:pt x="580" y="464"/>
                    <a:pt x="487" y="279"/>
                    <a:pt x="394" y="163"/>
                  </a:cubicBezTo>
                  <a:lnTo>
                    <a:pt x="394" y="70"/>
                  </a:lnTo>
                  <a:cubicBezTo>
                    <a:pt x="394" y="24"/>
                    <a:pt x="371" y="1"/>
                    <a:pt x="3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82"/>
            <p:cNvSpPr/>
            <p:nvPr/>
          </p:nvSpPr>
          <p:spPr>
            <a:xfrm>
              <a:off x="-505900" y="2183917"/>
              <a:ext cx="20615" cy="37924"/>
            </a:xfrm>
            <a:custGeom>
              <a:rect b="b" l="l" r="r" t="t"/>
              <a:pathLst>
                <a:path extrusionOk="0" h="1067" w="580">
                  <a:moveTo>
                    <a:pt x="186" y="0"/>
                  </a:moveTo>
                  <a:cubicBezTo>
                    <a:pt x="93" y="116"/>
                    <a:pt x="0" y="209"/>
                    <a:pt x="0" y="302"/>
                  </a:cubicBezTo>
                  <a:cubicBezTo>
                    <a:pt x="93" y="487"/>
                    <a:pt x="93" y="696"/>
                    <a:pt x="186" y="881"/>
                  </a:cubicBezTo>
                  <a:cubicBezTo>
                    <a:pt x="186" y="974"/>
                    <a:pt x="278" y="1067"/>
                    <a:pt x="394" y="1067"/>
                  </a:cubicBezTo>
                  <a:cubicBezTo>
                    <a:pt x="487" y="1067"/>
                    <a:pt x="580" y="974"/>
                    <a:pt x="580" y="881"/>
                  </a:cubicBezTo>
                  <a:cubicBezTo>
                    <a:pt x="487" y="580"/>
                    <a:pt x="487" y="394"/>
                    <a:pt x="487" y="209"/>
                  </a:cubicBezTo>
                  <a:cubicBezTo>
                    <a:pt x="394" y="116"/>
                    <a:pt x="278"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82"/>
            <p:cNvSpPr/>
            <p:nvPr/>
          </p:nvSpPr>
          <p:spPr>
            <a:xfrm>
              <a:off x="-505900" y="1940481"/>
              <a:ext cx="497559" cy="507867"/>
            </a:xfrm>
            <a:custGeom>
              <a:rect b="b" l="l" r="r" t="t"/>
              <a:pathLst>
                <a:path extrusionOk="0" h="14289" w="13999">
                  <a:moveTo>
                    <a:pt x="6265" y="0"/>
                  </a:moveTo>
                  <a:cubicBezTo>
                    <a:pt x="6139" y="0"/>
                    <a:pt x="6013" y="4"/>
                    <a:pt x="5887" y="13"/>
                  </a:cubicBezTo>
                  <a:cubicBezTo>
                    <a:pt x="2897" y="291"/>
                    <a:pt x="394" y="2608"/>
                    <a:pt x="0" y="5598"/>
                  </a:cubicBezTo>
                  <a:cubicBezTo>
                    <a:pt x="0" y="5807"/>
                    <a:pt x="93" y="5899"/>
                    <a:pt x="186" y="5899"/>
                  </a:cubicBezTo>
                  <a:cubicBezTo>
                    <a:pt x="278" y="5899"/>
                    <a:pt x="394" y="5807"/>
                    <a:pt x="487" y="5691"/>
                  </a:cubicBezTo>
                  <a:cubicBezTo>
                    <a:pt x="765" y="2910"/>
                    <a:pt x="3083" y="685"/>
                    <a:pt x="5979" y="476"/>
                  </a:cubicBezTo>
                  <a:lnTo>
                    <a:pt x="6281" y="476"/>
                  </a:lnTo>
                  <a:cubicBezTo>
                    <a:pt x="9548" y="476"/>
                    <a:pt x="12260" y="3095"/>
                    <a:pt x="12260" y="6386"/>
                  </a:cubicBezTo>
                  <a:lnTo>
                    <a:pt x="12260" y="6479"/>
                  </a:lnTo>
                  <a:lnTo>
                    <a:pt x="13419" y="9074"/>
                  </a:lnTo>
                  <a:lnTo>
                    <a:pt x="12353" y="9376"/>
                  </a:lnTo>
                  <a:cubicBezTo>
                    <a:pt x="12260" y="9376"/>
                    <a:pt x="12260" y="9468"/>
                    <a:pt x="12260" y="9561"/>
                  </a:cubicBezTo>
                  <a:lnTo>
                    <a:pt x="12260" y="10720"/>
                  </a:lnTo>
                  <a:cubicBezTo>
                    <a:pt x="12260" y="11114"/>
                    <a:pt x="11866" y="11484"/>
                    <a:pt x="11495" y="11484"/>
                  </a:cubicBezTo>
                  <a:lnTo>
                    <a:pt x="10916" y="11484"/>
                  </a:lnTo>
                  <a:cubicBezTo>
                    <a:pt x="10336" y="11484"/>
                    <a:pt x="9942" y="11971"/>
                    <a:pt x="9942" y="12551"/>
                  </a:cubicBezTo>
                  <a:lnTo>
                    <a:pt x="9942" y="13802"/>
                  </a:lnTo>
                  <a:lnTo>
                    <a:pt x="2503" y="13802"/>
                  </a:lnTo>
                  <a:lnTo>
                    <a:pt x="2503" y="13524"/>
                  </a:lnTo>
                  <a:cubicBezTo>
                    <a:pt x="2503" y="12759"/>
                    <a:pt x="2411" y="11971"/>
                    <a:pt x="2225" y="11299"/>
                  </a:cubicBezTo>
                  <a:cubicBezTo>
                    <a:pt x="2225" y="11206"/>
                    <a:pt x="2017" y="11206"/>
                    <a:pt x="1924" y="11206"/>
                  </a:cubicBezTo>
                  <a:cubicBezTo>
                    <a:pt x="1831" y="11206"/>
                    <a:pt x="1831" y="11299"/>
                    <a:pt x="1831" y="11484"/>
                  </a:cubicBezTo>
                  <a:cubicBezTo>
                    <a:pt x="2017" y="12064"/>
                    <a:pt x="2132" y="12759"/>
                    <a:pt x="2132" y="13524"/>
                  </a:cubicBezTo>
                  <a:lnTo>
                    <a:pt x="2132" y="14103"/>
                  </a:lnTo>
                  <a:cubicBezTo>
                    <a:pt x="2132" y="14196"/>
                    <a:pt x="2225" y="14289"/>
                    <a:pt x="2318" y="14289"/>
                  </a:cubicBezTo>
                  <a:lnTo>
                    <a:pt x="10128" y="14289"/>
                  </a:lnTo>
                  <a:cubicBezTo>
                    <a:pt x="10244" y="14289"/>
                    <a:pt x="10336" y="14196"/>
                    <a:pt x="10336" y="14103"/>
                  </a:cubicBezTo>
                  <a:lnTo>
                    <a:pt x="10336" y="12551"/>
                  </a:lnTo>
                  <a:cubicBezTo>
                    <a:pt x="10336" y="12180"/>
                    <a:pt x="10615" y="11878"/>
                    <a:pt x="10916" y="11878"/>
                  </a:cubicBezTo>
                  <a:lnTo>
                    <a:pt x="11495" y="11878"/>
                  </a:lnTo>
                  <a:cubicBezTo>
                    <a:pt x="12075" y="11878"/>
                    <a:pt x="12654" y="11392"/>
                    <a:pt x="12654" y="10720"/>
                  </a:cubicBezTo>
                  <a:lnTo>
                    <a:pt x="12654" y="9654"/>
                  </a:lnTo>
                  <a:lnTo>
                    <a:pt x="13813" y="9468"/>
                  </a:lnTo>
                  <a:cubicBezTo>
                    <a:pt x="13905" y="9376"/>
                    <a:pt x="13998" y="9283"/>
                    <a:pt x="13905" y="9167"/>
                  </a:cubicBezTo>
                  <a:lnTo>
                    <a:pt x="12654" y="6270"/>
                  </a:lnTo>
                  <a:cubicBezTo>
                    <a:pt x="12654" y="4532"/>
                    <a:pt x="11866" y="2910"/>
                    <a:pt x="10615" y="1751"/>
                  </a:cubicBezTo>
                  <a:cubicBezTo>
                    <a:pt x="9454" y="676"/>
                    <a:pt x="7875" y="0"/>
                    <a:pt x="62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82"/>
            <p:cNvSpPr/>
            <p:nvPr/>
          </p:nvSpPr>
          <p:spPr>
            <a:xfrm>
              <a:off x="-372470" y="2163338"/>
              <a:ext cx="223278" cy="17309"/>
            </a:xfrm>
            <a:custGeom>
              <a:rect b="b" l="l" r="r" t="t"/>
              <a:pathLst>
                <a:path extrusionOk="0" h="487" w="6282">
                  <a:moveTo>
                    <a:pt x="209" y="0"/>
                  </a:moveTo>
                  <a:cubicBezTo>
                    <a:pt x="117" y="0"/>
                    <a:pt x="1" y="116"/>
                    <a:pt x="1" y="301"/>
                  </a:cubicBezTo>
                  <a:cubicBezTo>
                    <a:pt x="1" y="394"/>
                    <a:pt x="117" y="487"/>
                    <a:pt x="209" y="487"/>
                  </a:cubicBezTo>
                  <a:lnTo>
                    <a:pt x="6096" y="487"/>
                  </a:lnTo>
                  <a:cubicBezTo>
                    <a:pt x="6188" y="487"/>
                    <a:pt x="6281" y="394"/>
                    <a:pt x="6281" y="301"/>
                  </a:cubicBezTo>
                  <a:cubicBezTo>
                    <a:pt x="6281" y="116"/>
                    <a:pt x="6188" y="0"/>
                    <a:pt x="60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82"/>
            <p:cNvSpPr/>
            <p:nvPr/>
          </p:nvSpPr>
          <p:spPr>
            <a:xfrm>
              <a:off x="-190417" y="2139452"/>
              <a:ext cx="41229" cy="65078"/>
            </a:xfrm>
            <a:custGeom>
              <a:rect b="b" l="l" r="r" t="t"/>
              <a:pathLst>
                <a:path extrusionOk="0" h="1831" w="1160">
                  <a:moveTo>
                    <a:pt x="93" y="0"/>
                  </a:moveTo>
                  <a:cubicBezTo>
                    <a:pt x="0" y="93"/>
                    <a:pt x="0" y="301"/>
                    <a:pt x="93" y="301"/>
                  </a:cubicBezTo>
                  <a:lnTo>
                    <a:pt x="672" y="973"/>
                  </a:lnTo>
                  <a:lnTo>
                    <a:pt x="93" y="1553"/>
                  </a:lnTo>
                  <a:cubicBezTo>
                    <a:pt x="0" y="1553"/>
                    <a:pt x="0" y="1645"/>
                    <a:pt x="0" y="1645"/>
                  </a:cubicBezTo>
                  <a:cubicBezTo>
                    <a:pt x="0" y="1831"/>
                    <a:pt x="93" y="1831"/>
                    <a:pt x="209" y="1831"/>
                  </a:cubicBezTo>
                  <a:lnTo>
                    <a:pt x="394" y="1831"/>
                  </a:lnTo>
                  <a:lnTo>
                    <a:pt x="1066" y="1066"/>
                  </a:lnTo>
                  <a:cubicBezTo>
                    <a:pt x="1159" y="973"/>
                    <a:pt x="1159" y="881"/>
                    <a:pt x="1066" y="788"/>
                  </a:cubicBezTo>
                  <a:lnTo>
                    <a:pt x="39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82"/>
            <p:cNvSpPr/>
            <p:nvPr/>
          </p:nvSpPr>
          <p:spPr>
            <a:xfrm>
              <a:off x="-416935" y="2142722"/>
              <a:ext cx="58503" cy="58538"/>
            </a:xfrm>
            <a:custGeom>
              <a:rect b="b" l="l" r="r" t="t"/>
              <a:pathLst>
                <a:path extrusionOk="0" h="1647" w="1646">
                  <a:moveTo>
                    <a:pt x="881" y="395"/>
                  </a:moveTo>
                  <a:cubicBezTo>
                    <a:pt x="1066" y="395"/>
                    <a:pt x="1252" y="580"/>
                    <a:pt x="1252" y="881"/>
                  </a:cubicBezTo>
                  <a:cubicBezTo>
                    <a:pt x="1252" y="1067"/>
                    <a:pt x="1066" y="1275"/>
                    <a:pt x="881" y="1275"/>
                  </a:cubicBezTo>
                  <a:cubicBezTo>
                    <a:pt x="580" y="1275"/>
                    <a:pt x="394" y="1067"/>
                    <a:pt x="394" y="881"/>
                  </a:cubicBezTo>
                  <a:cubicBezTo>
                    <a:pt x="394" y="580"/>
                    <a:pt x="580" y="395"/>
                    <a:pt x="881" y="395"/>
                  </a:cubicBezTo>
                  <a:close/>
                  <a:moveTo>
                    <a:pt x="881" y="1"/>
                  </a:moveTo>
                  <a:cubicBezTo>
                    <a:pt x="394" y="1"/>
                    <a:pt x="0" y="395"/>
                    <a:pt x="0" y="881"/>
                  </a:cubicBezTo>
                  <a:cubicBezTo>
                    <a:pt x="0" y="1275"/>
                    <a:pt x="394" y="1646"/>
                    <a:pt x="881" y="1646"/>
                  </a:cubicBezTo>
                  <a:cubicBezTo>
                    <a:pt x="1252" y="1646"/>
                    <a:pt x="1646" y="1275"/>
                    <a:pt x="1646" y="881"/>
                  </a:cubicBezTo>
                  <a:cubicBezTo>
                    <a:pt x="1646" y="395"/>
                    <a:pt x="1252" y="1"/>
                    <a:pt x="8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82"/>
            <p:cNvSpPr/>
            <p:nvPr/>
          </p:nvSpPr>
          <p:spPr>
            <a:xfrm>
              <a:off x="-320576" y="2067761"/>
              <a:ext cx="79118" cy="79118"/>
            </a:xfrm>
            <a:custGeom>
              <a:rect b="b" l="l" r="r" t="t"/>
              <a:pathLst>
                <a:path extrusionOk="0" h="2226" w="2226">
                  <a:moveTo>
                    <a:pt x="1067" y="372"/>
                  </a:moveTo>
                  <a:cubicBezTo>
                    <a:pt x="1438" y="372"/>
                    <a:pt x="1832" y="673"/>
                    <a:pt x="1832" y="1067"/>
                  </a:cubicBezTo>
                  <a:cubicBezTo>
                    <a:pt x="1832" y="1438"/>
                    <a:pt x="1438" y="1832"/>
                    <a:pt x="1067" y="1832"/>
                  </a:cubicBezTo>
                  <a:cubicBezTo>
                    <a:pt x="673" y="1832"/>
                    <a:pt x="395" y="1438"/>
                    <a:pt x="395" y="1067"/>
                  </a:cubicBezTo>
                  <a:cubicBezTo>
                    <a:pt x="395" y="673"/>
                    <a:pt x="673" y="372"/>
                    <a:pt x="1067" y="372"/>
                  </a:cubicBezTo>
                  <a:close/>
                  <a:moveTo>
                    <a:pt x="1067" y="1"/>
                  </a:moveTo>
                  <a:cubicBezTo>
                    <a:pt x="487" y="1"/>
                    <a:pt x="1" y="487"/>
                    <a:pt x="1" y="1067"/>
                  </a:cubicBezTo>
                  <a:cubicBezTo>
                    <a:pt x="1" y="1739"/>
                    <a:pt x="487" y="2226"/>
                    <a:pt x="1067" y="2226"/>
                  </a:cubicBezTo>
                  <a:cubicBezTo>
                    <a:pt x="1739" y="2226"/>
                    <a:pt x="2226" y="1739"/>
                    <a:pt x="2226" y="1067"/>
                  </a:cubicBezTo>
                  <a:cubicBezTo>
                    <a:pt x="2226" y="487"/>
                    <a:pt x="1739" y="1"/>
                    <a:pt x="106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82"/>
            <p:cNvSpPr/>
            <p:nvPr/>
          </p:nvSpPr>
          <p:spPr>
            <a:xfrm>
              <a:off x="-320576" y="2205527"/>
              <a:ext cx="71689" cy="71512"/>
            </a:xfrm>
            <a:custGeom>
              <a:rect b="b" l="l" r="r" t="t"/>
              <a:pathLst>
                <a:path extrusionOk="0" h="2012" w="2017">
                  <a:moveTo>
                    <a:pt x="1785" y="1"/>
                  </a:moveTo>
                  <a:cubicBezTo>
                    <a:pt x="1739" y="1"/>
                    <a:pt x="1693" y="30"/>
                    <a:pt x="1646" y="88"/>
                  </a:cubicBezTo>
                  <a:lnTo>
                    <a:pt x="93" y="1617"/>
                  </a:lnTo>
                  <a:cubicBezTo>
                    <a:pt x="1" y="1710"/>
                    <a:pt x="1" y="1710"/>
                    <a:pt x="1" y="1826"/>
                  </a:cubicBezTo>
                  <a:cubicBezTo>
                    <a:pt x="1" y="1919"/>
                    <a:pt x="93" y="2011"/>
                    <a:pt x="186" y="2011"/>
                  </a:cubicBezTo>
                  <a:cubicBezTo>
                    <a:pt x="279" y="2011"/>
                    <a:pt x="279" y="2011"/>
                    <a:pt x="395" y="1919"/>
                  </a:cubicBezTo>
                  <a:lnTo>
                    <a:pt x="1924" y="366"/>
                  </a:lnTo>
                  <a:cubicBezTo>
                    <a:pt x="2017" y="273"/>
                    <a:pt x="2017" y="180"/>
                    <a:pt x="1924" y="88"/>
                  </a:cubicBezTo>
                  <a:cubicBezTo>
                    <a:pt x="1878" y="30"/>
                    <a:pt x="1832" y="1"/>
                    <a:pt x="178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82"/>
            <p:cNvSpPr/>
            <p:nvPr/>
          </p:nvSpPr>
          <p:spPr>
            <a:xfrm>
              <a:off x="-320576" y="2205527"/>
              <a:ext cx="71689" cy="71512"/>
            </a:xfrm>
            <a:custGeom>
              <a:rect b="b" l="l" r="r" t="t"/>
              <a:pathLst>
                <a:path extrusionOk="0" h="2012" w="2017">
                  <a:moveTo>
                    <a:pt x="235" y="1"/>
                  </a:moveTo>
                  <a:cubicBezTo>
                    <a:pt x="186" y="1"/>
                    <a:pt x="140" y="30"/>
                    <a:pt x="93" y="88"/>
                  </a:cubicBezTo>
                  <a:cubicBezTo>
                    <a:pt x="1" y="180"/>
                    <a:pt x="1" y="273"/>
                    <a:pt x="93" y="366"/>
                  </a:cubicBezTo>
                  <a:lnTo>
                    <a:pt x="1646" y="1919"/>
                  </a:lnTo>
                  <a:cubicBezTo>
                    <a:pt x="1646" y="2011"/>
                    <a:pt x="1739" y="2011"/>
                    <a:pt x="1739" y="2011"/>
                  </a:cubicBezTo>
                  <a:cubicBezTo>
                    <a:pt x="1832" y="2011"/>
                    <a:pt x="1832" y="2011"/>
                    <a:pt x="1924" y="1919"/>
                  </a:cubicBezTo>
                  <a:cubicBezTo>
                    <a:pt x="2017" y="1919"/>
                    <a:pt x="2017" y="1710"/>
                    <a:pt x="1924" y="1617"/>
                  </a:cubicBezTo>
                  <a:lnTo>
                    <a:pt x="395" y="88"/>
                  </a:lnTo>
                  <a:cubicBezTo>
                    <a:pt x="337" y="30"/>
                    <a:pt x="285"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 name="Google Shape;2014;p82"/>
          <p:cNvGrpSpPr/>
          <p:nvPr/>
        </p:nvGrpSpPr>
        <p:grpSpPr>
          <a:xfrm>
            <a:off x="1537254" y="2339053"/>
            <a:ext cx="380576" cy="341219"/>
            <a:chOff x="571528" y="1968098"/>
            <a:chExt cx="501682" cy="449801"/>
          </a:xfrm>
        </p:grpSpPr>
        <p:sp>
          <p:nvSpPr>
            <p:cNvPr id="2015" name="Google Shape;2015;p82"/>
            <p:cNvSpPr/>
            <p:nvPr/>
          </p:nvSpPr>
          <p:spPr>
            <a:xfrm>
              <a:off x="780736" y="2403859"/>
              <a:ext cx="34654" cy="14039"/>
            </a:xfrm>
            <a:custGeom>
              <a:rect b="b" l="l" r="r" t="t"/>
              <a:pathLst>
                <a:path extrusionOk="0" h="395" w="975">
                  <a:moveTo>
                    <a:pt x="210" y="0"/>
                  </a:moveTo>
                  <a:cubicBezTo>
                    <a:pt x="117" y="0"/>
                    <a:pt x="1" y="93"/>
                    <a:pt x="1" y="186"/>
                  </a:cubicBezTo>
                  <a:cubicBezTo>
                    <a:pt x="1" y="394"/>
                    <a:pt x="117" y="394"/>
                    <a:pt x="210" y="394"/>
                  </a:cubicBezTo>
                  <a:lnTo>
                    <a:pt x="789" y="394"/>
                  </a:lnTo>
                  <a:cubicBezTo>
                    <a:pt x="882" y="394"/>
                    <a:pt x="974" y="394"/>
                    <a:pt x="974" y="186"/>
                  </a:cubicBezTo>
                  <a:cubicBezTo>
                    <a:pt x="974" y="93"/>
                    <a:pt x="882" y="0"/>
                    <a:pt x="7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82"/>
            <p:cNvSpPr/>
            <p:nvPr/>
          </p:nvSpPr>
          <p:spPr>
            <a:xfrm>
              <a:off x="571528" y="2362665"/>
              <a:ext cx="501682" cy="55233"/>
            </a:xfrm>
            <a:custGeom>
              <a:rect b="b" l="l" r="r" t="t"/>
              <a:pathLst>
                <a:path extrusionOk="0" h="1554" w="14115">
                  <a:moveTo>
                    <a:pt x="788" y="0"/>
                  </a:moveTo>
                  <a:cubicBezTo>
                    <a:pt x="394" y="0"/>
                    <a:pt x="0" y="394"/>
                    <a:pt x="0" y="765"/>
                  </a:cubicBezTo>
                  <a:lnTo>
                    <a:pt x="0" y="1345"/>
                  </a:lnTo>
                  <a:cubicBezTo>
                    <a:pt x="0" y="1553"/>
                    <a:pt x="93" y="1553"/>
                    <a:pt x="209" y="1553"/>
                  </a:cubicBezTo>
                  <a:lnTo>
                    <a:pt x="4728" y="1553"/>
                  </a:lnTo>
                  <a:cubicBezTo>
                    <a:pt x="4844" y="1553"/>
                    <a:pt x="4937" y="1553"/>
                    <a:pt x="4937" y="1345"/>
                  </a:cubicBezTo>
                  <a:cubicBezTo>
                    <a:pt x="4937" y="1252"/>
                    <a:pt x="4844" y="1159"/>
                    <a:pt x="4728" y="1159"/>
                  </a:cubicBezTo>
                  <a:lnTo>
                    <a:pt x="394" y="1159"/>
                  </a:lnTo>
                  <a:lnTo>
                    <a:pt x="394" y="765"/>
                  </a:lnTo>
                  <a:cubicBezTo>
                    <a:pt x="394" y="580"/>
                    <a:pt x="580" y="394"/>
                    <a:pt x="788" y="394"/>
                  </a:cubicBezTo>
                  <a:lnTo>
                    <a:pt x="13233" y="394"/>
                  </a:lnTo>
                  <a:cubicBezTo>
                    <a:pt x="13535" y="394"/>
                    <a:pt x="13627" y="580"/>
                    <a:pt x="13627" y="765"/>
                  </a:cubicBezTo>
                  <a:lnTo>
                    <a:pt x="13627" y="1159"/>
                  </a:lnTo>
                  <a:lnTo>
                    <a:pt x="10151" y="1159"/>
                  </a:lnTo>
                  <a:cubicBezTo>
                    <a:pt x="9943" y="1159"/>
                    <a:pt x="9850" y="1252"/>
                    <a:pt x="9850" y="1345"/>
                  </a:cubicBezTo>
                  <a:cubicBezTo>
                    <a:pt x="9850" y="1553"/>
                    <a:pt x="9943" y="1553"/>
                    <a:pt x="10151" y="1553"/>
                  </a:cubicBezTo>
                  <a:lnTo>
                    <a:pt x="13906" y="1553"/>
                  </a:lnTo>
                  <a:cubicBezTo>
                    <a:pt x="13998" y="1553"/>
                    <a:pt x="14114" y="1553"/>
                    <a:pt x="14114" y="1345"/>
                  </a:cubicBezTo>
                  <a:lnTo>
                    <a:pt x="14114" y="765"/>
                  </a:lnTo>
                  <a:cubicBezTo>
                    <a:pt x="14114" y="394"/>
                    <a:pt x="13720" y="0"/>
                    <a:pt x="132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82"/>
            <p:cNvSpPr/>
            <p:nvPr/>
          </p:nvSpPr>
          <p:spPr>
            <a:xfrm>
              <a:off x="853245" y="2403859"/>
              <a:ext cx="34618" cy="14039"/>
            </a:xfrm>
            <a:custGeom>
              <a:rect b="b" l="l" r="r" t="t"/>
              <a:pathLst>
                <a:path extrusionOk="0" h="395" w="974">
                  <a:moveTo>
                    <a:pt x="186" y="0"/>
                  </a:moveTo>
                  <a:cubicBezTo>
                    <a:pt x="93" y="0"/>
                    <a:pt x="0" y="93"/>
                    <a:pt x="0" y="186"/>
                  </a:cubicBezTo>
                  <a:cubicBezTo>
                    <a:pt x="0" y="394"/>
                    <a:pt x="93" y="394"/>
                    <a:pt x="186" y="394"/>
                  </a:cubicBezTo>
                  <a:lnTo>
                    <a:pt x="765" y="394"/>
                  </a:lnTo>
                  <a:cubicBezTo>
                    <a:pt x="858" y="394"/>
                    <a:pt x="974" y="394"/>
                    <a:pt x="974" y="186"/>
                  </a:cubicBezTo>
                  <a:cubicBezTo>
                    <a:pt x="974" y="93"/>
                    <a:pt x="858" y="0"/>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82"/>
            <p:cNvSpPr/>
            <p:nvPr/>
          </p:nvSpPr>
          <p:spPr>
            <a:xfrm>
              <a:off x="973488" y="1968098"/>
              <a:ext cx="54416" cy="408597"/>
            </a:xfrm>
            <a:custGeom>
              <a:rect b="b" l="l" r="r" t="t"/>
              <a:pathLst>
                <a:path extrusionOk="0" h="11496" w="1531">
                  <a:moveTo>
                    <a:pt x="766" y="487"/>
                  </a:moveTo>
                  <a:cubicBezTo>
                    <a:pt x="951" y="487"/>
                    <a:pt x="1160" y="673"/>
                    <a:pt x="1160" y="858"/>
                  </a:cubicBezTo>
                  <a:lnTo>
                    <a:pt x="1160" y="11101"/>
                  </a:lnTo>
                  <a:lnTo>
                    <a:pt x="372" y="11101"/>
                  </a:lnTo>
                  <a:lnTo>
                    <a:pt x="372" y="858"/>
                  </a:lnTo>
                  <a:cubicBezTo>
                    <a:pt x="372" y="673"/>
                    <a:pt x="580" y="487"/>
                    <a:pt x="766" y="487"/>
                  </a:cubicBezTo>
                  <a:close/>
                  <a:moveTo>
                    <a:pt x="766" y="1"/>
                  </a:moveTo>
                  <a:cubicBezTo>
                    <a:pt x="279" y="1"/>
                    <a:pt x="1" y="395"/>
                    <a:pt x="1" y="858"/>
                  </a:cubicBezTo>
                  <a:lnTo>
                    <a:pt x="1" y="11287"/>
                  </a:lnTo>
                  <a:cubicBezTo>
                    <a:pt x="1" y="11403"/>
                    <a:pt x="1" y="11495"/>
                    <a:pt x="186" y="11495"/>
                  </a:cubicBezTo>
                  <a:lnTo>
                    <a:pt x="1345" y="11495"/>
                  </a:lnTo>
                  <a:cubicBezTo>
                    <a:pt x="1438" y="11495"/>
                    <a:pt x="1530" y="11403"/>
                    <a:pt x="1530" y="11287"/>
                  </a:cubicBezTo>
                  <a:lnTo>
                    <a:pt x="1530" y="858"/>
                  </a:lnTo>
                  <a:cubicBezTo>
                    <a:pt x="1530" y="395"/>
                    <a:pt x="1160" y="1"/>
                    <a:pt x="7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82"/>
            <p:cNvSpPr/>
            <p:nvPr/>
          </p:nvSpPr>
          <p:spPr>
            <a:xfrm>
              <a:off x="615992" y="1968098"/>
              <a:ext cx="55233" cy="408597"/>
            </a:xfrm>
            <a:custGeom>
              <a:rect b="b" l="l" r="r" t="t"/>
              <a:pathLst>
                <a:path extrusionOk="0" h="11496" w="1554">
                  <a:moveTo>
                    <a:pt x="789" y="487"/>
                  </a:moveTo>
                  <a:cubicBezTo>
                    <a:pt x="974" y="487"/>
                    <a:pt x="1160" y="673"/>
                    <a:pt x="1160" y="858"/>
                  </a:cubicBezTo>
                  <a:lnTo>
                    <a:pt x="1160" y="11101"/>
                  </a:lnTo>
                  <a:lnTo>
                    <a:pt x="395" y="11101"/>
                  </a:lnTo>
                  <a:lnTo>
                    <a:pt x="395" y="858"/>
                  </a:lnTo>
                  <a:cubicBezTo>
                    <a:pt x="395" y="673"/>
                    <a:pt x="580" y="487"/>
                    <a:pt x="789" y="487"/>
                  </a:cubicBezTo>
                  <a:close/>
                  <a:moveTo>
                    <a:pt x="789" y="1"/>
                  </a:moveTo>
                  <a:cubicBezTo>
                    <a:pt x="302" y="1"/>
                    <a:pt x="1" y="395"/>
                    <a:pt x="1" y="858"/>
                  </a:cubicBezTo>
                  <a:lnTo>
                    <a:pt x="1" y="11287"/>
                  </a:lnTo>
                  <a:cubicBezTo>
                    <a:pt x="1" y="11403"/>
                    <a:pt x="1" y="11495"/>
                    <a:pt x="209" y="11495"/>
                  </a:cubicBezTo>
                  <a:lnTo>
                    <a:pt x="1368" y="11495"/>
                  </a:lnTo>
                  <a:cubicBezTo>
                    <a:pt x="1461" y="11495"/>
                    <a:pt x="1554" y="11403"/>
                    <a:pt x="1554" y="11287"/>
                  </a:cubicBezTo>
                  <a:lnTo>
                    <a:pt x="1554" y="858"/>
                  </a:lnTo>
                  <a:cubicBezTo>
                    <a:pt x="1554" y="395"/>
                    <a:pt x="1160" y="1"/>
                    <a:pt x="7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82"/>
            <p:cNvSpPr/>
            <p:nvPr/>
          </p:nvSpPr>
          <p:spPr>
            <a:xfrm>
              <a:off x="921595" y="2057063"/>
              <a:ext cx="65114" cy="14039"/>
            </a:xfrm>
            <a:custGeom>
              <a:rect b="b" l="l" r="r" t="t"/>
              <a:pathLst>
                <a:path extrusionOk="0" h="395" w="1832">
                  <a:moveTo>
                    <a:pt x="209" y="1"/>
                  </a:moveTo>
                  <a:cubicBezTo>
                    <a:pt x="94" y="1"/>
                    <a:pt x="1" y="93"/>
                    <a:pt x="1" y="209"/>
                  </a:cubicBezTo>
                  <a:cubicBezTo>
                    <a:pt x="1" y="302"/>
                    <a:pt x="94" y="394"/>
                    <a:pt x="209" y="394"/>
                  </a:cubicBezTo>
                  <a:lnTo>
                    <a:pt x="1646" y="394"/>
                  </a:lnTo>
                  <a:cubicBezTo>
                    <a:pt x="1739" y="394"/>
                    <a:pt x="1832" y="302"/>
                    <a:pt x="1832" y="209"/>
                  </a:cubicBezTo>
                  <a:cubicBezTo>
                    <a:pt x="1832" y="93"/>
                    <a:pt x="1739" y="1"/>
                    <a:pt x="16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82"/>
            <p:cNvSpPr/>
            <p:nvPr/>
          </p:nvSpPr>
          <p:spPr>
            <a:xfrm>
              <a:off x="756851" y="2057063"/>
              <a:ext cx="82423" cy="14039"/>
            </a:xfrm>
            <a:custGeom>
              <a:rect b="b" l="l" r="r" t="t"/>
              <a:pathLst>
                <a:path extrusionOk="0" h="395" w="2319">
                  <a:moveTo>
                    <a:pt x="209" y="1"/>
                  </a:moveTo>
                  <a:cubicBezTo>
                    <a:pt x="1" y="1"/>
                    <a:pt x="1" y="93"/>
                    <a:pt x="1" y="209"/>
                  </a:cubicBezTo>
                  <a:cubicBezTo>
                    <a:pt x="1" y="302"/>
                    <a:pt x="1" y="394"/>
                    <a:pt x="209" y="394"/>
                  </a:cubicBezTo>
                  <a:lnTo>
                    <a:pt x="2133" y="394"/>
                  </a:lnTo>
                  <a:cubicBezTo>
                    <a:pt x="2226" y="394"/>
                    <a:pt x="2318" y="302"/>
                    <a:pt x="2318" y="209"/>
                  </a:cubicBezTo>
                  <a:cubicBezTo>
                    <a:pt x="2318" y="93"/>
                    <a:pt x="2226" y="1"/>
                    <a:pt x="21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82"/>
            <p:cNvSpPr/>
            <p:nvPr/>
          </p:nvSpPr>
          <p:spPr>
            <a:xfrm>
              <a:off x="657187" y="2057063"/>
              <a:ext cx="61808" cy="14039"/>
            </a:xfrm>
            <a:custGeom>
              <a:rect b="b" l="l" r="r" t="t"/>
              <a:pathLst>
                <a:path extrusionOk="0" h="395" w="1739">
                  <a:moveTo>
                    <a:pt x="209" y="1"/>
                  </a:moveTo>
                  <a:cubicBezTo>
                    <a:pt x="117" y="1"/>
                    <a:pt x="1" y="93"/>
                    <a:pt x="1" y="209"/>
                  </a:cubicBezTo>
                  <a:cubicBezTo>
                    <a:pt x="1" y="302"/>
                    <a:pt x="117" y="394"/>
                    <a:pt x="209" y="394"/>
                  </a:cubicBezTo>
                  <a:lnTo>
                    <a:pt x="1553" y="394"/>
                  </a:lnTo>
                  <a:cubicBezTo>
                    <a:pt x="1646" y="394"/>
                    <a:pt x="1739" y="302"/>
                    <a:pt x="1739" y="209"/>
                  </a:cubicBezTo>
                  <a:cubicBezTo>
                    <a:pt x="1739" y="93"/>
                    <a:pt x="1646" y="1"/>
                    <a:pt x="15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2"/>
            <p:cNvSpPr/>
            <p:nvPr/>
          </p:nvSpPr>
          <p:spPr>
            <a:xfrm>
              <a:off x="770855" y="2167425"/>
              <a:ext cx="103002" cy="13222"/>
            </a:xfrm>
            <a:custGeom>
              <a:rect b="b" l="l" r="r" t="t"/>
              <a:pathLst>
                <a:path extrusionOk="0" h="372" w="2898">
                  <a:moveTo>
                    <a:pt x="186" y="1"/>
                  </a:moveTo>
                  <a:cubicBezTo>
                    <a:pt x="94" y="1"/>
                    <a:pt x="1" y="94"/>
                    <a:pt x="1" y="186"/>
                  </a:cubicBezTo>
                  <a:cubicBezTo>
                    <a:pt x="1" y="279"/>
                    <a:pt x="94" y="372"/>
                    <a:pt x="186" y="372"/>
                  </a:cubicBezTo>
                  <a:lnTo>
                    <a:pt x="2712" y="372"/>
                  </a:lnTo>
                  <a:cubicBezTo>
                    <a:pt x="2805" y="372"/>
                    <a:pt x="2898" y="279"/>
                    <a:pt x="2898" y="186"/>
                  </a:cubicBezTo>
                  <a:cubicBezTo>
                    <a:pt x="2898" y="94"/>
                    <a:pt x="2805" y="1"/>
                    <a:pt x="27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82"/>
            <p:cNvSpPr/>
            <p:nvPr/>
          </p:nvSpPr>
          <p:spPr>
            <a:xfrm>
              <a:off x="908444" y="2167425"/>
              <a:ext cx="78265" cy="13222"/>
            </a:xfrm>
            <a:custGeom>
              <a:rect b="b" l="l" r="r" t="t"/>
              <a:pathLst>
                <a:path extrusionOk="0" h="372" w="2202">
                  <a:moveTo>
                    <a:pt x="185" y="1"/>
                  </a:moveTo>
                  <a:cubicBezTo>
                    <a:pt x="93" y="1"/>
                    <a:pt x="0" y="94"/>
                    <a:pt x="0" y="186"/>
                  </a:cubicBezTo>
                  <a:cubicBezTo>
                    <a:pt x="0" y="279"/>
                    <a:pt x="93" y="372"/>
                    <a:pt x="185" y="372"/>
                  </a:cubicBezTo>
                  <a:lnTo>
                    <a:pt x="2016" y="372"/>
                  </a:lnTo>
                  <a:cubicBezTo>
                    <a:pt x="2109" y="372"/>
                    <a:pt x="2202" y="279"/>
                    <a:pt x="2202" y="186"/>
                  </a:cubicBezTo>
                  <a:cubicBezTo>
                    <a:pt x="2202" y="94"/>
                    <a:pt x="2109" y="1"/>
                    <a:pt x="20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2"/>
            <p:cNvSpPr/>
            <p:nvPr/>
          </p:nvSpPr>
          <p:spPr>
            <a:xfrm>
              <a:off x="657187" y="2167425"/>
              <a:ext cx="79118" cy="13222"/>
            </a:xfrm>
            <a:custGeom>
              <a:rect b="b" l="l" r="r" t="t"/>
              <a:pathLst>
                <a:path extrusionOk="0" h="372" w="2226">
                  <a:moveTo>
                    <a:pt x="209" y="1"/>
                  </a:moveTo>
                  <a:cubicBezTo>
                    <a:pt x="117" y="1"/>
                    <a:pt x="1" y="94"/>
                    <a:pt x="1" y="186"/>
                  </a:cubicBezTo>
                  <a:cubicBezTo>
                    <a:pt x="1" y="279"/>
                    <a:pt x="117" y="372"/>
                    <a:pt x="209" y="372"/>
                  </a:cubicBezTo>
                  <a:lnTo>
                    <a:pt x="2040" y="372"/>
                  </a:lnTo>
                  <a:cubicBezTo>
                    <a:pt x="2133" y="372"/>
                    <a:pt x="2225" y="279"/>
                    <a:pt x="2225" y="186"/>
                  </a:cubicBezTo>
                  <a:cubicBezTo>
                    <a:pt x="2225" y="94"/>
                    <a:pt x="2133" y="1"/>
                    <a:pt x="20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2"/>
            <p:cNvSpPr/>
            <p:nvPr/>
          </p:nvSpPr>
          <p:spPr>
            <a:xfrm>
              <a:off x="921595" y="2277005"/>
              <a:ext cx="65114" cy="14039"/>
            </a:xfrm>
            <a:custGeom>
              <a:rect b="b" l="l" r="r" t="t"/>
              <a:pathLst>
                <a:path extrusionOk="0" h="395" w="1832">
                  <a:moveTo>
                    <a:pt x="209" y="0"/>
                  </a:moveTo>
                  <a:cubicBezTo>
                    <a:pt x="94" y="0"/>
                    <a:pt x="1" y="93"/>
                    <a:pt x="1" y="186"/>
                  </a:cubicBezTo>
                  <a:cubicBezTo>
                    <a:pt x="1" y="278"/>
                    <a:pt x="94" y="394"/>
                    <a:pt x="209" y="394"/>
                  </a:cubicBezTo>
                  <a:lnTo>
                    <a:pt x="1646" y="394"/>
                  </a:lnTo>
                  <a:cubicBezTo>
                    <a:pt x="1739" y="394"/>
                    <a:pt x="1832" y="278"/>
                    <a:pt x="1832" y="186"/>
                  </a:cubicBezTo>
                  <a:cubicBezTo>
                    <a:pt x="1832" y="93"/>
                    <a:pt x="1739" y="0"/>
                    <a:pt x="16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82"/>
            <p:cNvSpPr/>
            <p:nvPr/>
          </p:nvSpPr>
          <p:spPr>
            <a:xfrm>
              <a:off x="657187" y="2277005"/>
              <a:ext cx="61808" cy="14039"/>
            </a:xfrm>
            <a:custGeom>
              <a:rect b="b" l="l" r="r" t="t"/>
              <a:pathLst>
                <a:path extrusionOk="0" h="395" w="1739">
                  <a:moveTo>
                    <a:pt x="209" y="0"/>
                  </a:moveTo>
                  <a:cubicBezTo>
                    <a:pt x="117" y="0"/>
                    <a:pt x="1" y="93"/>
                    <a:pt x="1" y="186"/>
                  </a:cubicBezTo>
                  <a:cubicBezTo>
                    <a:pt x="1" y="278"/>
                    <a:pt x="117" y="394"/>
                    <a:pt x="209" y="394"/>
                  </a:cubicBezTo>
                  <a:lnTo>
                    <a:pt x="1553" y="394"/>
                  </a:lnTo>
                  <a:cubicBezTo>
                    <a:pt x="1646" y="394"/>
                    <a:pt x="1739" y="278"/>
                    <a:pt x="1739" y="186"/>
                  </a:cubicBezTo>
                  <a:cubicBezTo>
                    <a:pt x="1739" y="93"/>
                    <a:pt x="1646" y="0"/>
                    <a:pt x="155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82"/>
            <p:cNvSpPr/>
            <p:nvPr/>
          </p:nvSpPr>
          <p:spPr>
            <a:xfrm>
              <a:off x="805474" y="2277005"/>
              <a:ext cx="82388" cy="14039"/>
            </a:xfrm>
            <a:custGeom>
              <a:rect b="b" l="l" r="r" t="t"/>
              <a:pathLst>
                <a:path extrusionOk="0" h="395" w="2318">
                  <a:moveTo>
                    <a:pt x="186" y="0"/>
                  </a:moveTo>
                  <a:cubicBezTo>
                    <a:pt x="93" y="0"/>
                    <a:pt x="0" y="93"/>
                    <a:pt x="0" y="186"/>
                  </a:cubicBezTo>
                  <a:cubicBezTo>
                    <a:pt x="0" y="278"/>
                    <a:pt x="93" y="394"/>
                    <a:pt x="186" y="394"/>
                  </a:cubicBezTo>
                  <a:lnTo>
                    <a:pt x="2109" y="394"/>
                  </a:lnTo>
                  <a:cubicBezTo>
                    <a:pt x="2202" y="394"/>
                    <a:pt x="2318" y="278"/>
                    <a:pt x="2318" y="186"/>
                  </a:cubicBezTo>
                  <a:cubicBezTo>
                    <a:pt x="2318" y="93"/>
                    <a:pt x="2202" y="0"/>
                    <a:pt x="21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82"/>
            <p:cNvSpPr/>
            <p:nvPr/>
          </p:nvSpPr>
          <p:spPr>
            <a:xfrm>
              <a:off x="873824" y="2033178"/>
              <a:ext cx="61808" cy="61808"/>
            </a:xfrm>
            <a:custGeom>
              <a:rect b="b" l="l" r="r" t="t"/>
              <a:pathLst>
                <a:path extrusionOk="0" h="1739" w="1739">
                  <a:moveTo>
                    <a:pt x="858" y="394"/>
                  </a:moveTo>
                  <a:cubicBezTo>
                    <a:pt x="1159" y="394"/>
                    <a:pt x="1345" y="580"/>
                    <a:pt x="1345" y="881"/>
                  </a:cubicBezTo>
                  <a:cubicBezTo>
                    <a:pt x="1345" y="1159"/>
                    <a:pt x="1159" y="1345"/>
                    <a:pt x="858" y="1345"/>
                  </a:cubicBezTo>
                  <a:cubicBezTo>
                    <a:pt x="580" y="1345"/>
                    <a:pt x="395" y="1159"/>
                    <a:pt x="395" y="881"/>
                  </a:cubicBezTo>
                  <a:cubicBezTo>
                    <a:pt x="395" y="580"/>
                    <a:pt x="580" y="394"/>
                    <a:pt x="858" y="394"/>
                  </a:cubicBezTo>
                  <a:close/>
                  <a:moveTo>
                    <a:pt x="858" y="0"/>
                  </a:moveTo>
                  <a:cubicBezTo>
                    <a:pt x="395" y="0"/>
                    <a:pt x="1" y="394"/>
                    <a:pt x="1" y="881"/>
                  </a:cubicBezTo>
                  <a:cubicBezTo>
                    <a:pt x="1" y="1345"/>
                    <a:pt x="395" y="1739"/>
                    <a:pt x="858" y="1739"/>
                  </a:cubicBezTo>
                  <a:cubicBezTo>
                    <a:pt x="1345" y="1739"/>
                    <a:pt x="1739" y="1345"/>
                    <a:pt x="1739" y="881"/>
                  </a:cubicBezTo>
                  <a:cubicBezTo>
                    <a:pt x="1739" y="394"/>
                    <a:pt x="1345" y="0"/>
                    <a:pt x="8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2"/>
            <p:cNvSpPr/>
            <p:nvPr/>
          </p:nvSpPr>
          <p:spPr>
            <a:xfrm>
              <a:off x="826054" y="2033178"/>
              <a:ext cx="61808" cy="61808"/>
            </a:xfrm>
            <a:custGeom>
              <a:rect b="b" l="l" r="r" t="t"/>
              <a:pathLst>
                <a:path extrusionOk="0" h="1739" w="1739">
                  <a:moveTo>
                    <a:pt x="858" y="394"/>
                  </a:moveTo>
                  <a:cubicBezTo>
                    <a:pt x="1159" y="394"/>
                    <a:pt x="1345" y="580"/>
                    <a:pt x="1345" y="881"/>
                  </a:cubicBezTo>
                  <a:cubicBezTo>
                    <a:pt x="1345" y="1159"/>
                    <a:pt x="1159" y="1345"/>
                    <a:pt x="858" y="1345"/>
                  </a:cubicBezTo>
                  <a:cubicBezTo>
                    <a:pt x="580" y="1345"/>
                    <a:pt x="371" y="1159"/>
                    <a:pt x="371" y="881"/>
                  </a:cubicBezTo>
                  <a:cubicBezTo>
                    <a:pt x="371" y="580"/>
                    <a:pt x="580" y="394"/>
                    <a:pt x="858" y="394"/>
                  </a:cubicBezTo>
                  <a:close/>
                  <a:moveTo>
                    <a:pt x="858" y="0"/>
                  </a:moveTo>
                  <a:cubicBezTo>
                    <a:pt x="371" y="0"/>
                    <a:pt x="1" y="394"/>
                    <a:pt x="1" y="881"/>
                  </a:cubicBezTo>
                  <a:cubicBezTo>
                    <a:pt x="1" y="1345"/>
                    <a:pt x="371" y="1739"/>
                    <a:pt x="858" y="1739"/>
                  </a:cubicBezTo>
                  <a:cubicBezTo>
                    <a:pt x="1345" y="1739"/>
                    <a:pt x="1739" y="1345"/>
                    <a:pt x="1739" y="881"/>
                  </a:cubicBezTo>
                  <a:cubicBezTo>
                    <a:pt x="1739" y="394"/>
                    <a:pt x="1345" y="0"/>
                    <a:pt x="8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2"/>
            <p:cNvSpPr/>
            <p:nvPr/>
          </p:nvSpPr>
          <p:spPr>
            <a:xfrm>
              <a:off x="705775" y="2033178"/>
              <a:ext cx="65114" cy="61808"/>
            </a:xfrm>
            <a:custGeom>
              <a:rect b="b" l="l" r="r" t="t"/>
              <a:pathLst>
                <a:path extrusionOk="0" h="1739" w="1832">
                  <a:moveTo>
                    <a:pt x="858" y="394"/>
                  </a:moveTo>
                  <a:cubicBezTo>
                    <a:pt x="1160" y="394"/>
                    <a:pt x="1438" y="580"/>
                    <a:pt x="1438" y="881"/>
                  </a:cubicBezTo>
                  <a:cubicBezTo>
                    <a:pt x="1438" y="1159"/>
                    <a:pt x="1160" y="1345"/>
                    <a:pt x="858" y="1345"/>
                  </a:cubicBezTo>
                  <a:cubicBezTo>
                    <a:pt x="673" y="1345"/>
                    <a:pt x="372" y="1159"/>
                    <a:pt x="372" y="881"/>
                  </a:cubicBezTo>
                  <a:cubicBezTo>
                    <a:pt x="372" y="580"/>
                    <a:pt x="673" y="394"/>
                    <a:pt x="858" y="394"/>
                  </a:cubicBezTo>
                  <a:close/>
                  <a:moveTo>
                    <a:pt x="858" y="0"/>
                  </a:moveTo>
                  <a:cubicBezTo>
                    <a:pt x="372" y="0"/>
                    <a:pt x="1" y="394"/>
                    <a:pt x="1" y="881"/>
                  </a:cubicBezTo>
                  <a:cubicBezTo>
                    <a:pt x="1" y="1345"/>
                    <a:pt x="372" y="1739"/>
                    <a:pt x="858" y="1739"/>
                  </a:cubicBezTo>
                  <a:cubicBezTo>
                    <a:pt x="1438" y="1739"/>
                    <a:pt x="1832" y="1345"/>
                    <a:pt x="1832" y="881"/>
                  </a:cubicBezTo>
                  <a:cubicBezTo>
                    <a:pt x="1832" y="394"/>
                    <a:pt x="1438" y="0"/>
                    <a:pt x="8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82"/>
            <p:cNvSpPr/>
            <p:nvPr/>
          </p:nvSpPr>
          <p:spPr>
            <a:xfrm>
              <a:off x="705775" y="2253120"/>
              <a:ext cx="65114" cy="61808"/>
            </a:xfrm>
            <a:custGeom>
              <a:rect b="b" l="l" r="r" t="t"/>
              <a:pathLst>
                <a:path extrusionOk="0" h="1739" w="1832">
                  <a:moveTo>
                    <a:pt x="858" y="371"/>
                  </a:moveTo>
                  <a:cubicBezTo>
                    <a:pt x="1160" y="371"/>
                    <a:pt x="1438" y="580"/>
                    <a:pt x="1438" y="858"/>
                  </a:cubicBezTo>
                  <a:cubicBezTo>
                    <a:pt x="1438" y="1159"/>
                    <a:pt x="1160" y="1344"/>
                    <a:pt x="858" y="1344"/>
                  </a:cubicBezTo>
                  <a:cubicBezTo>
                    <a:pt x="673" y="1344"/>
                    <a:pt x="372" y="1159"/>
                    <a:pt x="372" y="858"/>
                  </a:cubicBezTo>
                  <a:cubicBezTo>
                    <a:pt x="372" y="580"/>
                    <a:pt x="673" y="371"/>
                    <a:pt x="858" y="371"/>
                  </a:cubicBezTo>
                  <a:close/>
                  <a:moveTo>
                    <a:pt x="858" y="0"/>
                  </a:moveTo>
                  <a:cubicBezTo>
                    <a:pt x="372" y="0"/>
                    <a:pt x="1" y="371"/>
                    <a:pt x="1" y="858"/>
                  </a:cubicBezTo>
                  <a:cubicBezTo>
                    <a:pt x="1" y="1344"/>
                    <a:pt x="372" y="1738"/>
                    <a:pt x="858" y="1738"/>
                  </a:cubicBezTo>
                  <a:cubicBezTo>
                    <a:pt x="1438" y="1738"/>
                    <a:pt x="1832" y="1344"/>
                    <a:pt x="1832" y="858"/>
                  </a:cubicBezTo>
                  <a:cubicBezTo>
                    <a:pt x="1832" y="371"/>
                    <a:pt x="1438" y="0"/>
                    <a:pt x="8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2"/>
            <p:cNvSpPr/>
            <p:nvPr/>
          </p:nvSpPr>
          <p:spPr>
            <a:xfrm>
              <a:off x="756851" y="2253120"/>
              <a:ext cx="61808" cy="61808"/>
            </a:xfrm>
            <a:custGeom>
              <a:rect b="b" l="l" r="r" t="t"/>
              <a:pathLst>
                <a:path extrusionOk="0" h="1739" w="1739">
                  <a:moveTo>
                    <a:pt x="882" y="371"/>
                  </a:moveTo>
                  <a:cubicBezTo>
                    <a:pt x="1160" y="371"/>
                    <a:pt x="1368" y="580"/>
                    <a:pt x="1368" y="858"/>
                  </a:cubicBezTo>
                  <a:cubicBezTo>
                    <a:pt x="1368" y="1159"/>
                    <a:pt x="1160" y="1344"/>
                    <a:pt x="882" y="1344"/>
                  </a:cubicBezTo>
                  <a:cubicBezTo>
                    <a:pt x="580" y="1344"/>
                    <a:pt x="395" y="1159"/>
                    <a:pt x="395" y="858"/>
                  </a:cubicBezTo>
                  <a:cubicBezTo>
                    <a:pt x="395" y="580"/>
                    <a:pt x="580" y="371"/>
                    <a:pt x="882" y="371"/>
                  </a:cubicBezTo>
                  <a:close/>
                  <a:moveTo>
                    <a:pt x="882" y="0"/>
                  </a:moveTo>
                  <a:cubicBezTo>
                    <a:pt x="395" y="0"/>
                    <a:pt x="1" y="371"/>
                    <a:pt x="1" y="858"/>
                  </a:cubicBezTo>
                  <a:cubicBezTo>
                    <a:pt x="1" y="1344"/>
                    <a:pt x="395" y="1738"/>
                    <a:pt x="882" y="1738"/>
                  </a:cubicBezTo>
                  <a:cubicBezTo>
                    <a:pt x="1368" y="1738"/>
                    <a:pt x="1739" y="1344"/>
                    <a:pt x="1739" y="858"/>
                  </a:cubicBezTo>
                  <a:cubicBezTo>
                    <a:pt x="1739" y="371"/>
                    <a:pt x="1368" y="0"/>
                    <a:pt x="8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2"/>
            <p:cNvSpPr/>
            <p:nvPr/>
          </p:nvSpPr>
          <p:spPr>
            <a:xfrm>
              <a:off x="873824" y="2253120"/>
              <a:ext cx="61808" cy="61808"/>
            </a:xfrm>
            <a:custGeom>
              <a:rect b="b" l="l" r="r" t="t"/>
              <a:pathLst>
                <a:path extrusionOk="0" h="1739" w="1739">
                  <a:moveTo>
                    <a:pt x="858" y="371"/>
                  </a:moveTo>
                  <a:cubicBezTo>
                    <a:pt x="1159" y="371"/>
                    <a:pt x="1345" y="580"/>
                    <a:pt x="1345" y="858"/>
                  </a:cubicBezTo>
                  <a:cubicBezTo>
                    <a:pt x="1345" y="1159"/>
                    <a:pt x="1159" y="1344"/>
                    <a:pt x="858" y="1344"/>
                  </a:cubicBezTo>
                  <a:cubicBezTo>
                    <a:pt x="580" y="1344"/>
                    <a:pt x="395" y="1159"/>
                    <a:pt x="395" y="858"/>
                  </a:cubicBezTo>
                  <a:cubicBezTo>
                    <a:pt x="395" y="580"/>
                    <a:pt x="580" y="371"/>
                    <a:pt x="858" y="371"/>
                  </a:cubicBezTo>
                  <a:close/>
                  <a:moveTo>
                    <a:pt x="858" y="0"/>
                  </a:moveTo>
                  <a:cubicBezTo>
                    <a:pt x="395" y="0"/>
                    <a:pt x="1" y="371"/>
                    <a:pt x="1" y="858"/>
                  </a:cubicBezTo>
                  <a:cubicBezTo>
                    <a:pt x="1" y="1344"/>
                    <a:pt x="395" y="1738"/>
                    <a:pt x="858" y="1738"/>
                  </a:cubicBezTo>
                  <a:cubicBezTo>
                    <a:pt x="1345" y="1738"/>
                    <a:pt x="1739" y="1344"/>
                    <a:pt x="1739" y="858"/>
                  </a:cubicBezTo>
                  <a:cubicBezTo>
                    <a:pt x="1739" y="371"/>
                    <a:pt x="1345" y="0"/>
                    <a:pt x="8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82"/>
            <p:cNvSpPr/>
            <p:nvPr/>
          </p:nvSpPr>
          <p:spPr>
            <a:xfrm>
              <a:off x="859820" y="2142722"/>
              <a:ext cx="61808" cy="61808"/>
            </a:xfrm>
            <a:custGeom>
              <a:rect b="b" l="l" r="r" t="t"/>
              <a:pathLst>
                <a:path extrusionOk="0" h="1739" w="1739">
                  <a:moveTo>
                    <a:pt x="881" y="395"/>
                  </a:moveTo>
                  <a:cubicBezTo>
                    <a:pt x="1160" y="395"/>
                    <a:pt x="1368" y="580"/>
                    <a:pt x="1368" y="881"/>
                  </a:cubicBezTo>
                  <a:cubicBezTo>
                    <a:pt x="1368" y="1159"/>
                    <a:pt x="1160" y="1368"/>
                    <a:pt x="881" y="1368"/>
                  </a:cubicBezTo>
                  <a:cubicBezTo>
                    <a:pt x="580" y="1368"/>
                    <a:pt x="395" y="1159"/>
                    <a:pt x="395" y="881"/>
                  </a:cubicBezTo>
                  <a:cubicBezTo>
                    <a:pt x="395" y="580"/>
                    <a:pt x="580" y="395"/>
                    <a:pt x="881" y="395"/>
                  </a:cubicBezTo>
                  <a:close/>
                  <a:moveTo>
                    <a:pt x="881" y="1"/>
                  </a:moveTo>
                  <a:cubicBezTo>
                    <a:pt x="395" y="1"/>
                    <a:pt x="1" y="395"/>
                    <a:pt x="1" y="881"/>
                  </a:cubicBezTo>
                  <a:cubicBezTo>
                    <a:pt x="1" y="1368"/>
                    <a:pt x="395" y="1739"/>
                    <a:pt x="881" y="1739"/>
                  </a:cubicBezTo>
                  <a:cubicBezTo>
                    <a:pt x="1368" y="1739"/>
                    <a:pt x="1739" y="1368"/>
                    <a:pt x="1739" y="881"/>
                  </a:cubicBezTo>
                  <a:cubicBezTo>
                    <a:pt x="1739" y="395"/>
                    <a:pt x="1368" y="1"/>
                    <a:pt x="8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82"/>
            <p:cNvSpPr/>
            <p:nvPr/>
          </p:nvSpPr>
          <p:spPr>
            <a:xfrm>
              <a:off x="723085" y="2142722"/>
              <a:ext cx="61808" cy="61808"/>
            </a:xfrm>
            <a:custGeom>
              <a:rect b="b" l="l" r="r" t="t"/>
              <a:pathLst>
                <a:path extrusionOk="0" h="1739" w="1739">
                  <a:moveTo>
                    <a:pt x="858" y="395"/>
                  </a:moveTo>
                  <a:cubicBezTo>
                    <a:pt x="1159" y="395"/>
                    <a:pt x="1345" y="580"/>
                    <a:pt x="1345" y="881"/>
                  </a:cubicBezTo>
                  <a:cubicBezTo>
                    <a:pt x="1345" y="1159"/>
                    <a:pt x="1159" y="1368"/>
                    <a:pt x="858" y="1368"/>
                  </a:cubicBezTo>
                  <a:cubicBezTo>
                    <a:pt x="580" y="1368"/>
                    <a:pt x="371" y="1159"/>
                    <a:pt x="371" y="881"/>
                  </a:cubicBezTo>
                  <a:cubicBezTo>
                    <a:pt x="371" y="580"/>
                    <a:pt x="580" y="395"/>
                    <a:pt x="858" y="395"/>
                  </a:cubicBezTo>
                  <a:close/>
                  <a:moveTo>
                    <a:pt x="858" y="1"/>
                  </a:moveTo>
                  <a:cubicBezTo>
                    <a:pt x="371" y="1"/>
                    <a:pt x="1" y="395"/>
                    <a:pt x="1" y="881"/>
                  </a:cubicBezTo>
                  <a:cubicBezTo>
                    <a:pt x="1" y="1368"/>
                    <a:pt x="371" y="1739"/>
                    <a:pt x="858" y="1739"/>
                  </a:cubicBezTo>
                  <a:cubicBezTo>
                    <a:pt x="1345" y="1739"/>
                    <a:pt x="1739" y="1368"/>
                    <a:pt x="1739" y="881"/>
                  </a:cubicBezTo>
                  <a:cubicBezTo>
                    <a:pt x="1739" y="395"/>
                    <a:pt x="1345" y="1"/>
                    <a:pt x="8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 name="Google Shape;2037;p82"/>
          <p:cNvGrpSpPr/>
          <p:nvPr/>
        </p:nvGrpSpPr>
        <p:grpSpPr>
          <a:xfrm>
            <a:off x="2383333" y="2318426"/>
            <a:ext cx="318081" cy="384950"/>
            <a:chOff x="1686844" y="1940907"/>
            <a:chExt cx="419300" cy="507448"/>
          </a:xfrm>
        </p:grpSpPr>
        <p:sp>
          <p:nvSpPr>
            <p:cNvPr id="2038" name="Google Shape;2038;p82"/>
            <p:cNvSpPr/>
            <p:nvPr/>
          </p:nvSpPr>
          <p:spPr>
            <a:xfrm>
              <a:off x="1735432" y="2160032"/>
              <a:ext cx="71725" cy="288321"/>
            </a:xfrm>
            <a:custGeom>
              <a:rect b="b" l="l" r="r" t="t"/>
              <a:pathLst>
                <a:path extrusionOk="0" h="8112" w="2018">
                  <a:moveTo>
                    <a:pt x="186" y="0"/>
                  </a:moveTo>
                  <a:cubicBezTo>
                    <a:pt x="94" y="0"/>
                    <a:pt x="1" y="93"/>
                    <a:pt x="1" y="209"/>
                  </a:cubicBezTo>
                  <a:lnTo>
                    <a:pt x="1" y="7046"/>
                  </a:lnTo>
                  <a:cubicBezTo>
                    <a:pt x="1" y="7625"/>
                    <a:pt x="488" y="8112"/>
                    <a:pt x="1067" y="8112"/>
                  </a:cubicBezTo>
                  <a:cubicBezTo>
                    <a:pt x="1646" y="8112"/>
                    <a:pt x="2017" y="7625"/>
                    <a:pt x="2017" y="7046"/>
                  </a:cubicBezTo>
                  <a:lnTo>
                    <a:pt x="2017" y="4450"/>
                  </a:lnTo>
                  <a:cubicBezTo>
                    <a:pt x="2017" y="4357"/>
                    <a:pt x="1925" y="4265"/>
                    <a:pt x="1832" y="4265"/>
                  </a:cubicBezTo>
                  <a:cubicBezTo>
                    <a:pt x="1739" y="4265"/>
                    <a:pt x="1646" y="4357"/>
                    <a:pt x="1646" y="4450"/>
                  </a:cubicBezTo>
                  <a:lnTo>
                    <a:pt x="1646" y="7046"/>
                  </a:lnTo>
                  <a:cubicBezTo>
                    <a:pt x="1646" y="7440"/>
                    <a:pt x="1345" y="7741"/>
                    <a:pt x="1067" y="7741"/>
                  </a:cubicBezTo>
                  <a:cubicBezTo>
                    <a:pt x="673" y="7741"/>
                    <a:pt x="488" y="7440"/>
                    <a:pt x="488" y="7046"/>
                  </a:cubicBezTo>
                  <a:lnTo>
                    <a:pt x="488" y="209"/>
                  </a:lnTo>
                  <a:cubicBezTo>
                    <a:pt x="488" y="93"/>
                    <a:pt x="372"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82"/>
            <p:cNvSpPr/>
            <p:nvPr/>
          </p:nvSpPr>
          <p:spPr>
            <a:xfrm>
              <a:off x="1793937" y="2085071"/>
              <a:ext cx="257043" cy="363280"/>
            </a:xfrm>
            <a:custGeom>
              <a:rect b="b" l="l" r="r" t="t"/>
              <a:pathLst>
                <a:path extrusionOk="0" h="10221" w="7232">
                  <a:moveTo>
                    <a:pt x="5099" y="0"/>
                  </a:moveTo>
                  <a:cubicBezTo>
                    <a:pt x="5006" y="0"/>
                    <a:pt x="4914" y="93"/>
                    <a:pt x="4914" y="279"/>
                  </a:cubicBezTo>
                  <a:cubicBezTo>
                    <a:pt x="4914" y="371"/>
                    <a:pt x="5006" y="464"/>
                    <a:pt x="5099" y="464"/>
                  </a:cubicBezTo>
                  <a:lnTo>
                    <a:pt x="6258" y="464"/>
                  </a:lnTo>
                  <a:cubicBezTo>
                    <a:pt x="6559" y="464"/>
                    <a:pt x="6837" y="673"/>
                    <a:pt x="6837" y="1043"/>
                  </a:cubicBezTo>
                  <a:cubicBezTo>
                    <a:pt x="6837" y="1345"/>
                    <a:pt x="6559" y="1623"/>
                    <a:pt x="6258" y="1623"/>
                  </a:cubicBezTo>
                  <a:lnTo>
                    <a:pt x="1831" y="1623"/>
                  </a:lnTo>
                  <a:cubicBezTo>
                    <a:pt x="1739" y="1623"/>
                    <a:pt x="1623" y="1739"/>
                    <a:pt x="1623" y="1831"/>
                  </a:cubicBezTo>
                  <a:lnTo>
                    <a:pt x="1623" y="9155"/>
                  </a:lnTo>
                  <a:cubicBezTo>
                    <a:pt x="1623" y="9363"/>
                    <a:pt x="1530" y="9456"/>
                    <a:pt x="1437" y="9641"/>
                  </a:cubicBezTo>
                  <a:cubicBezTo>
                    <a:pt x="1345" y="9746"/>
                    <a:pt x="1200" y="9798"/>
                    <a:pt x="1043" y="9798"/>
                  </a:cubicBezTo>
                  <a:cubicBezTo>
                    <a:pt x="887" y="9798"/>
                    <a:pt x="719" y="9746"/>
                    <a:pt x="580" y="9641"/>
                  </a:cubicBezTo>
                  <a:cubicBezTo>
                    <a:pt x="464" y="9456"/>
                    <a:pt x="371" y="9363"/>
                    <a:pt x="371" y="9155"/>
                  </a:cubicBezTo>
                  <a:lnTo>
                    <a:pt x="371" y="6559"/>
                  </a:lnTo>
                  <a:cubicBezTo>
                    <a:pt x="371" y="6466"/>
                    <a:pt x="279" y="6374"/>
                    <a:pt x="186" y="6374"/>
                  </a:cubicBezTo>
                  <a:cubicBezTo>
                    <a:pt x="93" y="6374"/>
                    <a:pt x="0" y="6466"/>
                    <a:pt x="0" y="6559"/>
                  </a:cubicBezTo>
                  <a:lnTo>
                    <a:pt x="0" y="9155"/>
                  </a:lnTo>
                  <a:cubicBezTo>
                    <a:pt x="0" y="9734"/>
                    <a:pt x="464" y="10221"/>
                    <a:pt x="1043" y="10221"/>
                  </a:cubicBezTo>
                  <a:cubicBezTo>
                    <a:pt x="1530" y="10221"/>
                    <a:pt x="2017" y="9734"/>
                    <a:pt x="2017" y="9155"/>
                  </a:cubicBezTo>
                  <a:lnTo>
                    <a:pt x="2017" y="2017"/>
                  </a:lnTo>
                  <a:lnTo>
                    <a:pt x="6258" y="2017"/>
                  </a:lnTo>
                  <a:cubicBezTo>
                    <a:pt x="6744" y="2017"/>
                    <a:pt x="7231" y="1530"/>
                    <a:pt x="7231" y="1043"/>
                  </a:cubicBezTo>
                  <a:cubicBezTo>
                    <a:pt x="7231" y="464"/>
                    <a:pt x="6744" y="0"/>
                    <a:pt x="62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82"/>
            <p:cNvSpPr/>
            <p:nvPr/>
          </p:nvSpPr>
          <p:spPr>
            <a:xfrm>
              <a:off x="1824397" y="2085071"/>
              <a:ext cx="37924" cy="16492"/>
            </a:xfrm>
            <a:custGeom>
              <a:rect b="b" l="l" r="r" t="t"/>
              <a:pathLst>
                <a:path extrusionOk="0" h="464" w="1067">
                  <a:moveTo>
                    <a:pt x="302" y="0"/>
                  </a:moveTo>
                  <a:cubicBezTo>
                    <a:pt x="94" y="0"/>
                    <a:pt x="1" y="93"/>
                    <a:pt x="1" y="279"/>
                  </a:cubicBezTo>
                  <a:cubicBezTo>
                    <a:pt x="1" y="371"/>
                    <a:pt x="94" y="464"/>
                    <a:pt x="302" y="464"/>
                  </a:cubicBezTo>
                  <a:lnTo>
                    <a:pt x="882" y="464"/>
                  </a:lnTo>
                  <a:cubicBezTo>
                    <a:pt x="974" y="464"/>
                    <a:pt x="1067" y="371"/>
                    <a:pt x="1067" y="279"/>
                  </a:cubicBezTo>
                  <a:cubicBezTo>
                    <a:pt x="1067" y="93"/>
                    <a:pt x="974" y="0"/>
                    <a:pt x="8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82"/>
            <p:cNvSpPr/>
            <p:nvPr/>
          </p:nvSpPr>
          <p:spPr>
            <a:xfrm>
              <a:off x="1686844" y="2085071"/>
              <a:ext cx="103002" cy="222425"/>
            </a:xfrm>
            <a:custGeom>
              <a:rect b="b" l="l" r="r" t="t"/>
              <a:pathLst>
                <a:path extrusionOk="0" h="6258" w="2898">
                  <a:moveTo>
                    <a:pt x="1947" y="0"/>
                  </a:moveTo>
                  <a:cubicBezTo>
                    <a:pt x="881" y="0"/>
                    <a:pt x="1" y="858"/>
                    <a:pt x="1" y="1924"/>
                  </a:cubicBezTo>
                  <a:lnTo>
                    <a:pt x="1" y="5400"/>
                  </a:lnTo>
                  <a:cubicBezTo>
                    <a:pt x="1" y="5887"/>
                    <a:pt x="395" y="6258"/>
                    <a:pt x="881" y="6258"/>
                  </a:cubicBezTo>
                  <a:cubicBezTo>
                    <a:pt x="1368" y="6258"/>
                    <a:pt x="1855" y="5887"/>
                    <a:pt x="1855" y="5400"/>
                  </a:cubicBezTo>
                  <a:lnTo>
                    <a:pt x="1855" y="2318"/>
                  </a:lnTo>
                  <a:cubicBezTo>
                    <a:pt x="1855" y="2202"/>
                    <a:pt x="1739" y="2109"/>
                    <a:pt x="1553" y="2109"/>
                  </a:cubicBezTo>
                  <a:cubicBezTo>
                    <a:pt x="1461" y="2109"/>
                    <a:pt x="1368" y="2202"/>
                    <a:pt x="1368" y="2318"/>
                  </a:cubicBezTo>
                  <a:lnTo>
                    <a:pt x="1368" y="5400"/>
                  </a:lnTo>
                  <a:cubicBezTo>
                    <a:pt x="1368" y="5678"/>
                    <a:pt x="1159" y="5887"/>
                    <a:pt x="881" y="5887"/>
                  </a:cubicBezTo>
                  <a:cubicBezTo>
                    <a:pt x="696" y="5887"/>
                    <a:pt x="487" y="5678"/>
                    <a:pt x="487" y="5400"/>
                  </a:cubicBezTo>
                  <a:lnTo>
                    <a:pt x="487" y="1924"/>
                  </a:lnTo>
                  <a:cubicBezTo>
                    <a:pt x="487" y="1043"/>
                    <a:pt x="1067" y="464"/>
                    <a:pt x="1947" y="464"/>
                  </a:cubicBezTo>
                  <a:lnTo>
                    <a:pt x="2712" y="464"/>
                  </a:lnTo>
                  <a:cubicBezTo>
                    <a:pt x="2805" y="464"/>
                    <a:pt x="2898" y="371"/>
                    <a:pt x="2898" y="279"/>
                  </a:cubicBezTo>
                  <a:cubicBezTo>
                    <a:pt x="2898" y="93"/>
                    <a:pt x="2805" y="0"/>
                    <a:pt x="27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82"/>
            <p:cNvSpPr/>
            <p:nvPr/>
          </p:nvSpPr>
          <p:spPr>
            <a:xfrm>
              <a:off x="1896906" y="2085071"/>
              <a:ext cx="37106" cy="16492"/>
            </a:xfrm>
            <a:custGeom>
              <a:rect b="b" l="l" r="r" t="t"/>
              <a:pathLst>
                <a:path extrusionOk="0" h="464" w="1044">
                  <a:moveTo>
                    <a:pt x="186" y="0"/>
                  </a:moveTo>
                  <a:cubicBezTo>
                    <a:pt x="93" y="0"/>
                    <a:pt x="0" y="93"/>
                    <a:pt x="0" y="279"/>
                  </a:cubicBezTo>
                  <a:cubicBezTo>
                    <a:pt x="0" y="371"/>
                    <a:pt x="93" y="464"/>
                    <a:pt x="186" y="464"/>
                  </a:cubicBezTo>
                  <a:lnTo>
                    <a:pt x="858" y="464"/>
                  </a:lnTo>
                  <a:cubicBezTo>
                    <a:pt x="950" y="464"/>
                    <a:pt x="1043" y="371"/>
                    <a:pt x="1043" y="279"/>
                  </a:cubicBezTo>
                  <a:cubicBezTo>
                    <a:pt x="1043" y="93"/>
                    <a:pt x="950" y="0"/>
                    <a:pt x="8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82"/>
            <p:cNvSpPr/>
            <p:nvPr/>
          </p:nvSpPr>
          <p:spPr>
            <a:xfrm>
              <a:off x="1742043" y="1940907"/>
              <a:ext cx="123581" cy="123617"/>
            </a:xfrm>
            <a:custGeom>
              <a:rect b="b" l="l" r="r" t="t"/>
              <a:pathLst>
                <a:path extrusionOk="0" h="3478" w="3477">
                  <a:moveTo>
                    <a:pt x="1739" y="464"/>
                  </a:moveTo>
                  <a:cubicBezTo>
                    <a:pt x="2503" y="464"/>
                    <a:pt x="3083" y="1044"/>
                    <a:pt x="3083" y="1739"/>
                  </a:cubicBezTo>
                  <a:cubicBezTo>
                    <a:pt x="3083" y="2411"/>
                    <a:pt x="2503" y="3083"/>
                    <a:pt x="1739" y="3083"/>
                  </a:cubicBezTo>
                  <a:cubicBezTo>
                    <a:pt x="1066" y="3083"/>
                    <a:pt x="487" y="2411"/>
                    <a:pt x="487" y="1739"/>
                  </a:cubicBezTo>
                  <a:cubicBezTo>
                    <a:pt x="487" y="1044"/>
                    <a:pt x="1066" y="464"/>
                    <a:pt x="1739" y="464"/>
                  </a:cubicBezTo>
                  <a:close/>
                  <a:moveTo>
                    <a:pt x="1739" y="1"/>
                  </a:moveTo>
                  <a:cubicBezTo>
                    <a:pt x="765" y="1"/>
                    <a:pt x="0" y="766"/>
                    <a:pt x="0" y="1739"/>
                  </a:cubicBezTo>
                  <a:cubicBezTo>
                    <a:pt x="0" y="2689"/>
                    <a:pt x="765" y="3477"/>
                    <a:pt x="1739" y="3477"/>
                  </a:cubicBezTo>
                  <a:cubicBezTo>
                    <a:pt x="2712" y="3477"/>
                    <a:pt x="3477" y="2689"/>
                    <a:pt x="3477" y="1739"/>
                  </a:cubicBezTo>
                  <a:cubicBezTo>
                    <a:pt x="3477" y="766"/>
                    <a:pt x="2712" y="1"/>
                    <a:pt x="17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82"/>
            <p:cNvSpPr/>
            <p:nvPr/>
          </p:nvSpPr>
          <p:spPr>
            <a:xfrm>
              <a:off x="1900211" y="2242386"/>
              <a:ext cx="205933" cy="205969"/>
            </a:xfrm>
            <a:custGeom>
              <a:rect b="b" l="l" r="r" t="t"/>
              <a:pathLst>
                <a:path extrusionOk="0" h="5795" w="5794">
                  <a:moveTo>
                    <a:pt x="2897" y="395"/>
                  </a:moveTo>
                  <a:cubicBezTo>
                    <a:pt x="4241" y="395"/>
                    <a:pt x="5400" y="1461"/>
                    <a:pt x="5400" y="2898"/>
                  </a:cubicBezTo>
                  <a:cubicBezTo>
                    <a:pt x="5400" y="4265"/>
                    <a:pt x="4241" y="5308"/>
                    <a:pt x="2897" y="5308"/>
                  </a:cubicBezTo>
                  <a:cubicBezTo>
                    <a:pt x="1530" y="5308"/>
                    <a:pt x="371" y="4265"/>
                    <a:pt x="371" y="2898"/>
                  </a:cubicBezTo>
                  <a:cubicBezTo>
                    <a:pt x="371" y="1461"/>
                    <a:pt x="1530" y="395"/>
                    <a:pt x="2897" y="395"/>
                  </a:cubicBezTo>
                  <a:close/>
                  <a:moveTo>
                    <a:pt x="2897" y="1"/>
                  </a:moveTo>
                  <a:cubicBezTo>
                    <a:pt x="1344" y="1"/>
                    <a:pt x="0" y="1252"/>
                    <a:pt x="0" y="2898"/>
                  </a:cubicBezTo>
                  <a:cubicBezTo>
                    <a:pt x="0" y="4451"/>
                    <a:pt x="1344" y="5795"/>
                    <a:pt x="2897" y="5795"/>
                  </a:cubicBezTo>
                  <a:cubicBezTo>
                    <a:pt x="4542" y="5795"/>
                    <a:pt x="5794" y="4451"/>
                    <a:pt x="5794" y="2898"/>
                  </a:cubicBezTo>
                  <a:cubicBezTo>
                    <a:pt x="5794" y="1252"/>
                    <a:pt x="4542" y="1"/>
                    <a:pt x="2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82"/>
            <p:cNvSpPr/>
            <p:nvPr/>
          </p:nvSpPr>
          <p:spPr>
            <a:xfrm>
              <a:off x="1951252" y="2242386"/>
              <a:ext cx="103002" cy="205969"/>
            </a:xfrm>
            <a:custGeom>
              <a:rect b="b" l="l" r="r" t="t"/>
              <a:pathLst>
                <a:path extrusionOk="0" h="5795" w="2898">
                  <a:moveTo>
                    <a:pt x="1461" y="395"/>
                  </a:moveTo>
                  <a:cubicBezTo>
                    <a:pt x="1948" y="395"/>
                    <a:pt x="2527" y="1368"/>
                    <a:pt x="2527" y="2898"/>
                  </a:cubicBezTo>
                  <a:cubicBezTo>
                    <a:pt x="2527" y="4358"/>
                    <a:pt x="1948" y="5308"/>
                    <a:pt x="1461" y="5308"/>
                  </a:cubicBezTo>
                  <a:cubicBezTo>
                    <a:pt x="974" y="5308"/>
                    <a:pt x="395" y="4358"/>
                    <a:pt x="395" y="2898"/>
                  </a:cubicBezTo>
                  <a:cubicBezTo>
                    <a:pt x="395" y="1368"/>
                    <a:pt x="974" y="395"/>
                    <a:pt x="1461" y="395"/>
                  </a:cubicBezTo>
                  <a:close/>
                  <a:moveTo>
                    <a:pt x="1461" y="1"/>
                  </a:moveTo>
                  <a:cubicBezTo>
                    <a:pt x="673" y="1"/>
                    <a:pt x="1" y="1252"/>
                    <a:pt x="1" y="2898"/>
                  </a:cubicBezTo>
                  <a:cubicBezTo>
                    <a:pt x="1" y="4451"/>
                    <a:pt x="673" y="5795"/>
                    <a:pt x="1461" y="5795"/>
                  </a:cubicBezTo>
                  <a:cubicBezTo>
                    <a:pt x="2318" y="5795"/>
                    <a:pt x="2898" y="4451"/>
                    <a:pt x="2898" y="2898"/>
                  </a:cubicBezTo>
                  <a:cubicBezTo>
                    <a:pt x="2898" y="1252"/>
                    <a:pt x="2318" y="1"/>
                    <a:pt x="1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82"/>
            <p:cNvSpPr/>
            <p:nvPr/>
          </p:nvSpPr>
          <p:spPr>
            <a:xfrm>
              <a:off x="1995752" y="2242386"/>
              <a:ext cx="14039" cy="205969"/>
            </a:xfrm>
            <a:custGeom>
              <a:rect b="b" l="l" r="r" t="t"/>
              <a:pathLst>
                <a:path extrusionOk="0" h="5795" w="395">
                  <a:moveTo>
                    <a:pt x="209" y="1"/>
                  </a:moveTo>
                  <a:cubicBezTo>
                    <a:pt x="116" y="1"/>
                    <a:pt x="0" y="94"/>
                    <a:pt x="0" y="209"/>
                  </a:cubicBezTo>
                  <a:lnTo>
                    <a:pt x="0" y="5609"/>
                  </a:lnTo>
                  <a:cubicBezTo>
                    <a:pt x="0" y="5702"/>
                    <a:pt x="116" y="5795"/>
                    <a:pt x="209" y="5795"/>
                  </a:cubicBezTo>
                  <a:cubicBezTo>
                    <a:pt x="302" y="5795"/>
                    <a:pt x="394" y="5702"/>
                    <a:pt x="394" y="5609"/>
                  </a:cubicBezTo>
                  <a:lnTo>
                    <a:pt x="394" y="209"/>
                  </a:lnTo>
                  <a:cubicBezTo>
                    <a:pt x="394" y="94"/>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82"/>
            <p:cNvSpPr/>
            <p:nvPr/>
          </p:nvSpPr>
          <p:spPr>
            <a:xfrm>
              <a:off x="1900211" y="2338780"/>
              <a:ext cx="205933" cy="14039"/>
            </a:xfrm>
            <a:custGeom>
              <a:rect b="b" l="l" r="r" t="t"/>
              <a:pathLst>
                <a:path extrusionOk="0" h="395" w="5794">
                  <a:moveTo>
                    <a:pt x="185" y="0"/>
                  </a:moveTo>
                  <a:cubicBezTo>
                    <a:pt x="93" y="0"/>
                    <a:pt x="0" y="93"/>
                    <a:pt x="0" y="186"/>
                  </a:cubicBezTo>
                  <a:cubicBezTo>
                    <a:pt x="0" y="278"/>
                    <a:pt x="93" y="394"/>
                    <a:pt x="185" y="394"/>
                  </a:cubicBezTo>
                  <a:lnTo>
                    <a:pt x="5585" y="394"/>
                  </a:lnTo>
                  <a:cubicBezTo>
                    <a:pt x="5701" y="394"/>
                    <a:pt x="5794" y="278"/>
                    <a:pt x="5794" y="186"/>
                  </a:cubicBezTo>
                  <a:cubicBezTo>
                    <a:pt x="5794" y="93"/>
                    <a:pt x="5701" y="0"/>
                    <a:pt x="55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82"/>
            <p:cNvSpPr/>
            <p:nvPr/>
          </p:nvSpPr>
          <p:spPr>
            <a:xfrm>
              <a:off x="1913362" y="2291009"/>
              <a:ext cx="182084" cy="13222"/>
            </a:xfrm>
            <a:custGeom>
              <a:rect b="b" l="l" r="r" t="t"/>
              <a:pathLst>
                <a:path extrusionOk="0" h="372" w="5123">
                  <a:moveTo>
                    <a:pt x="209" y="0"/>
                  </a:moveTo>
                  <a:cubicBezTo>
                    <a:pt x="117" y="0"/>
                    <a:pt x="1" y="93"/>
                    <a:pt x="1" y="186"/>
                  </a:cubicBezTo>
                  <a:cubicBezTo>
                    <a:pt x="1" y="278"/>
                    <a:pt x="117" y="371"/>
                    <a:pt x="209" y="371"/>
                  </a:cubicBezTo>
                  <a:lnTo>
                    <a:pt x="4937" y="371"/>
                  </a:lnTo>
                  <a:cubicBezTo>
                    <a:pt x="5030" y="371"/>
                    <a:pt x="5123" y="278"/>
                    <a:pt x="5123" y="186"/>
                  </a:cubicBezTo>
                  <a:cubicBezTo>
                    <a:pt x="5123" y="93"/>
                    <a:pt x="5030" y="0"/>
                    <a:pt x="49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82"/>
            <p:cNvSpPr/>
            <p:nvPr/>
          </p:nvSpPr>
          <p:spPr>
            <a:xfrm>
              <a:off x="1913362" y="2383244"/>
              <a:ext cx="182084" cy="14039"/>
            </a:xfrm>
            <a:custGeom>
              <a:rect b="b" l="l" r="r" t="t"/>
              <a:pathLst>
                <a:path extrusionOk="0" h="395" w="5123">
                  <a:moveTo>
                    <a:pt x="209" y="1"/>
                  </a:moveTo>
                  <a:cubicBezTo>
                    <a:pt x="117" y="1"/>
                    <a:pt x="1" y="94"/>
                    <a:pt x="1" y="186"/>
                  </a:cubicBezTo>
                  <a:cubicBezTo>
                    <a:pt x="1" y="302"/>
                    <a:pt x="117" y="395"/>
                    <a:pt x="209" y="395"/>
                  </a:cubicBezTo>
                  <a:lnTo>
                    <a:pt x="4937" y="395"/>
                  </a:lnTo>
                  <a:cubicBezTo>
                    <a:pt x="5030" y="395"/>
                    <a:pt x="5123" y="302"/>
                    <a:pt x="5123" y="186"/>
                  </a:cubicBezTo>
                  <a:cubicBezTo>
                    <a:pt x="5123" y="94"/>
                    <a:pt x="5030" y="1"/>
                    <a:pt x="49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 name="Google Shape;2050;p82"/>
          <p:cNvGrpSpPr/>
          <p:nvPr/>
        </p:nvGrpSpPr>
        <p:grpSpPr>
          <a:xfrm>
            <a:off x="3224424" y="2318831"/>
            <a:ext cx="265581" cy="384549"/>
            <a:chOff x="2795585" y="1941440"/>
            <a:chExt cx="350094" cy="506919"/>
          </a:xfrm>
        </p:grpSpPr>
        <p:sp>
          <p:nvSpPr>
            <p:cNvPr id="2051" name="Google Shape;2051;p82"/>
            <p:cNvSpPr/>
            <p:nvPr/>
          </p:nvSpPr>
          <p:spPr>
            <a:xfrm>
              <a:off x="2915864" y="2431015"/>
              <a:ext cx="37924" cy="17345"/>
            </a:xfrm>
            <a:custGeom>
              <a:rect b="b" l="l" r="r" t="t"/>
              <a:pathLst>
                <a:path extrusionOk="0" h="488" w="1067">
                  <a:moveTo>
                    <a:pt x="185" y="1"/>
                  </a:moveTo>
                  <a:cubicBezTo>
                    <a:pt x="93" y="1"/>
                    <a:pt x="0" y="117"/>
                    <a:pt x="0" y="302"/>
                  </a:cubicBezTo>
                  <a:cubicBezTo>
                    <a:pt x="0" y="395"/>
                    <a:pt x="93" y="488"/>
                    <a:pt x="185" y="488"/>
                  </a:cubicBezTo>
                  <a:lnTo>
                    <a:pt x="765" y="488"/>
                  </a:lnTo>
                  <a:cubicBezTo>
                    <a:pt x="973" y="488"/>
                    <a:pt x="1066" y="395"/>
                    <a:pt x="1066" y="302"/>
                  </a:cubicBezTo>
                  <a:cubicBezTo>
                    <a:pt x="1066" y="117"/>
                    <a:pt x="973" y="1"/>
                    <a:pt x="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82"/>
            <p:cNvSpPr/>
            <p:nvPr/>
          </p:nvSpPr>
          <p:spPr>
            <a:xfrm>
              <a:off x="2795585" y="2376669"/>
              <a:ext cx="350094" cy="71689"/>
            </a:xfrm>
            <a:custGeom>
              <a:rect b="b" l="l" r="r" t="t"/>
              <a:pathLst>
                <a:path extrusionOk="0" h="2017" w="9850">
                  <a:moveTo>
                    <a:pt x="974" y="0"/>
                  </a:moveTo>
                  <a:cubicBezTo>
                    <a:pt x="394" y="0"/>
                    <a:pt x="0" y="487"/>
                    <a:pt x="0" y="951"/>
                  </a:cubicBezTo>
                  <a:cubicBezTo>
                    <a:pt x="0" y="1530"/>
                    <a:pt x="394" y="2017"/>
                    <a:pt x="974" y="2017"/>
                  </a:cubicBezTo>
                  <a:lnTo>
                    <a:pt x="2225" y="2017"/>
                  </a:lnTo>
                  <a:cubicBezTo>
                    <a:pt x="2318" y="2017"/>
                    <a:pt x="2411" y="1924"/>
                    <a:pt x="2411" y="1831"/>
                  </a:cubicBezTo>
                  <a:cubicBezTo>
                    <a:pt x="2411" y="1646"/>
                    <a:pt x="2318" y="1530"/>
                    <a:pt x="2225" y="1530"/>
                  </a:cubicBezTo>
                  <a:lnTo>
                    <a:pt x="974" y="1530"/>
                  </a:lnTo>
                  <a:cubicBezTo>
                    <a:pt x="673" y="1530"/>
                    <a:pt x="394" y="1345"/>
                    <a:pt x="394" y="951"/>
                  </a:cubicBezTo>
                  <a:cubicBezTo>
                    <a:pt x="394" y="673"/>
                    <a:pt x="673" y="371"/>
                    <a:pt x="974" y="371"/>
                  </a:cubicBezTo>
                  <a:lnTo>
                    <a:pt x="8900" y="371"/>
                  </a:lnTo>
                  <a:cubicBezTo>
                    <a:pt x="9178" y="371"/>
                    <a:pt x="9479" y="673"/>
                    <a:pt x="9479" y="951"/>
                  </a:cubicBezTo>
                  <a:cubicBezTo>
                    <a:pt x="9479" y="1345"/>
                    <a:pt x="9178" y="1530"/>
                    <a:pt x="8900" y="1530"/>
                  </a:cubicBezTo>
                  <a:lnTo>
                    <a:pt x="7625" y="1530"/>
                  </a:lnTo>
                  <a:cubicBezTo>
                    <a:pt x="7532" y="1530"/>
                    <a:pt x="7440" y="1646"/>
                    <a:pt x="7440" y="1831"/>
                  </a:cubicBezTo>
                  <a:cubicBezTo>
                    <a:pt x="7440" y="1924"/>
                    <a:pt x="7532" y="2017"/>
                    <a:pt x="7625" y="2017"/>
                  </a:cubicBezTo>
                  <a:lnTo>
                    <a:pt x="8900" y="2017"/>
                  </a:lnTo>
                  <a:cubicBezTo>
                    <a:pt x="9363" y="2017"/>
                    <a:pt x="9850" y="1530"/>
                    <a:pt x="9850" y="951"/>
                  </a:cubicBezTo>
                  <a:cubicBezTo>
                    <a:pt x="9850" y="487"/>
                    <a:pt x="9363" y="0"/>
                    <a:pt x="89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82"/>
            <p:cNvSpPr/>
            <p:nvPr/>
          </p:nvSpPr>
          <p:spPr>
            <a:xfrm>
              <a:off x="2988337" y="2431015"/>
              <a:ext cx="37106" cy="17345"/>
            </a:xfrm>
            <a:custGeom>
              <a:rect b="b" l="l" r="r" t="t"/>
              <a:pathLst>
                <a:path extrusionOk="0" h="488" w="1044">
                  <a:moveTo>
                    <a:pt x="186" y="1"/>
                  </a:moveTo>
                  <a:cubicBezTo>
                    <a:pt x="93" y="1"/>
                    <a:pt x="0" y="117"/>
                    <a:pt x="0" y="302"/>
                  </a:cubicBezTo>
                  <a:cubicBezTo>
                    <a:pt x="0" y="395"/>
                    <a:pt x="93" y="488"/>
                    <a:pt x="186" y="488"/>
                  </a:cubicBezTo>
                  <a:lnTo>
                    <a:pt x="765" y="488"/>
                  </a:lnTo>
                  <a:cubicBezTo>
                    <a:pt x="951" y="488"/>
                    <a:pt x="1043" y="395"/>
                    <a:pt x="1043" y="302"/>
                  </a:cubicBezTo>
                  <a:cubicBezTo>
                    <a:pt x="1043" y="117"/>
                    <a:pt x="951" y="1"/>
                    <a:pt x="7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82"/>
            <p:cNvSpPr/>
            <p:nvPr/>
          </p:nvSpPr>
          <p:spPr>
            <a:xfrm>
              <a:off x="2830169" y="2328081"/>
              <a:ext cx="277622" cy="61808"/>
            </a:xfrm>
            <a:custGeom>
              <a:rect b="b" l="l" r="r" t="t"/>
              <a:pathLst>
                <a:path extrusionOk="0" h="1739" w="7811">
                  <a:moveTo>
                    <a:pt x="580" y="0"/>
                  </a:moveTo>
                  <a:cubicBezTo>
                    <a:pt x="279" y="0"/>
                    <a:pt x="1" y="301"/>
                    <a:pt x="1" y="487"/>
                  </a:cubicBezTo>
                  <a:lnTo>
                    <a:pt x="1" y="1553"/>
                  </a:lnTo>
                  <a:cubicBezTo>
                    <a:pt x="1" y="1646"/>
                    <a:pt x="93" y="1738"/>
                    <a:pt x="186" y="1738"/>
                  </a:cubicBezTo>
                  <a:cubicBezTo>
                    <a:pt x="395" y="1738"/>
                    <a:pt x="487" y="1646"/>
                    <a:pt x="487" y="1553"/>
                  </a:cubicBezTo>
                  <a:lnTo>
                    <a:pt x="487" y="487"/>
                  </a:lnTo>
                  <a:cubicBezTo>
                    <a:pt x="487" y="487"/>
                    <a:pt x="487" y="394"/>
                    <a:pt x="580" y="394"/>
                  </a:cubicBezTo>
                  <a:lnTo>
                    <a:pt x="7347" y="394"/>
                  </a:lnTo>
                  <a:cubicBezTo>
                    <a:pt x="7440" y="394"/>
                    <a:pt x="7440" y="487"/>
                    <a:pt x="7440" y="487"/>
                  </a:cubicBezTo>
                  <a:lnTo>
                    <a:pt x="7440" y="1553"/>
                  </a:lnTo>
                  <a:cubicBezTo>
                    <a:pt x="7440" y="1646"/>
                    <a:pt x="7533" y="1738"/>
                    <a:pt x="7625" y="1738"/>
                  </a:cubicBezTo>
                  <a:cubicBezTo>
                    <a:pt x="7718" y="1738"/>
                    <a:pt x="7811" y="1646"/>
                    <a:pt x="7811" y="1553"/>
                  </a:cubicBezTo>
                  <a:lnTo>
                    <a:pt x="7811" y="487"/>
                  </a:lnTo>
                  <a:cubicBezTo>
                    <a:pt x="7811" y="301"/>
                    <a:pt x="7625" y="0"/>
                    <a:pt x="7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82"/>
            <p:cNvSpPr/>
            <p:nvPr/>
          </p:nvSpPr>
          <p:spPr>
            <a:xfrm>
              <a:off x="3004794" y="2080948"/>
              <a:ext cx="69237" cy="261166"/>
            </a:xfrm>
            <a:custGeom>
              <a:rect b="b" l="l" r="r" t="t"/>
              <a:pathLst>
                <a:path extrusionOk="0" h="7348" w="1948">
                  <a:moveTo>
                    <a:pt x="395" y="1"/>
                  </a:moveTo>
                  <a:cubicBezTo>
                    <a:pt x="302" y="1"/>
                    <a:pt x="210" y="116"/>
                    <a:pt x="210" y="209"/>
                  </a:cubicBezTo>
                  <a:cubicBezTo>
                    <a:pt x="1" y="1553"/>
                    <a:pt x="395" y="5794"/>
                    <a:pt x="1554" y="7347"/>
                  </a:cubicBezTo>
                  <a:lnTo>
                    <a:pt x="1855" y="7347"/>
                  </a:lnTo>
                  <a:cubicBezTo>
                    <a:pt x="1948" y="7254"/>
                    <a:pt x="1948" y="7162"/>
                    <a:pt x="1855" y="7069"/>
                  </a:cubicBezTo>
                  <a:cubicBezTo>
                    <a:pt x="789" y="5702"/>
                    <a:pt x="395" y="1553"/>
                    <a:pt x="580" y="209"/>
                  </a:cubicBezTo>
                  <a:cubicBezTo>
                    <a:pt x="580" y="116"/>
                    <a:pt x="488" y="1"/>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82"/>
            <p:cNvSpPr/>
            <p:nvPr/>
          </p:nvSpPr>
          <p:spPr>
            <a:xfrm>
              <a:off x="2868058" y="2080948"/>
              <a:ext cx="68419" cy="261166"/>
            </a:xfrm>
            <a:custGeom>
              <a:rect b="b" l="l" r="r" t="t"/>
              <a:pathLst>
                <a:path extrusionOk="0" h="7348" w="1925">
                  <a:moveTo>
                    <a:pt x="1530" y="1"/>
                  </a:moveTo>
                  <a:cubicBezTo>
                    <a:pt x="1438" y="1"/>
                    <a:pt x="1345" y="116"/>
                    <a:pt x="1345" y="209"/>
                  </a:cubicBezTo>
                  <a:cubicBezTo>
                    <a:pt x="1438" y="1553"/>
                    <a:pt x="1160" y="5702"/>
                    <a:pt x="1" y="7069"/>
                  </a:cubicBezTo>
                  <a:lnTo>
                    <a:pt x="1" y="7162"/>
                  </a:lnTo>
                  <a:cubicBezTo>
                    <a:pt x="1" y="7254"/>
                    <a:pt x="94" y="7347"/>
                    <a:pt x="186" y="7347"/>
                  </a:cubicBezTo>
                  <a:lnTo>
                    <a:pt x="372" y="7347"/>
                  </a:lnTo>
                  <a:cubicBezTo>
                    <a:pt x="1530" y="5794"/>
                    <a:pt x="1924" y="1553"/>
                    <a:pt x="1739" y="209"/>
                  </a:cubicBezTo>
                  <a:cubicBezTo>
                    <a:pt x="1739" y="116"/>
                    <a:pt x="1646" y="1"/>
                    <a:pt x="15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82"/>
            <p:cNvSpPr/>
            <p:nvPr/>
          </p:nvSpPr>
          <p:spPr>
            <a:xfrm>
              <a:off x="2881245" y="2039753"/>
              <a:ext cx="178779" cy="55233"/>
            </a:xfrm>
            <a:custGeom>
              <a:rect b="b" l="l" r="r" t="t"/>
              <a:pathLst>
                <a:path extrusionOk="0" h="1554" w="5030">
                  <a:moveTo>
                    <a:pt x="4265" y="488"/>
                  </a:moveTo>
                  <a:cubicBezTo>
                    <a:pt x="4450" y="488"/>
                    <a:pt x="4636" y="580"/>
                    <a:pt x="4636" y="789"/>
                  </a:cubicBezTo>
                  <a:cubicBezTo>
                    <a:pt x="4636" y="974"/>
                    <a:pt x="4450" y="1160"/>
                    <a:pt x="4265" y="1160"/>
                  </a:cubicBezTo>
                  <a:lnTo>
                    <a:pt x="789" y="1160"/>
                  </a:lnTo>
                  <a:cubicBezTo>
                    <a:pt x="580" y="1160"/>
                    <a:pt x="395" y="974"/>
                    <a:pt x="395" y="789"/>
                  </a:cubicBezTo>
                  <a:cubicBezTo>
                    <a:pt x="395" y="580"/>
                    <a:pt x="580" y="488"/>
                    <a:pt x="789" y="488"/>
                  </a:cubicBezTo>
                  <a:close/>
                  <a:moveTo>
                    <a:pt x="789" y="1"/>
                  </a:moveTo>
                  <a:cubicBezTo>
                    <a:pt x="302" y="1"/>
                    <a:pt x="1" y="395"/>
                    <a:pt x="1" y="789"/>
                  </a:cubicBezTo>
                  <a:cubicBezTo>
                    <a:pt x="1" y="1275"/>
                    <a:pt x="302" y="1554"/>
                    <a:pt x="789" y="1554"/>
                  </a:cubicBezTo>
                  <a:lnTo>
                    <a:pt x="4265" y="1554"/>
                  </a:lnTo>
                  <a:cubicBezTo>
                    <a:pt x="4636" y="1554"/>
                    <a:pt x="5030" y="1275"/>
                    <a:pt x="5030" y="789"/>
                  </a:cubicBezTo>
                  <a:cubicBezTo>
                    <a:pt x="5030" y="395"/>
                    <a:pt x="4636" y="1"/>
                    <a:pt x="42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82"/>
            <p:cNvSpPr/>
            <p:nvPr/>
          </p:nvSpPr>
          <p:spPr>
            <a:xfrm>
              <a:off x="2898555" y="1941440"/>
              <a:ext cx="144160" cy="115655"/>
            </a:xfrm>
            <a:custGeom>
              <a:rect b="b" l="l" r="r" t="t"/>
              <a:pathLst>
                <a:path extrusionOk="0" h="3254" w="4056">
                  <a:moveTo>
                    <a:pt x="2039" y="0"/>
                  </a:moveTo>
                  <a:cubicBezTo>
                    <a:pt x="1545" y="0"/>
                    <a:pt x="1056" y="223"/>
                    <a:pt x="672" y="658"/>
                  </a:cubicBezTo>
                  <a:cubicBezTo>
                    <a:pt x="0" y="1330"/>
                    <a:pt x="93" y="2489"/>
                    <a:pt x="881" y="3161"/>
                  </a:cubicBezTo>
                  <a:cubicBezTo>
                    <a:pt x="881" y="3207"/>
                    <a:pt x="927" y="3230"/>
                    <a:pt x="985" y="3230"/>
                  </a:cubicBezTo>
                  <a:cubicBezTo>
                    <a:pt x="1043" y="3230"/>
                    <a:pt x="1113" y="3207"/>
                    <a:pt x="1159" y="3161"/>
                  </a:cubicBezTo>
                  <a:cubicBezTo>
                    <a:pt x="1159" y="3068"/>
                    <a:pt x="1159" y="2975"/>
                    <a:pt x="1066" y="2883"/>
                  </a:cubicBezTo>
                  <a:cubicBezTo>
                    <a:pt x="1066" y="2767"/>
                    <a:pt x="974" y="2767"/>
                    <a:pt x="974" y="2674"/>
                  </a:cubicBezTo>
                  <a:cubicBezTo>
                    <a:pt x="487" y="2095"/>
                    <a:pt x="487" y="1237"/>
                    <a:pt x="1066" y="751"/>
                  </a:cubicBezTo>
                  <a:cubicBezTo>
                    <a:pt x="1343" y="518"/>
                    <a:pt x="1711" y="396"/>
                    <a:pt x="2072" y="396"/>
                  </a:cubicBezTo>
                  <a:cubicBezTo>
                    <a:pt x="2465" y="396"/>
                    <a:pt x="2852" y="541"/>
                    <a:pt x="3106" y="843"/>
                  </a:cubicBezTo>
                  <a:cubicBezTo>
                    <a:pt x="3569" y="1423"/>
                    <a:pt x="3477" y="2396"/>
                    <a:pt x="2897" y="2883"/>
                  </a:cubicBezTo>
                  <a:lnTo>
                    <a:pt x="2897" y="2975"/>
                  </a:lnTo>
                  <a:cubicBezTo>
                    <a:pt x="2897" y="3161"/>
                    <a:pt x="2990" y="3254"/>
                    <a:pt x="3106" y="3254"/>
                  </a:cubicBezTo>
                  <a:lnTo>
                    <a:pt x="3199" y="3161"/>
                  </a:lnTo>
                  <a:cubicBezTo>
                    <a:pt x="3291" y="3161"/>
                    <a:pt x="3291" y="3068"/>
                    <a:pt x="3384" y="2975"/>
                  </a:cubicBezTo>
                  <a:cubicBezTo>
                    <a:pt x="4056" y="2187"/>
                    <a:pt x="3963" y="1145"/>
                    <a:pt x="3199" y="449"/>
                  </a:cubicBezTo>
                  <a:cubicBezTo>
                    <a:pt x="2845" y="148"/>
                    <a:pt x="2440" y="0"/>
                    <a:pt x="20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 name="Google Shape;2059;p82"/>
          <p:cNvGrpSpPr/>
          <p:nvPr/>
        </p:nvGrpSpPr>
        <p:grpSpPr>
          <a:xfrm>
            <a:off x="3976779" y="2318426"/>
            <a:ext cx="383057" cy="384950"/>
            <a:chOff x="3787353" y="1940907"/>
            <a:chExt cx="504952" cy="507448"/>
          </a:xfrm>
        </p:grpSpPr>
        <p:sp>
          <p:nvSpPr>
            <p:cNvPr id="2060" name="Google Shape;2060;p82"/>
            <p:cNvSpPr/>
            <p:nvPr/>
          </p:nvSpPr>
          <p:spPr>
            <a:xfrm>
              <a:off x="3997415" y="1940907"/>
              <a:ext cx="37071" cy="16527"/>
            </a:xfrm>
            <a:custGeom>
              <a:rect b="b" l="l" r="r" t="t"/>
              <a:pathLst>
                <a:path extrusionOk="0" h="465" w="1043">
                  <a:moveTo>
                    <a:pt x="185" y="1"/>
                  </a:moveTo>
                  <a:cubicBezTo>
                    <a:pt x="93" y="1"/>
                    <a:pt x="0" y="94"/>
                    <a:pt x="0" y="186"/>
                  </a:cubicBezTo>
                  <a:cubicBezTo>
                    <a:pt x="0" y="372"/>
                    <a:pt x="93" y="464"/>
                    <a:pt x="185" y="464"/>
                  </a:cubicBezTo>
                  <a:lnTo>
                    <a:pt x="858" y="464"/>
                  </a:lnTo>
                  <a:cubicBezTo>
                    <a:pt x="950" y="464"/>
                    <a:pt x="1043" y="372"/>
                    <a:pt x="1043" y="186"/>
                  </a:cubicBezTo>
                  <a:cubicBezTo>
                    <a:pt x="1043" y="94"/>
                    <a:pt x="950" y="1"/>
                    <a:pt x="8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82"/>
            <p:cNvSpPr/>
            <p:nvPr/>
          </p:nvSpPr>
          <p:spPr>
            <a:xfrm>
              <a:off x="3787353" y="1940907"/>
              <a:ext cx="504952" cy="346006"/>
            </a:xfrm>
            <a:custGeom>
              <a:rect b="b" l="l" r="r" t="t"/>
              <a:pathLst>
                <a:path extrusionOk="0" h="9735" w="14207">
                  <a:moveTo>
                    <a:pt x="788" y="1"/>
                  </a:moveTo>
                  <a:cubicBezTo>
                    <a:pt x="302" y="1"/>
                    <a:pt x="0" y="372"/>
                    <a:pt x="0" y="858"/>
                  </a:cubicBezTo>
                  <a:lnTo>
                    <a:pt x="0" y="8970"/>
                  </a:lnTo>
                  <a:cubicBezTo>
                    <a:pt x="0" y="9456"/>
                    <a:pt x="302" y="9734"/>
                    <a:pt x="788" y="9734"/>
                  </a:cubicBezTo>
                  <a:lnTo>
                    <a:pt x="13442" y="9734"/>
                  </a:lnTo>
                  <a:cubicBezTo>
                    <a:pt x="13813" y="9734"/>
                    <a:pt x="14207" y="9456"/>
                    <a:pt x="14207" y="8970"/>
                  </a:cubicBezTo>
                  <a:lnTo>
                    <a:pt x="14207" y="858"/>
                  </a:lnTo>
                  <a:cubicBezTo>
                    <a:pt x="14207" y="372"/>
                    <a:pt x="13813" y="1"/>
                    <a:pt x="13442" y="1"/>
                  </a:cubicBezTo>
                  <a:lnTo>
                    <a:pt x="8112" y="1"/>
                  </a:lnTo>
                  <a:cubicBezTo>
                    <a:pt x="8019" y="1"/>
                    <a:pt x="7926" y="94"/>
                    <a:pt x="7926" y="186"/>
                  </a:cubicBezTo>
                  <a:cubicBezTo>
                    <a:pt x="7926" y="372"/>
                    <a:pt x="8019" y="464"/>
                    <a:pt x="8112" y="464"/>
                  </a:cubicBezTo>
                  <a:lnTo>
                    <a:pt x="13442" y="464"/>
                  </a:lnTo>
                  <a:cubicBezTo>
                    <a:pt x="13627" y="464"/>
                    <a:pt x="13813" y="580"/>
                    <a:pt x="13813" y="858"/>
                  </a:cubicBezTo>
                  <a:lnTo>
                    <a:pt x="13813" y="8970"/>
                  </a:lnTo>
                  <a:cubicBezTo>
                    <a:pt x="13813" y="9155"/>
                    <a:pt x="13627" y="9364"/>
                    <a:pt x="13442" y="9364"/>
                  </a:cubicBezTo>
                  <a:lnTo>
                    <a:pt x="788" y="9364"/>
                  </a:lnTo>
                  <a:cubicBezTo>
                    <a:pt x="580" y="9364"/>
                    <a:pt x="394" y="9155"/>
                    <a:pt x="394" y="8970"/>
                  </a:cubicBezTo>
                  <a:lnTo>
                    <a:pt x="394" y="858"/>
                  </a:lnTo>
                  <a:cubicBezTo>
                    <a:pt x="394" y="580"/>
                    <a:pt x="580" y="464"/>
                    <a:pt x="788" y="464"/>
                  </a:cubicBezTo>
                  <a:lnTo>
                    <a:pt x="2712" y="464"/>
                  </a:lnTo>
                  <a:cubicBezTo>
                    <a:pt x="2805" y="464"/>
                    <a:pt x="2897" y="372"/>
                    <a:pt x="2897" y="186"/>
                  </a:cubicBezTo>
                  <a:cubicBezTo>
                    <a:pt x="2897" y="94"/>
                    <a:pt x="2805" y="1"/>
                    <a:pt x="27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82"/>
            <p:cNvSpPr/>
            <p:nvPr/>
          </p:nvSpPr>
          <p:spPr>
            <a:xfrm>
              <a:off x="3924906" y="1940907"/>
              <a:ext cx="37924" cy="16527"/>
            </a:xfrm>
            <a:custGeom>
              <a:rect b="b" l="l" r="r" t="t"/>
              <a:pathLst>
                <a:path extrusionOk="0" h="465" w="1067">
                  <a:moveTo>
                    <a:pt x="186" y="1"/>
                  </a:moveTo>
                  <a:cubicBezTo>
                    <a:pt x="93" y="1"/>
                    <a:pt x="1" y="94"/>
                    <a:pt x="1" y="186"/>
                  </a:cubicBezTo>
                  <a:cubicBezTo>
                    <a:pt x="1" y="372"/>
                    <a:pt x="93" y="464"/>
                    <a:pt x="186" y="464"/>
                  </a:cubicBezTo>
                  <a:lnTo>
                    <a:pt x="881" y="464"/>
                  </a:lnTo>
                  <a:cubicBezTo>
                    <a:pt x="974" y="464"/>
                    <a:pt x="1067" y="372"/>
                    <a:pt x="1067" y="186"/>
                  </a:cubicBezTo>
                  <a:cubicBezTo>
                    <a:pt x="1067" y="94"/>
                    <a:pt x="974" y="1"/>
                    <a:pt x="8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82"/>
            <p:cNvSpPr/>
            <p:nvPr/>
          </p:nvSpPr>
          <p:spPr>
            <a:xfrm>
              <a:off x="4092956" y="2273700"/>
              <a:ext cx="113700" cy="174656"/>
            </a:xfrm>
            <a:custGeom>
              <a:rect b="b" l="l" r="r" t="t"/>
              <a:pathLst>
                <a:path extrusionOk="0" h="4914" w="3199">
                  <a:moveTo>
                    <a:pt x="1460" y="371"/>
                  </a:moveTo>
                  <a:lnTo>
                    <a:pt x="2712" y="4427"/>
                  </a:lnTo>
                  <a:lnTo>
                    <a:pt x="1646" y="4427"/>
                  </a:lnTo>
                  <a:lnTo>
                    <a:pt x="487" y="371"/>
                  </a:lnTo>
                  <a:close/>
                  <a:moveTo>
                    <a:pt x="209" y="1"/>
                  </a:moveTo>
                  <a:cubicBezTo>
                    <a:pt x="0" y="93"/>
                    <a:pt x="0" y="186"/>
                    <a:pt x="0" y="279"/>
                  </a:cubicBezTo>
                  <a:lnTo>
                    <a:pt x="1368" y="4728"/>
                  </a:lnTo>
                  <a:cubicBezTo>
                    <a:pt x="1368" y="4821"/>
                    <a:pt x="1460" y="4914"/>
                    <a:pt x="1553" y="4914"/>
                  </a:cubicBezTo>
                  <a:lnTo>
                    <a:pt x="2990" y="4914"/>
                  </a:lnTo>
                  <a:cubicBezTo>
                    <a:pt x="3106" y="4821"/>
                    <a:pt x="3199" y="4728"/>
                    <a:pt x="3199" y="4636"/>
                  </a:cubicBezTo>
                  <a:lnTo>
                    <a:pt x="1831" y="186"/>
                  </a:lnTo>
                  <a:cubicBezTo>
                    <a:pt x="1831" y="93"/>
                    <a:pt x="1738" y="1"/>
                    <a:pt x="16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82"/>
            <p:cNvSpPr/>
            <p:nvPr/>
          </p:nvSpPr>
          <p:spPr>
            <a:xfrm>
              <a:off x="3873830" y="2273700"/>
              <a:ext cx="109613" cy="174656"/>
            </a:xfrm>
            <a:custGeom>
              <a:rect b="b" l="l" r="r" t="t"/>
              <a:pathLst>
                <a:path extrusionOk="0" h="4914" w="3084">
                  <a:moveTo>
                    <a:pt x="2689" y="371"/>
                  </a:moveTo>
                  <a:lnTo>
                    <a:pt x="1438" y="4427"/>
                  </a:lnTo>
                  <a:lnTo>
                    <a:pt x="464" y="4427"/>
                  </a:lnTo>
                  <a:lnTo>
                    <a:pt x="1623" y="371"/>
                  </a:lnTo>
                  <a:close/>
                  <a:moveTo>
                    <a:pt x="1530" y="1"/>
                  </a:moveTo>
                  <a:cubicBezTo>
                    <a:pt x="1438" y="1"/>
                    <a:pt x="1345" y="93"/>
                    <a:pt x="1345" y="186"/>
                  </a:cubicBezTo>
                  <a:lnTo>
                    <a:pt x="1" y="4636"/>
                  </a:lnTo>
                  <a:lnTo>
                    <a:pt x="1" y="4728"/>
                  </a:lnTo>
                  <a:cubicBezTo>
                    <a:pt x="1" y="4821"/>
                    <a:pt x="93" y="4914"/>
                    <a:pt x="186" y="4914"/>
                  </a:cubicBezTo>
                  <a:lnTo>
                    <a:pt x="1623" y="4914"/>
                  </a:lnTo>
                  <a:cubicBezTo>
                    <a:pt x="1739" y="4914"/>
                    <a:pt x="1739" y="4821"/>
                    <a:pt x="1832" y="4728"/>
                  </a:cubicBezTo>
                  <a:lnTo>
                    <a:pt x="3083" y="279"/>
                  </a:lnTo>
                  <a:lnTo>
                    <a:pt x="3083" y="186"/>
                  </a:lnTo>
                  <a:cubicBezTo>
                    <a:pt x="3083" y="93"/>
                    <a:pt x="3083" y="1"/>
                    <a:pt x="28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82"/>
            <p:cNvSpPr/>
            <p:nvPr/>
          </p:nvSpPr>
          <p:spPr>
            <a:xfrm>
              <a:off x="3948791" y="2028450"/>
              <a:ext cx="199393" cy="42651"/>
            </a:xfrm>
            <a:custGeom>
              <a:rect b="b" l="l" r="r" t="t"/>
              <a:pathLst>
                <a:path extrusionOk="0" h="1200" w="5610">
                  <a:moveTo>
                    <a:pt x="3470" y="1"/>
                  </a:moveTo>
                  <a:cubicBezTo>
                    <a:pt x="1770" y="1"/>
                    <a:pt x="277" y="806"/>
                    <a:pt x="209" y="806"/>
                  </a:cubicBezTo>
                  <a:cubicBezTo>
                    <a:pt x="93" y="898"/>
                    <a:pt x="1" y="1014"/>
                    <a:pt x="1" y="1014"/>
                  </a:cubicBezTo>
                  <a:cubicBezTo>
                    <a:pt x="1" y="1107"/>
                    <a:pt x="93" y="1199"/>
                    <a:pt x="302" y="1199"/>
                  </a:cubicBezTo>
                  <a:lnTo>
                    <a:pt x="395" y="1199"/>
                  </a:lnTo>
                  <a:cubicBezTo>
                    <a:pt x="395" y="1199"/>
                    <a:pt x="1850" y="416"/>
                    <a:pt x="3457" y="416"/>
                  </a:cubicBezTo>
                  <a:cubicBezTo>
                    <a:pt x="4044" y="416"/>
                    <a:pt x="4651" y="520"/>
                    <a:pt x="5215" y="806"/>
                  </a:cubicBezTo>
                  <a:cubicBezTo>
                    <a:pt x="5242" y="833"/>
                    <a:pt x="5279" y="844"/>
                    <a:pt x="5318" y="844"/>
                  </a:cubicBezTo>
                  <a:cubicBezTo>
                    <a:pt x="5412" y="844"/>
                    <a:pt x="5516" y="778"/>
                    <a:pt x="5516" y="713"/>
                  </a:cubicBezTo>
                  <a:cubicBezTo>
                    <a:pt x="5609" y="620"/>
                    <a:pt x="5516" y="527"/>
                    <a:pt x="5424" y="435"/>
                  </a:cubicBezTo>
                  <a:cubicBezTo>
                    <a:pt x="4787" y="116"/>
                    <a:pt x="4114" y="1"/>
                    <a:pt x="3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82"/>
            <p:cNvSpPr/>
            <p:nvPr/>
          </p:nvSpPr>
          <p:spPr>
            <a:xfrm>
              <a:off x="4100349" y="2014517"/>
              <a:ext cx="47840" cy="59889"/>
            </a:xfrm>
            <a:custGeom>
              <a:rect b="b" l="l" r="r" t="t"/>
              <a:pathLst>
                <a:path extrusionOk="0" h="1685" w="1346">
                  <a:moveTo>
                    <a:pt x="662" y="0"/>
                  </a:moveTo>
                  <a:cubicBezTo>
                    <a:pt x="635" y="0"/>
                    <a:pt x="607" y="12"/>
                    <a:pt x="580" y="39"/>
                  </a:cubicBezTo>
                  <a:cubicBezTo>
                    <a:pt x="464" y="39"/>
                    <a:pt x="372" y="131"/>
                    <a:pt x="464" y="247"/>
                  </a:cubicBezTo>
                  <a:lnTo>
                    <a:pt x="766" y="919"/>
                  </a:lnTo>
                  <a:lnTo>
                    <a:pt x="186" y="1290"/>
                  </a:lnTo>
                  <a:cubicBezTo>
                    <a:pt x="94" y="1290"/>
                    <a:pt x="1" y="1406"/>
                    <a:pt x="1" y="1406"/>
                  </a:cubicBezTo>
                  <a:cubicBezTo>
                    <a:pt x="1" y="1591"/>
                    <a:pt x="94" y="1684"/>
                    <a:pt x="279" y="1684"/>
                  </a:cubicBezTo>
                  <a:cubicBezTo>
                    <a:pt x="279" y="1684"/>
                    <a:pt x="279" y="1591"/>
                    <a:pt x="372" y="1591"/>
                  </a:cubicBezTo>
                  <a:lnTo>
                    <a:pt x="1160" y="1198"/>
                  </a:lnTo>
                  <a:cubicBezTo>
                    <a:pt x="1252" y="1105"/>
                    <a:pt x="1345" y="1012"/>
                    <a:pt x="1252" y="919"/>
                  </a:cubicBezTo>
                  <a:lnTo>
                    <a:pt x="858" y="131"/>
                  </a:lnTo>
                  <a:cubicBezTo>
                    <a:pt x="793" y="66"/>
                    <a:pt x="727" y="0"/>
                    <a:pt x="6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82"/>
            <p:cNvSpPr/>
            <p:nvPr/>
          </p:nvSpPr>
          <p:spPr>
            <a:xfrm>
              <a:off x="3945486" y="2160849"/>
              <a:ext cx="196088" cy="47805"/>
            </a:xfrm>
            <a:custGeom>
              <a:rect b="b" l="l" r="r" t="t"/>
              <a:pathLst>
                <a:path extrusionOk="0" h="1345" w="5517">
                  <a:moveTo>
                    <a:pt x="5357" y="1"/>
                  </a:moveTo>
                  <a:cubicBezTo>
                    <a:pt x="5308" y="1"/>
                    <a:pt x="5262" y="24"/>
                    <a:pt x="5215" y="70"/>
                  </a:cubicBezTo>
                  <a:cubicBezTo>
                    <a:pt x="4321" y="783"/>
                    <a:pt x="3151" y="966"/>
                    <a:pt x="2176" y="966"/>
                  </a:cubicBezTo>
                  <a:cubicBezTo>
                    <a:pt x="1155" y="966"/>
                    <a:pt x="350" y="765"/>
                    <a:pt x="302" y="765"/>
                  </a:cubicBezTo>
                  <a:cubicBezTo>
                    <a:pt x="186" y="765"/>
                    <a:pt x="94" y="765"/>
                    <a:pt x="94" y="858"/>
                  </a:cubicBezTo>
                  <a:cubicBezTo>
                    <a:pt x="1" y="951"/>
                    <a:pt x="94" y="1136"/>
                    <a:pt x="186" y="1136"/>
                  </a:cubicBezTo>
                  <a:cubicBezTo>
                    <a:pt x="882" y="1345"/>
                    <a:pt x="1554" y="1345"/>
                    <a:pt x="2226" y="1345"/>
                  </a:cubicBezTo>
                  <a:cubicBezTo>
                    <a:pt x="3199" y="1345"/>
                    <a:pt x="4451" y="1136"/>
                    <a:pt x="5401" y="371"/>
                  </a:cubicBezTo>
                  <a:cubicBezTo>
                    <a:pt x="5517" y="279"/>
                    <a:pt x="5517" y="186"/>
                    <a:pt x="5517" y="70"/>
                  </a:cubicBezTo>
                  <a:cubicBezTo>
                    <a:pt x="5459" y="24"/>
                    <a:pt x="5407" y="1"/>
                    <a:pt x="535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82"/>
            <p:cNvSpPr/>
            <p:nvPr/>
          </p:nvSpPr>
          <p:spPr>
            <a:xfrm>
              <a:off x="4092956" y="2153421"/>
              <a:ext cx="48622" cy="55233"/>
            </a:xfrm>
            <a:custGeom>
              <a:rect b="b" l="l" r="r" t="t"/>
              <a:pathLst>
                <a:path extrusionOk="0" h="1554" w="1368">
                  <a:moveTo>
                    <a:pt x="302" y="1"/>
                  </a:moveTo>
                  <a:cubicBezTo>
                    <a:pt x="209" y="1"/>
                    <a:pt x="93" y="1"/>
                    <a:pt x="93" y="94"/>
                  </a:cubicBezTo>
                  <a:cubicBezTo>
                    <a:pt x="0" y="279"/>
                    <a:pt x="93" y="395"/>
                    <a:pt x="209" y="395"/>
                  </a:cubicBezTo>
                  <a:lnTo>
                    <a:pt x="974" y="580"/>
                  </a:lnTo>
                  <a:lnTo>
                    <a:pt x="788" y="1252"/>
                  </a:lnTo>
                  <a:lnTo>
                    <a:pt x="788" y="1345"/>
                  </a:lnTo>
                  <a:cubicBezTo>
                    <a:pt x="788" y="1438"/>
                    <a:pt x="881" y="1554"/>
                    <a:pt x="974" y="1554"/>
                  </a:cubicBezTo>
                  <a:cubicBezTo>
                    <a:pt x="1066" y="1554"/>
                    <a:pt x="1159" y="1438"/>
                    <a:pt x="1159" y="1345"/>
                  </a:cubicBezTo>
                  <a:lnTo>
                    <a:pt x="1368" y="488"/>
                  </a:lnTo>
                  <a:cubicBezTo>
                    <a:pt x="1368" y="395"/>
                    <a:pt x="1368" y="279"/>
                    <a:pt x="1252" y="186"/>
                  </a:cubicBezTo>
                  <a:lnTo>
                    <a:pt x="30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82"/>
            <p:cNvSpPr/>
            <p:nvPr/>
          </p:nvSpPr>
          <p:spPr>
            <a:xfrm>
              <a:off x="4141543" y="2085071"/>
              <a:ext cx="57685" cy="54416"/>
            </a:xfrm>
            <a:custGeom>
              <a:rect b="b" l="l" r="r" t="t"/>
              <a:pathLst>
                <a:path extrusionOk="0" h="1531" w="1623">
                  <a:moveTo>
                    <a:pt x="93" y="0"/>
                  </a:moveTo>
                  <a:cubicBezTo>
                    <a:pt x="1" y="93"/>
                    <a:pt x="1" y="279"/>
                    <a:pt x="93" y="279"/>
                  </a:cubicBezTo>
                  <a:lnTo>
                    <a:pt x="1252" y="1530"/>
                  </a:lnTo>
                  <a:lnTo>
                    <a:pt x="1530" y="1530"/>
                  </a:lnTo>
                  <a:cubicBezTo>
                    <a:pt x="1623" y="1437"/>
                    <a:pt x="1623" y="1252"/>
                    <a:pt x="1530" y="1252"/>
                  </a:cubicBezTo>
                  <a:lnTo>
                    <a:pt x="37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82"/>
            <p:cNvSpPr/>
            <p:nvPr/>
          </p:nvSpPr>
          <p:spPr>
            <a:xfrm>
              <a:off x="4141543" y="2085071"/>
              <a:ext cx="57685" cy="54416"/>
            </a:xfrm>
            <a:custGeom>
              <a:rect b="b" l="l" r="r" t="t"/>
              <a:pathLst>
                <a:path extrusionOk="0" h="1531" w="1623">
                  <a:moveTo>
                    <a:pt x="93" y="0"/>
                  </a:moveTo>
                  <a:cubicBezTo>
                    <a:pt x="1" y="93"/>
                    <a:pt x="1" y="279"/>
                    <a:pt x="93" y="279"/>
                  </a:cubicBezTo>
                  <a:lnTo>
                    <a:pt x="1252" y="1530"/>
                  </a:lnTo>
                  <a:lnTo>
                    <a:pt x="1530" y="1530"/>
                  </a:lnTo>
                  <a:cubicBezTo>
                    <a:pt x="1623" y="1437"/>
                    <a:pt x="1623" y="1252"/>
                    <a:pt x="1530" y="1252"/>
                  </a:cubicBezTo>
                  <a:lnTo>
                    <a:pt x="37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82"/>
            <p:cNvSpPr/>
            <p:nvPr/>
          </p:nvSpPr>
          <p:spPr>
            <a:xfrm>
              <a:off x="4144849" y="2085071"/>
              <a:ext cx="54380" cy="54416"/>
            </a:xfrm>
            <a:custGeom>
              <a:rect b="b" l="l" r="r" t="t"/>
              <a:pathLst>
                <a:path extrusionOk="0" h="1531" w="1530">
                  <a:moveTo>
                    <a:pt x="1159" y="0"/>
                  </a:moveTo>
                  <a:lnTo>
                    <a:pt x="0" y="1252"/>
                  </a:lnTo>
                  <a:lnTo>
                    <a:pt x="0" y="1345"/>
                  </a:lnTo>
                  <a:cubicBezTo>
                    <a:pt x="0" y="1437"/>
                    <a:pt x="0" y="1530"/>
                    <a:pt x="186" y="1530"/>
                  </a:cubicBezTo>
                  <a:lnTo>
                    <a:pt x="278" y="1530"/>
                  </a:lnTo>
                  <a:lnTo>
                    <a:pt x="1437" y="279"/>
                  </a:lnTo>
                  <a:cubicBezTo>
                    <a:pt x="1530" y="279"/>
                    <a:pt x="1530" y="93"/>
                    <a:pt x="1437" y="93"/>
                  </a:cubicBezTo>
                  <a:cubicBezTo>
                    <a:pt x="1345" y="0"/>
                    <a:pt x="1252" y="0"/>
                    <a:pt x="11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82"/>
            <p:cNvSpPr/>
            <p:nvPr/>
          </p:nvSpPr>
          <p:spPr>
            <a:xfrm>
              <a:off x="4144849" y="2085071"/>
              <a:ext cx="54380" cy="54416"/>
            </a:xfrm>
            <a:custGeom>
              <a:rect b="b" l="l" r="r" t="t"/>
              <a:pathLst>
                <a:path extrusionOk="0" h="1531" w="1530">
                  <a:moveTo>
                    <a:pt x="1159" y="0"/>
                  </a:moveTo>
                  <a:lnTo>
                    <a:pt x="0" y="1252"/>
                  </a:lnTo>
                  <a:lnTo>
                    <a:pt x="0" y="1345"/>
                  </a:lnTo>
                  <a:cubicBezTo>
                    <a:pt x="0" y="1437"/>
                    <a:pt x="0" y="1530"/>
                    <a:pt x="186" y="1530"/>
                  </a:cubicBezTo>
                  <a:lnTo>
                    <a:pt x="278" y="1530"/>
                  </a:lnTo>
                  <a:lnTo>
                    <a:pt x="1437" y="279"/>
                  </a:lnTo>
                  <a:cubicBezTo>
                    <a:pt x="1530" y="279"/>
                    <a:pt x="1530" y="93"/>
                    <a:pt x="1437" y="93"/>
                  </a:cubicBezTo>
                  <a:cubicBezTo>
                    <a:pt x="1345" y="0"/>
                    <a:pt x="1252" y="0"/>
                    <a:pt x="11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82"/>
            <p:cNvSpPr/>
            <p:nvPr/>
          </p:nvSpPr>
          <p:spPr>
            <a:xfrm>
              <a:off x="3877136" y="2051305"/>
              <a:ext cx="58503" cy="57685"/>
            </a:xfrm>
            <a:custGeom>
              <a:rect b="b" l="l" r="r" t="t"/>
              <a:pathLst>
                <a:path extrusionOk="0" h="1623" w="1646">
                  <a:moveTo>
                    <a:pt x="232" y="0"/>
                  </a:moveTo>
                  <a:cubicBezTo>
                    <a:pt x="186" y="0"/>
                    <a:pt x="140" y="23"/>
                    <a:pt x="93" y="70"/>
                  </a:cubicBezTo>
                  <a:cubicBezTo>
                    <a:pt x="93" y="163"/>
                    <a:pt x="0" y="255"/>
                    <a:pt x="93" y="371"/>
                  </a:cubicBezTo>
                  <a:lnTo>
                    <a:pt x="1252" y="1530"/>
                  </a:lnTo>
                  <a:cubicBezTo>
                    <a:pt x="1345" y="1530"/>
                    <a:pt x="1345" y="1623"/>
                    <a:pt x="1437" y="1623"/>
                  </a:cubicBezTo>
                  <a:lnTo>
                    <a:pt x="1530" y="1530"/>
                  </a:lnTo>
                  <a:cubicBezTo>
                    <a:pt x="1646" y="1414"/>
                    <a:pt x="1646" y="1321"/>
                    <a:pt x="1530" y="1229"/>
                  </a:cubicBezTo>
                  <a:lnTo>
                    <a:pt x="371" y="70"/>
                  </a:lnTo>
                  <a:cubicBezTo>
                    <a:pt x="325" y="23"/>
                    <a:pt x="279" y="0"/>
                    <a:pt x="2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2"/>
            <p:cNvSpPr/>
            <p:nvPr/>
          </p:nvSpPr>
          <p:spPr>
            <a:xfrm>
              <a:off x="3877136" y="2051305"/>
              <a:ext cx="58503" cy="57685"/>
            </a:xfrm>
            <a:custGeom>
              <a:rect b="b" l="l" r="r" t="t"/>
              <a:pathLst>
                <a:path extrusionOk="0" h="1623" w="1646">
                  <a:moveTo>
                    <a:pt x="232" y="0"/>
                  </a:moveTo>
                  <a:cubicBezTo>
                    <a:pt x="186" y="0"/>
                    <a:pt x="140" y="23"/>
                    <a:pt x="93" y="70"/>
                  </a:cubicBezTo>
                  <a:cubicBezTo>
                    <a:pt x="93" y="163"/>
                    <a:pt x="0" y="255"/>
                    <a:pt x="93" y="371"/>
                  </a:cubicBezTo>
                  <a:lnTo>
                    <a:pt x="1252" y="1530"/>
                  </a:lnTo>
                  <a:cubicBezTo>
                    <a:pt x="1345" y="1530"/>
                    <a:pt x="1345" y="1623"/>
                    <a:pt x="1437" y="1623"/>
                  </a:cubicBezTo>
                  <a:lnTo>
                    <a:pt x="1530" y="1530"/>
                  </a:lnTo>
                  <a:cubicBezTo>
                    <a:pt x="1646" y="1414"/>
                    <a:pt x="1646" y="1321"/>
                    <a:pt x="1530" y="1229"/>
                  </a:cubicBezTo>
                  <a:lnTo>
                    <a:pt x="371" y="70"/>
                  </a:lnTo>
                  <a:cubicBezTo>
                    <a:pt x="325" y="23"/>
                    <a:pt x="279" y="0"/>
                    <a:pt x="2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82"/>
            <p:cNvSpPr/>
            <p:nvPr/>
          </p:nvSpPr>
          <p:spPr>
            <a:xfrm>
              <a:off x="3880441" y="2051305"/>
              <a:ext cx="55198" cy="57685"/>
            </a:xfrm>
            <a:custGeom>
              <a:rect b="b" l="l" r="r" t="t"/>
              <a:pathLst>
                <a:path extrusionOk="0" h="1623" w="1553">
                  <a:moveTo>
                    <a:pt x="1333" y="0"/>
                  </a:moveTo>
                  <a:cubicBezTo>
                    <a:pt x="1275" y="0"/>
                    <a:pt x="1205" y="23"/>
                    <a:pt x="1159" y="70"/>
                  </a:cubicBezTo>
                  <a:lnTo>
                    <a:pt x="0" y="1229"/>
                  </a:lnTo>
                  <a:lnTo>
                    <a:pt x="0" y="1414"/>
                  </a:lnTo>
                  <a:cubicBezTo>
                    <a:pt x="0" y="1530"/>
                    <a:pt x="93" y="1623"/>
                    <a:pt x="186" y="1623"/>
                  </a:cubicBezTo>
                  <a:lnTo>
                    <a:pt x="278" y="1530"/>
                  </a:lnTo>
                  <a:lnTo>
                    <a:pt x="1437" y="371"/>
                  </a:lnTo>
                  <a:cubicBezTo>
                    <a:pt x="1553" y="255"/>
                    <a:pt x="1553" y="163"/>
                    <a:pt x="1437" y="70"/>
                  </a:cubicBezTo>
                  <a:cubicBezTo>
                    <a:pt x="1437" y="23"/>
                    <a:pt x="1391" y="0"/>
                    <a:pt x="1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82"/>
            <p:cNvSpPr/>
            <p:nvPr/>
          </p:nvSpPr>
          <p:spPr>
            <a:xfrm>
              <a:off x="3880441" y="2051305"/>
              <a:ext cx="55198" cy="57685"/>
            </a:xfrm>
            <a:custGeom>
              <a:rect b="b" l="l" r="r" t="t"/>
              <a:pathLst>
                <a:path extrusionOk="0" h="1623" w="1553">
                  <a:moveTo>
                    <a:pt x="1333" y="0"/>
                  </a:moveTo>
                  <a:cubicBezTo>
                    <a:pt x="1275" y="0"/>
                    <a:pt x="1205" y="23"/>
                    <a:pt x="1159" y="70"/>
                  </a:cubicBezTo>
                  <a:lnTo>
                    <a:pt x="0" y="1229"/>
                  </a:lnTo>
                  <a:lnTo>
                    <a:pt x="0" y="1414"/>
                  </a:lnTo>
                  <a:cubicBezTo>
                    <a:pt x="0" y="1530"/>
                    <a:pt x="93" y="1623"/>
                    <a:pt x="186" y="1623"/>
                  </a:cubicBezTo>
                  <a:lnTo>
                    <a:pt x="278" y="1530"/>
                  </a:lnTo>
                  <a:lnTo>
                    <a:pt x="1437" y="371"/>
                  </a:lnTo>
                  <a:cubicBezTo>
                    <a:pt x="1553" y="255"/>
                    <a:pt x="1553" y="163"/>
                    <a:pt x="1437" y="70"/>
                  </a:cubicBezTo>
                  <a:cubicBezTo>
                    <a:pt x="1437" y="23"/>
                    <a:pt x="1391" y="0"/>
                    <a:pt x="1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2"/>
            <p:cNvSpPr/>
            <p:nvPr/>
          </p:nvSpPr>
          <p:spPr>
            <a:xfrm>
              <a:off x="3877136" y="2160849"/>
              <a:ext cx="58503" cy="54416"/>
            </a:xfrm>
            <a:custGeom>
              <a:rect b="b" l="l" r="r" t="t"/>
              <a:pathLst>
                <a:path extrusionOk="0" h="1531" w="1646">
                  <a:moveTo>
                    <a:pt x="232" y="1"/>
                  </a:moveTo>
                  <a:cubicBezTo>
                    <a:pt x="186" y="1"/>
                    <a:pt x="140" y="24"/>
                    <a:pt x="93" y="70"/>
                  </a:cubicBezTo>
                  <a:cubicBezTo>
                    <a:pt x="93" y="70"/>
                    <a:pt x="0" y="279"/>
                    <a:pt x="93" y="371"/>
                  </a:cubicBezTo>
                  <a:lnTo>
                    <a:pt x="1252" y="1530"/>
                  </a:lnTo>
                  <a:lnTo>
                    <a:pt x="1530" y="1530"/>
                  </a:lnTo>
                  <a:cubicBezTo>
                    <a:pt x="1646" y="1437"/>
                    <a:pt x="1646" y="1229"/>
                    <a:pt x="1530" y="1229"/>
                  </a:cubicBezTo>
                  <a:lnTo>
                    <a:pt x="371" y="70"/>
                  </a:lnTo>
                  <a:cubicBezTo>
                    <a:pt x="325" y="24"/>
                    <a:pt x="279" y="1"/>
                    <a:pt x="2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2"/>
            <p:cNvSpPr/>
            <p:nvPr/>
          </p:nvSpPr>
          <p:spPr>
            <a:xfrm>
              <a:off x="3877136" y="2160849"/>
              <a:ext cx="58503" cy="54416"/>
            </a:xfrm>
            <a:custGeom>
              <a:rect b="b" l="l" r="r" t="t"/>
              <a:pathLst>
                <a:path extrusionOk="0" h="1531" w="1646">
                  <a:moveTo>
                    <a:pt x="232" y="1"/>
                  </a:moveTo>
                  <a:cubicBezTo>
                    <a:pt x="186" y="1"/>
                    <a:pt x="140" y="24"/>
                    <a:pt x="93" y="70"/>
                  </a:cubicBezTo>
                  <a:cubicBezTo>
                    <a:pt x="93" y="70"/>
                    <a:pt x="0" y="279"/>
                    <a:pt x="93" y="371"/>
                  </a:cubicBezTo>
                  <a:lnTo>
                    <a:pt x="1252" y="1530"/>
                  </a:lnTo>
                  <a:lnTo>
                    <a:pt x="1530" y="1530"/>
                  </a:lnTo>
                  <a:cubicBezTo>
                    <a:pt x="1646" y="1437"/>
                    <a:pt x="1646" y="1229"/>
                    <a:pt x="1530" y="1229"/>
                  </a:cubicBezTo>
                  <a:lnTo>
                    <a:pt x="371" y="70"/>
                  </a:lnTo>
                  <a:cubicBezTo>
                    <a:pt x="325" y="24"/>
                    <a:pt x="279" y="1"/>
                    <a:pt x="2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2"/>
            <p:cNvSpPr/>
            <p:nvPr/>
          </p:nvSpPr>
          <p:spPr>
            <a:xfrm>
              <a:off x="3880441" y="2160849"/>
              <a:ext cx="55198" cy="54416"/>
            </a:xfrm>
            <a:custGeom>
              <a:rect b="b" l="l" r="r" t="t"/>
              <a:pathLst>
                <a:path extrusionOk="0" h="1531" w="1553">
                  <a:moveTo>
                    <a:pt x="1333" y="1"/>
                  </a:moveTo>
                  <a:cubicBezTo>
                    <a:pt x="1275" y="1"/>
                    <a:pt x="1205" y="24"/>
                    <a:pt x="1159" y="70"/>
                  </a:cubicBezTo>
                  <a:lnTo>
                    <a:pt x="0" y="1229"/>
                  </a:lnTo>
                  <a:lnTo>
                    <a:pt x="0" y="1345"/>
                  </a:lnTo>
                  <a:cubicBezTo>
                    <a:pt x="0" y="1437"/>
                    <a:pt x="93" y="1530"/>
                    <a:pt x="186" y="1530"/>
                  </a:cubicBezTo>
                  <a:lnTo>
                    <a:pt x="278" y="1530"/>
                  </a:lnTo>
                  <a:lnTo>
                    <a:pt x="1437" y="371"/>
                  </a:lnTo>
                  <a:cubicBezTo>
                    <a:pt x="1553" y="279"/>
                    <a:pt x="1553" y="70"/>
                    <a:pt x="1437" y="70"/>
                  </a:cubicBezTo>
                  <a:cubicBezTo>
                    <a:pt x="1437" y="24"/>
                    <a:pt x="1391" y="1"/>
                    <a:pt x="1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2"/>
            <p:cNvSpPr/>
            <p:nvPr/>
          </p:nvSpPr>
          <p:spPr>
            <a:xfrm>
              <a:off x="3880441" y="2160849"/>
              <a:ext cx="55198" cy="54416"/>
            </a:xfrm>
            <a:custGeom>
              <a:rect b="b" l="l" r="r" t="t"/>
              <a:pathLst>
                <a:path extrusionOk="0" h="1531" w="1553">
                  <a:moveTo>
                    <a:pt x="1333" y="1"/>
                  </a:moveTo>
                  <a:cubicBezTo>
                    <a:pt x="1275" y="1"/>
                    <a:pt x="1205" y="24"/>
                    <a:pt x="1159" y="70"/>
                  </a:cubicBezTo>
                  <a:lnTo>
                    <a:pt x="0" y="1229"/>
                  </a:lnTo>
                  <a:lnTo>
                    <a:pt x="0" y="1345"/>
                  </a:lnTo>
                  <a:cubicBezTo>
                    <a:pt x="0" y="1437"/>
                    <a:pt x="93" y="1530"/>
                    <a:pt x="186" y="1530"/>
                  </a:cubicBezTo>
                  <a:lnTo>
                    <a:pt x="278" y="1530"/>
                  </a:lnTo>
                  <a:lnTo>
                    <a:pt x="1437" y="371"/>
                  </a:lnTo>
                  <a:cubicBezTo>
                    <a:pt x="1553" y="279"/>
                    <a:pt x="1553" y="70"/>
                    <a:pt x="1437" y="70"/>
                  </a:cubicBezTo>
                  <a:cubicBezTo>
                    <a:pt x="1437" y="24"/>
                    <a:pt x="1391" y="1"/>
                    <a:pt x="1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 name="Google Shape;2081;p82"/>
          <p:cNvGrpSpPr/>
          <p:nvPr/>
        </p:nvGrpSpPr>
        <p:grpSpPr>
          <a:xfrm>
            <a:off x="4851601" y="2318426"/>
            <a:ext cx="260599" cy="384946"/>
            <a:chOff x="4940559" y="1940907"/>
            <a:chExt cx="343527" cy="507442"/>
          </a:xfrm>
        </p:grpSpPr>
        <p:sp>
          <p:nvSpPr>
            <p:cNvPr id="2082" name="Google Shape;2082;p82"/>
            <p:cNvSpPr/>
            <p:nvPr/>
          </p:nvSpPr>
          <p:spPr>
            <a:xfrm>
              <a:off x="5270047" y="2208620"/>
              <a:ext cx="14039" cy="33801"/>
            </a:xfrm>
            <a:custGeom>
              <a:rect b="b" l="l" r="r" t="t"/>
              <a:pathLst>
                <a:path extrusionOk="0" h="951" w="395">
                  <a:moveTo>
                    <a:pt x="209" y="1"/>
                  </a:moveTo>
                  <a:cubicBezTo>
                    <a:pt x="117" y="1"/>
                    <a:pt x="1" y="93"/>
                    <a:pt x="1" y="186"/>
                  </a:cubicBezTo>
                  <a:lnTo>
                    <a:pt x="1" y="766"/>
                  </a:lnTo>
                  <a:cubicBezTo>
                    <a:pt x="1" y="951"/>
                    <a:pt x="117" y="951"/>
                    <a:pt x="209" y="951"/>
                  </a:cubicBezTo>
                  <a:cubicBezTo>
                    <a:pt x="302" y="951"/>
                    <a:pt x="395" y="951"/>
                    <a:pt x="395" y="766"/>
                  </a:cubicBezTo>
                  <a:lnTo>
                    <a:pt x="395" y="186"/>
                  </a:lnTo>
                  <a:cubicBezTo>
                    <a:pt x="395" y="93"/>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82"/>
            <p:cNvSpPr/>
            <p:nvPr/>
          </p:nvSpPr>
          <p:spPr>
            <a:xfrm>
              <a:off x="4940559" y="2012598"/>
              <a:ext cx="343518" cy="435751"/>
            </a:xfrm>
            <a:custGeom>
              <a:rect b="b" l="l" r="r" t="t"/>
              <a:pathLst>
                <a:path extrusionOk="0" h="12260" w="9665">
                  <a:moveTo>
                    <a:pt x="209" y="0"/>
                  </a:moveTo>
                  <a:cubicBezTo>
                    <a:pt x="116" y="0"/>
                    <a:pt x="1" y="93"/>
                    <a:pt x="1" y="185"/>
                  </a:cubicBezTo>
                  <a:lnTo>
                    <a:pt x="1" y="12074"/>
                  </a:lnTo>
                  <a:cubicBezTo>
                    <a:pt x="1" y="12167"/>
                    <a:pt x="116" y="12260"/>
                    <a:pt x="209" y="12260"/>
                  </a:cubicBezTo>
                  <a:lnTo>
                    <a:pt x="9479" y="12260"/>
                  </a:lnTo>
                  <a:cubicBezTo>
                    <a:pt x="9572" y="12260"/>
                    <a:pt x="9665" y="12167"/>
                    <a:pt x="9665" y="12074"/>
                  </a:cubicBezTo>
                  <a:lnTo>
                    <a:pt x="9665" y="9757"/>
                  </a:lnTo>
                  <a:cubicBezTo>
                    <a:pt x="9665" y="9664"/>
                    <a:pt x="9572" y="9571"/>
                    <a:pt x="9479" y="9571"/>
                  </a:cubicBezTo>
                  <a:cubicBezTo>
                    <a:pt x="9387" y="9571"/>
                    <a:pt x="9271" y="9664"/>
                    <a:pt x="9271" y="9757"/>
                  </a:cubicBezTo>
                  <a:lnTo>
                    <a:pt x="9271" y="11773"/>
                  </a:lnTo>
                  <a:lnTo>
                    <a:pt x="395" y="11773"/>
                  </a:lnTo>
                  <a:lnTo>
                    <a:pt x="395" y="394"/>
                  </a:lnTo>
                  <a:lnTo>
                    <a:pt x="2318" y="394"/>
                  </a:lnTo>
                  <a:cubicBezTo>
                    <a:pt x="2434" y="394"/>
                    <a:pt x="2527" y="394"/>
                    <a:pt x="2527" y="185"/>
                  </a:cubicBezTo>
                  <a:cubicBezTo>
                    <a:pt x="2527" y="93"/>
                    <a:pt x="2434" y="0"/>
                    <a:pt x="2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2"/>
            <p:cNvSpPr/>
            <p:nvPr/>
          </p:nvSpPr>
          <p:spPr>
            <a:xfrm>
              <a:off x="5270047" y="2280275"/>
              <a:ext cx="14039" cy="34654"/>
            </a:xfrm>
            <a:custGeom>
              <a:rect b="b" l="l" r="r" t="t"/>
              <a:pathLst>
                <a:path extrusionOk="0" h="975" w="395">
                  <a:moveTo>
                    <a:pt x="209" y="1"/>
                  </a:moveTo>
                  <a:cubicBezTo>
                    <a:pt x="117" y="1"/>
                    <a:pt x="1" y="94"/>
                    <a:pt x="1" y="186"/>
                  </a:cubicBezTo>
                  <a:lnTo>
                    <a:pt x="1" y="766"/>
                  </a:lnTo>
                  <a:cubicBezTo>
                    <a:pt x="1" y="882"/>
                    <a:pt x="117" y="974"/>
                    <a:pt x="209" y="974"/>
                  </a:cubicBezTo>
                  <a:cubicBezTo>
                    <a:pt x="302" y="974"/>
                    <a:pt x="395" y="882"/>
                    <a:pt x="395" y="766"/>
                  </a:cubicBezTo>
                  <a:lnTo>
                    <a:pt x="395" y="186"/>
                  </a:lnTo>
                  <a:cubicBezTo>
                    <a:pt x="395" y="94"/>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2"/>
            <p:cNvSpPr/>
            <p:nvPr/>
          </p:nvSpPr>
          <p:spPr>
            <a:xfrm>
              <a:off x="5195086" y="2012598"/>
              <a:ext cx="88998" cy="158164"/>
            </a:xfrm>
            <a:custGeom>
              <a:rect b="b" l="l" r="r" t="t"/>
              <a:pathLst>
                <a:path extrusionOk="0" h="4450" w="2504">
                  <a:moveTo>
                    <a:pt x="186" y="0"/>
                  </a:moveTo>
                  <a:cubicBezTo>
                    <a:pt x="93" y="0"/>
                    <a:pt x="1" y="93"/>
                    <a:pt x="1" y="185"/>
                  </a:cubicBezTo>
                  <a:cubicBezTo>
                    <a:pt x="1" y="394"/>
                    <a:pt x="93" y="394"/>
                    <a:pt x="186" y="394"/>
                  </a:cubicBezTo>
                  <a:lnTo>
                    <a:pt x="2110" y="394"/>
                  </a:lnTo>
                  <a:lnTo>
                    <a:pt x="2110" y="4241"/>
                  </a:lnTo>
                  <a:cubicBezTo>
                    <a:pt x="2110" y="4450"/>
                    <a:pt x="2226" y="4450"/>
                    <a:pt x="2318" y="4450"/>
                  </a:cubicBezTo>
                  <a:cubicBezTo>
                    <a:pt x="2411" y="4450"/>
                    <a:pt x="2504" y="4450"/>
                    <a:pt x="2504" y="4241"/>
                  </a:cubicBezTo>
                  <a:lnTo>
                    <a:pt x="2504" y="185"/>
                  </a:lnTo>
                  <a:cubicBezTo>
                    <a:pt x="2504" y="93"/>
                    <a:pt x="2411" y="0"/>
                    <a:pt x="2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2"/>
            <p:cNvSpPr/>
            <p:nvPr/>
          </p:nvSpPr>
          <p:spPr>
            <a:xfrm>
              <a:off x="5016338" y="1940907"/>
              <a:ext cx="191965" cy="109613"/>
            </a:xfrm>
            <a:custGeom>
              <a:rect b="b" l="l" r="r" t="t"/>
              <a:pathLst>
                <a:path extrusionOk="0" h="3084" w="5401">
                  <a:moveTo>
                    <a:pt x="2712" y="464"/>
                  </a:moveTo>
                  <a:cubicBezTo>
                    <a:pt x="3292" y="464"/>
                    <a:pt x="3778" y="858"/>
                    <a:pt x="3778" y="1438"/>
                  </a:cubicBezTo>
                  <a:lnTo>
                    <a:pt x="3778" y="1623"/>
                  </a:lnTo>
                  <a:cubicBezTo>
                    <a:pt x="3778" y="1739"/>
                    <a:pt x="3871" y="1832"/>
                    <a:pt x="3964" y="1832"/>
                  </a:cubicBezTo>
                  <a:lnTo>
                    <a:pt x="5030" y="1832"/>
                  </a:lnTo>
                  <a:lnTo>
                    <a:pt x="5030" y="2689"/>
                  </a:lnTo>
                  <a:lnTo>
                    <a:pt x="395" y="2689"/>
                  </a:lnTo>
                  <a:lnTo>
                    <a:pt x="395" y="1832"/>
                  </a:lnTo>
                  <a:lnTo>
                    <a:pt x="1461" y="1832"/>
                  </a:lnTo>
                  <a:cubicBezTo>
                    <a:pt x="1553" y="1832"/>
                    <a:pt x="1646" y="1739"/>
                    <a:pt x="1646" y="1623"/>
                  </a:cubicBezTo>
                  <a:lnTo>
                    <a:pt x="1646" y="1438"/>
                  </a:lnTo>
                  <a:cubicBezTo>
                    <a:pt x="1646" y="858"/>
                    <a:pt x="2133" y="464"/>
                    <a:pt x="2712" y="464"/>
                  </a:cubicBezTo>
                  <a:close/>
                  <a:moveTo>
                    <a:pt x="2712" y="1"/>
                  </a:moveTo>
                  <a:cubicBezTo>
                    <a:pt x="1924" y="1"/>
                    <a:pt x="1252" y="673"/>
                    <a:pt x="1252" y="1438"/>
                  </a:cubicBezTo>
                  <a:lnTo>
                    <a:pt x="186" y="1438"/>
                  </a:lnTo>
                  <a:cubicBezTo>
                    <a:pt x="93" y="1438"/>
                    <a:pt x="1" y="1530"/>
                    <a:pt x="1" y="1623"/>
                  </a:cubicBezTo>
                  <a:lnTo>
                    <a:pt x="1" y="2898"/>
                  </a:lnTo>
                  <a:cubicBezTo>
                    <a:pt x="1" y="2990"/>
                    <a:pt x="93" y="3083"/>
                    <a:pt x="186" y="3083"/>
                  </a:cubicBezTo>
                  <a:lnTo>
                    <a:pt x="5215" y="3083"/>
                  </a:lnTo>
                  <a:cubicBezTo>
                    <a:pt x="5308" y="3083"/>
                    <a:pt x="5401" y="2990"/>
                    <a:pt x="5401" y="2898"/>
                  </a:cubicBezTo>
                  <a:lnTo>
                    <a:pt x="5401" y="1623"/>
                  </a:lnTo>
                  <a:cubicBezTo>
                    <a:pt x="5401" y="1530"/>
                    <a:pt x="5308" y="1438"/>
                    <a:pt x="5215" y="1438"/>
                  </a:cubicBezTo>
                  <a:lnTo>
                    <a:pt x="4149" y="1438"/>
                  </a:lnTo>
                  <a:cubicBezTo>
                    <a:pt x="4149" y="673"/>
                    <a:pt x="3477" y="1"/>
                    <a:pt x="27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2"/>
            <p:cNvSpPr/>
            <p:nvPr/>
          </p:nvSpPr>
          <p:spPr>
            <a:xfrm>
              <a:off x="5101997" y="1974673"/>
              <a:ext cx="20650" cy="23956"/>
            </a:xfrm>
            <a:custGeom>
              <a:rect b="b" l="l" r="r" t="t"/>
              <a:pathLst>
                <a:path extrusionOk="0" h="674" w="581">
                  <a:moveTo>
                    <a:pt x="302" y="1"/>
                  </a:moveTo>
                  <a:cubicBezTo>
                    <a:pt x="94" y="1"/>
                    <a:pt x="1" y="210"/>
                    <a:pt x="1" y="395"/>
                  </a:cubicBezTo>
                  <a:cubicBezTo>
                    <a:pt x="1" y="580"/>
                    <a:pt x="94" y="673"/>
                    <a:pt x="302" y="673"/>
                  </a:cubicBezTo>
                  <a:cubicBezTo>
                    <a:pt x="488" y="673"/>
                    <a:pt x="580" y="580"/>
                    <a:pt x="580" y="395"/>
                  </a:cubicBezTo>
                  <a:cubicBezTo>
                    <a:pt x="580" y="210"/>
                    <a:pt x="488" y="1"/>
                    <a:pt x="3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82"/>
            <p:cNvSpPr/>
            <p:nvPr/>
          </p:nvSpPr>
          <p:spPr>
            <a:xfrm>
              <a:off x="5098727" y="1971403"/>
              <a:ext cx="27226" cy="31313"/>
            </a:xfrm>
            <a:custGeom>
              <a:rect b="b" l="l" r="r" t="t"/>
              <a:pathLst>
                <a:path extrusionOk="0" h="881" w="766">
                  <a:moveTo>
                    <a:pt x="394" y="186"/>
                  </a:moveTo>
                  <a:cubicBezTo>
                    <a:pt x="487" y="186"/>
                    <a:pt x="580" y="302"/>
                    <a:pt x="580" y="487"/>
                  </a:cubicBezTo>
                  <a:cubicBezTo>
                    <a:pt x="580" y="580"/>
                    <a:pt x="487" y="672"/>
                    <a:pt x="394" y="672"/>
                  </a:cubicBezTo>
                  <a:cubicBezTo>
                    <a:pt x="302" y="672"/>
                    <a:pt x="186" y="580"/>
                    <a:pt x="186" y="487"/>
                  </a:cubicBezTo>
                  <a:cubicBezTo>
                    <a:pt x="186" y="302"/>
                    <a:pt x="302" y="186"/>
                    <a:pt x="394" y="186"/>
                  </a:cubicBezTo>
                  <a:close/>
                  <a:moveTo>
                    <a:pt x="394" y="0"/>
                  </a:moveTo>
                  <a:cubicBezTo>
                    <a:pt x="186" y="0"/>
                    <a:pt x="0" y="186"/>
                    <a:pt x="0" y="487"/>
                  </a:cubicBezTo>
                  <a:cubicBezTo>
                    <a:pt x="0" y="672"/>
                    <a:pt x="186" y="881"/>
                    <a:pt x="394" y="881"/>
                  </a:cubicBezTo>
                  <a:cubicBezTo>
                    <a:pt x="580" y="881"/>
                    <a:pt x="765" y="672"/>
                    <a:pt x="765" y="487"/>
                  </a:cubicBezTo>
                  <a:cubicBezTo>
                    <a:pt x="765" y="186"/>
                    <a:pt x="580" y="0"/>
                    <a:pt x="3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2"/>
            <p:cNvSpPr/>
            <p:nvPr/>
          </p:nvSpPr>
          <p:spPr>
            <a:xfrm>
              <a:off x="5036953" y="2167425"/>
              <a:ext cx="178779" cy="150807"/>
            </a:xfrm>
            <a:custGeom>
              <a:rect b="b" l="l" r="r" t="t"/>
              <a:pathLst>
                <a:path extrusionOk="0" h="4243" w="5030">
                  <a:moveTo>
                    <a:pt x="4821" y="1"/>
                  </a:moveTo>
                  <a:cubicBezTo>
                    <a:pt x="1344" y="1"/>
                    <a:pt x="186" y="3083"/>
                    <a:pt x="0" y="4057"/>
                  </a:cubicBezTo>
                  <a:cubicBezTo>
                    <a:pt x="0" y="4149"/>
                    <a:pt x="93" y="4242"/>
                    <a:pt x="186" y="4242"/>
                  </a:cubicBezTo>
                  <a:cubicBezTo>
                    <a:pt x="301" y="4242"/>
                    <a:pt x="394" y="4242"/>
                    <a:pt x="394" y="4149"/>
                  </a:cubicBezTo>
                  <a:cubicBezTo>
                    <a:pt x="579" y="3269"/>
                    <a:pt x="1646" y="372"/>
                    <a:pt x="4821" y="372"/>
                  </a:cubicBezTo>
                  <a:cubicBezTo>
                    <a:pt x="4936" y="372"/>
                    <a:pt x="5029" y="279"/>
                    <a:pt x="5029" y="186"/>
                  </a:cubicBezTo>
                  <a:cubicBezTo>
                    <a:pt x="5029" y="94"/>
                    <a:pt x="4936" y="1"/>
                    <a:pt x="48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2"/>
            <p:cNvSpPr/>
            <p:nvPr/>
          </p:nvSpPr>
          <p:spPr>
            <a:xfrm>
              <a:off x="5167077" y="2136964"/>
              <a:ext cx="48658" cy="74995"/>
            </a:xfrm>
            <a:custGeom>
              <a:rect b="b" l="l" r="r" t="t"/>
              <a:pathLst>
                <a:path extrusionOk="0" h="2110" w="1369">
                  <a:moveTo>
                    <a:pt x="256" y="0"/>
                  </a:moveTo>
                  <a:cubicBezTo>
                    <a:pt x="209" y="0"/>
                    <a:pt x="163" y="24"/>
                    <a:pt x="117" y="70"/>
                  </a:cubicBezTo>
                  <a:cubicBezTo>
                    <a:pt x="117" y="163"/>
                    <a:pt x="1" y="279"/>
                    <a:pt x="117" y="371"/>
                  </a:cubicBezTo>
                  <a:lnTo>
                    <a:pt x="881" y="1043"/>
                  </a:lnTo>
                  <a:lnTo>
                    <a:pt x="117" y="1808"/>
                  </a:lnTo>
                  <a:lnTo>
                    <a:pt x="117" y="1901"/>
                  </a:lnTo>
                  <a:cubicBezTo>
                    <a:pt x="117" y="2017"/>
                    <a:pt x="209" y="2109"/>
                    <a:pt x="302" y="2109"/>
                  </a:cubicBezTo>
                  <a:lnTo>
                    <a:pt x="395" y="2109"/>
                  </a:lnTo>
                  <a:lnTo>
                    <a:pt x="1275" y="1229"/>
                  </a:lnTo>
                  <a:cubicBezTo>
                    <a:pt x="1368" y="1136"/>
                    <a:pt x="1368" y="1043"/>
                    <a:pt x="1275" y="951"/>
                  </a:cubicBezTo>
                  <a:lnTo>
                    <a:pt x="395" y="70"/>
                  </a:lnTo>
                  <a:cubicBezTo>
                    <a:pt x="348" y="24"/>
                    <a:pt x="302" y="0"/>
                    <a:pt x="2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2"/>
            <p:cNvSpPr/>
            <p:nvPr/>
          </p:nvSpPr>
          <p:spPr>
            <a:xfrm>
              <a:off x="5013068" y="2304196"/>
              <a:ext cx="58503" cy="58503"/>
            </a:xfrm>
            <a:custGeom>
              <a:rect b="b" l="l" r="r" t="t"/>
              <a:pathLst>
                <a:path extrusionOk="0" h="1646" w="1646">
                  <a:moveTo>
                    <a:pt x="765" y="394"/>
                  </a:moveTo>
                  <a:cubicBezTo>
                    <a:pt x="1066" y="394"/>
                    <a:pt x="1159" y="579"/>
                    <a:pt x="1159" y="788"/>
                  </a:cubicBezTo>
                  <a:cubicBezTo>
                    <a:pt x="1159" y="1066"/>
                    <a:pt x="1066" y="1159"/>
                    <a:pt x="765" y="1159"/>
                  </a:cubicBezTo>
                  <a:cubicBezTo>
                    <a:pt x="579" y="1159"/>
                    <a:pt x="394" y="1066"/>
                    <a:pt x="394" y="788"/>
                  </a:cubicBezTo>
                  <a:cubicBezTo>
                    <a:pt x="394" y="579"/>
                    <a:pt x="579" y="394"/>
                    <a:pt x="765" y="394"/>
                  </a:cubicBezTo>
                  <a:close/>
                  <a:moveTo>
                    <a:pt x="765" y="0"/>
                  </a:moveTo>
                  <a:cubicBezTo>
                    <a:pt x="394" y="0"/>
                    <a:pt x="0" y="394"/>
                    <a:pt x="0" y="788"/>
                  </a:cubicBezTo>
                  <a:cubicBezTo>
                    <a:pt x="0" y="1251"/>
                    <a:pt x="394" y="1645"/>
                    <a:pt x="765" y="1645"/>
                  </a:cubicBezTo>
                  <a:cubicBezTo>
                    <a:pt x="1251" y="1645"/>
                    <a:pt x="1645" y="1251"/>
                    <a:pt x="1645" y="788"/>
                  </a:cubicBezTo>
                  <a:cubicBezTo>
                    <a:pt x="1645" y="394"/>
                    <a:pt x="1251" y="0"/>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2"/>
            <p:cNvSpPr/>
            <p:nvPr/>
          </p:nvSpPr>
          <p:spPr>
            <a:xfrm>
              <a:off x="5133311" y="2281128"/>
              <a:ext cx="47805" cy="51075"/>
            </a:xfrm>
            <a:custGeom>
              <a:rect b="b" l="l" r="r" t="t"/>
              <a:pathLst>
                <a:path extrusionOk="0" h="1437" w="1345">
                  <a:moveTo>
                    <a:pt x="174" y="0"/>
                  </a:moveTo>
                  <a:cubicBezTo>
                    <a:pt x="116" y="0"/>
                    <a:pt x="47" y="23"/>
                    <a:pt x="1" y="70"/>
                  </a:cubicBezTo>
                  <a:lnTo>
                    <a:pt x="1" y="371"/>
                  </a:lnTo>
                  <a:lnTo>
                    <a:pt x="1067" y="1321"/>
                  </a:lnTo>
                  <a:lnTo>
                    <a:pt x="1159" y="1437"/>
                  </a:lnTo>
                  <a:cubicBezTo>
                    <a:pt x="1252" y="1437"/>
                    <a:pt x="1252" y="1321"/>
                    <a:pt x="1345" y="1321"/>
                  </a:cubicBezTo>
                  <a:lnTo>
                    <a:pt x="1345" y="1043"/>
                  </a:lnTo>
                  <a:lnTo>
                    <a:pt x="279" y="70"/>
                  </a:lnTo>
                  <a:cubicBezTo>
                    <a:pt x="279" y="23"/>
                    <a:pt x="232" y="0"/>
                    <a:pt x="17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82"/>
            <p:cNvSpPr/>
            <p:nvPr/>
          </p:nvSpPr>
          <p:spPr>
            <a:xfrm>
              <a:off x="5133311" y="2281128"/>
              <a:ext cx="47805" cy="51075"/>
            </a:xfrm>
            <a:custGeom>
              <a:rect b="b" l="l" r="r" t="t"/>
              <a:pathLst>
                <a:path extrusionOk="0" h="1437" w="1345">
                  <a:moveTo>
                    <a:pt x="1171" y="0"/>
                  </a:moveTo>
                  <a:cubicBezTo>
                    <a:pt x="1113" y="0"/>
                    <a:pt x="1067" y="23"/>
                    <a:pt x="1067" y="70"/>
                  </a:cubicBezTo>
                  <a:lnTo>
                    <a:pt x="1" y="1043"/>
                  </a:lnTo>
                  <a:lnTo>
                    <a:pt x="1" y="1228"/>
                  </a:lnTo>
                  <a:cubicBezTo>
                    <a:pt x="1" y="1321"/>
                    <a:pt x="93" y="1437"/>
                    <a:pt x="186" y="1437"/>
                  </a:cubicBezTo>
                  <a:cubicBezTo>
                    <a:pt x="279" y="1437"/>
                    <a:pt x="279" y="1321"/>
                    <a:pt x="279" y="1321"/>
                  </a:cubicBezTo>
                  <a:lnTo>
                    <a:pt x="1345" y="371"/>
                  </a:lnTo>
                  <a:lnTo>
                    <a:pt x="1345" y="70"/>
                  </a:lnTo>
                  <a:cubicBezTo>
                    <a:pt x="1298" y="23"/>
                    <a:pt x="1229" y="0"/>
                    <a:pt x="11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82"/>
            <p:cNvSpPr/>
            <p:nvPr/>
          </p:nvSpPr>
          <p:spPr>
            <a:xfrm>
              <a:off x="5009762" y="2147663"/>
              <a:ext cx="51110" cy="50293"/>
            </a:xfrm>
            <a:custGeom>
              <a:rect b="b" l="l" r="r" t="t"/>
              <a:pathLst>
                <a:path extrusionOk="0" h="1415" w="1438">
                  <a:moveTo>
                    <a:pt x="232" y="1"/>
                  </a:moveTo>
                  <a:cubicBezTo>
                    <a:pt x="186" y="1"/>
                    <a:pt x="139" y="24"/>
                    <a:pt x="93" y="70"/>
                  </a:cubicBezTo>
                  <a:cubicBezTo>
                    <a:pt x="0" y="163"/>
                    <a:pt x="0" y="256"/>
                    <a:pt x="93" y="348"/>
                  </a:cubicBezTo>
                  <a:lnTo>
                    <a:pt x="1066" y="1322"/>
                  </a:lnTo>
                  <a:cubicBezTo>
                    <a:pt x="1066" y="1414"/>
                    <a:pt x="1159" y="1414"/>
                    <a:pt x="1159" y="1414"/>
                  </a:cubicBezTo>
                  <a:cubicBezTo>
                    <a:pt x="1252" y="1414"/>
                    <a:pt x="1252" y="1414"/>
                    <a:pt x="1344" y="1322"/>
                  </a:cubicBezTo>
                  <a:cubicBezTo>
                    <a:pt x="1437" y="1229"/>
                    <a:pt x="1437" y="1136"/>
                    <a:pt x="1344" y="1020"/>
                  </a:cubicBezTo>
                  <a:lnTo>
                    <a:pt x="371" y="70"/>
                  </a:lnTo>
                  <a:cubicBezTo>
                    <a:pt x="325" y="24"/>
                    <a:pt x="278" y="1"/>
                    <a:pt x="2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2"/>
            <p:cNvSpPr/>
            <p:nvPr/>
          </p:nvSpPr>
          <p:spPr>
            <a:xfrm>
              <a:off x="5009762" y="2147663"/>
              <a:ext cx="51110" cy="50293"/>
            </a:xfrm>
            <a:custGeom>
              <a:rect b="b" l="l" r="r" t="t"/>
              <a:pathLst>
                <a:path extrusionOk="0" h="1415" w="1438">
                  <a:moveTo>
                    <a:pt x="1205" y="1"/>
                  </a:moveTo>
                  <a:cubicBezTo>
                    <a:pt x="1159" y="1"/>
                    <a:pt x="1113" y="24"/>
                    <a:pt x="1066" y="70"/>
                  </a:cubicBezTo>
                  <a:lnTo>
                    <a:pt x="93" y="1020"/>
                  </a:lnTo>
                  <a:cubicBezTo>
                    <a:pt x="0" y="1136"/>
                    <a:pt x="0" y="1136"/>
                    <a:pt x="0" y="1229"/>
                  </a:cubicBezTo>
                  <a:cubicBezTo>
                    <a:pt x="0" y="1322"/>
                    <a:pt x="93" y="1414"/>
                    <a:pt x="186" y="1414"/>
                  </a:cubicBezTo>
                  <a:cubicBezTo>
                    <a:pt x="278" y="1414"/>
                    <a:pt x="278" y="1414"/>
                    <a:pt x="371" y="1322"/>
                  </a:cubicBezTo>
                  <a:lnTo>
                    <a:pt x="1344" y="348"/>
                  </a:lnTo>
                  <a:cubicBezTo>
                    <a:pt x="1437" y="256"/>
                    <a:pt x="1437" y="163"/>
                    <a:pt x="1344" y="70"/>
                  </a:cubicBezTo>
                  <a:cubicBezTo>
                    <a:pt x="1298" y="24"/>
                    <a:pt x="1252" y="1"/>
                    <a:pt x="1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 name="Google Shape;2096;p82"/>
          <p:cNvGrpSpPr/>
          <p:nvPr/>
        </p:nvGrpSpPr>
        <p:grpSpPr>
          <a:xfrm>
            <a:off x="5617088" y="2318426"/>
            <a:ext cx="351816" cy="384952"/>
            <a:chOff x="5949637" y="1940907"/>
            <a:chExt cx="463770" cy="507451"/>
          </a:xfrm>
        </p:grpSpPr>
        <p:sp>
          <p:nvSpPr>
            <p:cNvPr id="2097" name="Google Shape;2097;p82"/>
            <p:cNvSpPr/>
            <p:nvPr/>
          </p:nvSpPr>
          <p:spPr>
            <a:xfrm>
              <a:off x="6063305" y="2043876"/>
              <a:ext cx="30495" cy="30531"/>
            </a:xfrm>
            <a:custGeom>
              <a:rect b="b" l="l" r="r" t="t"/>
              <a:pathLst>
                <a:path extrusionOk="0" h="859" w="858">
                  <a:moveTo>
                    <a:pt x="487" y="1"/>
                  </a:moveTo>
                  <a:cubicBezTo>
                    <a:pt x="394" y="186"/>
                    <a:pt x="186" y="372"/>
                    <a:pt x="93" y="464"/>
                  </a:cubicBezTo>
                  <a:cubicBezTo>
                    <a:pt x="93" y="580"/>
                    <a:pt x="0" y="580"/>
                    <a:pt x="0" y="673"/>
                  </a:cubicBezTo>
                  <a:cubicBezTo>
                    <a:pt x="0" y="765"/>
                    <a:pt x="93" y="858"/>
                    <a:pt x="186" y="858"/>
                  </a:cubicBezTo>
                  <a:cubicBezTo>
                    <a:pt x="278" y="858"/>
                    <a:pt x="394" y="765"/>
                    <a:pt x="394" y="765"/>
                  </a:cubicBezTo>
                  <a:cubicBezTo>
                    <a:pt x="487" y="580"/>
                    <a:pt x="672" y="464"/>
                    <a:pt x="765" y="372"/>
                  </a:cubicBezTo>
                  <a:cubicBezTo>
                    <a:pt x="858" y="279"/>
                    <a:pt x="858" y="186"/>
                    <a:pt x="765" y="93"/>
                  </a:cubicBezTo>
                  <a:cubicBezTo>
                    <a:pt x="765" y="1"/>
                    <a:pt x="580" y="1"/>
                    <a:pt x="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2"/>
            <p:cNvSpPr/>
            <p:nvPr/>
          </p:nvSpPr>
          <p:spPr>
            <a:xfrm>
              <a:off x="6036114" y="2005489"/>
              <a:ext cx="298237" cy="333318"/>
            </a:xfrm>
            <a:custGeom>
              <a:rect b="b" l="l" r="r" t="t"/>
              <a:pathLst>
                <a:path extrusionOk="0" h="9378" w="8391">
                  <a:moveTo>
                    <a:pt x="4014" y="1"/>
                  </a:moveTo>
                  <a:cubicBezTo>
                    <a:pt x="3896" y="1"/>
                    <a:pt x="3779" y="5"/>
                    <a:pt x="3662" y="15"/>
                  </a:cubicBezTo>
                  <a:cubicBezTo>
                    <a:pt x="3268" y="107"/>
                    <a:pt x="2990" y="200"/>
                    <a:pt x="2689" y="293"/>
                  </a:cubicBezTo>
                  <a:cubicBezTo>
                    <a:pt x="2504" y="293"/>
                    <a:pt x="2504" y="385"/>
                    <a:pt x="2504" y="594"/>
                  </a:cubicBezTo>
                  <a:cubicBezTo>
                    <a:pt x="2596" y="687"/>
                    <a:pt x="2689" y="687"/>
                    <a:pt x="2782" y="687"/>
                  </a:cubicBezTo>
                  <a:cubicBezTo>
                    <a:pt x="3083" y="594"/>
                    <a:pt x="3361" y="501"/>
                    <a:pt x="3662" y="501"/>
                  </a:cubicBezTo>
                  <a:cubicBezTo>
                    <a:pt x="3873" y="463"/>
                    <a:pt x="4081" y="445"/>
                    <a:pt x="4284" y="445"/>
                  </a:cubicBezTo>
                  <a:cubicBezTo>
                    <a:pt x="5199" y="445"/>
                    <a:pt x="6026" y="809"/>
                    <a:pt x="6652" y="1359"/>
                  </a:cubicBezTo>
                  <a:cubicBezTo>
                    <a:pt x="7533" y="2124"/>
                    <a:pt x="7996" y="3190"/>
                    <a:pt x="7996" y="4256"/>
                  </a:cubicBezTo>
                  <a:cubicBezTo>
                    <a:pt x="7996" y="5136"/>
                    <a:pt x="7718" y="5901"/>
                    <a:pt x="7231" y="6573"/>
                  </a:cubicBezTo>
                  <a:cubicBezTo>
                    <a:pt x="7046" y="6874"/>
                    <a:pt x="6837" y="7060"/>
                    <a:pt x="6559" y="7245"/>
                  </a:cubicBezTo>
                  <a:cubicBezTo>
                    <a:pt x="6165" y="7639"/>
                    <a:pt x="5887" y="7917"/>
                    <a:pt x="5887" y="8798"/>
                  </a:cubicBezTo>
                  <a:lnTo>
                    <a:pt x="5887" y="8983"/>
                  </a:lnTo>
                  <a:lnTo>
                    <a:pt x="2318" y="8983"/>
                  </a:lnTo>
                  <a:cubicBezTo>
                    <a:pt x="2318" y="7917"/>
                    <a:pt x="2017" y="7732"/>
                    <a:pt x="1623" y="7245"/>
                  </a:cubicBezTo>
                  <a:cubicBezTo>
                    <a:pt x="1437" y="7060"/>
                    <a:pt x="1252" y="6759"/>
                    <a:pt x="1043" y="6573"/>
                  </a:cubicBezTo>
                  <a:cubicBezTo>
                    <a:pt x="765" y="6179"/>
                    <a:pt x="580" y="5808"/>
                    <a:pt x="464" y="5414"/>
                  </a:cubicBezTo>
                  <a:cubicBezTo>
                    <a:pt x="399" y="5349"/>
                    <a:pt x="333" y="5283"/>
                    <a:pt x="267" y="5283"/>
                  </a:cubicBezTo>
                  <a:cubicBezTo>
                    <a:pt x="240" y="5283"/>
                    <a:pt x="213" y="5295"/>
                    <a:pt x="186" y="5322"/>
                  </a:cubicBezTo>
                  <a:cubicBezTo>
                    <a:pt x="93" y="5322"/>
                    <a:pt x="1" y="5414"/>
                    <a:pt x="93" y="5507"/>
                  </a:cubicBezTo>
                  <a:cubicBezTo>
                    <a:pt x="186" y="5994"/>
                    <a:pt x="371" y="6388"/>
                    <a:pt x="673" y="6759"/>
                  </a:cubicBezTo>
                  <a:cubicBezTo>
                    <a:pt x="858" y="7060"/>
                    <a:pt x="1159" y="7338"/>
                    <a:pt x="1345" y="7547"/>
                  </a:cubicBezTo>
                  <a:cubicBezTo>
                    <a:pt x="1739" y="7917"/>
                    <a:pt x="1924" y="8126"/>
                    <a:pt x="1924" y="8983"/>
                  </a:cubicBezTo>
                  <a:lnTo>
                    <a:pt x="1924" y="9192"/>
                  </a:lnTo>
                  <a:cubicBezTo>
                    <a:pt x="1924" y="9285"/>
                    <a:pt x="2017" y="9377"/>
                    <a:pt x="2110" y="9377"/>
                  </a:cubicBezTo>
                  <a:lnTo>
                    <a:pt x="6165" y="9377"/>
                  </a:lnTo>
                  <a:cubicBezTo>
                    <a:pt x="6258" y="9377"/>
                    <a:pt x="6374" y="9285"/>
                    <a:pt x="6374" y="9192"/>
                  </a:cubicBezTo>
                  <a:lnTo>
                    <a:pt x="6374" y="8798"/>
                  </a:lnTo>
                  <a:cubicBezTo>
                    <a:pt x="6374" y="8033"/>
                    <a:pt x="6466" y="7917"/>
                    <a:pt x="6837" y="7547"/>
                  </a:cubicBezTo>
                  <a:cubicBezTo>
                    <a:pt x="7139" y="7338"/>
                    <a:pt x="7324" y="7153"/>
                    <a:pt x="7533" y="6874"/>
                  </a:cubicBezTo>
                  <a:cubicBezTo>
                    <a:pt x="8112" y="6087"/>
                    <a:pt x="8390" y="5229"/>
                    <a:pt x="8390" y="4256"/>
                  </a:cubicBezTo>
                  <a:cubicBezTo>
                    <a:pt x="8390" y="3097"/>
                    <a:pt x="7903" y="1938"/>
                    <a:pt x="6953" y="1081"/>
                  </a:cubicBezTo>
                  <a:cubicBezTo>
                    <a:pt x="6161" y="372"/>
                    <a:pt x="5069" y="1"/>
                    <a:pt x="40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2"/>
            <p:cNvSpPr/>
            <p:nvPr/>
          </p:nvSpPr>
          <p:spPr>
            <a:xfrm>
              <a:off x="6031991" y="2103945"/>
              <a:ext cx="24738" cy="35542"/>
            </a:xfrm>
            <a:custGeom>
              <a:rect b="b" l="l" r="r" t="t"/>
              <a:pathLst>
                <a:path extrusionOk="0" h="1000" w="696">
                  <a:moveTo>
                    <a:pt x="404" y="0"/>
                  </a:moveTo>
                  <a:cubicBezTo>
                    <a:pt x="339" y="0"/>
                    <a:pt x="274" y="77"/>
                    <a:pt x="209" y="142"/>
                  </a:cubicBezTo>
                  <a:cubicBezTo>
                    <a:pt x="117" y="327"/>
                    <a:pt x="117" y="512"/>
                    <a:pt x="1" y="814"/>
                  </a:cubicBezTo>
                  <a:cubicBezTo>
                    <a:pt x="1" y="906"/>
                    <a:pt x="117" y="999"/>
                    <a:pt x="302" y="999"/>
                  </a:cubicBezTo>
                  <a:cubicBezTo>
                    <a:pt x="395" y="999"/>
                    <a:pt x="395" y="906"/>
                    <a:pt x="487" y="814"/>
                  </a:cubicBezTo>
                  <a:cubicBezTo>
                    <a:pt x="487" y="628"/>
                    <a:pt x="487" y="420"/>
                    <a:pt x="580" y="234"/>
                  </a:cubicBezTo>
                  <a:cubicBezTo>
                    <a:pt x="696" y="142"/>
                    <a:pt x="580" y="49"/>
                    <a:pt x="487" y="49"/>
                  </a:cubicBezTo>
                  <a:cubicBezTo>
                    <a:pt x="460" y="14"/>
                    <a:pt x="432" y="0"/>
                    <a:pt x="4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82"/>
            <p:cNvSpPr/>
            <p:nvPr/>
          </p:nvSpPr>
          <p:spPr>
            <a:xfrm>
              <a:off x="6083884" y="2324775"/>
              <a:ext cx="199393" cy="58503"/>
            </a:xfrm>
            <a:custGeom>
              <a:rect b="b" l="l" r="r" t="t"/>
              <a:pathLst>
                <a:path extrusionOk="0" h="1646" w="5610">
                  <a:moveTo>
                    <a:pt x="5215" y="394"/>
                  </a:moveTo>
                  <a:lnTo>
                    <a:pt x="5215" y="1252"/>
                  </a:lnTo>
                  <a:lnTo>
                    <a:pt x="395" y="1252"/>
                  </a:lnTo>
                  <a:lnTo>
                    <a:pt x="395" y="394"/>
                  </a:lnTo>
                  <a:close/>
                  <a:moveTo>
                    <a:pt x="279" y="0"/>
                  </a:moveTo>
                  <a:cubicBezTo>
                    <a:pt x="93" y="0"/>
                    <a:pt x="1" y="93"/>
                    <a:pt x="1" y="302"/>
                  </a:cubicBezTo>
                  <a:lnTo>
                    <a:pt x="1" y="1368"/>
                  </a:lnTo>
                  <a:cubicBezTo>
                    <a:pt x="1" y="1553"/>
                    <a:pt x="93" y="1646"/>
                    <a:pt x="279" y="1646"/>
                  </a:cubicBezTo>
                  <a:lnTo>
                    <a:pt x="5308" y="1646"/>
                  </a:lnTo>
                  <a:cubicBezTo>
                    <a:pt x="5401" y="1646"/>
                    <a:pt x="5609" y="1553"/>
                    <a:pt x="5609" y="1368"/>
                  </a:cubicBezTo>
                  <a:lnTo>
                    <a:pt x="5609" y="302"/>
                  </a:lnTo>
                  <a:cubicBezTo>
                    <a:pt x="5609" y="93"/>
                    <a:pt x="5401" y="0"/>
                    <a:pt x="5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82"/>
            <p:cNvSpPr/>
            <p:nvPr/>
          </p:nvSpPr>
          <p:spPr>
            <a:xfrm>
              <a:off x="6118503" y="2369240"/>
              <a:ext cx="130157" cy="79118"/>
            </a:xfrm>
            <a:custGeom>
              <a:rect b="b" l="l" r="r" t="t"/>
              <a:pathLst>
                <a:path extrusionOk="0" h="2226" w="3662">
                  <a:moveTo>
                    <a:pt x="3268" y="395"/>
                  </a:moveTo>
                  <a:cubicBezTo>
                    <a:pt x="3175" y="1160"/>
                    <a:pt x="2596" y="1739"/>
                    <a:pt x="1831" y="1739"/>
                  </a:cubicBezTo>
                  <a:cubicBezTo>
                    <a:pt x="1773" y="1748"/>
                    <a:pt x="1715" y="1752"/>
                    <a:pt x="1658" y="1752"/>
                  </a:cubicBezTo>
                  <a:cubicBezTo>
                    <a:pt x="947" y="1752"/>
                    <a:pt x="371" y="1103"/>
                    <a:pt x="371" y="395"/>
                  </a:cubicBezTo>
                  <a:close/>
                  <a:moveTo>
                    <a:pt x="186" y="1"/>
                  </a:moveTo>
                  <a:cubicBezTo>
                    <a:pt x="93" y="1"/>
                    <a:pt x="0" y="117"/>
                    <a:pt x="0" y="209"/>
                  </a:cubicBezTo>
                  <a:lnTo>
                    <a:pt x="0" y="395"/>
                  </a:lnTo>
                  <a:cubicBezTo>
                    <a:pt x="0" y="1368"/>
                    <a:pt x="765" y="2226"/>
                    <a:pt x="1831" y="2226"/>
                  </a:cubicBezTo>
                  <a:cubicBezTo>
                    <a:pt x="2781" y="2226"/>
                    <a:pt x="3662" y="1368"/>
                    <a:pt x="3662" y="395"/>
                  </a:cubicBezTo>
                  <a:lnTo>
                    <a:pt x="3662" y="209"/>
                  </a:lnTo>
                  <a:cubicBezTo>
                    <a:pt x="3662" y="117"/>
                    <a:pt x="3569" y="1"/>
                    <a:pt x="34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82"/>
            <p:cNvSpPr/>
            <p:nvPr/>
          </p:nvSpPr>
          <p:spPr>
            <a:xfrm>
              <a:off x="6176155" y="2221806"/>
              <a:ext cx="14039" cy="117006"/>
            </a:xfrm>
            <a:custGeom>
              <a:rect b="b" l="l" r="r" t="t"/>
              <a:pathLst>
                <a:path extrusionOk="0" h="3292" w="395">
                  <a:moveTo>
                    <a:pt x="209" y="1"/>
                  </a:moveTo>
                  <a:cubicBezTo>
                    <a:pt x="116" y="1"/>
                    <a:pt x="0" y="93"/>
                    <a:pt x="0" y="209"/>
                  </a:cubicBezTo>
                  <a:lnTo>
                    <a:pt x="0" y="3106"/>
                  </a:lnTo>
                  <a:cubicBezTo>
                    <a:pt x="0" y="3199"/>
                    <a:pt x="116" y="3291"/>
                    <a:pt x="209" y="3291"/>
                  </a:cubicBezTo>
                  <a:cubicBezTo>
                    <a:pt x="302" y="3291"/>
                    <a:pt x="394" y="3199"/>
                    <a:pt x="394" y="3106"/>
                  </a:cubicBezTo>
                  <a:lnTo>
                    <a:pt x="394" y="209"/>
                  </a:lnTo>
                  <a:cubicBezTo>
                    <a:pt x="394" y="93"/>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82"/>
            <p:cNvSpPr/>
            <p:nvPr/>
          </p:nvSpPr>
          <p:spPr>
            <a:xfrm>
              <a:off x="6114380" y="2160849"/>
              <a:ext cx="137585" cy="74995"/>
            </a:xfrm>
            <a:custGeom>
              <a:rect b="b" l="l" r="r" t="t"/>
              <a:pathLst>
                <a:path extrusionOk="0" h="2110" w="3871">
                  <a:moveTo>
                    <a:pt x="255" y="1"/>
                  </a:moveTo>
                  <a:cubicBezTo>
                    <a:pt x="209" y="1"/>
                    <a:pt x="162" y="24"/>
                    <a:pt x="116" y="70"/>
                  </a:cubicBezTo>
                  <a:cubicBezTo>
                    <a:pt x="0" y="70"/>
                    <a:pt x="0" y="279"/>
                    <a:pt x="116" y="279"/>
                  </a:cubicBezTo>
                  <a:lnTo>
                    <a:pt x="1738" y="2017"/>
                  </a:lnTo>
                  <a:cubicBezTo>
                    <a:pt x="1854" y="2110"/>
                    <a:pt x="1854" y="2110"/>
                    <a:pt x="1947" y="2110"/>
                  </a:cubicBezTo>
                  <a:cubicBezTo>
                    <a:pt x="1947" y="2110"/>
                    <a:pt x="2040" y="2110"/>
                    <a:pt x="2040" y="2017"/>
                  </a:cubicBezTo>
                  <a:lnTo>
                    <a:pt x="3778" y="279"/>
                  </a:lnTo>
                  <a:cubicBezTo>
                    <a:pt x="3871" y="279"/>
                    <a:pt x="3871" y="70"/>
                    <a:pt x="3778" y="70"/>
                  </a:cubicBezTo>
                  <a:cubicBezTo>
                    <a:pt x="3731" y="24"/>
                    <a:pt x="3685" y="1"/>
                    <a:pt x="3636" y="1"/>
                  </a:cubicBezTo>
                  <a:cubicBezTo>
                    <a:pt x="3587" y="1"/>
                    <a:pt x="3534" y="24"/>
                    <a:pt x="3477" y="70"/>
                  </a:cubicBezTo>
                  <a:lnTo>
                    <a:pt x="1947" y="1623"/>
                  </a:lnTo>
                  <a:lnTo>
                    <a:pt x="394" y="70"/>
                  </a:lnTo>
                  <a:cubicBezTo>
                    <a:pt x="348" y="24"/>
                    <a:pt x="302" y="1"/>
                    <a:pt x="2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82"/>
            <p:cNvSpPr/>
            <p:nvPr/>
          </p:nvSpPr>
          <p:spPr>
            <a:xfrm>
              <a:off x="6176155" y="1940907"/>
              <a:ext cx="14039" cy="27226"/>
            </a:xfrm>
            <a:custGeom>
              <a:rect b="b" l="l" r="r" t="t"/>
              <a:pathLst>
                <a:path extrusionOk="0" h="766" w="395">
                  <a:moveTo>
                    <a:pt x="209" y="1"/>
                  </a:moveTo>
                  <a:cubicBezTo>
                    <a:pt x="116" y="1"/>
                    <a:pt x="0" y="94"/>
                    <a:pt x="0" y="186"/>
                  </a:cubicBezTo>
                  <a:lnTo>
                    <a:pt x="0" y="580"/>
                  </a:lnTo>
                  <a:cubicBezTo>
                    <a:pt x="0" y="673"/>
                    <a:pt x="116" y="766"/>
                    <a:pt x="209" y="766"/>
                  </a:cubicBezTo>
                  <a:cubicBezTo>
                    <a:pt x="302" y="766"/>
                    <a:pt x="394" y="673"/>
                    <a:pt x="394" y="580"/>
                  </a:cubicBezTo>
                  <a:lnTo>
                    <a:pt x="394" y="186"/>
                  </a:lnTo>
                  <a:cubicBezTo>
                    <a:pt x="394" y="94"/>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82"/>
            <p:cNvSpPr/>
            <p:nvPr/>
          </p:nvSpPr>
          <p:spPr>
            <a:xfrm>
              <a:off x="6011411" y="2010110"/>
              <a:ext cx="24738" cy="23103"/>
            </a:xfrm>
            <a:custGeom>
              <a:rect b="b" l="l" r="r" t="t"/>
              <a:pathLst>
                <a:path extrusionOk="0" h="650" w="696">
                  <a:moveTo>
                    <a:pt x="221" y="1"/>
                  </a:moveTo>
                  <a:cubicBezTo>
                    <a:pt x="163" y="1"/>
                    <a:pt x="116" y="24"/>
                    <a:pt x="116" y="70"/>
                  </a:cubicBezTo>
                  <a:cubicBezTo>
                    <a:pt x="0" y="163"/>
                    <a:pt x="0" y="255"/>
                    <a:pt x="116" y="371"/>
                  </a:cubicBezTo>
                  <a:lnTo>
                    <a:pt x="302" y="557"/>
                  </a:lnTo>
                  <a:cubicBezTo>
                    <a:pt x="394" y="649"/>
                    <a:pt x="394" y="649"/>
                    <a:pt x="487" y="649"/>
                  </a:cubicBezTo>
                  <a:cubicBezTo>
                    <a:pt x="487" y="649"/>
                    <a:pt x="580" y="649"/>
                    <a:pt x="580" y="557"/>
                  </a:cubicBezTo>
                  <a:cubicBezTo>
                    <a:pt x="696" y="464"/>
                    <a:pt x="696" y="371"/>
                    <a:pt x="580" y="255"/>
                  </a:cubicBezTo>
                  <a:lnTo>
                    <a:pt x="394" y="70"/>
                  </a:lnTo>
                  <a:cubicBezTo>
                    <a:pt x="348" y="24"/>
                    <a:pt x="278" y="1"/>
                    <a:pt x="2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82"/>
            <p:cNvSpPr/>
            <p:nvPr/>
          </p:nvSpPr>
          <p:spPr>
            <a:xfrm>
              <a:off x="5949637" y="2174036"/>
              <a:ext cx="28043" cy="14039"/>
            </a:xfrm>
            <a:custGeom>
              <a:rect b="b" l="l" r="r" t="t"/>
              <a:pathLst>
                <a:path extrusionOk="0" h="395" w="789">
                  <a:moveTo>
                    <a:pt x="209" y="0"/>
                  </a:moveTo>
                  <a:cubicBezTo>
                    <a:pt x="116" y="0"/>
                    <a:pt x="0" y="93"/>
                    <a:pt x="0" y="186"/>
                  </a:cubicBezTo>
                  <a:cubicBezTo>
                    <a:pt x="0" y="278"/>
                    <a:pt x="116" y="394"/>
                    <a:pt x="209" y="394"/>
                  </a:cubicBezTo>
                  <a:lnTo>
                    <a:pt x="580" y="394"/>
                  </a:lnTo>
                  <a:cubicBezTo>
                    <a:pt x="695" y="394"/>
                    <a:pt x="788" y="278"/>
                    <a:pt x="788" y="186"/>
                  </a:cubicBezTo>
                  <a:cubicBezTo>
                    <a:pt x="788" y="93"/>
                    <a:pt x="695" y="0"/>
                    <a:pt x="5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82"/>
            <p:cNvSpPr/>
            <p:nvPr/>
          </p:nvSpPr>
          <p:spPr>
            <a:xfrm>
              <a:off x="6389486" y="2174036"/>
              <a:ext cx="23920" cy="14039"/>
            </a:xfrm>
            <a:custGeom>
              <a:rect b="b" l="l" r="r" t="t"/>
              <a:pathLst>
                <a:path extrusionOk="0" h="395" w="673">
                  <a:moveTo>
                    <a:pt x="186" y="0"/>
                  </a:moveTo>
                  <a:cubicBezTo>
                    <a:pt x="1" y="0"/>
                    <a:pt x="1" y="93"/>
                    <a:pt x="1" y="186"/>
                  </a:cubicBezTo>
                  <a:cubicBezTo>
                    <a:pt x="1" y="278"/>
                    <a:pt x="1" y="394"/>
                    <a:pt x="186" y="394"/>
                  </a:cubicBezTo>
                  <a:lnTo>
                    <a:pt x="487" y="394"/>
                  </a:lnTo>
                  <a:cubicBezTo>
                    <a:pt x="580" y="394"/>
                    <a:pt x="673" y="278"/>
                    <a:pt x="673" y="186"/>
                  </a:cubicBezTo>
                  <a:cubicBezTo>
                    <a:pt x="673" y="93"/>
                    <a:pt x="580" y="0"/>
                    <a:pt x="4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82"/>
            <p:cNvSpPr/>
            <p:nvPr/>
          </p:nvSpPr>
          <p:spPr>
            <a:xfrm>
              <a:off x="6331017" y="2010110"/>
              <a:ext cx="23920" cy="23103"/>
            </a:xfrm>
            <a:custGeom>
              <a:rect b="b" l="l" r="r" t="t"/>
              <a:pathLst>
                <a:path extrusionOk="0" h="650" w="673">
                  <a:moveTo>
                    <a:pt x="438" y="1"/>
                  </a:moveTo>
                  <a:cubicBezTo>
                    <a:pt x="389" y="1"/>
                    <a:pt x="336" y="24"/>
                    <a:pt x="278" y="70"/>
                  </a:cubicBezTo>
                  <a:lnTo>
                    <a:pt x="93" y="255"/>
                  </a:lnTo>
                  <a:cubicBezTo>
                    <a:pt x="0" y="371"/>
                    <a:pt x="0" y="371"/>
                    <a:pt x="0" y="464"/>
                  </a:cubicBezTo>
                  <a:cubicBezTo>
                    <a:pt x="0" y="557"/>
                    <a:pt x="93" y="649"/>
                    <a:pt x="186" y="649"/>
                  </a:cubicBezTo>
                  <a:cubicBezTo>
                    <a:pt x="278" y="649"/>
                    <a:pt x="278" y="649"/>
                    <a:pt x="394" y="557"/>
                  </a:cubicBezTo>
                  <a:lnTo>
                    <a:pt x="580" y="371"/>
                  </a:lnTo>
                  <a:cubicBezTo>
                    <a:pt x="672" y="255"/>
                    <a:pt x="672" y="70"/>
                    <a:pt x="580" y="70"/>
                  </a:cubicBezTo>
                  <a:cubicBezTo>
                    <a:pt x="533" y="24"/>
                    <a:pt x="487" y="1"/>
                    <a:pt x="4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 name="Google Shape;2109;p82"/>
          <p:cNvGrpSpPr/>
          <p:nvPr/>
        </p:nvGrpSpPr>
        <p:grpSpPr>
          <a:xfrm>
            <a:off x="6463787" y="2318426"/>
            <a:ext cx="286213" cy="384951"/>
            <a:chOff x="7065771" y="1940907"/>
            <a:chExt cx="377292" cy="507449"/>
          </a:xfrm>
        </p:grpSpPr>
        <p:sp>
          <p:nvSpPr>
            <p:cNvPr id="2110" name="Google Shape;2110;p82"/>
            <p:cNvSpPr/>
            <p:nvPr/>
          </p:nvSpPr>
          <p:spPr>
            <a:xfrm>
              <a:off x="7223122" y="1941725"/>
              <a:ext cx="89816" cy="50293"/>
            </a:xfrm>
            <a:custGeom>
              <a:rect b="b" l="l" r="r" t="t"/>
              <a:pathLst>
                <a:path extrusionOk="0" h="1415" w="2527">
                  <a:moveTo>
                    <a:pt x="1263" y="1"/>
                  </a:moveTo>
                  <a:cubicBezTo>
                    <a:pt x="1211" y="1"/>
                    <a:pt x="1159" y="24"/>
                    <a:pt x="1159" y="71"/>
                  </a:cubicBezTo>
                  <a:lnTo>
                    <a:pt x="93" y="1021"/>
                  </a:lnTo>
                  <a:cubicBezTo>
                    <a:pt x="0" y="1137"/>
                    <a:pt x="0" y="1229"/>
                    <a:pt x="93" y="1322"/>
                  </a:cubicBezTo>
                  <a:cubicBezTo>
                    <a:pt x="151" y="1368"/>
                    <a:pt x="203" y="1392"/>
                    <a:pt x="252" y="1392"/>
                  </a:cubicBezTo>
                  <a:cubicBezTo>
                    <a:pt x="301" y="1392"/>
                    <a:pt x="348" y="1368"/>
                    <a:pt x="394" y="1322"/>
                  </a:cubicBezTo>
                  <a:lnTo>
                    <a:pt x="1252" y="441"/>
                  </a:lnTo>
                  <a:lnTo>
                    <a:pt x="2132" y="1322"/>
                  </a:lnTo>
                  <a:cubicBezTo>
                    <a:pt x="2132" y="1415"/>
                    <a:pt x="2225" y="1415"/>
                    <a:pt x="2225" y="1415"/>
                  </a:cubicBezTo>
                  <a:cubicBezTo>
                    <a:pt x="2318" y="1415"/>
                    <a:pt x="2410" y="1415"/>
                    <a:pt x="2410" y="1322"/>
                  </a:cubicBezTo>
                  <a:cubicBezTo>
                    <a:pt x="2526" y="1322"/>
                    <a:pt x="2526" y="1137"/>
                    <a:pt x="2410" y="1021"/>
                  </a:cubicBezTo>
                  <a:lnTo>
                    <a:pt x="1367" y="71"/>
                  </a:lnTo>
                  <a:cubicBezTo>
                    <a:pt x="1367" y="24"/>
                    <a:pt x="1315" y="1"/>
                    <a:pt x="12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82"/>
            <p:cNvSpPr/>
            <p:nvPr/>
          </p:nvSpPr>
          <p:spPr>
            <a:xfrm>
              <a:off x="7319480" y="2386550"/>
              <a:ext cx="20615" cy="28043"/>
            </a:xfrm>
            <a:custGeom>
              <a:rect b="b" l="l" r="r" t="t"/>
              <a:pathLst>
                <a:path extrusionOk="0" h="789" w="580">
                  <a:moveTo>
                    <a:pt x="487" y="1"/>
                  </a:moveTo>
                  <a:cubicBezTo>
                    <a:pt x="395" y="1"/>
                    <a:pt x="186" y="1"/>
                    <a:pt x="186" y="93"/>
                  </a:cubicBezTo>
                  <a:cubicBezTo>
                    <a:pt x="186" y="302"/>
                    <a:pt x="93" y="395"/>
                    <a:pt x="1" y="487"/>
                  </a:cubicBezTo>
                  <a:lnTo>
                    <a:pt x="1" y="580"/>
                  </a:lnTo>
                  <a:cubicBezTo>
                    <a:pt x="1" y="673"/>
                    <a:pt x="93" y="788"/>
                    <a:pt x="186" y="788"/>
                  </a:cubicBezTo>
                  <a:cubicBezTo>
                    <a:pt x="279" y="788"/>
                    <a:pt x="395" y="788"/>
                    <a:pt x="395" y="673"/>
                  </a:cubicBezTo>
                  <a:cubicBezTo>
                    <a:pt x="487" y="580"/>
                    <a:pt x="487" y="395"/>
                    <a:pt x="580" y="302"/>
                  </a:cubicBezTo>
                  <a:cubicBezTo>
                    <a:pt x="580" y="209"/>
                    <a:pt x="580" y="93"/>
                    <a:pt x="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82"/>
            <p:cNvSpPr/>
            <p:nvPr/>
          </p:nvSpPr>
          <p:spPr>
            <a:xfrm>
              <a:off x="7192625" y="2294279"/>
              <a:ext cx="150771" cy="154077"/>
            </a:xfrm>
            <a:custGeom>
              <a:rect b="b" l="l" r="r" t="t"/>
              <a:pathLst>
                <a:path extrusionOk="0" h="4335" w="4242">
                  <a:moveTo>
                    <a:pt x="2110" y="1"/>
                  </a:moveTo>
                  <a:cubicBezTo>
                    <a:pt x="951" y="1"/>
                    <a:pt x="1" y="951"/>
                    <a:pt x="1" y="2110"/>
                  </a:cubicBezTo>
                  <a:cubicBezTo>
                    <a:pt x="1" y="3384"/>
                    <a:pt x="951" y="4335"/>
                    <a:pt x="2110" y="4335"/>
                  </a:cubicBezTo>
                  <a:cubicBezTo>
                    <a:pt x="2503" y="4335"/>
                    <a:pt x="2897" y="4242"/>
                    <a:pt x="3176" y="4057"/>
                  </a:cubicBezTo>
                  <a:cubicBezTo>
                    <a:pt x="3268" y="3964"/>
                    <a:pt x="3268" y="3848"/>
                    <a:pt x="3268" y="3755"/>
                  </a:cubicBezTo>
                  <a:cubicBezTo>
                    <a:pt x="3176" y="3663"/>
                    <a:pt x="3083" y="3663"/>
                    <a:pt x="2990" y="3663"/>
                  </a:cubicBezTo>
                  <a:cubicBezTo>
                    <a:pt x="2805" y="3755"/>
                    <a:pt x="2596" y="3848"/>
                    <a:pt x="2411" y="3848"/>
                  </a:cubicBezTo>
                  <a:cubicBezTo>
                    <a:pt x="2290" y="3874"/>
                    <a:pt x="2171" y="3886"/>
                    <a:pt x="2054" y="3886"/>
                  </a:cubicBezTo>
                  <a:cubicBezTo>
                    <a:pt x="1234" y="3886"/>
                    <a:pt x="554" y="3275"/>
                    <a:pt x="371" y="2504"/>
                  </a:cubicBezTo>
                  <a:cubicBezTo>
                    <a:pt x="186" y="1530"/>
                    <a:pt x="858" y="580"/>
                    <a:pt x="1831" y="488"/>
                  </a:cubicBezTo>
                  <a:cubicBezTo>
                    <a:pt x="1965" y="459"/>
                    <a:pt x="2096" y="445"/>
                    <a:pt x="2224" y="445"/>
                  </a:cubicBezTo>
                  <a:cubicBezTo>
                    <a:pt x="3027" y="445"/>
                    <a:pt x="3688" y="992"/>
                    <a:pt x="3848" y="1832"/>
                  </a:cubicBezTo>
                  <a:cubicBezTo>
                    <a:pt x="3848" y="1924"/>
                    <a:pt x="3964" y="2017"/>
                    <a:pt x="4056" y="2017"/>
                  </a:cubicBezTo>
                  <a:cubicBezTo>
                    <a:pt x="4149" y="2017"/>
                    <a:pt x="4242" y="1924"/>
                    <a:pt x="4242" y="1739"/>
                  </a:cubicBezTo>
                  <a:cubicBezTo>
                    <a:pt x="4056" y="766"/>
                    <a:pt x="3176" y="1"/>
                    <a:pt x="21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82"/>
            <p:cNvSpPr/>
            <p:nvPr/>
          </p:nvSpPr>
          <p:spPr>
            <a:xfrm>
              <a:off x="7223122" y="2328081"/>
              <a:ext cx="89816" cy="86510"/>
            </a:xfrm>
            <a:custGeom>
              <a:rect b="b" l="l" r="r" t="t"/>
              <a:pathLst>
                <a:path extrusionOk="0" h="2434" w="2527">
                  <a:moveTo>
                    <a:pt x="1252" y="394"/>
                  </a:moveTo>
                  <a:cubicBezTo>
                    <a:pt x="1738" y="394"/>
                    <a:pt x="2039" y="788"/>
                    <a:pt x="2039" y="1159"/>
                  </a:cubicBezTo>
                  <a:cubicBezTo>
                    <a:pt x="2039" y="1646"/>
                    <a:pt x="1738" y="2040"/>
                    <a:pt x="1252" y="2040"/>
                  </a:cubicBezTo>
                  <a:cubicBezTo>
                    <a:pt x="788" y="2040"/>
                    <a:pt x="394" y="1646"/>
                    <a:pt x="394" y="1159"/>
                  </a:cubicBezTo>
                  <a:cubicBezTo>
                    <a:pt x="394" y="788"/>
                    <a:pt x="788" y="394"/>
                    <a:pt x="1252" y="394"/>
                  </a:cubicBezTo>
                  <a:close/>
                  <a:moveTo>
                    <a:pt x="1252" y="0"/>
                  </a:moveTo>
                  <a:cubicBezTo>
                    <a:pt x="579" y="0"/>
                    <a:pt x="0" y="487"/>
                    <a:pt x="0" y="1159"/>
                  </a:cubicBezTo>
                  <a:cubicBezTo>
                    <a:pt x="0" y="1854"/>
                    <a:pt x="579" y="2433"/>
                    <a:pt x="1252" y="2433"/>
                  </a:cubicBezTo>
                  <a:cubicBezTo>
                    <a:pt x="1947" y="2433"/>
                    <a:pt x="2526" y="1854"/>
                    <a:pt x="2526" y="1159"/>
                  </a:cubicBezTo>
                  <a:cubicBezTo>
                    <a:pt x="2526" y="487"/>
                    <a:pt x="1947" y="0"/>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82"/>
            <p:cNvSpPr/>
            <p:nvPr/>
          </p:nvSpPr>
          <p:spPr>
            <a:xfrm>
              <a:off x="7261011" y="1940907"/>
              <a:ext cx="14039" cy="366585"/>
            </a:xfrm>
            <a:custGeom>
              <a:rect b="b" l="l" r="r" t="t"/>
              <a:pathLst>
                <a:path extrusionOk="0" h="10314" w="395">
                  <a:moveTo>
                    <a:pt x="186" y="1"/>
                  </a:moveTo>
                  <a:cubicBezTo>
                    <a:pt x="93" y="1"/>
                    <a:pt x="0" y="94"/>
                    <a:pt x="0" y="186"/>
                  </a:cubicBezTo>
                  <a:lnTo>
                    <a:pt x="0" y="10128"/>
                  </a:lnTo>
                  <a:cubicBezTo>
                    <a:pt x="0" y="10221"/>
                    <a:pt x="93" y="10314"/>
                    <a:pt x="186" y="10314"/>
                  </a:cubicBezTo>
                  <a:cubicBezTo>
                    <a:pt x="301" y="10314"/>
                    <a:pt x="394" y="10221"/>
                    <a:pt x="394" y="10128"/>
                  </a:cubicBezTo>
                  <a:lnTo>
                    <a:pt x="394" y="186"/>
                  </a:lnTo>
                  <a:cubicBezTo>
                    <a:pt x="394" y="94"/>
                    <a:pt x="301"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82"/>
            <p:cNvSpPr/>
            <p:nvPr/>
          </p:nvSpPr>
          <p:spPr>
            <a:xfrm>
              <a:off x="7370556" y="2037301"/>
              <a:ext cx="45352" cy="68384"/>
            </a:xfrm>
            <a:custGeom>
              <a:rect b="b" l="l" r="r" t="t"/>
              <a:pathLst>
                <a:path extrusionOk="0" h="1924" w="1276">
                  <a:moveTo>
                    <a:pt x="255" y="0"/>
                  </a:moveTo>
                  <a:cubicBezTo>
                    <a:pt x="209" y="0"/>
                    <a:pt x="163" y="23"/>
                    <a:pt x="116" y="70"/>
                  </a:cubicBezTo>
                  <a:cubicBezTo>
                    <a:pt x="0" y="186"/>
                    <a:pt x="0" y="278"/>
                    <a:pt x="116" y="371"/>
                  </a:cubicBezTo>
                  <a:lnTo>
                    <a:pt x="696" y="950"/>
                  </a:lnTo>
                  <a:lnTo>
                    <a:pt x="116" y="1623"/>
                  </a:lnTo>
                  <a:cubicBezTo>
                    <a:pt x="0" y="1623"/>
                    <a:pt x="0" y="1715"/>
                    <a:pt x="0" y="1715"/>
                  </a:cubicBezTo>
                  <a:cubicBezTo>
                    <a:pt x="0" y="1808"/>
                    <a:pt x="116" y="1924"/>
                    <a:pt x="209" y="1924"/>
                  </a:cubicBezTo>
                  <a:lnTo>
                    <a:pt x="394" y="1924"/>
                  </a:lnTo>
                  <a:lnTo>
                    <a:pt x="1159" y="1136"/>
                  </a:lnTo>
                  <a:cubicBezTo>
                    <a:pt x="1275" y="1043"/>
                    <a:pt x="1275" y="950"/>
                    <a:pt x="1159" y="858"/>
                  </a:cubicBezTo>
                  <a:lnTo>
                    <a:pt x="394" y="70"/>
                  </a:lnTo>
                  <a:cubicBezTo>
                    <a:pt x="348" y="23"/>
                    <a:pt x="302" y="0"/>
                    <a:pt x="2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82"/>
            <p:cNvSpPr/>
            <p:nvPr/>
          </p:nvSpPr>
          <p:spPr>
            <a:xfrm>
              <a:off x="7261011" y="2064491"/>
              <a:ext cx="150771" cy="112883"/>
            </a:xfrm>
            <a:custGeom>
              <a:rect b="b" l="l" r="r" t="t"/>
              <a:pathLst>
                <a:path extrusionOk="0" h="3176" w="4242">
                  <a:moveTo>
                    <a:pt x="2990" y="0"/>
                  </a:moveTo>
                  <a:cubicBezTo>
                    <a:pt x="1344" y="0"/>
                    <a:pt x="0" y="1344"/>
                    <a:pt x="0" y="2990"/>
                  </a:cubicBezTo>
                  <a:cubicBezTo>
                    <a:pt x="0" y="3082"/>
                    <a:pt x="93" y="3175"/>
                    <a:pt x="186" y="3175"/>
                  </a:cubicBezTo>
                  <a:cubicBezTo>
                    <a:pt x="301" y="3175"/>
                    <a:pt x="394" y="3082"/>
                    <a:pt x="394" y="2990"/>
                  </a:cubicBezTo>
                  <a:cubicBezTo>
                    <a:pt x="394" y="1530"/>
                    <a:pt x="1553" y="371"/>
                    <a:pt x="2990" y="371"/>
                  </a:cubicBezTo>
                  <a:lnTo>
                    <a:pt x="4056" y="371"/>
                  </a:lnTo>
                  <a:cubicBezTo>
                    <a:pt x="4148" y="371"/>
                    <a:pt x="4241" y="278"/>
                    <a:pt x="4241" y="185"/>
                  </a:cubicBezTo>
                  <a:cubicBezTo>
                    <a:pt x="4241" y="93"/>
                    <a:pt x="4148" y="0"/>
                    <a:pt x="4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82"/>
            <p:cNvSpPr/>
            <p:nvPr/>
          </p:nvSpPr>
          <p:spPr>
            <a:xfrm>
              <a:off x="7120152" y="2113079"/>
              <a:ext cx="44499" cy="70872"/>
            </a:xfrm>
            <a:custGeom>
              <a:rect b="b" l="l" r="r" t="t"/>
              <a:pathLst>
                <a:path extrusionOk="0" h="1994" w="1252">
                  <a:moveTo>
                    <a:pt x="1020" y="0"/>
                  </a:moveTo>
                  <a:cubicBezTo>
                    <a:pt x="974" y="0"/>
                    <a:pt x="927" y="24"/>
                    <a:pt x="881" y="70"/>
                  </a:cubicBezTo>
                  <a:lnTo>
                    <a:pt x="93" y="835"/>
                  </a:lnTo>
                  <a:cubicBezTo>
                    <a:pt x="0" y="951"/>
                    <a:pt x="0" y="1043"/>
                    <a:pt x="93" y="1136"/>
                  </a:cubicBezTo>
                  <a:lnTo>
                    <a:pt x="881" y="1901"/>
                  </a:lnTo>
                  <a:cubicBezTo>
                    <a:pt x="974" y="1901"/>
                    <a:pt x="974" y="1993"/>
                    <a:pt x="1066" y="1993"/>
                  </a:cubicBezTo>
                  <a:lnTo>
                    <a:pt x="1159" y="1901"/>
                  </a:lnTo>
                  <a:cubicBezTo>
                    <a:pt x="1252" y="1808"/>
                    <a:pt x="1252" y="1715"/>
                    <a:pt x="1159" y="1623"/>
                  </a:cubicBezTo>
                  <a:lnTo>
                    <a:pt x="580" y="1043"/>
                  </a:lnTo>
                  <a:lnTo>
                    <a:pt x="1159" y="371"/>
                  </a:lnTo>
                  <a:cubicBezTo>
                    <a:pt x="1252" y="255"/>
                    <a:pt x="1252" y="163"/>
                    <a:pt x="1159" y="70"/>
                  </a:cubicBezTo>
                  <a:cubicBezTo>
                    <a:pt x="1113" y="24"/>
                    <a:pt x="1066" y="0"/>
                    <a:pt x="10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82"/>
            <p:cNvSpPr/>
            <p:nvPr/>
          </p:nvSpPr>
          <p:spPr>
            <a:xfrm>
              <a:off x="7123422" y="2139452"/>
              <a:ext cx="151624" cy="116970"/>
            </a:xfrm>
            <a:custGeom>
              <a:rect b="b" l="l" r="r" t="t"/>
              <a:pathLst>
                <a:path extrusionOk="0" h="3291" w="4266">
                  <a:moveTo>
                    <a:pt x="209" y="0"/>
                  </a:moveTo>
                  <a:cubicBezTo>
                    <a:pt x="117" y="0"/>
                    <a:pt x="1" y="93"/>
                    <a:pt x="1" y="301"/>
                  </a:cubicBezTo>
                  <a:cubicBezTo>
                    <a:pt x="1" y="394"/>
                    <a:pt x="117" y="487"/>
                    <a:pt x="209" y="487"/>
                  </a:cubicBezTo>
                  <a:lnTo>
                    <a:pt x="1275" y="487"/>
                  </a:lnTo>
                  <a:cubicBezTo>
                    <a:pt x="2712" y="487"/>
                    <a:pt x="3871" y="1645"/>
                    <a:pt x="3871" y="3105"/>
                  </a:cubicBezTo>
                  <a:cubicBezTo>
                    <a:pt x="3871" y="3198"/>
                    <a:pt x="3964" y="3291"/>
                    <a:pt x="4057" y="3291"/>
                  </a:cubicBezTo>
                  <a:cubicBezTo>
                    <a:pt x="4172" y="3291"/>
                    <a:pt x="4265" y="3198"/>
                    <a:pt x="4265" y="3105"/>
                  </a:cubicBezTo>
                  <a:cubicBezTo>
                    <a:pt x="4265" y="1367"/>
                    <a:pt x="2898" y="0"/>
                    <a:pt x="127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82"/>
            <p:cNvSpPr/>
            <p:nvPr/>
          </p:nvSpPr>
          <p:spPr>
            <a:xfrm>
              <a:off x="7374679" y="2195433"/>
              <a:ext cx="68384" cy="67602"/>
            </a:xfrm>
            <a:custGeom>
              <a:rect b="b" l="l" r="r" t="t"/>
              <a:pathLst>
                <a:path extrusionOk="0" h="1902" w="1924">
                  <a:moveTo>
                    <a:pt x="1738" y="1"/>
                  </a:moveTo>
                  <a:cubicBezTo>
                    <a:pt x="1675" y="1"/>
                    <a:pt x="1623" y="24"/>
                    <a:pt x="1623" y="70"/>
                  </a:cubicBezTo>
                  <a:lnTo>
                    <a:pt x="93" y="1530"/>
                  </a:lnTo>
                  <a:cubicBezTo>
                    <a:pt x="93" y="1623"/>
                    <a:pt x="0" y="1623"/>
                    <a:pt x="0" y="1716"/>
                  </a:cubicBezTo>
                  <a:cubicBezTo>
                    <a:pt x="0" y="1809"/>
                    <a:pt x="93" y="1901"/>
                    <a:pt x="278" y="1901"/>
                  </a:cubicBezTo>
                  <a:cubicBezTo>
                    <a:pt x="278" y="1901"/>
                    <a:pt x="371" y="1901"/>
                    <a:pt x="371" y="1809"/>
                  </a:cubicBezTo>
                  <a:lnTo>
                    <a:pt x="1924" y="372"/>
                  </a:lnTo>
                  <a:lnTo>
                    <a:pt x="1924" y="70"/>
                  </a:lnTo>
                  <a:cubicBezTo>
                    <a:pt x="1877" y="24"/>
                    <a:pt x="1802" y="1"/>
                    <a:pt x="17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82"/>
            <p:cNvSpPr/>
            <p:nvPr/>
          </p:nvSpPr>
          <p:spPr>
            <a:xfrm>
              <a:off x="7374679" y="2195433"/>
              <a:ext cx="68384" cy="67602"/>
            </a:xfrm>
            <a:custGeom>
              <a:rect b="b" l="l" r="r" t="t"/>
              <a:pathLst>
                <a:path extrusionOk="0" h="1902" w="1924">
                  <a:moveTo>
                    <a:pt x="232" y="1"/>
                  </a:moveTo>
                  <a:cubicBezTo>
                    <a:pt x="186" y="1"/>
                    <a:pt x="139" y="24"/>
                    <a:pt x="93" y="70"/>
                  </a:cubicBezTo>
                  <a:cubicBezTo>
                    <a:pt x="0" y="163"/>
                    <a:pt x="0" y="256"/>
                    <a:pt x="93" y="372"/>
                  </a:cubicBezTo>
                  <a:lnTo>
                    <a:pt x="1623" y="1809"/>
                  </a:lnTo>
                  <a:cubicBezTo>
                    <a:pt x="1623" y="1901"/>
                    <a:pt x="1738" y="1901"/>
                    <a:pt x="1738" y="1901"/>
                  </a:cubicBezTo>
                  <a:cubicBezTo>
                    <a:pt x="1831" y="1901"/>
                    <a:pt x="1831" y="1901"/>
                    <a:pt x="1924" y="1809"/>
                  </a:cubicBezTo>
                  <a:lnTo>
                    <a:pt x="1924" y="1530"/>
                  </a:lnTo>
                  <a:lnTo>
                    <a:pt x="371" y="70"/>
                  </a:lnTo>
                  <a:cubicBezTo>
                    <a:pt x="325" y="24"/>
                    <a:pt x="278" y="1"/>
                    <a:pt x="2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82"/>
            <p:cNvSpPr/>
            <p:nvPr/>
          </p:nvSpPr>
          <p:spPr>
            <a:xfrm>
              <a:off x="7065771" y="1972221"/>
              <a:ext cx="68419" cy="67566"/>
            </a:xfrm>
            <a:custGeom>
              <a:rect b="b" l="l" r="r" t="t"/>
              <a:pathLst>
                <a:path extrusionOk="0" h="1901" w="1925">
                  <a:moveTo>
                    <a:pt x="1681" y="0"/>
                  </a:moveTo>
                  <a:cubicBezTo>
                    <a:pt x="1629" y="0"/>
                    <a:pt x="1576" y="24"/>
                    <a:pt x="1530" y="70"/>
                  </a:cubicBezTo>
                  <a:lnTo>
                    <a:pt x="93" y="1530"/>
                  </a:lnTo>
                  <a:cubicBezTo>
                    <a:pt x="1" y="1623"/>
                    <a:pt x="1" y="1623"/>
                    <a:pt x="1" y="1715"/>
                  </a:cubicBezTo>
                  <a:cubicBezTo>
                    <a:pt x="1" y="1808"/>
                    <a:pt x="93" y="1901"/>
                    <a:pt x="186" y="1901"/>
                  </a:cubicBezTo>
                  <a:cubicBezTo>
                    <a:pt x="279" y="1901"/>
                    <a:pt x="279" y="1901"/>
                    <a:pt x="371" y="1808"/>
                  </a:cubicBezTo>
                  <a:lnTo>
                    <a:pt x="1831" y="371"/>
                  </a:lnTo>
                  <a:cubicBezTo>
                    <a:pt x="1924" y="279"/>
                    <a:pt x="1924" y="163"/>
                    <a:pt x="1831" y="70"/>
                  </a:cubicBezTo>
                  <a:cubicBezTo>
                    <a:pt x="1785" y="24"/>
                    <a:pt x="1733" y="0"/>
                    <a:pt x="16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82"/>
            <p:cNvSpPr/>
            <p:nvPr/>
          </p:nvSpPr>
          <p:spPr>
            <a:xfrm>
              <a:off x="7065771" y="1972221"/>
              <a:ext cx="68419" cy="67566"/>
            </a:xfrm>
            <a:custGeom>
              <a:rect b="b" l="l" r="r" t="t"/>
              <a:pathLst>
                <a:path extrusionOk="0" h="1901" w="1925">
                  <a:moveTo>
                    <a:pt x="186" y="0"/>
                  </a:moveTo>
                  <a:cubicBezTo>
                    <a:pt x="140" y="0"/>
                    <a:pt x="93" y="24"/>
                    <a:pt x="93" y="70"/>
                  </a:cubicBezTo>
                  <a:cubicBezTo>
                    <a:pt x="1" y="163"/>
                    <a:pt x="1" y="279"/>
                    <a:pt x="93" y="371"/>
                  </a:cubicBezTo>
                  <a:lnTo>
                    <a:pt x="1530" y="1808"/>
                  </a:lnTo>
                  <a:cubicBezTo>
                    <a:pt x="1530" y="1901"/>
                    <a:pt x="1623" y="1901"/>
                    <a:pt x="1739" y="1901"/>
                  </a:cubicBezTo>
                  <a:cubicBezTo>
                    <a:pt x="1739" y="1901"/>
                    <a:pt x="1831" y="1901"/>
                    <a:pt x="1831" y="1808"/>
                  </a:cubicBezTo>
                  <a:cubicBezTo>
                    <a:pt x="1924" y="1808"/>
                    <a:pt x="1924" y="1623"/>
                    <a:pt x="1831" y="1530"/>
                  </a:cubicBezTo>
                  <a:lnTo>
                    <a:pt x="279" y="70"/>
                  </a:lnTo>
                  <a:cubicBezTo>
                    <a:pt x="279" y="24"/>
                    <a:pt x="232"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 name="Google Shape;2123;p82"/>
          <p:cNvGrpSpPr/>
          <p:nvPr/>
        </p:nvGrpSpPr>
        <p:grpSpPr>
          <a:xfrm>
            <a:off x="7226145" y="2318426"/>
            <a:ext cx="385571" cy="384951"/>
            <a:chOff x="8070725" y="1940907"/>
            <a:chExt cx="508267" cy="507449"/>
          </a:xfrm>
        </p:grpSpPr>
        <p:sp>
          <p:nvSpPr>
            <p:cNvPr id="2124" name="Google Shape;2124;p82"/>
            <p:cNvSpPr/>
            <p:nvPr/>
          </p:nvSpPr>
          <p:spPr>
            <a:xfrm>
              <a:off x="8424915" y="1940907"/>
              <a:ext cx="154077" cy="154077"/>
            </a:xfrm>
            <a:custGeom>
              <a:rect b="b" l="l" r="r" t="t"/>
              <a:pathLst>
                <a:path extrusionOk="0" h="4335" w="4335">
                  <a:moveTo>
                    <a:pt x="279" y="1"/>
                  </a:moveTo>
                  <a:cubicBezTo>
                    <a:pt x="93" y="1"/>
                    <a:pt x="1" y="94"/>
                    <a:pt x="1" y="186"/>
                  </a:cubicBezTo>
                  <a:cubicBezTo>
                    <a:pt x="1" y="372"/>
                    <a:pt x="93" y="464"/>
                    <a:pt x="279" y="464"/>
                  </a:cubicBezTo>
                  <a:lnTo>
                    <a:pt x="3848" y="464"/>
                  </a:lnTo>
                  <a:lnTo>
                    <a:pt x="3848" y="4056"/>
                  </a:lnTo>
                  <a:cubicBezTo>
                    <a:pt x="3848" y="4242"/>
                    <a:pt x="3940" y="4335"/>
                    <a:pt x="4149" y="4335"/>
                  </a:cubicBezTo>
                  <a:cubicBezTo>
                    <a:pt x="4242" y="4335"/>
                    <a:pt x="4334" y="4242"/>
                    <a:pt x="4334" y="4056"/>
                  </a:cubicBezTo>
                  <a:lnTo>
                    <a:pt x="4334" y="186"/>
                  </a:lnTo>
                  <a:cubicBezTo>
                    <a:pt x="4334" y="94"/>
                    <a:pt x="4242" y="1"/>
                    <a:pt x="41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82"/>
            <p:cNvSpPr/>
            <p:nvPr/>
          </p:nvSpPr>
          <p:spPr>
            <a:xfrm>
              <a:off x="8070725" y="2294279"/>
              <a:ext cx="154894" cy="154077"/>
            </a:xfrm>
            <a:custGeom>
              <a:rect b="b" l="l" r="r" t="t"/>
              <a:pathLst>
                <a:path extrusionOk="0" h="4335" w="4358">
                  <a:moveTo>
                    <a:pt x="209" y="1"/>
                  </a:moveTo>
                  <a:cubicBezTo>
                    <a:pt x="116" y="1"/>
                    <a:pt x="0" y="94"/>
                    <a:pt x="0" y="279"/>
                  </a:cubicBezTo>
                  <a:lnTo>
                    <a:pt x="0" y="4149"/>
                  </a:lnTo>
                  <a:cubicBezTo>
                    <a:pt x="0" y="4242"/>
                    <a:pt x="116" y="4335"/>
                    <a:pt x="209" y="4335"/>
                  </a:cubicBezTo>
                  <a:lnTo>
                    <a:pt x="4056" y="4335"/>
                  </a:lnTo>
                  <a:cubicBezTo>
                    <a:pt x="4265" y="4335"/>
                    <a:pt x="4357" y="4242"/>
                    <a:pt x="4357" y="4149"/>
                  </a:cubicBezTo>
                  <a:cubicBezTo>
                    <a:pt x="4357" y="3964"/>
                    <a:pt x="4265" y="3848"/>
                    <a:pt x="4056" y="3848"/>
                  </a:cubicBezTo>
                  <a:lnTo>
                    <a:pt x="487" y="3848"/>
                  </a:lnTo>
                  <a:lnTo>
                    <a:pt x="487" y="279"/>
                  </a:lnTo>
                  <a:cubicBezTo>
                    <a:pt x="487" y="94"/>
                    <a:pt x="394"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82"/>
            <p:cNvSpPr/>
            <p:nvPr/>
          </p:nvSpPr>
          <p:spPr>
            <a:xfrm>
              <a:off x="8424915" y="2294279"/>
              <a:ext cx="154077" cy="154077"/>
            </a:xfrm>
            <a:custGeom>
              <a:rect b="b" l="l" r="r" t="t"/>
              <a:pathLst>
                <a:path extrusionOk="0" h="4335" w="4335">
                  <a:moveTo>
                    <a:pt x="4149" y="1"/>
                  </a:moveTo>
                  <a:cubicBezTo>
                    <a:pt x="3940" y="1"/>
                    <a:pt x="3848" y="94"/>
                    <a:pt x="3848" y="279"/>
                  </a:cubicBezTo>
                  <a:lnTo>
                    <a:pt x="3848" y="3848"/>
                  </a:lnTo>
                  <a:lnTo>
                    <a:pt x="279" y="3848"/>
                  </a:lnTo>
                  <a:cubicBezTo>
                    <a:pt x="93" y="3848"/>
                    <a:pt x="1" y="3964"/>
                    <a:pt x="1" y="4149"/>
                  </a:cubicBezTo>
                  <a:cubicBezTo>
                    <a:pt x="1" y="4242"/>
                    <a:pt x="93" y="4335"/>
                    <a:pt x="279" y="4335"/>
                  </a:cubicBezTo>
                  <a:lnTo>
                    <a:pt x="4149" y="4335"/>
                  </a:lnTo>
                  <a:cubicBezTo>
                    <a:pt x="4242" y="4335"/>
                    <a:pt x="4334" y="4242"/>
                    <a:pt x="4334" y="4149"/>
                  </a:cubicBezTo>
                  <a:lnTo>
                    <a:pt x="4334" y="279"/>
                  </a:lnTo>
                  <a:cubicBezTo>
                    <a:pt x="4334" y="94"/>
                    <a:pt x="4242" y="1"/>
                    <a:pt x="41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82"/>
            <p:cNvSpPr/>
            <p:nvPr/>
          </p:nvSpPr>
          <p:spPr>
            <a:xfrm>
              <a:off x="8070725" y="1940907"/>
              <a:ext cx="154894" cy="154077"/>
            </a:xfrm>
            <a:custGeom>
              <a:rect b="b" l="l" r="r" t="t"/>
              <a:pathLst>
                <a:path extrusionOk="0" h="4335" w="4358">
                  <a:moveTo>
                    <a:pt x="209" y="1"/>
                  </a:moveTo>
                  <a:cubicBezTo>
                    <a:pt x="116" y="1"/>
                    <a:pt x="0" y="94"/>
                    <a:pt x="0" y="186"/>
                  </a:cubicBezTo>
                  <a:lnTo>
                    <a:pt x="0" y="4056"/>
                  </a:lnTo>
                  <a:cubicBezTo>
                    <a:pt x="0" y="4242"/>
                    <a:pt x="116" y="4335"/>
                    <a:pt x="209" y="4335"/>
                  </a:cubicBezTo>
                  <a:cubicBezTo>
                    <a:pt x="394" y="4335"/>
                    <a:pt x="487" y="4242"/>
                    <a:pt x="487" y="4056"/>
                  </a:cubicBezTo>
                  <a:lnTo>
                    <a:pt x="487" y="464"/>
                  </a:lnTo>
                  <a:lnTo>
                    <a:pt x="4056" y="464"/>
                  </a:lnTo>
                  <a:cubicBezTo>
                    <a:pt x="4265" y="464"/>
                    <a:pt x="4357" y="372"/>
                    <a:pt x="4357" y="186"/>
                  </a:cubicBezTo>
                  <a:cubicBezTo>
                    <a:pt x="4357" y="94"/>
                    <a:pt x="4265" y="1"/>
                    <a:pt x="40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82"/>
            <p:cNvSpPr/>
            <p:nvPr/>
          </p:nvSpPr>
          <p:spPr>
            <a:xfrm>
              <a:off x="8400213" y="2319017"/>
              <a:ext cx="34618" cy="26373"/>
            </a:xfrm>
            <a:custGeom>
              <a:rect b="b" l="l" r="r" t="t"/>
              <a:pathLst>
                <a:path extrusionOk="0" h="742" w="974">
                  <a:moveTo>
                    <a:pt x="739" y="0"/>
                  </a:moveTo>
                  <a:cubicBezTo>
                    <a:pt x="690" y="0"/>
                    <a:pt x="638" y="23"/>
                    <a:pt x="580" y="70"/>
                  </a:cubicBezTo>
                  <a:cubicBezTo>
                    <a:pt x="487" y="162"/>
                    <a:pt x="302" y="255"/>
                    <a:pt x="116" y="371"/>
                  </a:cubicBezTo>
                  <a:cubicBezTo>
                    <a:pt x="0" y="371"/>
                    <a:pt x="0" y="464"/>
                    <a:pt x="0" y="556"/>
                  </a:cubicBezTo>
                  <a:cubicBezTo>
                    <a:pt x="0" y="649"/>
                    <a:pt x="116" y="742"/>
                    <a:pt x="209" y="742"/>
                  </a:cubicBezTo>
                  <a:lnTo>
                    <a:pt x="302" y="742"/>
                  </a:lnTo>
                  <a:cubicBezTo>
                    <a:pt x="487" y="649"/>
                    <a:pt x="696" y="464"/>
                    <a:pt x="881" y="371"/>
                  </a:cubicBezTo>
                  <a:cubicBezTo>
                    <a:pt x="974" y="255"/>
                    <a:pt x="974" y="162"/>
                    <a:pt x="881" y="70"/>
                  </a:cubicBezTo>
                  <a:cubicBezTo>
                    <a:pt x="835" y="23"/>
                    <a:pt x="788" y="0"/>
                    <a:pt x="7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82"/>
            <p:cNvSpPr/>
            <p:nvPr/>
          </p:nvSpPr>
          <p:spPr>
            <a:xfrm>
              <a:off x="8149809" y="2019174"/>
              <a:ext cx="350094" cy="348281"/>
            </a:xfrm>
            <a:custGeom>
              <a:rect b="b" l="l" r="r" t="t"/>
              <a:pathLst>
                <a:path extrusionOk="0" h="9799" w="9850">
                  <a:moveTo>
                    <a:pt x="4936" y="0"/>
                  </a:moveTo>
                  <a:cubicBezTo>
                    <a:pt x="2225" y="0"/>
                    <a:pt x="0" y="2225"/>
                    <a:pt x="0" y="4937"/>
                  </a:cubicBezTo>
                  <a:cubicBezTo>
                    <a:pt x="0" y="7593"/>
                    <a:pt x="2135" y="9760"/>
                    <a:pt x="4771" y="9760"/>
                  </a:cubicBezTo>
                  <a:cubicBezTo>
                    <a:pt x="4826" y="9760"/>
                    <a:pt x="4881" y="9759"/>
                    <a:pt x="4936" y="9757"/>
                  </a:cubicBezTo>
                  <a:cubicBezTo>
                    <a:pt x="5029" y="9788"/>
                    <a:pt x="5124" y="9798"/>
                    <a:pt x="5217" y="9798"/>
                  </a:cubicBezTo>
                  <a:cubicBezTo>
                    <a:pt x="5403" y="9798"/>
                    <a:pt x="5578" y="9757"/>
                    <a:pt x="5701" y="9757"/>
                  </a:cubicBezTo>
                  <a:cubicBezTo>
                    <a:pt x="5887" y="9757"/>
                    <a:pt x="5887" y="9572"/>
                    <a:pt x="5887" y="9479"/>
                  </a:cubicBezTo>
                  <a:cubicBezTo>
                    <a:pt x="5887" y="9414"/>
                    <a:pt x="5841" y="9338"/>
                    <a:pt x="5782" y="9338"/>
                  </a:cubicBezTo>
                  <a:cubicBezTo>
                    <a:pt x="5757" y="9338"/>
                    <a:pt x="5729" y="9352"/>
                    <a:pt x="5701" y="9386"/>
                  </a:cubicBezTo>
                  <a:lnTo>
                    <a:pt x="4264" y="9386"/>
                  </a:lnTo>
                  <a:cubicBezTo>
                    <a:pt x="1831" y="8992"/>
                    <a:pt x="93" y="6675"/>
                    <a:pt x="487" y="4265"/>
                  </a:cubicBezTo>
                  <a:cubicBezTo>
                    <a:pt x="845" y="2073"/>
                    <a:pt x="2794" y="437"/>
                    <a:pt x="4956" y="437"/>
                  </a:cubicBezTo>
                  <a:cubicBezTo>
                    <a:pt x="5172" y="437"/>
                    <a:pt x="5390" y="453"/>
                    <a:pt x="5609" y="487"/>
                  </a:cubicBezTo>
                  <a:cubicBezTo>
                    <a:pt x="8019" y="881"/>
                    <a:pt x="9757" y="3199"/>
                    <a:pt x="9363" y="5609"/>
                  </a:cubicBezTo>
                  <a:cubicBezTo>
                    <a:pt x="9363" y="5702"/>
                    <a:pt x="9363" y="5794"/>
                    <a:pt x="9571" y="5794"/>
                  </a:cubicBezTo>
                  <a:cubicBezTo>
                    <a:pt x="9664" y="5794"/>
                    <a:pt x="9757" y="5794"/>
                    <a:pt x="9757" y="5702"/>
                  </a:cubicBezTo>
                  <a:cubicBezTo>
                    <a:pt x="9757" y="5423"/>
                    <a:pt x="9850" y="5122"/>
                    <a:pt x="9850" y="4937"/>
                  </a:cubicBezTo>
                  <a:cubicBezTo>
                    <a:pt x="9757" y="2225"/>
                    <a:pt x="7625" y="0"/>
                    <a:pt x="49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82"/>
            <p:cNvSpPr/>
            <p:nvPr/>
          </p:nvSpPr>
          <p:spPr>
            <a:xfrm>
              <a:off x="8455412" y="2263001"/>
              <a:ext cx="23920" cy="34618"/>
            </a:xfrm>
            <a:custGeom>
              <a:rect b="b" l="l" r="r" t="t"/>
              <a:pathLst>
                <a:path extrusionOk="0" h="974" w="673">
                  <a:moveTo>
                    <a:pt x="579" y="0"/>
                  </a:moveTo>
                  <a:cubicBezTo>
                    <a:pt x="487" y="0"/>
                    <a:pt x="394" y="0"/>
                    <a:pt x="301" y="93"/>
                  </a:cubicBezTo>
                  <a:cubicBezTo>
                    <a:pt x="186" y="302"/>
                    <a:pt x="93" y="487"/>
                    <a:pt x="0" y="580"/>
                  </a:cubicBezTo>
                  <a:lnTo>
                    <a:pt x="0" y="788"/>
                  </a:lnTo>
                  <a:cubicBezTo>
                    <a:pt x="0" y="881"/>
                    <a:pt x="93" y="974"/>
                    <a:pt x="186" y="974"/>
                  </a:cubicBezTo>
                  <a:lnTo>
                    <a:pt x="301" y="881"/>
                  </a:lnTo>
                  <a:cubicBezTo>
                    <a:pt x="487" y="672"/>
                    <a:pt x="579" y="487"/>
                    <a:pt x="672" y="302"/>
                  </a:cubicBezTo>
                  <a:cubicBezTo>
                    <a:pt x="672" y="209"/>
                    <a:pt x="672" y="93"/>
                    <a:pt x="5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82"/>
            <p:cNvSpPr/>
            <p:nvPr/>
          </p:nvSpPr>
          <p:spPr>
            <a:xfrm>
              <a:off x="8441408" y="2188040"/>
              <a:ext cx="99697" cy="13222"/>
            </a:xfrm>
            <a:custGeom>
              <a:rect b="b" l="l" r="r" t="t"/>
              <a:pathLst>
                <a:path extrusionOk="0" h="372" w="2805">
                  <a:moveTo>
                    <a:pt x="209" y="0"/>
                  </a:moveTo>
                  <a:cubicBezTo>
                    <a:pt x="116" y="0"/>
                    <a:pt x="0" y="93"/>
                    <a:pt x="0" y="186"/>
                  </a:cubicBezTo>
                  <a:cubicBezTo>
                    <a:pt x="0" y="278"/>
                    <a:pt x="116" y="371"/>
                    <a:pt x="209" y="371"/>
                  </a:cubicBezTo>
                  <a:lnTo>
                    <a:pt x="2619" y="371"/>
                  </a:lnTo>
                  <a:cubicBezTo>
                    <a:pt x="2712" y="371"/>
                    <a:pt x="2804" y="278"/>
                    <a:pt x="2804" y="186"/>
                  </a:cubicBezTo>
                  <a:cubicBezTo>
                    <a:pt x="2804" y="93"/>
                    <a:pt x="2712" y="0"/>
                    <a:pt x="2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82"/>
            <p:cNvSpPr/>
            <p:nvPr/>
          </p:nvSpPr>
          <p:spPr>
            <a:xfrm>
              <a:off x="8317823" y="1977979"/>
              <a:ext cx="14039" cy="99697"/>
            </a:xfrm>
            <a:custGeom>
              <a:rect b="b" l="l" r="r" t="t"/>
              <a:pathLst>
                <a:path extrusionOk="0" h="2805" w="395">
                  <a:moveTo>
                    <a:pt x="209" y="1"/>
                  </a:moveTo>
                  <a:cubicBezTo>
                    <a:pt x="117" y="1"/>
                    <a:pt x="1" y="117"/>
                    <a:pt x="1" y="209"/>
                  </a:cubicBezTo>
                  <a:lnTo>
                    <a:pt x="1" y="2619"/>
                  </a:lnTo>
                  <a:cubicBezTo>
                    <a:pt x="1" y="2712"/>
                    <a:pt x="117" y="2805"/>
                    <a:pt x="209" y="2805"/>
                  </a:cubicBezTo>
                  <a:cubicBezTo>
                    <a:pt x="302" y="2805"/>
                    <a:pt x="395" y="2712"/>
                    <a:pt x="395" y="2619"/>
                  </a:cubicBezTo>
                  <a:lnTo>
                    <a:pt x="395" y="209"/>
                  </a:lnTo>
                  <a:cubicBezTo>
                    <a:pt x="395" y="117"/>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82"/>
            <p:cNvSpPr/>
            <p:nvPr/>
          </p:nvSpPr>
          <p:spPr>
            <a:xfrm>
              <a:off x="8108615" y="2188040"/>
              <a:ext cx="99697" cy="13222"/>
            </a:xfrm>
            <a:custGeom>
              <a:rect b="b" l="l" r="r" t="t"/>
              <a:pathLst>
                <a:path extrusionOk="0" h="372" w="2805">
                  <a:moveTo>
                    <a:pt x="209" y="0"/>
                  </a:moveTo>
                  <a:cubicBezTo>
                    <a:pt x="93" y="0"/>
                    <a:pt x="0" y="93"/>
                    <a:pt x="0" y="186"/>
                  </a:cubicBezTo>
                  <a:cubicBezTo>
                    <a:pt x="0" y="278"/>
                    <a:pt x="93" y="371"/>
                    <a:pt x="209" y="371"/>
                  </a:cubicBezTo>
                  <a:lnTo>
                    <a:pt x="2619" y="371"/>
                  </a:lnTo>
                  <a:cubicBezTo>
                    <a:pt x="2712" y="371"/>
                    <a:pt x="2805" y="278"/>
                    <a:pt x="2805" y="186"/>
                  </a:cubicBezTo>
                  <a:cubicBezTo>
                    <a:pt x="2805" y="93"/>
                    <a:pt x="2712" y="0"/>
                    <a:pt x="26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82"/>
            <p:cNvSpPr/>
            <p:nvPr/>
          </p:nvSpPr>
          <p:spPr>
            <a:xfrm>
              <a:off x="8317823" y="2311589"/>
              <a:ext cx="14039" cy="98879"/>
            </a:xfrm>
            <a:custGeom>
              <a:rect b="b" l="l" r="r" t="t"/>
              <a:pathLst>
                <a:path extrusionOk="0" h="2782" w="395">
                  <a:moveTo>
                    <a:pt x="209" y="1"/>
                  </a:moveTo>
                  <a:cubicBezTo>
                    <a:pt x="117" y="1"/>
                    <a:pt x="1" y="93"/>
                    <a:pt x="1" y="186"/>
                  </a:cubicBezTo>
                  <a:lnTo>
                    <a:pt x="1" y="2596"/>
                  </a:lnTo>
                  <a:cubicBezTo>
                    <a:pt x="1" y="2689"/>
                    <a:pt x="117" y="2782"/>
                    <a:pt x="209" y="2782"/>
                  </a:cubicBezTo>
                  <a:cubicBezTo>
                    <a:pt x="302" y="2782"/>
                    <a:pt x="395" y="2689"/>
                    <a:pt x="395" y="2596"/>
                  </a:cubicBezTo>
                  <a:lnTo>
                    <a:pt x="395" y="186"/>
                  </a:lnTo>
                  <a:cubicBezTo>
                    <a:pt x="395" y="93"/>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82"/>
            <p:cNvSpPr/>
            <p:nvPr/>
          </p:nvSpPr>
          <p:spPr>
            <a:xfrm>
              <a:off x="8225588" y="2094952"/>
              <a:ext cx="199358" cy="199358"/>
            </a:xfrm>
            <a:custGeom>
              <a:rect b="b" l="l" r="r" t="t"/>
              <a:pathLst>
                <a:path extrusionOk="0" h="5609" w="5609">
                  <a:moveTo>
                    <a:pt x="2990" y="395"/>
                  </a:moveTo>
                  <a:lnTo>
                    <a:pt x="3083" y="765"/>
                  </a:lnTo>
                  <a:cubicBezTo>
                    <a:pt x="3083" y="765"/>
                    <a:pt x="3083" y="881"/>
                    <a:pt x="3175" y="881"/>
                  </a:cubicBezTo>
                  <a:cubicBezTo>
                    <a:pt x="3477" y="974"/>
                    <a:pt x="3662" y="1067"/>
                    <a:pt x="3870" y="1159"/>
                  </a:cubicBezTo>
                  <a:cubicBezTo>
                    <a:pt x="3917" y="1206"/>
                    <a:pt x="3963" y="1229"/>
                    <a:pt x="3998" y="1229"/>
                  </a:cubicBezTo>
                  <a:cubicBezTo>
                    <a:pt x="4033" y="1229"/>
                    <a:pt x="4056" y="1206"/>
                    <a:pt x="4056" y="1159"/>
                  </a:cubicBezTo>
                  <a:lnTo>
                    <a:pt x="4334" y="974"/>
                  </a:lnTo>
                  <a:lnTo>
                    <a:pt x="4635" y="1252"/>
                  </a:lnTo>
                  <a:lnTo>
                    <a:pt x="4450" y="1461"/>
                  </a:lnTo>
                  <a:cubicBezTo>
                    <a:pt x="4334" y="1553"/>
                    <a:pt x="4334" y="1646"/>
                    <a:pt x="4450" y="1739"/>
                  </a:cubicBezTo>
                  <a:cubicBezTo>
                    <a:pt x="4543" y="1924"/>
                    <a:pt x="4635" y="2133"/>
                    <a:pt x="4728" y="2411"/>
                  </a:cubicBezTo>
                  <a:cubicBezTo>
                    <a:pt x="4728" y="2503"/>
                    <a:pt x="4821" y="2503"/>
                    <a:pt x="4821" y="2503"/>
                  </a:cubicBezTo>
                  <a:lnTo>
                    <a:pt x="5215" y="2619"/>
                  </a:lnTo>
                  <a:lnTo>
                    <a:pt x="5215" y="2990"/>
                  </a:lnTo>
                  <a:lnTo>
                    <a:pt x="4821" y="3083"/>
                  </a:lnTo>
                  <a:cubicBezTo>
                    <a:pt x="4821" y="3083"/>
                    <a:pt x="4728" y="3083"/>
                    <a:pt x="4728" y="3199"/>
                  </a:cubicBezTo>
                  <a:cubicBezTo>
                    <a:pt x="4635" y="3477"/>
                    <a:pt x="4543" y="3662"/>
                    <a:pt x="4450" y="3871"/>
                  </a:cubicBezTo>
                  <a:cubicBezTo>
                    <a:pt x="4334" y="3964"/>
                    <a:pt x="4334" y="4056"/>
                    <a:pt x="4450" y="4056"/>
                  </a:cubicBezTo>
                  <a:lnTo>
                    <a:pt x="4635" y="4357"/>
                  </a:lnTo>
                  <a:lnTo>
                    <a:pt x="4334" y="4636"/>
                  </a:lnTo>
                  <a:lnTo>
                    <a:pt x="4149" y="4450"/>
                  </a:lnTo>
                  <a:cubicBezTo>
                    <a:pt x="4102" y="4404"/>
                    <a:pt x="4056" y="4381"/>
                    <a:pt x="4010" y="4381"/>
                  </a:cubicBezTo>
                  <a:cubicBezTo>
                    <a:pt x="3963" y="4381"/>
                    <a:pt x="3917" y="4404"/>
                    <a:pt x="3870" y="4450"/>
                  </a:cubicBezTo>
                  <a:cubicBezTo>
                    <a:pt x="3662" y="4543"/>
                    <a:pt x="3477" y="4636"/>
                    <a:pt x="3175" y="4728"/>
                  </a:cubicBezTo>
                  <a:cubicBezTo>
                    <a:pt x="3083" y="4728"/>
                    <a:pt x="3083" y="4821"/>
                    <a:pt x="3083" y="4821"/>
                  </a:cubicBezTo>
                  <a:lnTo>
                    <a:pt x="2990" y="5215"/>
                  </a:lnTo>
                  <a:lnTo>
                    <a:pt x="2596" y="5215"/>
                  </a:lnTo>
                  <a:lnTo>
                    <a:pt x="2503" y="4821"/>
                  </a:lnTo>
                  <a:cubicBezTo>
                    <a:pt x="2503" y="4821"/>
                    <a:pt x="2503" y="4728"/>
                    <a:pt x="2410" y="4728"/>
                  </a:cubicBezTo>
                  <a:cubicBezTo>
                    <a:pt x="2132" y="4636"/>
                    <a:pt x="1924" y="4543"/>
                    <a:pt x="1738" y="4450"/>
                  </a:cubicBezTo>
                  <a:cubicBezTo>
                    <a:pt x="1692" y="4404"/>
                    <a:pt x="1646" y="4381"/>
                    <a:pt x="1611" y="4381"/>
                  </a:cubicBezTo>
                  <a:cubicBezTo>
                    <a:pt x="1576" y="4381"/>
                    <a:pt x="1553" y="4404"/>
                    <a:pt x="1553" y="4450"/>
                  </a:cubicBezTo>
                  <a:lnTo>
                    <a:pt x="1252" y="4636"/>
                  </a:lnTo>
                  <a:lnTo>
                    <a:pt x="974" y="4357"/>
                  </a:lnTo>
                  <a:lnTo>
                    <a:pt x="1159" y="4149"/>
                  </a:lnTo>
                  <a:cubicBezTo>
                    <a:pt x="1252" y="4056"/>
                    <a:pt x="1252" y="3964"/>
                    <a:pt x="1159" y="3871"/>
                  </a:cubicBezTo>
                  <a:cubicBezTo>
                    <a:pt x="1066" y="3662"/>
                    <a:pt x="974" y="3477"/>
                    <a:pt x="858" y="3199"/>
                  </a:cubicBezTo>
                  <a:cubicBezTo>
                    <a:pt x="858" y="3083"/>
                    <a:pt x="765" y="3083"/>
                    <a:pt x="765" y="3083"/>
                  </a:cubicBezTo>
                  <a:lnTo>
                    <a:pt x="394" y="2990"/>
                  </a:lnTo>
                  <a:lnTo>
                    <a:pt x="394" y="2619"/>
                  </a:lnTo>
                  <a:lnTo>
                    <a:pt x="765" y="2503"/>
                  </a:lnTo>
                  <a:cubicBezTo>
                    <a:pt x="765" y="2503"/>
                    <a:pt x="858" y="2503"/>
                    <a:pt x="858" y="2411"/>
                  </a:cubicBezTo>
                  <a:cubicBezTo>
                    <a:pt x="974" y="2133"/>
                    <a:pt x="1066" y="1924"/>
                    <a:pt x="1159" y="1739"/>
                  </a:cubicBezTo>
                  <a:cubicBezTo>
                    <a:pt x="1252" y="1646"/>
                    <a:pt x="1252" y="1553"/>
                    <a:pt x="1159" y="1461"/>
                  </a:cubicBezTo>
                  <a:lnTo>
                    <a:pt x="974" y="1252"/>
                  </a:lnTo>
                  <a:lnTo>
                    <a:pt x="1252" y="974"/>
                  </a:lnTo>
                  <a:lnTo>
                    <a:pt x="1437" y="1159"/>
                  </a:lnTo>
                  <a:cubicBezTo>
                    <a:pt x="1495" y="1206"/>
                    <a:pt x="1547" y="1229"/>
                    <a:pt x="1596" y="1229"/>
                  </a:cubicBezTo>
                  <a:cubicBezTo>
                    <a:pt x="1646" y="1229"/>
                    <a:pt x="1692" y="1206"/>
                    <a:pt x="1738" y="1159"/>
                  </a:cubicBezTo>
                  <a:cubicBezTo>
                    <a:pt x="1924" y="1067"/>
                    <a:pt x="2132" y="974"/>
                    <a:pt x="2410" y="881"/>
                  </a:cubicBezTo>
                  <a:cubicBezTo>
                    <a:pt x="2503" y="881"/>
                    <a:pt x="2503" y="765"/>
                    <a:pt x="2503" y="765"/>
                  </a:cubicBezTo>
                  <a:lnTo>
                    <a:pt x="2596" y="395"/>
                  </a:lnTo>
                  <a:close/>
                  <a:moveTo>
                    <a:pt x="2503" y="1"/>
                  </a:moveTo>
                  <a:cubicBezTo>
                    <a:pt x="2318" y="1"/>
                    <a:pt x="2225" y="93"/>
                    <a:pt x="2225" y="302"/>
                  </a:cubicBezTo>
                  <a:lnTo>
                    <a:pt x="2132" y="580"/>
                  </a:lnTo>
                  <a:cubicBezTo>
                    <a:pt x="2016" y="580"/>
                    <a:pt x="1831" y="673"/>
                    <a:pt x="1646" y="765"/>
                  </a:cubicBezTo>
                  <a:lnTo>
                    <a:pt x="1437" y="580"/>
                  </a:lnTo>
                  <a:cubicBezTo>
                    <a:pt x="1391" y="534"/>
                    <a:pt x="1321" y="510"/>
                    <a:pt x="1252" y="510"/>
                  </a:cubicBezTo>
                  <a:cubicBezTo>
                    <a:pt x="1182" y="510"/>
                    <a:pt x="1113" y="534"/>
                    <a:pt x="1066" y="580"/>
                  </a:cubicBezTo>
                  <a:lnTo>
                    <a:pt x="580" y="1067"/>
                  </a:lnTo>
                  <a:cubicBezTo>
                    <a:pt x="487" y="1159"/>
                    <a:pt x="487" y="1345"/>
                    <a:pt x="580" y="1461"/>
                  </a:cubicBezTo>
                  <a:lnTo>
                    <a:pt x="765" y="1646"/>
                  </a:lnTo>
                  <a:cubicBezTo>
                    <a:pt x="672" y="1831"/>
                    <a:pt x="580" y="2040"/>
                    <a:pt x="580" y="2133"/>
                  </a:cubicBezTo>
                  <a:lnTo>
                    <a:pt x="278" y="2225"/>
                  </a:lnTo>
                  <a:cubicBezTo>
                    <a:pt x="93" y="2225"/>
                    <a:pt x="0" y="2318"/>
                    <a:pt x="0" y="2503"/>
                  </a:cubicBezTo>
                  <a:lnTo>
                    <a:pt x="0" y="3083"/>
                  </a:lnTo>
                  <a:cubicBezTo>
                    <a:pt x="0" y="3291"/>
                    <a:pt x="93" y="3384"/>
                    <a:pt x="278" y="3384"/>
                  </a:cubicBezTo>
                  <a:lnTo>
                    <a:pt x="580" y="3477"/>
                  </a:lnTo>
                  <a:cubicBezTo>
                    <a:pt x="580" y="3570"/>
                    <a:pt x="672" y="3778"/>
                    <a:pt x="765" y="3964"/>
                  </a:cubicBezTo>
                  <a:lnTo>
                    <a:pt x="580" y="4149"/>
                  </a:lnTo>
                  <a:cubicBezTo>
                    <a:pt x="487" y="4242"/>
                    <a:pt x="487" y="4450"/>
                    <a:pt x="580" y="4543"/>
                  </a:cubicBezTo>
                  <a:lnTo>
                    <a:pt x="1066" y="5030"/>
                  </a:lnTo>
                  <a:cubicBezTo>
                    <a:pt x="1113" y="5076"/>
                    <a:pt x="1182" y="5099"/>
                    <a:pt x="1252" y="5099"/>
                  </a:cubicBezTo>
                  <a:cubicBezTo>
                    <a:pt x="1321" y="5099"/>
                    <a:pt x="1391" y="5076"/>
                    <a:pt x="1437" y="5030"/>
                  </a:cubicBezTo>
                  <a:lnTo>
                    <a:pt x="1646" y="4821"/>
                  </a:lnTo>
                  <a:cubicBezTo>
                    <a:pt x="1831" y="4937"/>
                    <a:pt x="2016" y="5030"/>
                    <a:pt x="2132" y="5030"/>
                  </a:cubicBezTo>
                  <a:lnTo>
                    <a:pt x="2225" y="5308"/>
                  </a:lnTo>
                  <a:cubicBezTo>
                    <a:pt x="2225" y="5516"/>
                    <a:pt x="2318" y="5609"/>
                    <a:pt x="2503" y="5609"/>
                  </a:cubicBezTo>
                  <a:lnTo>
                    <a:pt x="3083" y="5609"/>
                  </a:lnTo>
                  <a:cubicBezTo>
                    <a:pt x="3291" y="5609"/>
                    <a:pt x="3384" y="5516"/>
                    <a:pt x="3384" y="5308"/>
                  </a:cubicBezTo>
                  <a:lnTo>
                    <a:pt x="3477" y="5030"/>
                  </a:lnTo>
                  <a:cubicBezTo>
                    <a:pt x="3569" y="5030"/>
                    <a:pt x="3755" y="4937"/>
                    <a:pt x="3963" y="4821"/>
                  </a:cubicBezTo>
                  <a:lnTo>
                    <a:pt x="4149" y="5030"/>
                  </a:lnTo>
                  <a:cubicBezTo>
                    <a:pt x="4195" y="5076"/>
                    <a:pt x="4270" y="5099"/>
                    <a:pt x="4346" y="5099"/>
                  </a:cubicBezTo>
                  <a:cubicBezTo>
                    <a:pt x="4421" y="5099"/>
                    <a:pt x="4496" y="5076"/>
                    <a:pt x="4543" y="5030"/>
                  </a:cubicBezTo>
                  <a:lnTo>
                    <a:pt x="5029" y="4543"/>
                  </a:lnTo>
                  <a:cubicBezTo>
                    <a:pt x="5122" y="4450"/>
                    <a:pt x="5122" y="4242"/>
                    <a:pt x="5029" y="4149"/>
                  </a:cubicBezTo>
                  <a:lnTo>
                    <a:pt x="4821" y="3964"/>
                  </a:lnTo>
                  <a:cubicBezTo>
                    <a:pt x="4913" y="3778"/>
                    <a:pt x="5029" y="3570"/>
                    <a:pt x="5029" y="3477"/>
                  </a:cubicBezTo>
                  <a:lnTo>
                    <a:pt x="5307" y="3384"/>
                  </a:lnTo>
                  <a:cubicBezTo>
                    <a:pt x="5493" y="3384"/>
                    <a:pt x="5609" y="3291"/>
                    <a:pt x="5609" y="3083"/>
                  </a:cubicBezTo>
                  <a:lnTo>
                    <a:pt x="5609" y="2503"/>
                  </a:lnTo>
                  <a:cubicBezTo>
                    <a:pt x="5609" y="2318"/>
                    <a:pt x="5493" y="2225"/>
                    <a:pt x="5307" y="2225"/>
                  </a:cubicBezTo>
                  <a:lnTo>
                    <a:pt x="5029" y="2133"/>
                  </a:lnTo>
                  <a:cubicBezTo>
                    <a:pt x="5029" y="2040"/>
                    <a:pt x="4913" y="1831"/>
                    <a:pt x="4821" y="1646"/>
                  </a:cubicBezTo>
                  <a:lnTo>
                    <a:pt x="5029" y="1461"/>
                  </a:lnTo>
                  <a:cubicBezTo>
                    <a:pt x="5122" y="1345"/>
                    <a:pt x="5122" y="1159"/>
                    <a:pt x="5029" y="1067"/>
                  </a:cubicBezTo>
                  <a:lnTo>
                    <a:pt x="4543" y="580"/>
                  </a:lnTo>
                  <a:cubicBezTo>
                    <a:pt x="4496" y="534"/>
                    <a:pt x="4421" y="510"/>
                    <a:pt x="4346" y="510"/>
                  </a:cubicBezTo>
                  <a:cubicBezTo>
                    <a:pt x="4270" y="510"/>
                    <a:pt x="4195" y="534"/>
                    <a:pt x="4149" y="580"/>
                  </a:cubicBezTo>
                  <a:lnTo>
                    <a:pt x="3963" y="765"/>
                  </a:lnTo>
                  <a:cubicBezTo>
                    <a:pt x="3755" y="673"/>
                    <a:pt x="3569" y="580"/>
                    <a:pt x="3477" y="580"/>
                  </a:cubicBezTo>
                  <a:lnTo>
                    <a:pt x="3384" y="302"/>
                  </a:lnTo>
                  <a:cubicBezTo>
                    <a:pt x="3384" y="93"/>
                    <a:pt x="3291" y="1"/>
                    <a:pt x="3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82"/>
            <p:cNvSpPr/>
            <p:nvPr/>
          </p:nvSpPr>
          <p:spPr>
            <a:xfrm>
              <a:off x="8273358" y="2142722"/>
              <a:ext cx="103002" cy="103002"/>
            </a:xfrm>
            <a:custGeom>
              <a:rect b="b" l="l" r="r" t="t"/>
              <a:pathLst>
                <a:path extrusionOk="0" h="2898" w="2898">
                  <a:moveTo>
                    <a:pt x="1460" y="487"/>
                  </a:moveTo>
                  <a:cubicBezTo>
                    <a:pt x="2040" y="487"/>
                    <a:pt x="2411" y="881"/>
                    <a:pt x="2411" y="1461"/>
                  </a:cubicBezTo>
                  <a:cubicBezTo>
                    <a:pt x="2411" y="2040"/>
                    <a:pt x="2040" y="2434"/>
                    <a:pt x="1460" y="2434"/>
                  </a:cubicBezTo>
                  <a:cubicBezTo>
                    <a:pt x="881" y="2434"/>
                    <a:pt x="487" y="2040"/>
                    <a:pt x="487" y="1461"/>
                  </a:cubicBezTo>
                  <a:cubicBezTo>
                    <a:pt x="487" y="881"/>
                    <a:pt x="881" y="487"/>
                    <a:pt x="1460" y="487"/>
                  </a:cubicBezTo>
                  <a:close/>
                  <a:moveTo>
                    <a:pt x="1460" y="1"/>
                  </a:moveTo>
                  <a:cubicBezTo>
                    <a:pt x="672" y="1"/>
                    <a:pt x="0" y="696"/>
                    <a:pt x="0" y="1461"/>
                  </a:cubicBezTo>
                  <a:cubicBezTo>
                    <a:pt x="0" y="2226"/>
                    <a:pt x="672" y="2898"/>
                    <a:pt x="1460" y="2898"/>
                  </a:cubicBezTo>
                  <a:cubicBezTo>
                    <a:pt x="2225" y="2898"/>
                    <a:pt x="2897" y="2226"/>
                    <a:pt x="2897" y="1461"/>
                  </a:cubicBezTo>
                  <a:cubicBezTo>
                    <a:pt x="2897" y="696"/>
                    <a:pt x="2225" y="1"/>
                    <a:pt x="14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 name="Google Shape;2137;p82"/>
          <p:cNvGrpSpPr/>
          <p:nvPr/>
        </p:nvGrpSpPr>
        <p:grpSpPr>
          <a:xfrm>
            <a:off x="8038494" y="2318426"/>
            <a:ext cx="385574" cy="384944"/>
            <a:chOff x="9141577" y="1940907"/>
            <a:chExt cx="508270" cy="507440"/>
          </a:xfrm>
        </p:grpSpPr>
        <p:sp>
          <p:nvSpPr>
            <p:cNvPr id="2138" name="Google Shape;2138;p82"/>
            <p:cNvSpPr/>
            <p:nvPr/>
          </p:nvSpPr>
          <p:spPr>
            <a:xfrm>
              <a:off x="9141577" y="1940907"/>
              <a:ext cx="508258" cy="507440"/>
            </a:xfrm>
            <a:custGeom>
              <a:rect b="b" l="l" r="r" t="t"/>
              <a:pathLst>
                <a:path extrusionOk="0" h="14277" w="14300">
                  <a:moveTo>
                    <a:pt x="209" y="1"/>
                  </a:moveTo>
                  <a:cubicBezTo>
                    <a:pt x="116" y="1"/>
                    <a:pt x="0" y="94"/>
                    <a:pt x="0" y="186"/>
                  </a:cubicBezTo>
                  <a:lnTo>
                    <a:pt x="0" y="14091"/>
                  </a:lnTo>
                  <a:cubicBezTo>
                    <a:pt x="0" y="14184"/>
                    <a:pt x="116" y="14277"/>
                    <a:pt x="209" y="14277"/>
                  </a:cubicBezTo>
                  <a:lnTo>
                    <a:pt x="14114" y="14277"/>
                  </a:lnTo>
                  <a:cubicBezTo>
                    <a:pt x="14206" y="14277"/>
                    <a:pt x="14299" y="14184"/>
                    <a:pt x="14299" y="14091"/>
                  </a:cubicBezTo>
                  <a:lnTo>
                    <a:pt x="14299" y="8576"/>
                  </a:lnTo>
                  <a:cubicBezTo>
                    <a:pt x="14299" y="8483"/>
                    <a:pt x="14206" y="8390"/>
                    <a:pt x="14114" y="8390"/>
                  </a:cubicBezTo>
                  <a:cubicBezTo>
                    <a:pt x="13905" y="8390"/>
                    <a:pt x="13812" y="8483"/>
                    <a:pt x="13812" y="8576"/>
                  </a:cubicBezTo>
                  <a:lnTo>
                    <a:pt x="13812" y="13790"/>
                  </a:lnTo>
                  <a:lnTo>
                    <a:pt x="487" y="13790"/>
                  </a:lnTo>
                  <a:lnTo>
                    <a:pt x="487" y="464"/>
                  </a:lnTo>
                  <a:lnTo>
                    <a:pt x="13812" y="464"/>
                  </a:lnTo>
                  <a:lnTo>
                    <a:pt x="13812" y="5679"/>
                  </a:lnTo>
                  <a:cubicBezTo>
                    <a:pt x="13812" y="5795"/>
                    <a:pt x="13905" y="5887"/>
                    <a:pt x="14114" y="5887"/>
                  </a:cubicBezTo>
                  <a:cubicBezTo>
                    <a:pt x="14206" y="5887"/>
                    <a:pt x="14299" y="5795"/>
                    <a:pt x="14299" y="5679"/>
                  </a:cubicBezTo>
                  <a:lnTo>
                    <a:pt x="14299" y="186"/>
                  </a:lnTo>
                  <a:cubicBezTo>
                    <a:pt x="14299" y="94"/>
                    <a:pt x="14206" y="1"/>
                    <a:pt x="141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82"/>
            <p:cNvSpPr/>
            <p:nvPr/>
          </p:nvSpPr>
          <p:spPr>
            <a:xfrm>
              <a:off x="9632503" y="2177342"/>
              <a:ext cx="17345" cy="34618"/>
            </a:xfrm>
            <a:custGeom>
              <a:rect b="b" l="l" r="r" t="t"/>
              <a:pathLst>
                <a:path extrusionOk="0" h="974" w="488">
                  <a:moveTo>
                    <a:pt x="302" y="0"/>
                  </a:moveTo>
                  <a:cubicBezTo>
                    <a:pt x="93" y="0"/>
                    <a:pt x="0" y="93"/>
                    <a:pt x="0" y="185"/>
                  </a:cubicBezTo>
                  <a:lnTo>
                    <a:pt x="0" y="765"/>
                  </a:lnTo>
                  <a:cubicBezTo>
                    <a:pt x="0" y="881"/>
                    <a:pt x="93" y="973"/>
                    <a:pt x="302" y="973"/>
                  </a:cubicBezTo>
                  <a:cubicBezTo>
                    <a:pt x="394" y="973"/>
                    <a:pt x="487" y="881"/>
                    <a:pt x="487" y="765"/>
                  </a:cubicBezTo>
                  <a:lnTo>
                    <a:pt x="487" y="185"/>
                  </a:lnTo>
                  <a:cubicBezTo>
                    <a:pt x="487" y="93"/>
                    <a:pt x="394" y="0"/>
                    <a:pt x="3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82"/>
            <p:cNvSpPr/>
            <p:nvPr/>
          </p:nvSpPr>
          <p:spPr>
            <a:xfrm>
              <a:off x="9303015" y="1940907"/>
              <a:ext cx="192783" cy="507440"/>
            </a:xfrm>
            <a:custGeom>
              <a:rect b="b" l="l" r="r" t="t"/>
              <a:pathLst>
                <a:path extrusionOk="0" h="14277" w="5424">
                  <a:moveTo>
                    <a:pt x="5029" y="464"/>
                  </a:moveTo>
                  <a:lnTo>
                    <a:pt x="5029" y="13790"/>
                  </a:lnTo>
                  <a:lnTo>
                    <a:pt x="394" y="13790"/>
                  </a:lnTo>
                  <a:lnTo>
                    <a:pt x="394" y="464"/>
                  </a:lnTo>
                  <a:close/>
                  <a:moveTo>
                    <a:pt x="209" y="1"/>
                  </a:moveTo>
                  <a:cubicBezTo>
                    <a:pt x="93" y="1"/>
                    <a:pt x="0" y="94"/>
                    <a:pt x="0" y="186"/>
                  </a:cubicBezTo>
                  <a:lnTo>
                    <a:pt x="0" y="14091"/>
                  </a:lnTo>
                  <a:cubicBezTo>
                    <a:pt x="0" y="14184"/>
                    <a:pt x="93" y="14277"/>
                    <a:pt x="209" y="14277"/>
                  </a:cubicBezTo>
                  <a:lnTo>
                    <a:pt x="5215" y="14277"/>
                  </a:lnTo>
                  <a:cubicBezTo>
                    <a:pt x="5423" y="14277"/>
                    <a:pt x="5423" y="14184"/>
                    <a:pt x="5423" y="14091"/>
                  </a:cubicBezTo>
                  <a:lnTo>
                    <a:pt x="5423" y="186"/>
                  </a:lnTo>
                  <a:cubicBezTo>
                    <a:pt x="5423" y="94"/>
                    <a:pt x="5423" y="1"/>
                    <a:pt x="52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82"/>
            <p:cNvSpPr/>
            <p:nvPr/>
          </p:nvSpPr>
          <p:spPr>
            <a:xfrm>
              <a:off x="9632503" y="2177342"/>
              <a:ext cx="17345" cy="34618"/>
            </a:xfrm>
            <a:custGeom>
              <a:rect b="b" l="l" r="r" t="t"/>
              <a:pathLst>
                <a:path extrusionOk="0" h="974" w="488">
                  <a:moveTo>
                    <a:pt x="302" y="0"/>
                  </a:moveTo>
                  <a:cubicBezTo>
                    <a:pt x="93" y="0"/>
                    <a:pt x="0" y="93"/>
                    <a:pt x="0" y="185"/>
                  </a:cubicBezTo>
                  <a:lnTo>
                    <a:pt x="0" y="765"/>
                  </a:lnTo>
                  <a:cubicBezTo>
                    <a:pt x="0" y="881"/>
                    <a:pt x="93" y="973"/>
                    <a:pt x="302" y="973"/>
                  </a:cubicBezTo>
                  <a:cubicBezTo>
                    <a:pt x="394" y="973"/>
                    <a:pt x="487" y="881"/>
                    <a:pt x="487" y="765"/>
                  </a:cubicBezTo>
                  <a:lnTo>
                    <a:pt x="487" y="185"/>
                  </a:lnTo>
                  <a:cubicBezTo>
                    <a:pt x="487" y="93"/>
                    <a:pt x="394" y="0"/>
                    <a:pt x="3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82"/>
            <p:cNvSpPr/>
            <p:nvPr/>
          </p:nvSpPr>
          <p:spPr>
            <a:xfrm>
              <a:off x="9141577" y="2101528"/>
              <a:ext cx="508258" cy="185390"/>
            </a:xfrm>
            <a:custGeom>
              <a:rect b="b" l="l" r="r" t="t"/>
              <a:pathLst>
                <a:path extrusionOk="0" h="5216" w="14300">
                  <a:moveTo>
                    <a:pt x="209" y="1"/>
                  </a:moveTo>
                  <a:cubicBezTo>
                    <a:pt x="116" y="1"/>
                    <a:pt x="0" y="117"/>
                    <a:pt x="0" y="210"/>
                  </a:cubicBezTo>
                  <a:lnTo>
                    <a:pt x="0" y="5030"/>
                  </a:lnTo>
                  <a:cubicBezTo>
                    <a:pt x="0" y="5123"/>
                    <a:pt x="116" y="5215"/>
                    <a:pt x="209" y="5215"/>
                  </a:cubicBezTo>
                  <a:lnTo>
                    <a:pt x="14114" y="5215"/>
                  </a:lnTo>
                  <a:cubicBezTo>
                    <a:pt x="14206" y="5215"/>
                    <a:pt x="14299" y="5123"/>
                    <a:pt x="14299" y="5030"/>
                  </a:cubicBezTo>
                  <a:lnTo>
                    <a:pt x="14299" y="4057"/>
                  </a:lnTo>
                  <a:cubicBezTo>
                    <a:pt x="14299" y="3964"/>
                    <a:pt x="14206" y="3871"/>
                    <a:pt x="14114" y="3871"/>
                  </a:cubicBezTo>
                  <a:cubicBezTo>
                    <a:pt x="13905" y="3871"/>
                    <a:pt x="13812" y="3964"/>
                    <a:pt x="13812" y="4057"/>
                  </a:cubicBezTo>
                  <a:lnTo>
                    <a:pt x="13812" y="4845"/>
                  </a:lnTo>
                  <a:lnTo>
                    <a:pt x="487" y="4845"/>
                  </a:lnTo>
                  <a:lnTo>
                    <a:pt x="487" y="395"/>
                  </a:lnTo>
                  <a:lnTo>
                    <a:pt x="13812" y="395"/>
                  </a:lnTo>
                  <a:lnTo>
                    <a:pt x="13812" y="1160"/>
                  </a:lnTo>
                  <a:cubicBezTo>
                    <a:pt x="13812" y="1276"/>
                    <a:pt x="13905" y="1368"/>
                    <a:pt x="14114" y="1368"/>
                  </a:cubicBezTo>
                  <a:cubicBezTo>
                    <a:pt x="14206" y="1368"/>
                    <a:pt x="14299" y="1276"/>
                    <a:pt x="14299" y="1160"/>
                  </a:cubicBezTo>
                  <a:lnTo>
                    <a:pt x="14299" y="210"/>
                  </a:lnTo>
                  <a:cubicBezTo>
                    <a:pt x="14299" y="117"/>
                    <a:pt x="14206" y="1"/>
                    <a:pt x="141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82"/>
            <p:cNvSpPr/>
            <p:nvPr/>
          </p:nvSpPr>
          <p:spPr>
            <a:xfrm>
              <a:off x="9532839" y="1992800"/>
              <a:ext cx="65931" cy="64296"/>
            </a:xfrm>
            <a:custGeom>
              <a:rect b="b" l="l" r="r" t="t"/>
              <a:pathLst>
                <a:path extrusionOk="0" h="1809" w="1855">
                  <a:moveTo>
                    <a:pt x="1660" y="1"/>
                  </a:moveTo>
                  <a:cubicBezTo>
                    <a:pt x="1599" y="1"/>
                    <a:pt x="1553" y="24"/>
                    <a:pt x="1553" y="70"/>
                  </a:cubicBezTo>
                  <a:lnTo>
                    <a:pt x="116" y="1438"/>
                  </a:lnTo>
                  <a:cubicBezTo>
                    <a:pt x="0" y="1530"/>
                    <a:pt x="0" y="1530"/>
                    <a:pt x="0" y="1623"/>
                  </a:cubicBezTo>
                  <a:cubicBezTo>
                    <a:pt x="0" y="1716"/>
                    <a:pt x="116" y="1809"/>
                    <a:pt x="209" y="1809"/>
                  </a:cubicBezTo>
                  <a:cubicBezTo>
                    <a:pt x="302" y="1809"/>
                    <a:pt x="302" y="1809"/>
                    <a:pt x="394" y="1716"/>
                  </a:cubicBezTo>
                  <a:lnTo>
                    <a:pt x="1854" y="372"/>
                  </a:lnTo>
                  <a:lnTo>
                    <a:pt x="1854" y="70"/>
                  </a:lnTo>
                  <a:cubicBezTo>
                    <a:pt x="1796" y="24"/>
                    <a:pt x="1721" y="1"/>
                    <a:pt x="16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82"/>
            <p:cNvSpPr/>
            <p:nvPr/>
          </p:nvSpPr>
          <p:spPr>
            <a:xfrm>
              <a:off x="9532839" y="1992800"/>
              <a:ext cx="65931" cy="64296"/>
            </a:xfrm>
            <a:custGeom>
              <a:rect b="b" l="l" r="r" t="t"/>
              <a:pathLst>
                <a:path extrusionOk="0" h="1809" w="1855">
                  <a:moveTo>
                    <a:pt x="255" y="1"/>
                  </a:moveTo>
                  <a:cubicBezTo>
                    <a:pt x="209" y="1"/>
                    <a:pt x="162" y="24"/>
                    <a:pt x="116" y="70"/>
                  </a:cubicBezTo>
                  <a:cubicBezTo>
                    <a:pt x="0" y="70"/>
                    <a:pt x="0" y="279"/>
                    <a:pt x="116" y="372"/>
                  </a:cubicBezTo>
                  <a:lnTo>
                    <a:pt x="1553" y="1716"/>
                  </a:lnTo>
                  <a:cubicBezTo>
                    <a:pt x="1553" y="1809"/>
                    <a:pt x="1646" y="1809"/>
                    <a:pt x="1646" y="1809"/>
                  </a:cubicBezTo>
                  <a:cubicBezTo>
                    <a:pt x="1738" y="1809"/>
                    <a:pt x="1738" y="1809"/>
                    <a:pt x="1854" y="1716"/>
                  </a:cubicBezTo>
                  <a:lnTo>
                    <a:pt x="1854" y="1438"/>
                  </a:lnTo>
                  <a:lnTo>
                    <a:pt x="394" y="70"/>
                  </a:lnTo>
                  <a:cubicBezTo>
                    <a:pt x="348" y="24"/>
                    <a:pt x="302" y="1"/>
                    <a:pt x="2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82"/>
            <p:cNvSpPr/>
            <p:nvPr/>
          </p:nvSpPr>
          <p:spPr>
            <a:xfrm>
              <a:off x="9347480" y="2160032"/>
              <a:ext cx="96427" cy="69237"/>
            </a:xfrm>
            <a:custGeom>
              <a:rect b="b" l="l" r="r" t="t"/>
              <a:pathLst>
                <a:path extrusionOk="0" h="1948" w="2713">
                  <a:moveTo>
                    <a:pt x="2318" y="0"/>
                  </a:moveTo>
                  <a:lnTo>
                    <a:pt x="974" y="1460"/>
                  </a:lnTo>
                  <a:lnTo>
                    <a:pt x="395" y="881"/>
                  </a:lnTo>
                  <a:cubicBezTo>
                    <a:pt x="348" y="835"/>
                    <a:pt x="279" y="812"/>
                    <a:pt x="221" y="812"/>
                  </a:cubicBezTo>
                  <a:cubicBezTo>
                    <a:pt x="163" y="812"/>
                    <a:pt x="117" y="835"/>
                    <a:pt x="117" y="881"/>
                  </a:cubicBezTo>
                  <a:cubicBezTo>
                    <a:pt x="1" y="974"/>
                    <a:pt x="1" y="1066"/>
                    <a:pt x="117" y="1159"/>
                  </a:cubicBezTo>
                  <a:lnTo>
                    <a:pt x="789" y="1947"/>
                  </a:lnTo>
                  <a:lnTo>
                    <a:pt x="1067" y="1947"/>
                  </a:lnTo>
                  <a:lnTo>
                    <a:pt x="2620" y="302"/>
                  </a:lnTo>
                  <a:cubicBezTo>
                    <a:pt x="2712" y="302"/>
                    <a:pt x="2712" y="93"/>
                    <a:pt x="26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82"/>
            <p:cNvSpPr/>
            <p:nvPr/>
          </p:nvSpPr>
          <p:spPr>
            <a:xfrm>
              <a:off x="9172855" y="1989530"/>
              <a:ext cx="99697" cy="70872"/>
            </a:xfrm>
            <a:custGeom>
              <a:rect b="b" l="l" r="r" t="t"/>
              <a:pathLst>
                <a:path extrusionOk="0" h="1994" w="2805">
                  <a:moveTo>
                    <a:pt x="2553" y="0"/>
                  </a:moveTo>
                  <a:cubicBezTo>
                    <a:pt x="2504" y="0"/>
                    <a:pt x="2457" y="23"/>
                    <a:pt x="2411" y="70"/>
                  </a:cubicBezTo>
                  <a:lnTo>
                    <a:pt x="974" y="1530"/>
                  </a:lnTo>
                  <a:lnTo>
                    <a:pt x="395" y="950"/>
                  </a:lnTo>
                  <a:cubicBezTo>
                    <a:pt x="337" y="892"/>
                    <a:pt x="285" y="863"/>
                    <a:pt x="235" y="863"/>
                  </a:cubicBezTo>
                  <a:cubicBezTo>
                    <a:pt x="186" y="863"/>
                    <a:pt x="140" y="892"/>
                    <a:pt x="93" y="950"/>
                  </a:cubicBezTo>
                  <a:cubicBezTo>
                    <a:pt x="1" y="950"/>
                    <a:pt x="1" y="1136"/>
                    <a:pt x="93" y="1228"/>
                  </a:cubicBezTo>
                  <a:lnTo>
                    <a:pt x="858" y="1901"/>
                  </a:lnTo>
                  <a:cubicBezTo>
                    <a:pt x="858" y="1993"/>
                    <a:pt x="974" y="1993"/>
                    <a:pt x="974" y="1993"/>
                  </a:cubicBezTo>
                  <a:cubicBezTo>
                    <a:pt x="1067" y="1993"/>
                    <a:pt x="1067" y="1993"/>
                    <a:pt x="1159" y="1901"/>
                  </a:cubicBezTo>
                  <a:lnTo>
                    <a:pt x="2712" y="371"/>
                  </a:lnTo>
                  <a:cubicBezTo>
                    <a:pt x="2805" y="255"/>
                    <a:pt x="2805" y="162"/>
                    <a:pt x="2712" y="70"/>
                  </a:cubicBezTo>
                  <a:cubicBezTo>
                    <a:pt x="2654" y="23"/>
                    <a:pt x="2602" y="0"/>
                    <a:pt x="255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82"/>
            <p:cNvSpPr/>
            <p:nvPr/>
          </p:nvSpPr>
          <p:spPr>
            <a:xfrm>
              <a:off x="9193471" y="2160849"/>
              <a:ext cx="65078" cy="64296"/>
            </a:xfrm>
            <a:custGeom>
              <a:rect b="b" l="l" r="r" t="t"/>
              <a:pathLst>
                <a:path extrusionOk="0" h="1809" w="1831">
                  <a:moveTo>
                    <a:pt x="1631" y="1"/>
                  </a:moveTo>
                  <a:cubicBezTo>
                    <a:pt x="1570" y="1"/>
                    <a:pt x="1495" y="24"/>
                    <a:pt x="1437" y="70"/>
                  </a:cubicBezTo>
                  <a:lnTo>
                    <a:pt x="93" y="1530"/>
                  </a:lnTo>
                  <a:cubicBezTo>
                    <a:pt x="0" y="1530"/>
                    <a:pt x="0" y="1623"/>
                    <a:pt x="0" y="1623"/>
                  </a:cubicBezTo>
                  <a:cubicBezTo>
                    <a:pt x="0" y="1808"/>
                    <a:pt x="93" y="1808"/>
                    <a:pt x="185" y="1808"/>
                  </a:cubicBezTo>
                  <a:lnTo>
                    <a:pt x="394" y="1808"/>
                  </a:lnTo>
                  <a:lnTo>
                    <a:pt x="1738" y="371"/>
                  </a:lnTo>
                  <a:cubicBezTo>
                    <a:pt x="1831" y="279"/>
                    <a:pt x="1831" y="186"/>
                    <a:pt x="1738" y="70"/>
                  </a:cubicBezTo>
                  <a:cubicBezTo>
                    <a:pt x="1738" y="24"/>
                    <a:pt x="1692" y="1"/>
                    <a:pt x="16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82"/>
            <p:cNvSpPr/>
            <p:nvPr/>
          </p:nvSpPr>
          <p:spPr>
            <a:xfrm>
              <a:off x="9193471" y="2160849"/>
              <a:ext cx="65078" cy="64296"/>
            </a:xfrm>
            <a:custGeom>
              <a:rect b="b" l="l" r="r" t="t"/>
              <a:pathLst>
                <a:path extrusionOk="0" h="1809" w="1831">
                  <a:moveTo>
                    <a:pt x="235" y="1"/>
                  </a:moveTo>
                  <a:cubicBezTo>
                    <a:pt x="185" y="1"/>
                    <a:pt x="139" y="24"/>
                    <a:pt x="93" y="70"/>
                  </a:cubicBezTo>
                  <a:cubicBezTo>
                    <a:pt x="0" y="186"/>
                    <a:pt x="0" y="279"/>
                    <a:pt x="93" y="371"/>
                  </a:cubicBezTo>
                  <a:lnTo>
                    <a:pt x="1437" y="1808"/>
                  </a:lnTo>
                  <a:lnTo>
                    <a:pt x="1738" y="1808"/>
                  </a:lnTo>
                  <a:cubicBezTo>
                    <a:pt x="1831" y="1716"/>
                    <a:pt x="1831" y="1623"/>
                    <a:pt x="1738" y="1530"/>
                  </a:cubicBezTo>
                  <a:lnTo>
                    <a:pt x="394" y="70"/>
                  </a:lnTo>
                  <a:cubicBezTo>
                    <a:pt x="336" y="24"/>
                    <a:pt x="284"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82"/>
            <p:cNvSpPr/>
            <p:nvPr/>
          </p:nvSpPr>
          <p:spPr>
            <a:xfrm>
              <a:off x="9368095" y="2329112"/>
              <a:ext cx="65931" cy="64901"/>
            </a:xfrm>
            <a:custGeom>
              <a:rect b="b" l="l" r="r" t="t"/>
              <a:pathLst>
                <a:path extrusionOk="0" h="1826" w="1855">
                  <a:moveTo>
                    <a:pt x="1599" y="0"/>
                  </a:moveTo>
                  <a:cubicBezTo>
                    <a:pt x="1553" y="0"/>
                    <a:pt x="1507" y="29"/>
                    <a:pt x="1460" y="87"/>
                  </a:cubicBezTo>
                  <a:lnTo>
                    <a:pt x="0" y="1431"/>
                  </a:lnTo>
                  <a:lnTo>
                    <a:pt x="0" y="1617"/>
                  </a:lnTo>
                  <a:cubicBezTo>
                    <a:pt x="0" y="1709"/>
                    <a:pt x="116" y="1825"/>
                    <a:pt x="209" y="1825"/>
                  </a:cubicBezTo>
                  <a:cubicBezTo>
                    <a:pt x="209" y="1825"/>
                    <a:pt x="302" y="1825"/>
                    <a:pt x="302" y="1709"/>
                  </a:cubicBezTo>
                  <a:lnTo>
                    <a:pt x="1738" y="365"/>
                  </a:lnTo>
                  <a:cubicBezTo>
                    <a:pt x="1854" y="272"/>
                    <a:pt x="1854" y="87"/>
                    <a:pt x="1738" y="87"/>
                  </a:cubicBezTo>
                  <a:cubicBezTo>
                    <a:pt x="1692" y="29"/>
                    <a:pt x="1646" y="0"/>
                    <a:pt x="15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82"/>
            <p:cNvSpPr/>
            <p:nvPr/>
          </p:nvSpPr>
          <p:spPr>
            <a:xfrm>
              <a:off x="9364790" y="2329112"/>
              <a:ext cx="69237" cy="64901"/>
            </a:xfrm>
            <a:custGeom>
              <a:rect b="b" l="l" r="r" t="t"/>
              <a:pathLst>
                <a:path extrusionOk="0" h="1826" w="1948">
                  <a:moveTo>
                    <a:pt x="253" y="0"/>
                  </a:moveTo>
                  <a:cubicBezTo>
                    <a:pt x="203" y="0"/>
                    <a:pt x="151" y="29"/>
                    <a:pt x="93" y="87"/>
                  </a:cubicBezTo>
                  <a:cubicBezTo>
                    <a:pt x="1" y="87"/>
                    <a:pt x="1" y="272"/>
                    <a:pt x="93" y="365"/>
                  </a:cubicBezTo>
                  <a:lnTo>
                    <a:pt x="1553" y="1709"/>
                  </a:lnTo>
                  <a:cubicBezTo>
                    <a:pt x="1553" y="1825"/>
                    <a:pt x="1646" y="1825"/>
                    <a:pt x="1646" y="1825"/>
                  </a:cubicBezTo>
                  <a:cubicBezTo>
                    <a:pt x="1739" y="1825"/>
                    <a:pt x="1831" y="1825"/>
                    <a:pt x="1831" y="1709"/>
                  </a:cubicBezTo>
                  <a:cubicBezTo>
                    <a:pt x="1947" y="1617"/>
                    <a:pt x="1947" y="1524"/>
                    <a:pt x="1831" y="1431"/>
                  </a:cubicBezTo>
                  <a:lnTo>
                    <a:pt x="395" y="87"/>
                  </a:lnTo>
                  <a:cubicBezTo>
                    <a:pt x="348" y="29"/>
                    <a:pt x="302" y="0"/>
                    <a:pt x="25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 name="Google Shape;2151;p82"/>
          <p:cNvGrpSpPr/>
          <p:nvPr/>
        </p:nvGrpSpPr>
        <p:grpSpPr>
          <a:xfrm>
            <a:off x="8082848" y="2814628"/>
            <a:ext cx="296836" cy="383057"/>
            <a:chOff x="9200046" y="2695457"/>
            <a:chExt cx="391294" cy="504952"/>
          </a:xfrm>
        </p:grpSpPr>
        <p:sp>
          <p:nvSpPr>
            <p:cNvPr id="2152" name="Google Shape;2152;p82"/>
            <p:cNvSpPr/>
            <p:nvPr/>
          </p:nvSpPr>
          <p:spPr>
            <a:xfrm>
              <a:off x="9200046" y="2983750"/>
              <a:ext cx="14039" cy="37924"/>
            </a:xfrm>
            <a:custGeom>
              <a:rect b="b" l="l" r="r" t="t"/>
              <a:pathLst>
                <a:path extrusionOk="0" h="1067" w="395">
                  <a:moveTo>
                    <a:pt x="209" y="0"/>
                  </a:moveTo>
                  <a:cubicBezTo>
                    <a:pt x="93" y="0"/>
                    <a:pt x="0" y="93"/>
                    <a:pt x="0" y="302"/>
                  </a:cubicBezTo>
                  <a:lnTo>
                    <a:pt x="0" y="881"/>
                  </a:lnTo>
                  <a:cubicBezTo>
                    <a:pt x="0" y="974"/>
                    <a:pt x="93" y="1067"/>
                    <a:pt x="209" y="1067"/>
                  </a:cubicBezTo>
                  <a:cubicBezTo>
                    <a:pt x="302" y="1067"/>
                    <a:pt x="394" y="974"/>
                    <a:pt x="394" y="881"/>
                  </a:cubicBezTo>
                  <a:lnTo>
                    <a:pt x="394" y="302"/>
                  </a:lnTo>
                  <a:cubicBezTo>
                    <a:pt x="394"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82"/>
            <p:cNvSpPr/>
            <p:nvPr/>
          </p:nvSpPr>
          <p:spPr>
            <a:xfrm>
              <a:off x="9200046" y="2695457"/>
              <a:ext cx="391287" cy="504952"/>
            </a:xfrm>
            <a:custGeom>
              <a:rect b="b" l="l" r="r" t="t"/>
              <a:pathLst>
                <a:path extrusionOk="0" h="14207" w="11009">
                  <a:moveTo>
                    <a:pt x="209" y="0"/>
                  </a:moveTo>
                  <a:cubicBezTo>
                    <a:pt x="93" y="0"/>
                    <a:pt x="0" y="93"/>
                    <a:pt x="0" y="209"/>
                  </a:cubicBezTo>
                  <a:lnTo>
                    <a:pt x="0" y="4936"/>
                  </a:lnTo>
                  <a:cubicBezTo>
                    <a:pt x="0" y="5029"/>
                    <a:pt x="93" y="5122"/>
                    <a:pt x="209" y="5122"/>
                  </a:cubicBezTo>
                  <a:cubicBezTo>
                    <a:pt x="302" y="5122"/>
                    <a:pt x="394" y="5029"/>
                    <a:pt x="394" y="4936"/>
                  </a:cubicBezTo>
                  <a:lnTo>
                    <a:pt x="394" y="394"/>
                  </a:lnTo>
                  <a:lnTo>
                    <a:pt x="7625" y="394"/>
                  </a:lnTo>
                  <a:lnTo>
                    <a:pt x="10638" y="3384"/>
                  </a:lnTo>
                  <a:lnTo>
                    <a:pt x="10638" y="13813"/>
                  </a:lnTo>
                  <a:lnTo>
                    <a:pt x="394" y="13813"/>
                  </a:lnTo>
                  <a:lnTo>
                    <a:pt x="394" y="10336"/>
                  </a:lnTo>
                  <a:cubicBezTo>
                    <a:pt x="394" y="10244"/>
                    <a:pt x="302" y="10151"/>
                    <a:pt x="209" y="10151"/>
                  </a:cubicBezTo>
                  <a:cubicBezTo>
                    <a:pt x="93" y="10151"/>
                    <a:pt x="0" y="10244"/>
                    <a:pt x="0" y="10336"/>
                  </a:cubicBezTo>
                  <a:lnTo>
                    <a:pt x="0" y="13998"/>
                  </a:lnTo>
                  <a:cubicBezTo>
                    <a:pt x="0" y="14207"/>
                    <a:pt x="93" y="14207"/>
                    <a:pt x="209" y="14207"/>
                  </a:cubicBezTo>
                  <a:lnTo>
                    <a:pt x="10823" y="14207"/>
                  </a:lnTo>
                  <a:cubicBezTo>
                    <a:pt x="10916" y="14207"/>
                    <a:pt x="11009" y="14207"/>
                    <a:pt x="11009" y="13998"/>
                  </a:cubicBezTo>
                  <a:lnTo>
                    <a:pt x="11009" y="3291"/>
                  </a:lnTo>
                  <a:cubicBezTo>
                    <a:pt x="11009" y="3291"/>
                    <a:pt x="11009" y="3198"/>
                    <a:pt x="10916" y="3198"/>
                  </a:cubicBezTo>
                  <a:lnTo>
                    <a:pt x="7834" y="93"/>
                  </a:lnTo>
                  <a:cubicBezTo>
                    <a:pt x="7834" y="0"/>
                    <a:pt x="7741" y="0"/>
                    <a:pt x="77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82"/>
            <p:cNvSpPr/>
            <p:nvPr/>
          </p:nvSpPr>
          <p:spPr>
            <a:xfrm>
              <a:off x="9200046" y="2912094"/>
              <a:ext cx="14039" cy="37924"/>
            </a:xfrm>
            <a:custGeom>
              <a:rect b="b" l="l" r="r" t="t"/>
              <a:pathLst>
                <a:path extrusionOk="0" h="1067" w="395">
                  <a:moveTo>
                    <a:pt x="209" y="0"/>
                  </a:moveTo>
                  <a:cubicBezTo>
                    <a:pt x="93" y="0"/>
                    <a:pt x="0" y="93"/>
                    <a:pt x="0" y="278"/>
                  </a:cubicBezTo>
                  <a:lnTo>
                    <a:pt x="0" y="858"/>
                  </a:lnTo>
                  <a:cubicBezTo>
                    <a:pt x="0" y="950"/>
                    <a:pt x="93" y="1066"/>
                    <a:pt x="209" y="1066"/>
                  </a:cubicBezTo>
                  <a:cubicBezTo>
                    <a:pt x="302" y="1066"/>
                    <a:pt x="394" y="950"/>
                    <a:pt x="394" y="858"/>
                  </a:cubicBezTo>
                  <a:lnTo>
                    <a:pt x="394" y="278"/>
                  </a:lnTo>
                  <a:cubicBezTo>
                    <a:pt x="394"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82"/>
            <p:cNvSpPr/>
            <p:nvPr/>
          </p:nvSpPr>
          <p:spPr>
            <a:xfrm>
              <a:off x="9467759" y="2695457"/>
              <a:ext cx="123581" cy="123581"/>
            </a:xfrm>
            <a:custGeom>
              <a:rect b="b" l="l" r="r" t="t"/>
              <a:pathLst>
                <a:path extrusionOk="0" h="3477" w="3477">
                  <a:moveTo>
                    <a:pt x="209" y="0"/>
                  </a:moveTo>
                  <a:cubicBezTo>
                    <a:pt x="93" y="0"/>
                    <a:pt x="0" y="93"/>
                    <a:pt x="0" y="209"/>
                  </a:cubicBezTo>
                  <a:lnTo>
                    <a:pt x="0" y="3291"/>
                  </a:lnTo>
                  <a:cubicBezTo>
                    <a:pt x="0" y="3384"/>
                    <a:pt x="93" y="3476"/>
                    <a:pt x="209" y="3476"/>
                  </a:cubicBezTo>
                  <a:lnTo>
                    <a:pt x="3291" y="3476"/>
                  </a:lnTo>
                  <a:cubicBezTo>
                    <a:pt x="3384" y="3476"/>
                    <a:pt x="3477" y="3384"/>
                    <a:pt x="3477" y="3291"/>
                  </a:cubicBezTo>
                  <a:cubicBezTo>
                    <a:pt x="3477" y="3198"/>
                    <a:pt x="3384" y="3106"/>
                    <a:pt x="3291" y="3106"/>
                  </a:cubicBezTo>
                  <a:lnTo>
                    <a:pt x="394" y="3106"/>
                  </a:lnTo>
                  <a:lnTo>
                    <a:pt x="394" y="209"/>
                  </a:lnTo>
                  <a:cubicBezTo>
                    <a:pt x="394"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82"/>
            <p:cNvSpPr/>
            <p:nvPr/>
          </p:nvSpPr>
          <p:spPr>
            <a:xfrm>
              <a:off x="9372218" y="2925281"/>
              <a:ext cx="164775" cy="17309"/>
            </a:xfrm>
            <a:custGeom>
              <a:rect b="b" l="l" r="r" t="t"/>
              <a:pathLst>
                <a:path extrusionOk="0" h="487" w="4636">
                  <a:moveTo>
                    <a:pt x="186" y="0"/>
                  </a:moveTo>
                  <a:cubicBezTo>
                    <a:pt x="93" y="0"/>
                    <a:pt x="0" y="116"/>
                    <a:pt x="0" y="301"/>
                  </a:cubicBezTo>
                  <a:cubicBezTo>
                    <a:pt x="0" y="394"/>
                    <a:pt x="93" y="487"/>
                    <a:pt x="186" y="487"/>
                  </a:cubicBezTo>
                  <a:lnTo>
                    <a:pt x="4427" y="487"/>
                  </a:lnTo>
                  <a:cubicBezTo>
                    <a:pt x="4519" y="487"/>
                    <a:pt x="4635" y="394"/>
                    <a:pt x="4635" y="301"/>
                  </a:cubicBezTo>
                  <a:cubicBezTo>
                    <a:pt x="4635" y="116"/>
                    <a:pt x="4519" y="0"/>
                    <a:pt x="44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82"/>
            <p:cNvSpPr/>
            <p:nvPr/>
          </p:nvSpPr>
          <p:spPr>
            <a:xfrm>
              <a:off x="9255245" y="2894784"/>
              <a:ext cx="82388" cy="79118"/>
            </a:xfrm>
            <a:custGeom>
              <a:rect b="b" l="l" r="r" t="t"/>
              <a:pathLst>
                <a:path extrusionOk="0" h="2226" w="2318">
                  <a:moveTo>
                    <a:pt x="1924" y="395"/>
                  </a:moveTo>
                  <a:lnTo>
                    <a:pt x="1924" y="1831"/>
                  </a:lnTo>
                  <a:lnTo>
                    <a:pt x="394" y="1831"/>
                  </a:lnTo>
                  <a:lnTo>
                    <a:pt x="394" y="395"/>
                  </a:lnTo>
                  <a:close/>
                  <a:moveTo>
                    <a:pt x="186" y="1"/>
                  </a:moveTo>
                  <a:cubicBezTo>
                    <a:pt x="93" y="1"/>
                    <a:pt x="0" y="93"/>
                    <a:pt x="0" y="186"/>
                  </a:cubicBezTo>
                  <a:lnTo>
                    <a:pt x="0" y="2017"/>
                  </a:lnTo>
                  <a:cubicBezTo>
                    <a:pt x="0" y="2225"/>
                    <a:pt x="93" y="2225"/>
                    <a:pt x="186" y="2225"/>
                  </a:cubicBezTo>
                  <a:lnTo>
                    <a:pt x="2132" y="2225"/>
                  </a:lnTo>
                  <a:cubicBezTo>
                    <a:pt x="2225" y="2225"/>
                    <a:pt x="2318" y="2225"/>
                    <a:pt x="2318" y="2017"/>
                  </a:cubicBezTo>
                  <a:lnTo>
                    <a:pt x="2318" y="186"/>
                  </a:lnTo>
                  <a:cubicBezTo>
                    <a:pt x="2318" y="93"/>
                    <a:pt x="2225" y="1"/>
                    <a:pt x="21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82"/>
            <p:cNvSpPr/>
            <p:nvPr/>
          </p:nvSpPr>
          <p:spPr>
            <a:xfrm>
              <a:off x="9372218" y="3056222"/>
              <a:ext cx="164775" cy="17345"/>
            </a:xfrm>
            <a:custGeom>
              <a:rect b="b" l="l" r="r" t="t"/>
              <a:pathLst>
                <a:path extrusionOk="0" h="488" w="4636">
                  <a:moveTo>
                    <a:pt x="186" y="1"/>
                  </a:moveTo>
                  <a:cubicBezTo>
                    <a:pt x="93" y="1"/>
                    <a:pt x="0" y="94"/>
                    <a:pt x="0" y="186"/>
                  </a:cubicBezTo>
                  <a:cubicBezTo>
                    <a:pt x="0" y="372"/>
                    <a:pt x="93" y="488"/>
                    <a:pt x="186" y="488"/>
                  </a:cubicBezTo>
                  <a:lnTo>
                    <a:pt x="4427" y="488"/>
                  </a:lnTo>
                  <a:cubicBezTo>
                    <a:pt x="4519" y="488"/>
                    <a:pt x="4635" y="372"/>
                    <a:pt x="4635" y="186"/>
                  </a:cubicBezTo>
                  <a:cubicBezTo>
                    <a:pt x="4635" y="94"/>
                    <a:pt x="4519" y="1"/>
                    <a:pt x="4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82"/>
            <p:cNvSpPr/>
            <p:nvPr/>
          </p:nvSpPr>
          <p:spPr>
            <a:xfrm>
              <a:off x="9255245" y="3024944"/>
              <a:ext cx="82388" cy="79118"/>
            </a:xfrm>
            <a:custGeom>
              <a:rect b="b" l="l" r="r" t="t"/>
              <a:pathLst>
                <a:path extrusionOk="0" h="2226" w="2318">
                  <a:moveTo>
                    <a:pt x="1924" y="394"/>
                  </a:moveTo>
                  <a:lnTo>
                    <a:pt x="1924" y="1831"/>
                  </a:lnTo>
                  <a:lnTo>
                    <a:pt x="394" y="1831"/>
                  </a:lnTo>
                  <a:lnTo>
                    <a:pt x="394" y="394"/>
                  </a:lnTo>
                  <a:close/>
                  <a:moveTo>
                    <a:pt x="186" y="0"/>
                  </a:moveTo>
                  <a:cubicBezTo>
                    <a:pt x="93" y="0"/>
                    <a:pt x="0" y="93"/>
                    <a:pt x="0" y="209"/>
                  </a:cubicBezTo>
                  <a:lnTo>
                    <a:pt x="0" y="2040"/>
                  </a:lnTo>
                  <a:cubicBezTo>
                    <a:pt x="0" y="2132"/>
                    <a:pt x="93" y="2225"/>
                    <a:pt x="186" y="2225"/>
                  </a:cubicBezTo>
                  <a:lnTo>
                    <a:pt x="2132" y="2225"/>
                  </a:lnTo>
                  <a:cubicBezTo>
                    <a:pt x="2225" y="2225"/>
                    <a:pt x="2318" y="2132"/>
                    <a:pt x="2318" y="2040"/>
                  </a:cubicBezTo>
                  <a:lnTo>
                    <a:pt x="2318" y="209"/>
                  </a:lnTo>
                  <a:cubicBezTo>
                    <a:pt x="2318" y="93"/>
                    <a:pt x="2225" y="0"/>
                    <a:pt x="21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82"/>
            <p:cNvSpPr/>
            <p:nvPr/>
          </p:nvSpPr>
          <p:spPr>
            <a:xfrm>
              <a:off x="9275825" y="2918670"/>
              <a:ext cx="41229" cy="31348"/>
            </a:xfrm>
            <a:custGeom>
              <a:rect b="b" l="l" r="r" t="t"/>
              <a:pathLst>
                <a:path extrusionOk="0" h="882" w="1160">
                  <a:moveTo>
                    <a:pt x="765" y="1"/>
                  </a:moveTo>
                  <a:lnTo>
                    <a:pt x="395" y="395"/>
                  </a:lnTo>
                  <a:lnTo>
                    <a:pt x="279" y="302"/>
                  </a:lnTo>
                  <a:cubicBezTo>
                    <a:pt x="279" y="244"/>
                    <a:pt x="232" y="215"/>
                    <a:pt x="174" y="215"/>
                  </a:cubicBezTo>
                  <a:cubicBezTo>
                    <a:pt x="116" y="215"/>
                    <a:pt x="47" y="244"/>
                    <a:pt x="1" y="302"/>
                  </a:cubicBezTo>
                  <a:lnTo>
                    <a:pt x="1" y="580"/>
                  </a:lnTo>
                  <a:lnTo>
                    <a:pt x="279" y="881"/>
                  </a:lnTo>
                  <a:lnTo>
                    <a:pt x="580" y="881"/>
                  </a:lnTo>
                  <a:lnTo>
                    <a:pt x="1067" y="302"/>
                  </a:lnTo>
                  <a:cubicBezTo>
                    <a:pt x="1159" y="302"/>
                    <a:pt x="1159" y="93"/>
                    <a:pt x="106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82"/>
            <p:cNvSpPr/>
            <p:nvPr/>
          </p:nvSpPr>
          <p:spPr>
            <a:xfrm>
              <a:off x="9279130" y="3048829"/>
              <a:ext cx="34618" cy="31313"/>
            </a:xfrm>
            <a:custGeom>
              <a:rect b="b" l="l" r="r" t="t"/>
              <a:pathLst>
                <a:path extrusionOk="0" h="881" w="974">
                  <a:moveTo>
                    <a:pt x="580" y="0"/>
                  </a:moveTo>
                  <a:lnTo>
                    <a:pt x="93" y="580"/>
                  </a:lnTo>
                  <a:cubicBezTo>
                    <a:pt x="0" y="580"/>
                    <a:pt x="0" y="696"/>
                    <a:pt x="0" y="696"/>
                  </a:cubicBezTo>
                  <a:cubicBezTo>
                    <a:pt x="0" y="788"/>
                    <a:pt x="93" y="881"/>
                    <a:pt x="186" y="881"/>
                  </a:cubicBezTo>
                  <a:lnTo>
                    <a:pt x="394" y="881"/>
                  </a:lnTo>
                  <a:lnTo>
                    <a:pt x="881" y="302"/>
                  </a:lnTo>
                  <a:cubicBezTo>
                    <a:pt x="974" y="302"/>
                    <a:pt x="974" y="116"/>
                    <a:pt x="881" y="116"/>
                  </a:cubicBezTo>
                  <a:cubicBezTo>
                    <a:pt x="765" y="0"/>
                    <a:pt x="672" y="0"/>
                    <a:pt x="5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82"/>
            <p:cNvSpPr/>
            <p:nvPr/>
          </p:nvSpPr>
          <p:spPr>
            <a:xfrm>
              <a:off x="9279130" y="3046341"/>
              <a:ext cx="34618" cy="33801"/>
            </a:xfrm>
            <a:custGeom>
              <a:rect b="b" l="l" r="r" t="t"/>
              <a:pathLst>
                <a:path extrusionOk="0" h="951" w="974">
                  <a:moveTo>
                    <a:pt x="186" y="1"/>
                  </a:moveTo>
                  <a:cubicBezTo>
                    <a:pt x="122" y="1"/>
                    <a:pt x="47" y="24"/>
                    <a:pt x="0" y="70"/>
                  </a:cubicBezTo>
                  <a:cubicBezTo>
                    <a:pt x="0" y="186"/>
                    <a:pt x="0" y="372"/>
                    <a:pt x="93" y="372"/>
                  </a:cubicBezTo>
                  <a:lnTo>
                    <a:pt x="580" y="951"/>
                  </a:lnTo>
                  <a:lnTo>
                    <a:pt x="881" y="951"/>
                  </a:lnTo>
                  <a:cubicBezTo>
                    <a:pt x="974" y="858"/>
                    <a:pt x="974" y="650"/>
                    <a:pt x="881" y="650"/>
                  </a:cubicBezTo>
                  <a:lnTo>
                    <a:pt x="394" y="70"/>
                  </a:lnTo>
                  <a:lnTo>
                    <a:pt x="302" y="70"/>
                  </a:lnTo>
                  <a:cubicBezTo>
                    <a:pt x="302" y="24"/>
                    <a:pt x="249"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 name="Google Shape;2163;p82"/>
          <p:cNvGrpSpPr/>
          <p:nvPr/>
        </p:nvGrpSpPr>
        <p:grpSpPr>
          <a:xfrm>
            <a:off x="7226145" y="2908352"/>
            <a:ext cx="385564" cy="198094"/>
            <a:chOff x="8070725" y="2819006"/>
            <a:chExt cx="508258" cy="261131"/>
          </a:xfrm>
        </p:grpSpPr>
        <p:sp>
          <p:nvSpPr>
            <p:cNvPr id="2164" name="Google Shape;2164;p82"/>
            <p:cNvSpPr/>
            <p:nvPr/>
          </p:nvSpPr>
          <p:spPr>
            <a:xfrm>
              <a:off x="8070725" y="2819006"/>
              <a:ext cx="508258" cy="261131"/>
            </a:xfrm>
            <a:custGeom>
              <a:rect b="b" l="l" r="r" t="t"/>
              <a:pathLst>
                <a:path extrusionOk="0" h="7347" w="14300">
                  <a:moveTo>
                    <a:pt x="6953" y="0"/>
                  </a:moveTo>
                  <a:cubicBezTo>
                    <a:pt x="4357" y="93"/>
                    <a:pt x="1947" y="1252"/>
                    <a:pt x="116" y="3477"/>
                  </a:cubicBezTo>
                  <a:cubicBezTo>
                    <a:pt x="0" y="3569"/>
                    <a:pt x="0" y="3685"/>
                    <a:pt x="116" y="3778"/>
                  </a:cubicBezTo>
                  <a:cubicBezTo>
                    <a:pt x="1947" y="6003"/>
                    <a:pt x="4357" y="7254"/>
                    <a:pt x="6953" y="7347"/>
                  </a:cubicBezTo>
                  <a:lnTo>
                    <a:pt x="7347" y="7347"/>
                  </a:lnTo>
                  <a:cubicBezTo>
                    <a:pt x="8413" y="7254"/>
                    <a:pt x="9386" y="7046"/>
                    <a:pt x="10336" y="6675"/>
                  </a:cubicBezTo>
                  <a:cubicBezTo>
                    <a:pt x="10429" y="6675"/>
                    <a:pt x="10545" y="6466"/>
                    <a:pt x="10429" y="6374"/>
                  </a:cubicBezTo>
                  <a:cubicBezTo>
                    <a:pt x="10429" y="6281"/>
                    <a:pt x="10336" y="6281"/>
                    <a:pt x="10244" y="6281"/>
                  </a:cubicBezTo>
                  <a:cubicBezTo>
                    <a:pt x="9270" y="6675"/>
                    <a:pt x="8320" y="6860"/>
                    <a:pt x="7347" y="6860"/>
                  </a:cubicBezTo>
                  <a:lnTo>
                    <a:pt x="6953" y="6860"/>
                  </a:lnTo>
                  <a:cubicBezTo>
                    <a:pt x="4543" y="6860"/>
                    <a:pt x="2225" y="5702"/>
                    <a:pt x="487" y="3685"/>
                  </a:cubicBezTo>
                  <a:cubicBezTo>
                    <a:pt x="2225" y="1646"/>
                    <a:pt x="4543" y="487"/>
                    <a:pt x="6953" y="394"/>
                  </a:cubicBezTo>
                  <a:lnTo>
                    <a:pt x="7347" y="394"/>
                  </a:lnTo>
                  <a:cubicBezTo>
                    <a:pt x="9757" y="487"/>
                    <a:pt x="12075" y="1646"/>
                    <a:pt x="13813" y="3685"/>
                  </a:cubicBezTo>
                  <a:cubicBezTo>
                    <a:pt x="13442" y="4056"/>
                    <a:pt x="13048" y="4450"/>
                    <a:pt x="12654" y="4844"/>
                  </a:cubicBezTo>
                  <a:cubicBezTo>
                    <a:pt x="12561" y="4937"/>
                    <a:pt x="12561" y="5029"/>
                    <a:pt x="12561" y="5122"/>
                  </a:cubicBezTo>
                  <a:cubicBezTo>
                    <a:pt x="12608" y="5169"/>
                    <a:pt x="12683" y="5192"/>
                    <a:pt x="12747" y="5192"/>
                  </a:cubicBezTo>
                  <a:cubicBezTo>
                    <a:pt x="12810" y="5192"/>
                    <a:pt x="12863" y="5169"/>
                    <a:pt x="12863" y="5122"/>
                  </a:cubicBezTo>
                  <a:cubicBezTo>
                    <a:pt x="13326" y="4728"/>
                    <a:pt x="13813" y="4265"/>
                    <a:pt x="14207" y="3778"/>
                  </a:cubicBezTo>
                  <a:cubicBezTo>
                    <a:pt x="14299" y="3685"/>
                    <a:pt x="14299" y="3569"/>
                    <a:pt x="14207" y="3477"/>
                  </a:cubicBezTo>
                  <a:cubicBezTo>
                    <a:pt x="12376" y="1252"/>
                    <a:pt x="9966" y="93"/>
                    <a:pt x="73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82"/>
            <p:cNvSpPr/>
            <p:nvPr/>
          </p:nvSpPr>
          <p:spPr>
            <a:xfrm>
              <a:off x="8466110" y="3015063"/>
              <a:ext cx="30495" cy="23920"/>
            </a:xfrm>
            <a:custGeom>
              <a:rect b="b" l="l" r="r" t="t"/>
              <a:pathLst>
                <a:path extrusionOk="0" h="673" w="858">
                  <a:moveTo>
                    <a:pt x="580" y="0"/>
                  </a:moveTo>
                  <a:cubicBezTo>
                    <a:pt x="371" y="93"/>
                    <a:pt x="278" y="186"/>
                    <a:pt x="93" y="278"/>
                  </a:cubicBezTo>
                  <a:cubicBezTo>
                    <a:pt x="93" y="278"/>
                    <a:pt x="0" y="371"/>
                    <a:pt x="0" y="487"/>
                  </a:cubicBezTo>
                  <a:cubicBezTo>
                    <a:pt x="0" y="580"/>
                    <a:pt x="93" y="672"/>
                    <a:pt x="186" y="672"/>
                  </a:cubicBezTo>
                  <a:lnTo>
                    <a:pt x="278" y="672"/>
                  </a:lnTo>
                  <a:cubicBezTo>
                    <a:pt x="464" y="580"/>
                    <a:pt x="580" y="487"/>
                    <a:pt x="765" y="371"/>
                  </a:cubicBezTo>
                  <a:cubicBezTo>
                    <a:pt x="858" y="278"/>
                    <a:pt x="858" y="186"/>
                    <a:pt x="858" y="93"/>
                  </a:cubicBezTo>
                  <a:cubicBezTo>
                    <a:pt x="765" y="0"/>
                    <a:pt x="672" y="0"/>
                    <a:pt x="5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82"/>
            <p:cNvSpPr/>
            <p:nvPr/>
          </p:nvSpPr>
          <p:spPr>
            <a:xfrm>
              <a:off x="8194274" y="2819006"/>
              <a:ext cx="261166" cy="261131"/>
            </a:xfrm>
            <a:custGeom>
              <a:rect b="b" l="l" r="r" t="t"/>
              <a:pathLst>
                <a:path extrusionOk="0" h="7347" w="7348">
                  <a:moveTo>
                    <a:pt x="3685" y="394"/>
                  </a:moveTo>
                  <a:cubicBezTo>
                    <a:pt x="5516" y="394"/>
                    <a:pt x="6953" y="1831"/>
                    <a:pt x="6953" y="3685"/>
                  </a:cubicBezTo>
                  <a:cubicBezTo>
                    <a:pt x="6953" y="5423"/>
                    <a:pt x="5516" y="6860"/>
                    <a:pt x="3685" y="6860"/>
                  </a:cubicBezTo>
                  <a:cubicBezTo>
                    <a:pt x="1855" y="6860"/>
                    <a:pt x="395" y="5423"/>
                    <a:pt x="395" y="3685"/>
                  </a:cubicBezTo>
                  <a:cubicBezTo>
                    <a:pt x="395" y="1831"/>
                    <a:pt x="1855" y="394"/>
                    <a:pt x="3685" y="394"/>
                  </a:cubicBezTo>
                  <a:close/>
                  <a:moveTo>
                    <a:pt x="3685" y="0"/>
                  </a:moveTo>
                  <a:cubicBezTo>
                    <a:pt x="1646" y="0"/>
                    <a:pt x="1" y="1646"/>
                    <a:pt x="1" y="3685"/>
                  </a:cubicBezTo>
                  <a:cubicBezTo>
                    <a:pt x="1" y="5702"/>
                    <a:pt x="1646" y="7347"/>
                    <a:pt x="3685" y="7347"/>
                  </a:cubicBezTo>
                  <a:cubicBezTo>
                    <a:pt x="5702" y="7347"/>
                    <a:pt x="7347" y="5702"/>
                    <a:pt x="7347" y="3685"/>
                  </a:cubicBezTo>
                  <a:cubicBezTo>
                    <a:pt x="7347" y="1646"/>
                    <a:pt x="5702" y="0"/>
                    <a:pt x="36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82"/>
            <p:cNvSpPr/>
            <p:nvPr/>
          </p:nvSpPr>
          <p:spPr>
            <a:xfrm>
              <a:off x="8317823" y="2819006"/>
              <a:ext cx="137621" cy="137585"/>
            </a:xfrm>
            <a:custGeom>
              <a:rect b="b" l="l" r="r" t="t"/>
              <a:pathLst>
                <a:path extrusionOk="0" h="3871" w="3872">
                  <a:moveTo>
                    <a:pt x="209" y="0"/>
                  </a:moveTo>
                  <a:cubicBezTo>
                    <a:pt x="117" y="0"/>
                    <a:pt x="1" y="93"/>
                    <a:pt x="1" y="209"/>
                  </a:cubicBezTo>
                  <a:lnTo>
                    <a:pt x="1" y="3685"/>
                  </a:lnTo>
                  <a:cubicBezTo>
                    <a:pt x="1" y="3778"/>
                    <a:pt x="117" y="3871"/>
                    <a:pt x="209" y="3871"/>
                  </a:cubicBezTo>
                  <a:lnTo>
                    <a:pt x="3686" y="3871"/>
                  </a:lnTo>
                  <a:cubicBezTo>
                    <a:pt x="3778" y="3871"/>
                    <a:pt x="3871" y="3778"/>
                    <a:pt x="3871" y="3685"/>
                  </a:cubicBezTo>
                  <a:cubicBezTo>
                    <a:pt x="3871" y="3569"/>
                    <a:pt x="3778" y="3477"/>
                    <a:pt x="3686" y="3477"/>
                  </a:cubicBezTo>
                  <a:lnTo>
                    <a:pt x="395" y="3477"/>
                  </a:lnTo>
                  <a:lnTo>
                    <a:pt x="395" y="209"/>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82"/>
            <p:cNvSpPr/>
            <p:nvPr/>
          </p:nvSpPr>
          <p:spPr>
            <a:xfrm>
              <a:off x="8317823" y="2942555"/>
              <a:ext cx="103002" cy="99697"/>
            </a:xfrm>
            <a:custGeom>
              <a:rect b="b" l="l" r="r" t="t"/>
              <a:pathLst>
                <a:path extrusionOk="0" h="2805" w="2898">
                  <a:moveTo>
                    <a:pt x="117" y="1"/>
                  </a:moveTo>
                  <a:cubicBezTo>
                    <a:pt x="1" y="93"/>
                    <a:pt x="1" y="209"/>
                    <a:pt x="117" y="302"/>
                  </a:cubicBezTo>
                  <a:lnTo>
                    <a:pt x="2527" y="2805"/>
                  </a:lnTo>
                  <a:lnTo>
                    <a:pt x="2805" y="2805"/>
                  </a:lnTo>
                  <a:cubicBezTo>
                    <a:pt x="2898" y="2712"/>
                    <a:pt x="2898" y="2527"/>
                    <a:pt x="2805" y="2527"/>
                  </a:cubicBezTo>
                  <a:lnTo>
                    <a:pt x="30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 name="Google Shape;2169;p82"/>
          <p:cNvGrpSpPr/>
          <p:nvPr/>
        </p:nvGrpSpPr>
        <p:grpSpPr>
          <a:xfrm>
            <a:off x="6406301" y="2816300"/>
            <a:ext cx="403691" cy="381394"/>
            <a:chOff x="6989992" y="2697661"/>
            <a:chExt cx="532153" cy="502760"/>
          </a:xfrm>
        </p:grpSpPr>
        <p:sp>
          <p:nvSpPr>
            <p:cNvPr id="2170" name="Google Shape;2170;p82"/>
            <p:cNvSpPr/>
            <p:nvPr/>
          </p:nvSpPr>
          <p:spPr>
            <a:xfrm>
              <a:off x="7408445" y="2877475"/>
              <a:ext cx="113700" cy="264472"/>
            </a:xfrm>
            <a:custGeom>
              <a:rect b="b" l="l" r="r" t="t"/>
              <a:pathLst>
                <a:path extrusionOk="0" h="7441" w="3199">
                  <a:moveTo>
                    <a:pt x="2318" y="1"/>
                  </a:moveTo>
                  <a:cubicBezTo>
                    <a:pt x="2133" y="94"/>
                    <a:pt x="2133" y="186"/>
                    <a:pt x="2133" y="302"/>
                  </a:cubicBezTo>
                  <a:cubicBezTo>
                    <a:pt x="2805" y="2620"/>
                    <a:pt x="2133" y="5030"/>
                    <a:pt x="394" y="6768"/>
                  </a:cubicBezTo>
                  <a:lnTo>
                    <a:pt x="93" y="7046"/>
                  </a:lnTo>
                  <a:cubicBezTo>
                    <a:pt x="0" y="7139"/>
                    <a:pt x="0" y="7139"/>
                    <a:pt x="0" y="7255"/>
                  </a:cubicBezTo>
                  <a:cubicBezTo>
                    <a:pt x="0" y="7347"/>
                    <a:pt x="93" y="7440"/>
                    <a:pt x="209" y="7440"/>
                  </a:cubicBezTo>
                  <a:cubicBezTo>
                    <a:pt x="302" y="7440"/>
                    <a:pt x="302" y="7440"/>
                    <a:pt x="394" y="7347"/>
                  </a:cubicBezTo>
                  <a:lnTo>
                    <a:pt x="673" y="7046"/>
                  </a:lnTo>
                  <a:cubicBezTo>
                    <a:pt x="2527" y="5215"/>
                    <a:pt x="3199" y="2620"/>
                    <a:pt x="2527" y="186"/>
                  </a:cubicBezTo>
                  <a:cubicBezTo>
                    <a:pt x="2527" y="94"/>
                    <a:pt x="2411" y="1"/>
                    <a:pt x="2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82"/>
            <p:cNvSpPr/>
            <p:nvPr/>
          </p:nvSpPr>
          <p:spPr>
            <a:xfrm>
              <a:off x="7278285" y="3183077"/>
              <a:ext cx="34654" cy="17345"/>
            </a:xfrm>
            <a:custGeom>
              <a:rect b="b" l="l" r="r" t="t"/>
              <a:pathLst>
                <a:path extrusionOk="0" h="488" w="975">
                  <a:moveTo>
                    <a:pt x="766" y="1"/>
                  </a:moveTo>
                  <a:cubicBezTo>
                    <a:pt x="580" y="1"/>
                    <a:pt x="395" y="94"/>
                    <a:pt x="186" y="94"/>
                  </a:cubicBezTo>
                  <a:cubicBezTo>
                    <a:pt x="93" y="94"/>
                    <a:pt x="1" y="186"/>
                    <a:pt x="1" y="279"/>
                  </a:cubicBezTo>
                  <a:cubicBezTo>
                    <a:pt x="1" y="395"/>
                    <a:pt x="93" y="488"/>
                    <a:pt x="186" y="488"/>
                  </a:cubicBezTo>
                  <a:cubicBezTo>
                    <a:pt x="395" y="488"/>
                    <a:pt x="673" y="395"/>
                    <a:pt x="858" y="395"/>
                  </a:cubicBezTo>
                  <a:cubicBezTo>
                    <a:pt x="974" y="395"/>
                    <a:pt x="974" y="279"/>
                    <a:pt x="974" y="94"/>
                  </a:cubicBezTo>
                  <a:cubicBezTo>
                    <a:pt x="974" y="1"/>
                    <a:pt x="858" y="1"/>
                    <a:pt x="7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82"/>
            <p:cNvSpPr/>
            <p:nvPr/>
          </p:nvSpPr>
          <p:spPr>
            <a:xfrm>
              <a:off x="7072346" y="3115544"/>
              <a:ext cx="168080" cy="84875"/>
            </a:xfrm>
            <a:custGeom>
              <a:rect b="b" l="l" r="r" t="t"/>
              <a:pathLst>
                <a:path extrusionOk="0" h="2388" w="4729">
                  <a:moveTo>
                    <a:pt x="236" y="0"/>
                  </a:moveTo>
                  <a:cubicBezTo>
                    <a:pt x="186" y="0"/>
                    <a:pt x="140" y="24"/>
                    <a:pt x="94" y="70"/>
                  </a:cubicBezTo>
                  <a:cubicBezTo>
                    <a:pt x="1" y="163"/>
                    <a:pt x="1" y="255"/>
                    <a:pt x="94" y="348"/>
                  </a:cubicBezTo>
                  <a:cubicBezTo>
                    <a:pt x="1252" y="1507"/>
                    <a:pt x="2805" y="2295"/>
                    <a:pt x="4451" y="2388"/>
                  </a:cubicBezTo>
                  <a:cubicBezTo>
                    <a:pt x="4636" y="2388"/>
                    <a:pt x="4729" y="2295"/>
                    <a:pt x="4729" y="2179"/>
                  </a:cubicBezTo>
                  <a:cubicBezTo>
                    <a:pt x="4729" y="2086"/>
                    <a:pt x="4636" y="1994"/>
                    <a:pt x="4543" y="1994"/>
                  </a:cubicBezTo>
                  <a:cubicBezTo>
                    <a:pt x="2898" y="1901"/>
                    <a:pt x="1438" y="1229"/>
                    <a:pt x="395" y="70"/>
                  </a:cubicBezTo>
                  <a:cubicBezTo>
                    <a:pt x="337" y="24"/>
                    <a:pt x="285" y="0"/>
                    <a:pt x="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82"/>
            <p:cNvSpPr/>
            <p:nvPr/>
          </p:nvSpPr>
          <p:spPr>
            <a:xfrm>
              <a:off x="7346670" y="3156739"/>
              <a:ext cx="34618" cy="23103"/>
            </a:xfrm>
            <a:custGeom>
              <a:rect b="b" l="l" r="r" t="t"/>
              <a:pathLst>
                <a:path extrusionOk="0" h="650" w="974">
                  <a:moveTo>
                    <a:pt x="832" y="0"/>
                  </a:moveTo>
                  <a:cubicBezTo>
                    <a:pt x="782" y="0"/>
                    <a:pt x="730" y="23"/>
                    <a:pt x="672" y="70"/>
                  </a:cubicBezTo>
                  <a:cubicBezTo>
                    <a:pt x="487" y="162"/>
                    <a:pt x="302" y="255"/>
                    <a:pt x="93" y="255"/>
                  </a:cubicBezTo>
                  <a:cubicBezTo>
                    <a:pt x="93" y="348"/>
                    <a:pt x="0" y="348"/>
                    <a:pt x="0" y="441"/>
                  </a:cubicBezTo>
                  <a:cubicBezTo>
                    <a:pt x="0" y="556"/>
                    <a:pt x="93" y="649"/>
                    <a:pt x="209" y="649"/>
                  </a:cubicBezTo>
                  <a:lnTo>
                    <a:pt x="302" y="649"/>
                  </a:lnTo>
                  <a:cubicBezTo>
                    <a:pt x="487" y="556"/>
                    <a:pt x="672" y="441"/>
                    <a:pt x="881" y="348"/>
                  </a:cubicBezTo>
                  <a:cubicBezTo>
                    <a:pt x="974" y="348"/>
                    <a:pt x="974" y="162"/>
                    <a:pt x="974" y="70"/>
                  </a:cubicBezTo>
                  <a:cubicBezTo>
                    <a:pt x="927" y="23"/>
                    <a:pt x="881" y="0"/>
                    <a:pt x="8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82"/>
            <p:cNvSpPr/>
            <p:nvPr/>
          </p:nvSpPr>
          <p:spPr>
            <a:xfrm>
              <a:off x="6989992" y="2697661"/>
              <a:ext cx="446485" cy="282812"/>
            </a:xfrm>
            <a:custGeom>
              <a:rect b="b" l="l" r="r" t="t"/>
              <a:pathLst>
                <a:path extrusionOk="0" h="7957" w="12562">
                  <a:moveTo>
                    <a:pt x="7451" y="1"/>
                  </a:moveTo>
                  <a:cubicBezTo>
                    <a:pt x="7223" y="1"/>
                    <a:pt x="6995" y="11"/>
                    <a:pt x="6768" y="31"/>
                  </a:cubicBezTo>
                  <a:cubicBezTo>
                    <a:pt x="2805" y="425"/>
                    <a:pt x="0" y="3901"/>
                    <a:pt x="394" y="7771"/>
                  </a:cubicBezTo>
                  <a:cubicBezTo>
                    <a:pt x="394" y="7864"/>
                    <a:pt x="487" y="7957"/>
                    <a:pt x="580" y="7957"/>
                  </a:cubicBezTo>
                  <a:cubicBezTo>
                    <a:pt x="673" y="7957"/>
                    <a:pt x="765" y="7864"/>
                    <a:pt x="765" y="7771"/>
                  </a:cubicBezTo>
                  <a:cubicBezTo>
                    <a:pt x="580" y="5732"/>
                    <a:pt x="1252" y="3716"/>
                    <a:pt x="2712" y="2348"/>
                  </a:cubicBezTo>
                  <a:cubicBezTo>
                    <a:pt x="4010" y="1051"/>
                    <a:pt x="5719" y="402"/>
                    <a:pt x="7431" y="402"/>
                  </a:cubicBezTo>
                  <a:cubicBezTo>
                    <a:pt x="9143" y="402"/>
                    <a:pt x="10858" y="1051"/>
                    <a:pt x="12167" y="2348"/>
                  </a:cubicBezTo>
                  <a:cubicBezTo>
                    <a:pt x="12214" y="2406"/>
                    <a:pt x="12260" y="2435"/>
                    <a:pt x="12306" y="2435"/>
                  </a:cubicBezTo>
                  <a:cubicBezTo>
                    <a:pt x="12353" y="2435"/>
                    <a:pt x="12399" y="2406"/>
                    <a:pt x="12446" y="2348"/>
                  </a:cubicBezTo>
                  <a:cubicBezTo>
                    <a:pt x="12561" y="2256"/>
                    <a:pt x="12561" y="2163"/>
                    <a:pt x="12446" y="2070"/>
                  </a:cubicBezTo>
                  <a:cubicBezTo>
                    <a:pt x="11164" y="685"/>
                    <a:pt x="9329" y="1"/>
                    <a:pt x="74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82"/>
            <p:cNvSpPr/>
            <p:nvPr/>
          </p:nvSpPr>
          <p:spPr>
            <a:xfrm>
              <a:off x="7363980" y="2709461"/>
              <a:ext cx="72507" cy="71689"/>
            </a:xfrm>
            <a:custGeom>
              <a:rect b="b" l="l" r="r" t="t"/>
              <a:pathLst>
                <a:path extrusionOk="0" h="2017" w="2040">
                  <a:moveTo>
                    <a:pt x="1831" y="0"/>
                  </a:moveTo>
                  <a:cubicBezTo>
                    <a:pt x="1645" y="0"/>
                    <a:pt x="1645" y="93"/>
                    <a:pt x="1645" y="278"/>
                  </a:cubicBezTo>
                  <a:lnTo>
                    <a:pt x="1645" y="1646"/>
                  </a:lnTo>
                  <a:lnTo>
                    <a:pt x="185" y="1646"/>
                  </a:lnTo>
                  <a:cubicBezTo>
                    <a:pt x="93" y="1646"/>
                    <a:pt x="0" y="1738"/>
                    <a:pt x="0" y="1831"/>
                  </a:cubicBezTo>
                  <a:cubicBezTo>
                    <a:pt x="0" y="2016"/>
                    <a:pt x="93" y="2016"/>
                    <a:pt x="185" y="2016"/>
                  </a:cubicBezTo>
                  <a:lnTo>
                    <a:pt x="1831" y="2016"/>
                  </a:lnTo>
                  <a:cubicBezTo>
                    <a:pt x="1924" y="2016"/>
                    <a:pt x="2039" y="2016"/>
                    <a:pt x="2039" y="1831"/>
                  </a:cubicBezTo>
                  <a:lnTo>
                    <a:pt x="2039" y="278"/>
                  </a:lnTo>
                  <a:cubicBezTo>
                    <a:pt x="2039" y="93"/>
                    <a:pt x="1924" y="0"/>
                    <a:pt x="1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82"/>
            <p:cNvSpPr/>
            <p:nvPr/>
          </p:nvSpPr>
          <p:spPr>
            <a:xfrm>
              <a:off x="7072346" y="3114727"/>
              <a:ext cx="71725" cy="71689"/>
            </a:xfrm>
            <a:custGeom>
              <a:rect b="b" l="l" r="r" t="t"/>
              <a:pathLst>
                <a:path extrusionOk="0" h="2017" w="2018">
                  <a:moveTo>
                    <a:pt x="186" y="0"/>
                  </a:moveTo>
                  <a:cubicBezTo>
                    <a:pt x="94" y="0"/>
                    <a:pt x="1" y="93"/>
                    <a:pt x="1" y="278"/>
                  </a:cubicBezTo>
                  <a:lnTo>
                    <a:pt x="1" y="1831"/>
                  </a:lnTo>
                  <a:cubicBezTo>
                    <a:pt x="1" y="2017"/>
                    <a:pt x="94" y="2017"/>
                    <a:pt x="186" y="2017"/>
                  </a:cubicBezTo>
                  <a:cubicBezTo>
                    <a:pt x="395" y="2017"/>
                    <a:pt x="488" y="2017"/>
                    <a:pt x="488" y="1831"/>
                  </a:cubicBezTo>
                  <a:lnTo>
                    <a:pt x="488" y="464"/>
                  </a:lnTo>
                  <a:lnTo>
                    <a:pt x="1832" y="464"/>
                  </a:lnTo>
                  <a:cubicBezTo>
                    <a:pt x="1925" y="464"/>
                    <a:pt x="2017" y="371"/>
                    <a:pt x="2017" y="278"/>
                  </a:cubicBezTo>
                  <a:cubicBezTo>
                    <a:pt x="2017" y="93"/>
                    <a:pt x="1925" y="0"/>
                    <a:pt x="18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82"/>
            <p:cNvSpPr/>
            <p:nvPr/>
          </p:nvSpPr>
          <p:spPr>
            <a:xfrm>
              <a:off x="7092962" y="2781117"/>
              <a:ext cx="322939" cy="326209"/>
            </a:xfrm>
            <a:custGeom>
              <a:rect b="b" l="l" r="r" t="t"/>
              <a:pathLst>
                <a:path extrusionOk="0" h="9178" w="9086">
                  <a:moveTo>
                    <a:pt x="5029" y="394"/>
                  </a:moveTo>
                  <a:lnTo>
                    <a:pt x="5029" y="974"/>
                  </a:lnTo>
                  <a:cubicBezTo>
                    <a:pt x="5029" y="1066"/>
                    <a:pt x="5122" y="1066"/>
                    <a:pt x="5215" y="1159"/>
                  </a:cubicBezTo>
                  <a:cubicBezTo>
                    <a:pt x="5701" y="1159"/>
                    <a:pt x="6072" y="1368"/>
                    <a:pt x="6466" y="1646"/>
                  </a:cubicBezTo>
                  <a:cubicBezTo>
                    <a:pt x="6513" y="1692"/>
                    <a:pt x="6559" y="1715"/>
                    <a:pt x="6608" y="1715"/>
                  </a:cubicBezTo>
                  <a:cubicBezTo>
                    <a:pt x="6657" y="1715"/>
                    <a:pt x="6710" y="1692"/>
                    <a:pt x="6768" y="1646"/>
                  </a:cubicBezTo>
                  <a:lnTo>
                    <a:pt x="7138" y="1368"/>
                  </a:lnTo>
                  <a:lnTo>
                    <a:pt x="7810" y="1947"/>
                  </a:lnTo>
                  <a:lnTo>
                    <a:pt x="7440" y="2318"/>
                  </a:lnTo>
                  <a:lnTo>
                    <a:pt x="7440" y="2619"/>
                  </a:lnTo>
                  <a:cubicBezTo>
                    <a:pt x="7718" y="3013"/>
                    <a:pt x="7926" y="3477"/>
                    <a:pt x="8019" y="3871"/>
                  </a:cubicBezTo>
                  <a:cubicBezTo>
                    <a:pt x="8019" y="3963"/>
                    <a:pt x="8112" y="4056"/>
                    <a:pt x="8204" y="4056"/>
                  </a:cubicBezTo>
                  <a:lnTo>
                    <a:pt x="8691" y="4172"/>
                  </a:lnTo>
                  <a:lnTo>
                    <a:pt x="8691" y="5029"/>
                  </a:lnTo>
                  <a:lnTo>
                    <a:pt x="8204" y="5122"/>
                  </a:lnTo>
                  <a:cubicBezTo>
                    <a:pt x="8112" y="5122"/>
                    <a:pt x="8019" y="5122"/>
                    <a:pt x="8019" y="5215"/>
                  </a:cubicBezTo>
                  <a:cubicBezTo>
                    <a:pt x="7926" y="5701"/>
                    <a:pt x="7718" y="6188"/>
                    <a:pt x="7440" y="6582"/>
                  </a:cubicBezTo>
                  <a:lnTo>
                    <a:pt x="7440" y="6768"/>
                  </a:lnTo>
                  <a:lnTo>
                    <a:pt x="7810" y="7162"/>
                  </a:lnTo>
                  <a:lnTo>
                    <a:pt x="7138" y="7834"/>
                  </a:lnTo>
                  <a:lnTo>
                    <a:pt x="6768" y="7532"/>
                  </a:lnTo>
                  <a:cubicBezTo>
                    <a:pt x="6710" y="7486"/>
                    <a:pt x="6657" y="7463"/>
                    <a:pt x="6608" y="7463"/>
                  </a:cubicBezTo>
                  <a:cubicBezTo>
                    <a:pt x="6559" y="7463"/>
                    <a:pt x="6513" y="7486"/>
                    <a:pt x="6466" y="7532"/>
                  </a:cubicBezTo>
                  <a:cubicBezTo>
                    <a:pt x="6072" y="7741"/>
                    <a:pt x="5701" y="7926"/>
                    <a:pt x="5215" y="8019"/>
                  </a:cubicBezTo>
                  <a:cubicBezTo>
                    <a:pt x="5122" y="8019"/>
                    <a:pt x="5029" y="8112"/>
                    <a:pt x="5029" y="8228"/>
                  </a:cubicBezTo>
                  <a:lnTo>
                    <a:pt x="5029" y="8691"/>
                  </a:lnTo>
                  <a:lnTo>
                    <a:pt x="4056" y="8691"/>
                  </a:lnTo>
                  <a:lnTo>
                    <a:pt x="4056" y="8228"/>
                  </a:lnTo>
                  <a:cubicBezTo>
                    <a:pt x="4056" y="8112"/>
                    <a:pt x="3963" y="8019"/>
                    <a:pt x="3871" y="8019"/>
                  </a:cubicBezTo>
                  <a:cubicBezTo>
                    <a:pt x="3384" y="7926"/>
                    <a:pt x="2990" y="7741"/>
                    <a:pt x="2596" y="7532"/>
                  </a:cubicBezTo>
                  <a:cubicBezTo>
                    <a:pt x="2550" y="7486"/>
                    <a:pt x="2503" y="7463"/>
                    <a:pt x="2457" y="7463"/>
                  </a:cubicBezTo>
                  <a:cubicBezTo>
                    <a:pt x="2411" y="7463"/>
                    <a:pt x="2364" y="7486"/>
                    <a:pt x="2318" y="7532"/>
                  </a:cubicBezTo>
                  <a:lnTo>
                    <a:pt x="1924" y="7834"/>
                  </a:lnTo>
                  <a:lnTo>
                    <a:pt x="1252" y="7162"/>
                  </a:lnTo>
                  <a:lnTo>
                    <a:pt x="1646" y="6768"/>
                  </a:lnTo>
                  <a:lnTo>
                    <a:pt x="1646" y="6582"/>
                  </a:lnTo>
                  <a:cubicBezTo>
                    <a:pt x="1345" y="6188"/>
                    <a:pt x="1159" y="5701"/>
                    <a:pt x="1066" y="5215"/>
                  </a:cubicBezTo>
                  <a:cubicBezTo>
                    <a:pt x="1066" y="5122"/>
                    <a:pt x="974" y="5122"/>
                    <a:pt x="858" y="5122"/>
                  </a:cubicBezTo>
                  <a:lnTo>
                    <a:pt x="394" y="5029"/>
                  </a:lnTo>
                  <a:lnTo>
                    <a:pt x="394" y="4172"/>
                  </a:lnTo>
                  <a:lnTo>
                    <a:pt x="858" y="4056"/>
                  </a:lnTo>
                  <a:cubicBezTo>
                    <a:pt x="974" y="4056"/>
                    <a:pt x="1066" y="3963"/>
                    <a:pt x="1066" y="3871"/>
                  </a:cubicBezTo>
                  <a:cubicBezTo>
                    <a:pt x="1159" y="3477"/>
                    <a:pt x="1345" y="3013"/>
                    <a:pt x="1646" y="2619"/>
                  </a:cubicBezTo>
                  <a:lnTo>
                    <a:pt x="1646" y="2318"/>
                  </a:lnTo>
                  <a:lnTo>
                    <a:pt x="1252" y="1947"/>
                  </a:lnTo>
                  <a:lnTo>
                    <a:pt x="1924" y="1368"/>
                  </a:lnTo>
                  <a:lnTo>
                    <a:pt x="2318" y="1646"/>
                  </a:lnTo>
                  <a:cubicBezTo>
                    <a:pt x="2364" y="1692"/>
                    <a:pt x="2411" y="1715"/>
                    <a:pt x="2457" y="1715"/>
                  </a:cubicBezTo>
                  <a:cubicBezTo>
                    <a:pt x="2503" y="1715"/>
                    <a:pt x="2550" y="1692"/>
                    <a:pt x="2596" y="1646"/>
                  </a:cubicBezTo>
                  <a:cubicBezTo>
                    <a:pt x="2990" y="1368"/>
                    <a:pt x="3384" y="1159"/>
                    <a:pt x="3871" y="1159"/>
                  </a:cubicBezTo>
                  <a:cubicBezTo>
                    <a:pt x="3963" y="1066"/>
                    <a:pt x="4056" y="1066"/>
                    <a:pt x="4056" y="974"/>
                  </a:cubicBezTo>
                  <a:lnTo>
                    <a:pt x="4056" y="394"/>
                  </a:lnTo>
                  <a:close/>
                  <a:moveTo>
                    <a:pt x="4056" y="0"/>
                  </a:moveTo>
                  <a:cubicBezTo>
                    <a:pt x="3871" y="0"/>
                    <a:pt x="3662" y="116"/>
                    <a:pt x="3662" y="302"/>
                  </a:cubicBezTo>
                  <a:lnTo>
                    <a:pt x="3662" y="788"/>
                  </a:lnTo>
                  <a:cubicBezTo>
                    <a:pt x="3175" y="881"/>
                    <a:pt x="2805" y="974"/>
                    <a:pt x="2503" y="1275"/>
                  </a:cubicBezTo>
                  <a:lnTo>
                    <a:pt x="2132" y="974"/>
                  </a:lnTo>
                  <a:cubicBezTo>
                    <a:pt x="2075" y="927"/>
                    <a:pt x="1999" y="904"/>
                    <a:pt x="1915" y="904"/>
                  </a:cubicBezTo>
                  <a:cubicBezTo>
                    <a:pt x="1831" y="904"/>
                    <a:pt x="1739" y="927"/>
                    <a:pt x="1646" y="974"/>
                  </a:cubicBezTo>
                  <a:lnTo>
                    <a:pt x="974" y="1739"/>
                  </a:lnTo>
                  <a:cubicBezTo>
                    <a:pt x="858" y="1854"/>
                    <a:pt x="765" y="2040"/>
                    <a:pt x="974" y="2133"/>
                  </a:cubicBezTo>
                  <a:lnTo>
                    <a:pt x="1159" y="2526"/>
                  </a:lnTo>
                  <a:cubicBezTo>
                    <a:pt x="974" y="2897"/>
                    <a:pt x="765" y="3291"/>
                    <a:pt x="672" y="3685"/>
                  </a:cubicBezTo>
                  <a:lnTo>
                    <a:pt x="278" y="3778"/>
                  </a:lnTo>
                  <a:cubicBezTo>
                    <a:pt x="93" y="3778"/>
                    <a:pt x="0" y="3871"/>
                    <a:pt x="0" y="4056"/>
                  </a:cubicBezTo>
                  <a:lnTo>
                    <a:pt x="0" y="5122"/>
                  </a:lnTo>
                  <a:cubicBezTo>
                    <a:pt x="0" y="5215"/>
                    <a:pt x="93" y="5423"/>
                    <a:pt x="278" y="5423"/>
                  </a:cubicBezTo>
                  <a:lnTo>
                    <a:pt x="672" y="5516"/>
                  </a:lnTo>
                  <a:cubicBezTo>
                    <a:pt x="765" y="5910"/>
                    <a:pt x="974" y="6281"/>
                    <a:pt x="1159" y="6675"/>
                  </a:cubicBezTo>
                  <a:lnTo>
                    <a:pt x="974" y="6953"/>
                  </a:lnTo>
                  <a:cubicBezTo>
                    <a:pt x="765" y="7162"/>
                    <a:pt x="858" y="7347"/>
                    <a:pt x="974" y="7440"/>
                  </a:cubicBezTo>
                  <a:lnTo>
                    <a:pt x="1646" y="8228"/>
                  </a:lnTo>
                  <a:cubicBezTo>
                    <a:pt x="1739" y="8274"/>
                    <a:pt x="1831" y="8297"/>
                    <a:pt x="1915" y="8297"/>
                  </a:cubicBezTo>
                  <a:cubicBezTo>
                    <a:pt x="1999" y="8297"/>
                    <a:pt x="2075" y="8274"/>
                    <a:pt x="2132" y="8228"/>
                  </a:cubicBezTo>
                  <a:lnTo>
                    <a:pt x="2503" y="7926"/>
                  </a:lnTo>
                  <a:cubicBezTo>
                    <a:pt x="2805" y="8112"/>
                    <a:pt x="3175" y="8320"/>
                    <a:pt x="3662" y="8413"/>
                  </a:cubicBezTo>
                  <a:lnTo>
                    <a:pt x="3662" y="8900"/>
                  </a:lnTo>
                  <a:cubicBezTo>
                    <a:pt x="3662" y="8992"/>
                    <a:pt x="3871" y="9178"/>
                    <a:pt x="4056" y="9178"/>
                  </a:cubicBezTo>
                  <a:lnTo>
                    <a:pt x="5029" y="9178"/>
                  </a:lnTo>
                  <a:cubicBezTo>
                    <a:pt x="5215" y="9178"/>
                    <a:pt x="5400" y="8992"/>
                    <a:pt x="5400" y="8900"/>
                  </a:cubicBezTo>
                  <a:lnTo>
                    <a:pt x="5400" y="8413"/>
                  </a:lnTo>
                  <a:cubicBezTo>
                    <a:pt x="5887" y="8320"/>
                    <a:pt x="6281" y="8112"/>
                    <a:pt x="6559" y="7926"/>
                  </a:cubicBezTo>
                  <a:lnTo>
                    <a:pt x="6953" y="8228"/>
                  </a:lnTo>
                  <a:cubicBezTo>
                    <a:pt x="7046" y="8274"/>
                    <a:pt x="7115" y="8297"/>
                    <a:pt x="7188" y="8297"/>
                  </a:cubicBezTo>
                  <a:cubicBezTo>
                    <a:pt x="7260" y="8297"/>
                    <a:pt x="7335" y="8274"/>
                    <a:pt x="7440" y="8228"/>
                  </a:cubicBezTo>
                  <a:lnTo>
                    <a:pt x="8112" y="7440"/>
                  </a:lnTo>
                  <a:cubicBezTo>
                    <a:pt x="8297" y="7347"/>
                    <a:pt x="8297" y="7162"/>
                    <a:pt x="8204" y="6953"/>
                  </a:cubicBezTo>
                  <a:lnTo>
                    <a:pt x="7926" y="6675"/>
                  </a:lnTo>
                  <a:cubicBezTo>
                    <a:pt x="8112" y="6281"/>
                    <a:pt x="8297" y="5910"/>
                    <a:pt x="8390" y="5516"/>
                  </a:cubicBezTo>
                  <a:lnTo>
                    <a:pt x="8784" y="5423"/>
                  </a:lnTo>
                  <a:cubicBezTo>
                    <a:pt x="8969" y="5423"/>
                    <a:pt x="9085" y="5215"/>
                    <a:pt x="9085" y="5122"/>
                  </a:cubicBezTo>
                  <a:lnTo>
                    <a:pt x="9085" y="4056"/>
                  </a:lnTo>
                  <a:cubicBezTo>
                    <a:pt x="9085" y="3871"/>
                    <a:pt x="8969" y="3778"/>
                    <a:pt x="8784" y="3778"/>
                  </a:cubicBezTo>
                  <a:lnTo>
                    <a:pt x="8390" y="3685"/>
                  </a:lnTo>
                  <a:cubicBezTo>
                    <a:pt x="8297" y="3291"/>
                    <a:pt x="8112" y="2897"/>
                    <a:pt x="7926" y="2526"/>
                  </a:cubicBezTo>
                  <a:lnTo>
                    <a:pt x="8204" y="2133"/>
                  </a:lnTo>
                  <a:cubicBezTo>
                    <a:pt x="8297" y="2040"/>
                    <a:pt x="8297" y="1854"/>
                    <a:pt x="8112" y="1739"/>
                  </a:cubicBezTo>
                  <a:lnTo>
                    <a:pt x="7440" y="974"/>
                  </a:lnTo>
                  <a:cubicBezTo>
                    <a:pt x="7335" y="927"/>
                    <a:pt x="7260" y="904"/>
                    <a:pt x="7188" y="904"/>
                  </a:cubicBezTo>
                  <a:cubicBezTo>
                    <a:pt x="7115" y="904"/>
                    <a:pt x="7046" y="927"/>
                    <a:pt x="6953" y="974"/>
                  </a:cubicBezTo>
                  <a:lnTo>
                    <a:pt x="6559" y="1275"/>
                  </a:lnTo>
                  <a:cubicBezTo>
                    <a:pt x="6281" y="974"/>
                    <a:pt x="5887" y="881"/>
                    <a:pt x="5400" y="788"/>
                  </a:cubicBezTo>
                  <a:lnTo>
                    <a:pt x="5400" y="302"/>
                  </a:lnTo>
                  <a:cubicBezTo>
                    <a:pt x="5400" y="116"/>
                    <a:pt x="5215" y="0"/>
                    <a:pt x="502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82"/>
            <p:cNvSpPr/>
            <p:nvPr/>
          </p:nvSpPr>
          <p:spPr>
            <a:xfrm>
              <a:off x="7158042" y="2847014"/>
              <a:ext cx="191965" cy="191965"/>
            </a:xfrm>
            <a:custGeom>
              <a:rect b="b" l="l" r="r" t="t"/>
              <a:pathLst>
                <a:path extrusionOk="0" h="5401" w="5401">
                  <a:moveTo>
                    <a:pt x="2712" y="464"/>
                  </a:moveTo>
                  <a:cubicBezTo>
                    <a:pt x="3963" y="464"/>
                    <a:pt x="5029" y="1437"/>
                    <a:pt x="5029" y="2689"/>
                  </a:cubicBezTo>
                  <a:cubicBezTo>
                    <a:pt x="5029" y="3940"/>
                    <a:pt x="3963" y="5006"/>
                    <a:pt x="2712" y="5006"/>
                  </a:cubicBezTo>
                  <a:cubicBezTo>
                    <a:pt x="1460" y="5006"/>
                    <a:pt x="394" y="3940"/>
                    <a:pt x="394" y="2689"/>
                  </a:cubicBezTo>
                  <a:cubicBezTo>
                    <a:pt x="394" y="1437"/>
                    <a:pt x="1460" y="464"/>
                    <a:pt x="2712" y="464"/>
                  </a:cubicBezTo>
                  <a:close/>
                  <a:moveTo>
                    <a:pt x="2712" y="0"/>
                  </a:moveTo>
                  <a:cubicBezTo>
                    <a:pt x="1252" y="0"/>
                    <a:pt x="0" y="1252"/>
                    <a:pt x="0" y="2689"/>
                  </a:cubicBezTo>
                  <a:cubicBezTo>
                    <a:pt x="0" y="4241"/>
                    <a:pt x="1252" y="5400"/>
                    <a:pt x="2712" y="5400"/>
                  </a:cubicBezTo>
                  <a:cubicBezTo>
                    <a:pt x="4241" y="5400"/>
                    <a:pt x="5400" y="4241"/>
                    <a:pt x="5400" y="2689"/>
                  </a:cubicBezTo>
                  <a:cubicBezTo>
                    <a:pt x="5400" y="1252"/>
                    <a:pt x="4241" y="0"/>
                    <a:pt x="27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 name="Google Shape;2179;p82"/>
          <p:cNvGrpSpPr/>
          <p:nvPr/>
        </p:nvGrpSpPr>
        <p:grpSpPr>
          <a:xfrm>
            <a:off x="5601449" y="2814628"/>
            <a:ext cx="385572" cy="383062"/>
            <a:chOff x="5929021" y="2695457"/>
            <a:chExt cx="508268" cy="504959"/>
          </a:xfrm>
        </p:grpSpPr>
        <p:sp>
          <p:nvSpPr>
            <p:cNvPr id="2180" name="Google Shape;2180;p82"/>
            <p:cNvSpPr/>
            <p:nvPr/>
          </p:nvSpPr>
          <p:spPr>
            <a:xfrm>
              <a:off x="6196734" y="2695457"/>
              <a:ext cx="151589" cy="123581"/>
            </a:xfrm>
            <a:custGeom>
              <a:rect b="b" l="l" r="r" t="t"/>
              <a:pathLst>
                <a:path extrusionOk="0" h="3477" w="4265">
                  <a:moveTo>
                    <a:pt x="395" y="487"/>
                  </a:moveTo>
                  <a:cubicBezTo>
                    <a:pt x="1646" y="580"/>
                    <a:pt x="2805" y="1066"/>
                    <a:pt x="3778" y="1831"/>
                  </a:cubicBezTo>
                  <a:lnTo>
                    <a:pt x="2620" y="2990"/>
                  </a:lnTo>
                  <a:cubicBezTo>
                    <a:pt x="1947" y="2526"/>
                    <a:pt x="1160" y="2225"/>
                    <a:pt x="395" y="2132"/>
                  </a:cubicBezTo>
                  <a:lnTo>
                    <a:pt x="395" y="487"/>
                  </a:lnTo>
                  <a:close/>
                  <a:moveTo>
                    <a:pt x="209" y="0"/>
                  </a:moveTo>
                  <a:cubicBezTo>
                    <a:pt x="209" y="0"/>
                    <a:pt x="117" y="0"/>
                    <a:pt x="117" y="93"/>
                  </a:cubicBezTo>
                  <a:cubicBezTo>
                    <a:pt x="1" y="93"/>
                    <a:pt x="1" y="209"/>
                    <a:pt x="1" y="209"/>
                  </a:cubicBezTo>
                  <a:lnTo>
                    <a:pt x="1" y="2225"/>
                  </a:lnTo>
                  <a:cubicBezTo>
                    <a:pt x="1" y="2318"/>
                    <a:pt x="117" y="2410"/>
                    <a:pt x="209" y="2526"/>
                  </a:cubicBezTo>
                  <a:cubicBezTo>
                    <a:pt x="1067" y="2619"/>
                    <a:pt x="1855" y="2897"/>
                    <a:pt x="2527" y="3384"/>
                  </a:cubicBezTo>
                  <a:cubicBezTo>
                    <a:pt x="2527" y="3476"/>
                    <a:pt x="2620" y="3476"/>
                    <a:pt x="2620" y="3476"/>
                  </a:cubicBezTo>
                  <a:cubicBezTo>
                    <a:pt x="2712" y="3476"/>
                    <a:pt x="2712" y="3476"/>
                    <a:pt x="2712" y="3384"/>
                  </a:cubicBezTo>
                  <a:lnTo>
                    <a:pt x="4265" y="1947"/>
                  </a:lnTo>
                  <a:cubicBezTo>
                    <a:pt x="4265" y="1831"/>
                    <a:pt x="4265" y="1738"/>
                    <a:pt x="4172" y="1646"/>
                  </a:cubicBezTo>
                  <a:cubicBezTo>
                    <a:pt x="3106" y="672"/>
                    <a:pt x="1646" y="93"/>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82"/>
            <p:cNvSpPr/>
            <p:nvPr/>
          </p:nvSpPr>
          <p:spPr>
            <a:xfrm>
              <a:off x="5929021" y="2963170"/>
              <a:ext cx="240552" cy="237246"/>
            </a:xfrm>
            <a:custGeom>
              <a:rect b="b" l="l" r="r" t="t"/>
              <a:pathLst>
                <a:path extrusionOk="0" h="6675" w="6768">
                  <a:moveTo>
                    <a:pt x="2133" y="394"/>
                  </a:moveTo>
                  <a:cubicBezTo>
                    <a:pt x="2434" y="2619"/>
                    <a:pt x="4172" y="4264"/>
                    <a:pt x="6281" y="4635"/>
                  </a:cubicBezTo>
                  <a:lnTo>
                    <a:pt x="6281" y="6281"/>
                  </a:lnTo>
                  <a:cubicBezTo>
                    <a:pt x="3292" y="5887"/>
                    <a:pt x="789" y="3476"/>
                    <a:pt x="488" y="394"/>
                  </a:cubicBezTo>
                  <a:close/>
                  <a:moveTo>
                    <a:pt x="209" y="0"/>
                  </a:moveTo>
                  <a:cubicBezTo>
                    <a:pt x="117" y="0"/>
                    <a:pt x="1" y="93"/>
                    <a:pt x="1" y="209"/>
                  </a:cubicBezTo>
                  <a:cubicBezTo>
                    <a:pt x="302" y="3685"/>
                    <a:pt x="3106" y="6373"/>
                    <a:pt x="6490" y="6675"/>
                  </a:cubicBezTo>
                  <a:lnTo>
                    <a:pt x="6583" y="6675"/>
                  </a:lnTo>
                  <a:cubicBezTo>
                    <a:pt x="6675" y="6675"/>
                    <a:pt x="6768" y="6675"/>
                    <a:pt x="6768" y="6466"/>
                  </a:cubicBezTo>
                  <a:lnTo>
                    <a:pt x="6768" y="4450"/>
                  </a:lnTo>
                  <a:cubicBezTo>
                    <a:pt x="6768" y="4357"/>
                    <a:pt x="6675" y="4264"/>
                    <a:pt x="6583" y="4264"/>
                  </a:cubicBezTo>
                  <a:cubicBezTo>
                    <a:pt x="4450" y="3963"/>
                    <a:pt x="2712" y="2318"/>
                    <a:pt x="2527" y="209"/>
                  </a:cubicBezTo>
                  <a:cubicBezTo>
                    <a:pt x="2527" y="93"/>
                    <a:pt x="2434" y="93"/>
                    <a:pt x="24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82"/>
            <p:cNvSpPr/>
            <p:nvPr/>
          </p:nvSpPr>
          <p:spPr>
            <a:xfrm>
              <a:off x="5929021" y="2695457"/>
              <a:ext cx="240552" cy="240552"/>
            </a:xfrm>
            <a:custGeom>
              <a:rect b="b" l="l" r="r" t="t"/>
              <a:pathLst>
                <a:path extrusionOk="0" h="6768" w="6768">
                  <a:moveTo>
                    <a:pt x="6281" y="487"/>
                  </a:moveTo>
                  <a:lnTo>
                    <a:pt x="6281" y="2132"/>
                  </a:lnTo>
                  <a:cubicBezTo>
                    <a:pt x="4172" y="2410"/>
                    <a:pt x="2434" y="4149"/>
                    <a:pt x="2133" y="6281"/>
                  </a:cubicBezTo>
                  <a:lnTo>
                    <a:pt x="488" y="6281"/>
                  </a:lnTo>
                  <a:cubicBezTo>
                    <a:pt x="789" y="3198"/>
                    <a:pt x="3292" y="788"/>
                    <a:pt x="6281" y="487"/>
                  </a:cubicBezTo>
                  <a:close/>
                  <a:moveTo>
                    <a:pt x="6490" y="0"/>
                  </a:moveTo>
                  <a:cubicBezTo>
                    <a:pt x="3106" y="301"/>
                    <a:pt x="302" y="3106"/>
                    <a:pt x="1" y="6466"/>
                  </a:cubicBezTo>
                  <a:cubicBezTo>
                    <a:pt x="1" y="6675"/>
                    <a:pt x="117" y="6767"/>
                    <a:pt x="209" y="6767"/>
                  </a:cubicBezTo>
                  <a:lnTo>
                    <a:pt x="2318" y="6767"/>
                  </a:lnTo>
                  <a:cubicBezTo>
                    <a:pt x="2434" y="6767"/>
                    <a:pt x="2527" y="6675"/>
                    <a:pt x="2527" y="6582"/>
                  </a:cubicBezTo>
                  <a:cubicBezTo>
                    <a:pt x="2712" y="4450"/>
                    <a:pt x="4450" y="2712"/>
                    <a:pt x="6583" y="2526"/>
                  </a:cubicBezTo>
                  <a:cubicBezTo>
                    <a:pt x="6583" y="2410"/>
                    <a:pt x="6675" y="2410"/>
                    <a:pt x="6675" y="2410"/>
                  </a:cubicBezTo>
                  <a:cubicBezTo>
                    <a:pt x="6768" y="2318"/>
                    <a:pt x="6768" y="2318"/>
                    <a:pt x="6768" y="2225"/>
                  </a:cubicBezTo>
                  <a:lnTo>
                    <a:pt x="6768" y="209"/>
                  </a:lnTo>
                  <a:cubicBezTo>
                    <a:pt x="6768" y="93"/>
                    <a:pt x="6675" y="0"/>
                    <a:pt x="64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82"/>
            <p:cNvSpPr/>
            <p:nvPr/>
          </p:nvSpPr>
          <p:spPr>
            <a:xfrm>
              <a:off x="6361478" y="3084231"/>
              <a:ext cx="31348" cy="33836"/>
            </a:xfrm>
            <a:custGeom>
              <a:rect b="b" l="l" r="r" t="t"/>
              <a:pathLst>
                <a:path extrusionOk="0" h="952" w="882">
                  <a:moveTo>
                    <a:pt x="603" y="1"/>
                  </a:moveTo>
                  <a:cubicBezTo>
                    <a:pt x="540" y="1"/>
                    <a:pt x="487" y="24"/>
                    <a:pt x="487" y="70"/>
                  </a:cubicBezTo>
                  <a:cubicBezTo>
                    <a:pt x="302" y="279"/>
                    <a:pt x="209" y="464"/>
                    <a:pt x="117" y="557"/>
                  </a:cubicBezTo>
                  <a:cubicBezTo>
                    <a:pt x="1" y="650"/>
                    <a:pt x="1" y="650"/>
                    <a:pt x="1" y="742"/>
                  </a:cubicBezTo>
                  <a:cubicBezTo>
                    <a:pt x="1" y="858"/>
                    <a:pt x="117" y="951"/>
                    <a:pt x="209" y="951"/>
                  </a:cubicBezTo>
                  <a:cubicBezTo>
                    <a:pt x="302" y="951"/>
                    <a:pt x="395" y="858"/>
                    <a:pt x="395" y="858"/>
                  </a:cubicBezTo>
                  <a:cubicBezTo>
                    <a:pt x="487" y="650"/>
                    <a:pt x="696" y="557"/>
                    <a:pt x="789" y="372"/>
                  </a:cubicBezTo>
                  <a:cubicBezTo>
                    <a:pt x="881" y="279"/>
                    <a:pt x="789" y="70"/>
                    <a:pt x="789" y="70"/>
                  </a:cubicBezTo>
                  <a:cubicBezTo>
                    <a:pt x="742" y="24"/>
                    <a:pt x="667" y="1"/>
                    <a:pt x="6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82"/>
            <p:cNvSpPr/>
            <p:nvPr/>
          </p:nvSpPr>
          <p:spPr>
            <a:xfrm>
              <a:off x="6196734" y="2963170"/>
              <a:ext cx="240552" cy="237246"/>
            </a:xfrm>
            <a:custGeom>
              <a:rect b="b" l="l" r="r" t="t"/>
              <a:pathLst>
                <a:path extrusionOk="0" h="6675" w="6768">
                  <a:moveTo>
                    <a:pt x="4450" y="0"/>
                  </a:moveTo>
                  <a:cubicBezTo>
                    <a:pt x="4358" y="0"/>
                    <a:pt x="4265" y="93"/>
                    <a:pt x="4265" y="209"/>
                  </a:cubicBezTo>
                  <a:cubicBezTo>
                    <a:pt x="3964" y="2318"/>
                    <a:pt x="2318" y="3963"/>
                    <a:pt x="209" y="4264"/>
                  </a:cubicBezTo>
                  <a:cubicBezTo>
                    <a:pt x="117" y="4264"/>
                    <a:pt x="117" y="4264"/>
                    <a:pt x="117" y="4357"/>
                  </a:cubicBezTo>
                  <a:cubicBezTo>
                    <a:pt x="1" y="4357"/>
                    <a:pt x="1" y="4450"/>
                    <a:pt x="1" y="4542"/>
                  </a:cubicBezTo>
                  <a:lnTo>
                    <a:pt x="1" y="6466"/>
                  </a:lnTo>
                  <a:cubicBezTo>
                    <a:pt x="1" y="6675"/>
                    <a:pt x="117" y="6675"/>
                    <a:pt x="209" y="6675"/>
                  </a:cubicBezTo>
                  <a:cubicBezTo>
                    <a:pt x="881" y="6675"/>
                    <a:pt x="1461" y="6466"/>
                    <a:pt x="2133" y="6281"/>
                  </a:cubicBezTo>
                  <a:cubicBezTo>
                    <a:pt x="2226" y="6281"/>
                    <a:pt x="2226" y="6188"/>
                    <a:pt x="2226" y="6002"/>
                  </a:cubicBezTo>
                  <a:cubicBezTo>
                    <a:pt x="2133" y="5887"/>
                    <a:pt x="2040" y="5887"/>
                    <a:pt x="1947" y="5887"/>
                  </a:cubicBezTo>
                  <a:cubicBezTo>
                    <a:pt x="1461" y="6095"/>
                    <a:pt x="974" y="6188"/>
                    <a:pt x="395" y="6281"/>
                  </a:cubicBezTo>
                  <a:lnTo>
                    <a:pt x="395" y="4635"/>
                  </a:lnTo>
                  <a:cubicBezTo>
                    <a:pt x="2620" y="4264"/>
                    <a:pt x="4265" y="2619"/>
                    <a:pt x="4636" y="394"/>
                  </a:cubicBezTo>
                  <a:lnTo>
                    <a:pt x="6281" y="394"/>
                  </a:lnTo>
                  <a:cubicBezTo>
                    <a:pt x="6189" y="1066"/>
                    <a:pt x="6096" y="1646"/>
                    <a:pt x="5795" y="2225"/>
                  </a:cubicBezTo>
                  <a:cubicBezTo>
                    <a:pt x="5795" y="2318"/>
                    <a:pt x="5795" y="2410"/>
                    <a:pt x="5910" y="2526"/>
                  </a:cubicBezTo>
                  <a:cubicBezTo>
                    <a:pt x="6003" y="2526"/>
                    <a:pt x="6189" y="2526"/>
                    <a:pt x="6189" y="2410"/>
                  </a:cubicBezTo>
                  <a:cubicBezTo>
                    <a:pt x="6490" y="1738"/>
                    <a:pt x="6675" y="973"/>
                    <a:pt x="6768" y="209"/>
                  </a:cubicBezTo>
                  <a:cubicBezTo>
                    <a:pt x="6768" y="93"/>
                    <a:pt x="6675" y="0"/>
                    <a:pt x="64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82"/>
            <p:cNvSpPr/>
            <p:nvPr/>
          </p:nvSpPr>
          <p:spPr>
            <a:xfrm>
              <a:off x="6307132" y="3137261"/>
              <a:ext cx="33801" cy="25271"/>
            </a:xfrm>
            <a:custGeom>
              <a:rect b="b" l="l" r="r" t="t"/>
              <a:pathLst>
                <a:path extrusionOk="0" h="711" w="951">
                  <a:moveTo>
                    <a:pt x="678" y="0"/>
                  </a:moveTo>
                  <a:cubicBezTo>
                    <a:pt x="642" y="0"/>
                    <a:pt x="607" y="11"/>
                    <a:pt x="580" y="38"/>
                  </a:cubicBezTo>
                  <a:cubicBezTo>
                    <a:pt x="487" y="131"/>
                    <a:pt x="278" y="317"/>
                    <a:pt x="93" y="409"/>
                  </a:cubicBezTo>
                  <a:lnTo>
                    <a:pt x="0" y="525"/>
                  </a:lnTo>
                  <a:cubicBezTo>
                    <a:pt x="0" y="710"/>
                    <a:pt x="93" y="710"/>
                    <a:pt x="278" y="710"/>
                  </a:cubicBezTo>
                  <a:lnTo>
                    <a:pt x="371" y="710"/>
                  </a:lnTo>
                  <a:cubicBezTo>
                    <a:pt x="487" y="618"/>
                    <a:pt x="672" y="525"/>
                    <a:pt x="858" y="317"/>
                  </a:cubicBezTo>
                  <a:cubicBezTo>
                    <a:pt x="950" y="317"/>
                    <a:pt x="950" y="131"/>
                    <a:pt x="858" y="131"/>
                  </a:cubicBezTo>
                  <a:cubicBezTo>
                    <a:pt x="858" y="66"/>
                    <a:pt x="765" y="0"/>
                    <a:pt x="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82"/>
            <p:cNvSpPr/>
            <p:nvPr/>
          </p:nvSpPr>
          <p:spPr>
            <a:xfrm>
              <a:off x="6313708" y="2785240"/>
              <a:ext cx="123581" cy="150771"/>
            </a:xfrm>
            <a:custGeom>
              <a:rect b="b" l="l" r="r" t="t"/>
              <a:pathLst>
                <a:path extrusionOk="0" h="4242" w="3477">
                  <a:moveTo>
                    <a:pt x="1646" y="464"/>
                  </a:moveTo>
                  <a:cubicBezTo>
                    <a:pt x="2411" y="1437"/>
                    <a:pt x="2898" y="2596"/>
                    <a:pt x="2990" y="3755"/>
                  </a:cubicBezTo>
                  <a:lnTo>
                    <a:pt x="1345" y="3755"/>
                  </a:lnTo>
                  <a:cubicBezTo>
                    <a:pt x="1252" y="2990"/>
                    <a:pt x="974" y="2318"/>
                    <a:pt x="487" y="1623"/>
                  </a:cubicBezTo>
                  <a:lnTo>
                    <a:pt x="1646" y="464"/>
                  </a:lnTo>
                  <a:close/>
                  <a:moveTo>
                    <a:pt x="1461" y="0"/>
                  </a:moveTo>
                  <a:lnTo>
                    <a:pt x="93" y="1437"/>
                  </a:lnTo>
                  <a:lnTo>
                    <a:pt x="1" y="1437"/>
                  </a:lnTo>
                  <a:lnTo>
                    <a:pt x="1" y="1738"/>
                  </a:lnTo>
                  <a:cubicBezTo>
                    <a:pt x="580" y="2410"/>
                    <a:pt x="881" y="3175"/>
                    <a:pt x="974" y="4056"/>
                  </a:cubicBezTo>
                  <a:cubicBezTo>
                    <a:pt x="974" y="4149"/>
                    <a:pt x="1067" y="4241"/>
                    <a:pt x="1159" y="4241"/>
                  </a:cubicBezTo>
                  <a:lnTo>
                    <a:pt x="3292" y="4241"/>
                  </a:lnTo>
                  <a:cubicBezTo>
                    <a:pt x="3384" y="4149"/>
                    <a:pt x="3477" y="4056"/>
                    <a:pt x="3477" y="3940"/>
                  </a:cubicBezTo>
                  <a:cubicBezTo>
                    <a:pt x="3292" y="2503"/>
                    <a:pt x="2712" y="1159"/>
                    <a:pt x="18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82"/>
            <p:cNvSpPr/>
            <p:nvPr/>
          </p:nvSpPr>
          <p:spPr>
            <a:xfrm>
              <a:off x="6118503" y="2880780"/>
              <a:ext cx="154041" cy="147466"/>
            </a:xfrm>
            <a:custGeom>
              <a:rect b="b" l="l" r="r" t="t"/>
              <a:pathLst>
                <a:path extrusionOk="0" h="4149" w="4334">
                  <a:moveTo>
                    <a:pt x="186" y="1"/>
                  </a:moveTo>
                  <a:cubicBezTo>
                    <a:pt x="93" y="1"/>
                    <a:pt x="0" y="93"/>
                    <a:pt x="0" y="302"/>
                  </a:cubicBezTo>
                  <a:cubicBezTo>
                    <a:pt x="0" y="302"/>
                    <a:pt x="278" y="3477"/>
                    <a:pt x="4148" y="4149"/>
                  </a:cubicBezTo>
                  <a:cubicBezTo>
                    <a:pt x="4241" y="4149"/>
                    <a:pt x="4334" y="4056"/>
                    <a:pt x="4334" y="3964"/>
                  </a:cubicBezTo>
                  <a:cubicBezTo>
                    <a:pt x="4334" y="3871"/>
                    <a:pt x="4334" y="3778"/>
                    <a:pt x="4241" y="3685"/>
                  </a:cubicBezTo>
                  <a:cubicBezTo>
                    <a:pt x="672" y="3106"/>
                    <a:pt x="371" y="395"/>
                    <a:pt x="371" y="209"/>
                  </a:cubicBezTo>
                  <a:cubicBezTo>
                    <a:pt x="371" y="93"/>
                    <a:pt x="278"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82"/>
            <p:cNvSpPr/>
            <p:nvPr/>
          </p:nvSpPr>
          <p:spPr>
            <a:xfrm>
              <a:off x="6093765" y="2881598"/>
              <a:ext cx="86546" cy="60991"/>
            </a:xfrm>
            <a:custGeom>
              <a:rect b="b" l="l" r="r" t="t"/>
              <a:pathLst>
                <a:path extrusionOk="0" h="1716" w="2435">
                  <a:moveTo>
                    <a:pt x="835" y="1"/>
                  </a:moveTo>
                  <a:cubicBezTo>
                    <a:pt x="789" y="1"/>
                    <a:pt x="742" y="24"/>
                    <a:pt x="696" y="70"/>
                  </a:cubicBezTo>
                  <a:lnTo>
                    <a:pt x="1" y="1438"/>
                  </a:lnTo>
                  <a:lnTo>
                    <a:pt x="1" y="1530"/>
                  </a:lnTo>
                  <a:cubicBezTo>
                    <a:pt x="1" y="1623"/>
                    <a:pt x="117" y="1716"/>
                    <a:pt x="209" y="1716"/>
                  </a:cubicBezTo>
                  <a:cubicBezTo>
                    <a:pt x="302" y="1716"/>
                    <a:pt x="302" y="1716"/>
                    <a:pt x="395" y="1623"/>
                  </a:cubicBezTo>
                  <a:lnTo>
                    <a:pt x="974" y="464"/>
                  </a:lnTo>
                  <a:lnTo>
                    <a:pt x="2133" y="1044"/>
                  </a:lnTo>
                  <a:cubicBezTo>
                    <a:pt x="2179" y="1090"/>
                    <a:pt x="2226" y="1113"/>
                    <a:pt x="2260" y="1113"/>
                  </a:cubicBezTo>
                  <a:cubicBezTo>
                    <a:pt x="2295" y="1113"/>
                    <a:pt x="2318" y="1090"/>
                    <a:pt x="2318" y="1044"/>
                  </a:cubicBezTo>
                  <a:cubicBezTo>
                    <a:pt x="2434" y="951"/>
                    <a:pt x="2318" y="766"/>
                    <a:pt x="2226" y="766"/>
                  </a:cubicBezTo>
                  <a:lnTo>
                    <a:pt x="974" y="70"/>
                  </a:lnTo>
                  <a:cubicBezTo>
                    <a:pt x="928" y="24"/>
                    <a:pt x="882" y="1"/>
                    <a:pt x="8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82"/>
            <p:cNvSpPr/>
            <p:nvPr/>
          </p:nvSpPr>
          <p:spPr>
            <a:xfrm>
              <a:off x="6196734" y="2853590"/>
              <a:ext cx="45352" cy="44535"/>
            </a:xfrm>
            <a:custGeom>
              <a:rect b="b" l="l" r="r" t="t"/>
              <a:pathLst>
                <a:path extrusionOk="0" h="1253" w="1276">
                  <a:moveTo>
                    <a:pt x="881" y="1"/>
                  </a:moveTo>
                  <a:lnTo>
                    <a:pt x="1" y="858"/>
                  </a:lnTo>
                  <a:lnTo>
                    <a:pt x="1" y="974"/>
                  </a:lnTo>
                  <a:cubicBezTo>
                    <a:pt x="1" y="1160"/>
                    <a:pt x="1" y="1252"/>
                    <a:pt x="209" y="1252"/>
                  </a:cubicBezTo>
                  <a:lnTo>
                    <a:pt x="302" y="1160"/>
                  </a:lnTo>
                  <a:lnTo>
                    <a:pt x="1160" y="279"/>
                  </a:lnTo>
                  <a:cubicBezTo>
                    <a:pt x="1275" y="186"/>
                    <a:pt x="1275" y="94"/>
                    <a:pt x="11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82"/>
            <p:cNvSpPr/>
            <p:nvPr/>
          </p:nvSpPr>
          <p:spPr>
            <a:xfrm>
              <a:off x="6193464" y="2853590"/>
              <a:ext cx="48622" cy="44535"/>
            </a:xfrm>
            <a:custGeom>
              <a:rect b="b" l="l" r="r" t="t"/>
              <a:pathLst>
                <a:path extrusionOk="0" h="1253" w="1368">
                  <a:moveTo>
                    <a:pt x="93" y="1"/>
                  </a:moveTo>
                  <a:cubicBezTo>
                    <a:pt x="0" y="94"/>
                    <a:pt x="0" y="186"/>
                    <a:pt x="93" y="279"/>
                  </a:cubicBezTo>
                  <a:lnTo>
                    <a:pt x="973" y="1160"/>
                  </a:lnTo>
                  <a:lnTo>
                    <a:pt x="1066" y="1252"/>
                  </a:lnTo>
                  <a:cubicBezTo>
                    <a:pt x="1159" y="1252"/>
                    <a:pt x="1159" y="1160"/>
                    <a:pt x="1252" y="1160"/>
                  </a:cubicBezTo>
                  <a:cubicBezTo>
                    <a:pt x="1367" y="1067"/>
                    <a:pt x="1367" y="974"/>
                    <a:pt x="1252" y="858"/>
                  </a:cubicBezTo>
                  <a:lnTo>
                    <a:pt x="3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82"/>
            <p:cNvSpPr/>
            <p:nvPr/>
          </p:nvSpPr>
          <p:spPr>
            <a:xfrm>
              <a:off x="6231354" y="2920518"/>
              <a:ext cx="44499" cy="45956"/>
            </a:xfrm>
            <a:custGeom>
              <a:rect b="b" l="l" r="r" t="t"/>
              <a:pathLst>
                <a:path extrusionOk="0" h="1293" w="1252">
                  <a:moveTo>
                    <a:pt x="973" y="0"/>
                  </a:moveTo>
                  <a:cubicBezTo>
                    <a:pt x="943" y="0"/>
                    <a:pt x="912" y="10"/>
                    <a:pt x="881" y="41"/>
                  </a:cubicBezTo>
                  <a:lnTo>
                    <a:pt x="93" y="922"/>
                  </a:lnTo>
                  <a:cubicBezTo>
                    <a:pt x="0" y="922"/>
                    <a:pt x="0" y="1015"/>
                    <a:pt x="0" y="1015"/>
                  </a:cubicBezTo>
                  <a:cubicBezTo>
                    <a:pt x="0" y="1200"/>
                    <a:pt x="93" y="1293"/>
                    <a:pt x="186" y="1293"/>
                  </a:cubicBezTo>
                  <a:cubicBezTo>
                    <a:pt x="301" y="1293"/>
                    <a:pt x="301" y="1200"/>
                    <a:pt x="394" y="1200"/>
                  </a:cubicBezTo>
                  <a:lnTo>
                    <a:pt x="1159" y="343"/>
                  </a:lnTo>
                  <a:cubicBezTo>
                    <a:pt x="1252" y="250"/>
                    <a:pt x="1252" y="134"/>
                    <a:pt x="1159" y="41"/>
                  </a:cubicBezTo>
                  <a:cubicBezTo>
                    <a:pt x="1097" y="41"/>
                    <a:pt x="1035" y="0"/>
                    <a:pt x="9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82"/>
            <p:cNvSpPr/>
            <p:nvPr/>
          </p:nvSpPr>
          <p:spPr>
            <a:xfrm>
              <a:off x="6231354" y="2921975"/>
              <a:ext cx="44499" cy="44499"/>
            </a:xfrm>
            <a:custGeom>
              <a:rect b="b" l="l" r="r" t="t"/>
              <a:pathLst>
                <a:path extrusionOk="0" h="1252" w="1252">
                  <a:moveTo>
                    <a:pt x="93" y="0"/>
                  </a:moveTo>
                  <a:cubicBezTo>
                    <a:pt x="0" y="93"/>
                    <a:pt x="0" y="209"/>
                    <a:pt x="93" y="302"/>
                  </a:cubicBezTo>
                  <a:lnTo>
                    <a:pt x="881" y="1159"/>
                  </a:lnTo>
                  <a:cubicBezTo>
                    <a:pt x="973" y="1159"/>
                    <a:pt x="973" y="1252"/>
                    <a:pt x="1066" y="1252"/>
                  </a:cubicBezTo>
                  <a:lnTo>
                    <a:pt x="1159" y="1159"/>
                  </a:lnTo>
                  <a:cubicBezTo>
                    <a:pt x="1252" y="1066"/>
                    <a:pt x="1252" y="974"/>
                    <a:pt x="1159" y="881"/>
                  </a:cubicBezTo>
                  <a:lnTo>
                    <a:pt x="39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82"/>
            <p:cNvSpPr/>
            <p:nvPr/>
          </p:nvSpPr>
          <p:spPr>
            <a:xfrm>
              <a:off x="6090495" y="2987055"/>
              <a:ext cx="58503" cy="58503"/>
            </a:xfrm>
            <a:custGeom>
              <a:rect b="b" l="l" r="r" t="t"/>
              <a:pathLst>
                <a:path extrusionOk="0" h="1646" w="1646">
                  <a:moveTo>
                    <a:pt x="881" y="394"/>
                  </a:moveTo>
                  <a:cubicBezTo>
                    <a:pt x="1066" y="394"/>
                    <a:pt x="1252" y="580"/>
                    <a:pt x="1252" y="788"/>
                  </a:cubicBezTo>
                  <a:cubicBezTo>
                    <a:pt x="1252" y="1066"/>
                    <a:pt x="1066" y="1275"/>
                    <a:pt x="881" y="1275"/>
                  </a:cubicBezTo>
                  <a:cubicBezTo>
                    <a:pt x="580" y="1275"/>
                    <a:pt x="394" y="1066"/>
                    <a:pt x="394" y="788"/>
                  </a:cubicBezTo>
                  <a:cubicBezTo>
                    <a:pt x="394" y="580"/>
                    <a:pt x="580" y="394"/>
                    <a:pt x="881" y="394"/>
                  </a:cubicBezTo>
                  <a:close/>
                  <a:moveTo>
                    <a:pt x="881" y="0"/>
                  </a:moveTo>
                  <a:cubicBezTo>
                    <a:pt x="394" y="0"/>
                    <a:pt x="0" y="301"/>
                    <a:pt x="0" y="788"/>
                  </a:cubicBezTo>
                  <a:cubicBezTo>
                    <a:pt x="0" y="1275"/>
                    <a:pt x="394" y="1646"/>
                    <a:pt x="881" y="1646"/>
                  </a:cubicBezTo>
                  <a:cubicBezTo>
                    <a:pt x="1252" y="1646"/>
                    <a:pt x="1646" y="1275"/>
                    <a:pt x="1646" y="788"/>
                  </a:cubicBezTo>
                  <a:cubicBezTo>
                    <a:pt x="1646" y="301"/>
                    <a:pt x="1252" y="0"/>
                    <a:pt x="8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 name="Google Shape;2194;p82"/>
          <p:cNvGrpSpPr/>
          <p:nvPr/>
        </p:nvGrpSpPr>
        <p:grpSpPr>
          <a:xfrm>
            <a:off x="4797244" y="2816866"/>
            <a:ext cx="372434" cy="380819"/>
            <a:chOff x="4868904" y="2698407"/>
            <a:chExt cx="490949" cy="502002"/>
          </a:xfrm>
        </p:grpSpPr>
        <p:sp>
          <p:nvSpPr>
            <p:cNvPr id="2195" name="Google Shape;2195;p82"/>
            <p:cNvSpPr/>
            <p:nvPr/>
          </p:nvSpPr>
          <p:spPr>
            <a:xfrm>
              <a:off x="4889483" y="3015063"/>
              <a:ext cx="30531" cy="37924"/>
            </a:xfrm>
            <a:custGeom>
              <a:rect b="b" l="l" r="r" t="t"/>
              <a:pathLst>
                <a:path extrusionOk="0" h="1067" w="859">
                  <a:moveTo>
                    <a:pt x="186" y="0"/>
                  </a:moveTo>
                  <a:cubicBezTo>
                    <a:pt x="93" y="93"/>
                    <a:pt x="1" y="186"/>
                    <a:pt x="93" y="278"/>
                  </a:cubicBezTo>
                  <a:cubicBezTo>
                    <a:pt x="186" y="487"/>
                    <a:pt x="279" y="672"/>
                    <a:pt x="395" y="858"/>
                  </a:cubicBezTo>
                  <a:lnTo>
                    <a:pt x="487" y="950"/>
                  </a:lnTo>
                  <a:cubicBezTo>
                    <a:pt x="487" y="950"/>
                    <a:pt x="580" y="1066"/>
                    <a:pt x="673" y="1066"/>
                  </a:cubicBezTo>
                  <a:cubicBezTo>
                    <a:pt x="673" y="1066"/>
                    <a:pt x="766" y="1066"/>
                    <a:pt x="766" y="950"/>
                  </a:cubicBezTo>
                  <a:cubicBezTo>
                    <a:pt x="858" y="950"/>
                    <a:pt x="858" y="858"/>
                    <a:pt x="766" y="765"/>
                  </a:cubicBezTo>
                  <a:lnTo>
                    <a:pt x="766" y="580"/>
                  </a:lnTo>
                  <a:cubicBezTo>
                    <a:pt x="673" y="487"/>
                    <a:pt x="580" y="278"/>
                    <a:pt x="487" y="93"/>
                  </a:cubicBezTo>
                  <a:cubicBezTo>
                    <a:pt x="395" y="0"/>
                    <a:pt x="279"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82"/>
            <p:cNvSpPr/>
            <p:nvPr/>
          </p:nvSpPr>
          <p:spPr>
            <a:xfrm>
              <a:off x="4868904" y="2939285"/>
              <a:ext cx="17345" cy="37924"/>
            </a:xfrm>
            <a:custGeom>
              <a:rect b="b" l="l" r="r" t="t"/>
              <a:pathLst>
                <a:path extrusionOk="0" h="1067" w="488">
                  <a:moveTo>
                    <a:pt x="186" y="0"/>
                  </a:moveTo>
                  <a:cubicBezTo>
                    <a:pt x="0" y="0"/>
                    <a:pt x="0" y="93"/>
                    <a:pt x="0" y="301"/>
                  </a:cubicBezTo>
                  <a:cubicBezTo>
                    <a:pt x="0" y="487"/>
                    <a:pt x="0" y="672"/>
                    <a:pt x="93" y="881"/>
                  </a:cubicBezTo>
                  <a:cubicBezTo>
                    <a:pt x="93" y="973"/>
                    <a:pt x="186" y="1066"/>
                    <a:pt x="278" y="1066"/>
                  </a:cubicBezTo>
                  <a:cubicBezTo>
                    <a:pt x="487" y="1066"/>
                    <a:pt x="487" y="881"/>
                    <a:pt x="487" y="765"/>
                  </a:cubicBezTo>
                  <a:cubicBezTo>
                    <a:pt x="487" y="579"/>
                    <a:pt x="394" y="394"/>
                    <a:pt x="394" y="185"/>
                  </a:cubicBezTo>
                  <a:cubicBezTo>
                    <a:pt x="394" y="93"/>
                    <a:pt x="278"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82"/>
            <p:cNvSpPr/>
            <p:nvPr/>
          </p:nvSpPr>
          <p:spPr>
            <a:xfrm>
              <a:off x="4868904" y="2698407"/>
              <a:ext cx="490949" cy="502002"/>
            </a:xfrm>
            <a:custGeom>
              <a:rect b="b" l="l" r="r" t="t"/>
              <a:pathLst>
                <a:path extrusionOk="0" h="14124" w="13813">
                  <a:moveTo>
                    <a:pt x="6154" y="0"/>
                  </a:moveTo>
                  <a:cubicBezTo>
                    <a:pt x="6035" y="0"/>
                    <a:pt x="5915" y="3"/>
                    <a:pt x="5794" y="10"/>
                  </a:cubicBezTo>
                  <a:cubicBezTo>
                    <a:pt x="2805" y="218"/>
                    <a:pt x="278" y="2536"/>
                    <a:pt x="0" y="5526"/>
                  </a:cubicBezTo>
                  <a:cubicBezTo>
                    <a:pt x="0" y="5711"/>
                    <a:pt x="0" y="5804"/>
                    <a:pt x="186" y="5804"/>
                  </a:cubicBezTo>
                  <a:cubicBezTo>
                    <a:pt x="278" y="5804"/>
                    <a:pt x="394" y="5711"/>
                    <a:pt x="394" y="5618"/>
                  </a:cubicBezTo>
                  <a:cubicBezTo>
                    <a:pt x="672" y="2814"/>
                    <a:pt x="2990" y="589"/>
                    <a:pt x="5794" y="404"/>
                  </a:cubicBezTo>
                  <a:lnTo>
                    <a:pt x="6188" y="404"/>
                  </a:lnTo>
                  <a:cubicBezTo>
                    <a:pt x="9363" y="404"/>
                    <a:pt x="12075" y="3023"/>
                    <a:pt x="12075" y="6290"/>
                  </a:cubicBezTo>
                  <a:lnTo>
                    <a:pt x="13233" y="9002"/>
                  </a:lnTo>
                  <a:lnTo>
                    <a:pt x="12167" y="9187"/>
                  </a:lnTo>
                  <a:cubicBezTo>
                    <a:pt x="12075" y="9187"/>
                    <a:pt x="12075" y="9280"/>
                    <a:pt x="12075" y="9396"/>
                  </a:cubicBezTo>
                  <a:lnTo>
                    <a:pt x="12075" y="10555"/>
                  </a:lnTo>
                  <a:cubicBezTo>
                    <a:pt x="12075" y="11018"/>
                    <a:pt x="11681" y="11319"/>
                    <a:pt x="11287" y="11319"/>
                  </a:cubicBezTo>
                  <a:lnTo>
                    <a:pt x="10707" y="11319"/>
                  </a:lnTo>
                  <a:cubicBezTo>
                    <a:pt x="10244" y="11319"/>
                    <a:pt x="9757" y="11806"/>
                    <a:pt x="9757" y="12385"/>
                  </a:cubicBezTo>
                  <a:lnTo>
                    <a:pt x="9757" y="13730"/>
                  </a:lnTo>
                  <a:lnTo>
                    <a:pt x="2411" y="13730"/>
                  </a:lnTo>
                  <a:lnTo>
                    <a:pt x="2411" y="13336"/>
                  </a:lnTo>
                  <a:cubicBezTo>
                    <a:pt x="2411" y="12571"/>
                    <a:pt x="2318" y="11899"/>
                    <a:pt x="2132" y="11227"/>
                  </a:cubicBezTo>
                  <a:cubicBezTo>
                    <a:pt x="2132" y="11134"/>
                    <a:pt x="1924" y="11018"/>
                    <a:pt x="1831" y="11018"/>
                  </a:cubicBezTo>
                  <a:cubicBezTo>
                    <a:pt x="1739" y="11134"/>
                    <a:pt x="1739" y="11227"/>
                    <a:pt x="1739" y="11319"/>
                  </a:cubicBezTo>
                  <a:cubicBezTo>
                    <a:pt x="1924" y="11991"/>
                    <a:pt x="2017" y="12664"/>
                    <a:pt x="2017" y="13336"/>
                  </a:cubicBezTo>
                  <a:lnTo>
                    <a:pt x="2017" y="13915"/>
                  </a:lnTo>
                  <a:cubicBezTo>
                    <a:pt x="2017" y="14031"/>
                    <a:pt x="2132" y="14124"/>
                    <a:pt x="2225" y="14124"/>
                  </a:cubicBezTo>
                  <a:lnTo>
                    <a:pt x="9943" y="14124"/>
                  </a:lnTo>
                  <a:cubicBezTo>
                    <a:pt x="10035" y="14124"/>
                    <a:pt x="10128" y="14031"/>
                    <a:pt x="10128" y="13915"/>
                  </a:cubicBezTo>
                  <a:lnTo>
                    <a:pt x="10128" y="12385"/>
                  </a:lnTo>
                  <a:cubicBezTo>
                    <a:pt x="10128" y="11991"/>
                    <a:pt x="10429" y="11713"/>
                    <a:pt x="10707" y="11713"/>
                  </a:cubicBezTo>
                  <a:lnTo>
                    <a:pt x="11287" y="11713"/>
                  </a:lnTo>
                  <a:cubicBezTo>
                    <a:pt x="11866" y="11713"/>
                    <a:pt x="12445" y="11227"/>
                    <a:pt x="12445" y="10555"/>
                  </a:cubicBezTo>
                  <a:lnTo>
                    <a:pt x="12445" y="9581"/>
                  </a:lnTo>
                  <a:lnTo>
                    <a:pt x="13604" y="9396"/>
                  </a:lnTo>
                  <a:lnTo>
                    <a:pt x="13604" y="9280"/>
                  </a:lnTo>
                  <a:cubicBezTo>
                    <a:pt x="13720" y="9280"/>
                    <a:pt x="13813" y="9187"/>
                    <a:pt x="13720" y="9095"/>
                  </a:cubicBezTo>
                  <a:lnTo>
                    <a:pt x="12445" y="6198"/>
                  </a:lnTo>
                  <a:cubicBezTo>
                    <a:pt x="12445" y="4460"/>
                    <a:pt x="11681" y="2907"/>
                    <a:pt x="10429" y="1655"/>
                  </a:cubicBezTo>
                  <a:cubicBezTo>
                    <a:pt x="9264" y="577"/>
                    <a:pt x="7758" y="0"/>
                    <a:pt x="61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82"/>
            <p:cNvSpPr/>
            <p:nvPr/>
          </p:nvSpPr>
          <p:spPr>
            <a:xfrm>
              <a:off x="4985877" y="2812430"/>
              <a:ext cx="212544" cy="215814"/>
            </a:xfrm>
            <a:custGeom>
              <a:rect b="b" l="l" r="r" t="t"/>
              <a:pathLst>
                <a:path extrusionOk="0" h="6072" w="5980">
                  <a:moveTo>
                    <a:pt x="2990" y="487"/>
                  </a:moveTo>
                  <a:cubicBezTo>
                    <a:pt x="4427" y="487"/>
                    <a:pt x="5585" y="1645"/>
                    <a:pt x="5585" y="2990"/>
                  </a:cubicBezTo>
                  <a:cubicBezTo>
                    <a:pt x="5585" y="4450"/>
                    <a:pt x="4427" y="5608"/>
                    <a:pt x="2990" y="5608"/>
                  </a:cubicBezTo>
                  <a:cubicBezTo>
                    <a:pt x="1530" y="5608"/>
                    <a:pt x="371" y="4450"/>
                    <a:pt x="371" y="2990"/>
                  </a:cubicBezTo>
                  <a:cubicBezTo>
                    <a:pt x="371" y="1645"/>
                    <a:pt x="1530" y="487"/>
                    <a:pt x="2990" y="487"/>
                  </a:cubicBezTo>
                  <a:close/>
                  <a:moveTo>
                    <a:pt x="2990" y="0"/>
                  </a:moveTo>
                  <a:cubicBezTo>
                    <a:pt x="1344" y="0"/>
                    <a:pt x="0" y="1344"/>
                    <a:pt x="0" y="2990"/>
                  </a:cubicBezTo>
                  <a:cubicBezTo>
                    <a:pt x="0" y="4728"/>
                    <a:pt x="1344" y="6072"/>
                    <a:pt x="2990" y="6072"/>
                  </a:cubicBezTo>
                  <a:cubicBezTo>
                    <a:pt x="4635" y="6072"/>
                    <a:pt x="5979" y="4728"/>
                    <a:pt x="5979" y="2990"/>
                  </a:cubicBezTo>
                  <a:cubicBezTo>
                    <a:pt x="5979" y="1344"/>
                    <a:pt x="4635" y="0"/>
                    <a:pt x="29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82"/>
            <p:cNvSpPr/>
            <p:nvPr/>
          </p:nvSpPr>
          <p:spPr>
            <a:xfrm>
              <a:off x="5084723" y="2788510"/>
              <a:ext cx="14039" cy="65114"/>
            </a:xfrm>
            <a:custGeom>
              <a:rect b="b" l="l" r="r" t="t"/>
              <a:pathLst>
                <a:path extrusionOk="0" h="1832" w="395">
                  <a:moveTo>
                    <a:pt x="209" y="1"/>
                  </a:moveTo>
                  <a:cubicBezTo>
                    <a:pt x="116" y="1"/>
                    <a:pt x="0" y="94"/>
                    <a:pt x="0" y="186"/>
                  </a:cubicBezTo>
                  <a:lnTo>
                    <a:pt x="0" y="1646"/>
                  </a:lnTo>
                  <a:cubicBezTo>
                    <a:pt x="0" y="1739"/>
                    <a:pt x="116" y="1832"/>
                    <a:pt x="209" y="1832"/>
                  </a:cubicBezTo>
                  <a:cubicBezTo>
                    <a:pt x="302" y="1832"/>
                    <a:pt x="394" y="1739"/>
                    <a:pt x="394" y="1646"/>
                  </a:cubicBezTo>
                  <a:lnTo>
                    <a:pt x="394" y="186"/>
                  </a:lnTo>
                  <a:cubicBezTo>
                    <a:pt x="394" y="94"/>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82"/>
            <p:cNvSpPr/>
            <p:nvPr/>
          </p:nvSpPr>
          <p:spPr>
            <a:xfrm>
              <a:off x="5084723" y="2987055"/>
              <a:ext cx="14039" cy="65931"/>
            </a:xfrm>
            <a:custGeom>
              <a:rect b="b" l="l" r="r" t="t"/>
              <a:pathLst>
                <a:path extrusionOk="0" h="1855" w="395">
                  <a:moveTo>
                    <a:pt x="209" y="0"/>
                  </a:moveTo>
                  <a:cubicBezTo>
                    <a:pt x="116" y="0"/>
                    <a:pt x="0" y="116"/>
                    <a:pt x="0" y="209"/>
                  </a:cubicBezTo>
                  <a:lnTo>
                    <a:pt x="0" y="1646"/>
                  </a:lnTo>
                  <a:cubicBezTo>
                    <a:pt x="0" y="1738"/>
                    <a:pt x="116" y="1854"/>
                    <a:pt x="209" y="1854"/>
                  </a:cubicBezTo>
                  <a:cubicBezTo>
                    <a:pt x="302" y="1854"/>
                    <a:pt x="394" y="1738"/>
                    <a:pt x="394" y="1646"/>
                  </a:cubicBezTo>
                  <a:lnTo>
                    <a:pt x="394" y="209"/>
                  </a:lnTo>
                  <a:cubicBezTo>
                    <a:pt x="394" y="116"/>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82"/>
            <p:cNvSpPr/>
            <p:nvPr/>
          </p:nvSpPr>
          <p:spPr>
            <a:xfrm>
              <a:off x="5160502" y="2912094"/>
              <a:ext cx="61808" cy="17309"/>
            </a:xfrm>
            <a:custGeom>
              <a:rect b="b" l="l" r="r" t="t"/>
              <a:pathLst>
                <a:path extrusionOk="0" h="487" w="1739">
                  <a:moveTo>
                    <a:pt x="186" y="0"/>
                  </a:moveTo>
                  <a:cubicBezTo>
                    <a:pt x="0" y="0"/>
                    <a:pt x="0" y="93"/>
                    <a:pt x="0" y="186"/>
                  </a:cubicBezTo>
                  <a:cubicBezTo>
                    <a:pt x="0" y="371"/>
                    <a:pt x="0" y="487"/>
                    <a:pt x="186" y="487"/>
                  </a:cubicBezTo>
                  <a:lnTo>
                    <a:pt x="1553" y="487"/>
                  </a:lnTo>
                  <a:cubicBezTo>
                    <a:pt x="1646" y="487"/>
                    <a:pt x="1739" y="371"/>
                    <a:pt x="1739" y="186"/>
                  </a:cubicBezTo>
                  <a:cubicBezTo>
                    <a:pt x="1739" y="93"/>
                    <a:pt x="1646" y="0"/>
                    <a:pt x="155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82"/>
            <p:cNvSpPr/>
            <p:nvPr/>
          </p:nvSpPr>
          <p:spPr>
            <a:xfrm>
              <a:off x="4961139" y="2912094"/>
              <a:ext cx="61844" cy="17309"/>
            </a:xfrm>
            <a:custGeom>
              <a:rect b="b" l="l" r="r" t="t"/>
              <a:pathLst>
                <a:path extrusionOk="0" h="487" w="1740">
                  <a:moveTo>
                    <a:pt x="210" y="0"/>
                  </a:moveTo>
                  <a:cubicBezTo>
                    <a:pt x="117" y="0"/>
                    <a:pt x="1" y="93"/>
                    <a:pt x="1" y="186"/>
                  </a:cubicBezTo>
                  <a:cubicBezTo>
                    <a:pt x="1" y="371"/>
                    <a:pt x="117" y="487"/>
                    <a:pt x="210" y="487"/>
                  </a:cubicBezTo>
                  <a:lnTo>
                    <a:pt x="1554" y="487"/>
                  </a:lnTo>
                  <a:cubicBezTo>
                    <a:pt x="1646" y="487"/>
                    <a:pt x="1739" y="371"/>
                    <a:pt x="1739" y="186"/>
                  </a:cubicBezTo>
                  <a:cubicBezTo>
                    <a:pt x="1739" y="93"/>
                    <a:pt x="1646" y="0"/>
                    <a:pt x="15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 name="Google Shape;2203;p82"/>
          <p:cNvGrpSpPr/>
          <p:nvPr/>
        </p:nvGrpSpPr>
        <p:grpSpPr>
          <a:xfrm>
            <a:off x="3979907" y="2853994"/>
            <a:ext cx="377452" cy="306837"/>
            <a:chOff x="3791476" y="2747351"/>
            <a:chExt cx="497564" cy="404478"/>
          </a:xfrm>
        </p:grpSpPr>
        <p:sp>
          <p:nvSpPr>
            <p:cNvPr id="2204" name="Google Shape;2204;p82"/>
            <p:cNvSpPr/>
            <p:nvPr/>
          </p:nvSpPr>
          <p:spPr>
            <a:xfrm>
              <a:off x="3828548" y="2932674"/>
              <a:ext cx="58503" cy="219155"/>
            </a:xfrm>
            <a:custGeom>
              <a:rect b="b" l="l" r="r" t="t"/>
              <a:pathLst>
                <a:path extrusionOk="0" h="6166" w="1646">
                  <a:moveTo>
                    <a:pt x="209" y="1"/>
                  </a:moveTo>
                  <a:cubicBezTo>
                    <a:pt x="116" y="1"/>
                    <a:pt x="0" y="1"/>
                    <a:pt x="0" y="186"/>
                  </a:cubicBezTo>
                  <a:lnTo>
                    <a:pt x="0" y="5308"/>
                  </a:lnTo>
                  <a:cubicBezTo>
                    <a:pt x="0" y="5794"/>
                    <a:pt x="394" y="6165"/>
                    <a:pt x="788" y="6165"/>
                  </a:cubicBezTo>
                  <a:cubicBezTo>
                    <a:pt x="1275" y="6165"/>
                    <a:pt x="1646" y="5794"/>
                    <a:pt x="1646" y="5308"/>
                  </a:cubicBezTo>
                  <a:lnTo>
                    <a:pt x="1646" y="3176"/>
                  </a:lnTo>
                  <a:cubicBezTo>
                    <a:pt x="1646" y="3083"/>
                    <a:pt x="1553" y="2990"/>
                    <a:pt x="1460" y="2990"/>
                  </a:cubicBezTo>
                  <a:cubicBezTo>
                    <a:pt x="1275" y="2990"/>
                    <a:pt x="1159" y="3083"/>
                    <a:pt x="1159" y="3176"/>
                  </a:cubicBezTo>
                  <a:lnTo>
                    <a:pt x="1159" y="5308"/>
                  </a:lnTo>
                  <a:cubicBezTo>
                    <a:pt x="1159" y="5586"/>
                    <a:pt x="1066" y="5794"/>
                    <a:pt x="788" y="5794"/>
                  </a:cubicBezTo>
                  <a:cubicBezTo>
                    <a:pt x="579" y="5794"/>
                    <a:pt x="394" y="5586"/>
                    <a:pt x="394" y="5308"/>
                  </a:cubicBezTo>
                  <a:lnTo>
                    <a:pt x="394" y="186"/>
                  </a:lnTo>
                  <a:cubicBezTo>
                    <a:pt x="394" y="1"/>
                    <a:pt x="301"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82"/>
            <p:cNvSpPr/>
            <p:nvPr/>
          </p:nvSpPr>
          <p:spPr>
            <a:xfrm>
              <a:off x="3791476" y="2880780"/>
              <a:ext cx="263619" cy="271047"/>
            </a:xfrm>
            <a:custGeom>
              <a:rect b="b" l="l" r="r" t="t"/>
              <a:pathLst>
                <a:path extrusionOk="0" h="7626" w="7417">
                  <a:moveTo>
                    <a:pt x="1530" y="1"/>
                  </a:moveTo>
                  <a:cubicBezTo>
                    <a:pt x="672" y="1"/>
                    <a:pt x="0" y="789"/>
                    <a:pt x="0" y="1646"/>
                  </a:cubicBezTo>
                  <a:lnTo>
                    <a:pt x="0" y="3964"/>
                  </a:lnTo>
                  <a:lnTo>
                    <a:pt x="0" y="4056"/>
                  </a:lnTo>
                  <a:cubicBezTo>
                    <a:pt x="0" y="4450"/>
                    <a:pt x="278" y="4728"/>
                    <a:pt x="765" y="4728"/>
                  </a:cubicBezTo>
                  <a:cubicBezTo>
                    <a:pt x="1159" y="4728"/>
                    <a:pt x="1437" y="4358"/>
                    <a:pt x="1437" y="3964"/>
                  </a:cubicBezTo>
                  <a:lnTo>
                    <a:pt x="1437" y="1646"/>
                  </a:lnTo>
                  <a:cubicBezTo>
                    <a:pt x="1437" y="1461"/>
                    <a:pt x="1344" y="1461"/>
                    <a:pt x="1252" y="1461"/>
                  </a:cubicBezTo>
                  <a:cubicBezTo>
                    <a:pt x="1159" y="1461"/>
                    <a:pt x="1043" y="1461"/>
                    <a:pt x="1043" y="1646"/>
                  </a:cubicBezTo>
                  <a:lnTo>
                    <a:pt x="1043" y="3964"/>
                  </a:lnTo>
                  <a:cubicBezTo>
                    <a:pt x="1043" y="4149"/>
                    <a:pt x="858" y="4358"/>
                    <a:pt x="672" y="4358"/>
                  </a:cubicBezTo>
                  <a:cubicBezTo>
                    <a:pt x="464" y="4358"/>
                    <a:pt x="371" y="4149"/>
                    <a:pt x="371" y="3964"/>
                  </a:cubicBezTo>
                  <a:lnTo>
                    <a:pt x="371" y="1646"/>
                  </a:lnTo>
                  <a:cubicBezTo>
                    <a:pt x="371" y="974"/>
                    <a:pt x="950" y="487"/>
                    <a:pt x="1530" y="487"/>
                  </a:cubicBezTo>
                  <a:lnTo>
                    <a:pt x="3477" y="487"/>
                  </a:lnTo>
                  <a:cubicBezTo>
                    <a:pt x="3662" y="487"/>
                    <a:pt x="3940" y="487"/>
                    <a:pt x="4149" y="673"/>
                  </a:cubicBezTo>
                  <a:cubicBezTo>
                    <a:pt x="4427" y="881"/>
                    <a:pt x="4728" y="1159"/>
                    <a:pt x="4913" y="1461"/>
                  </a:cubicBezTo>
                  <a:cubicBezTo>
                    <a:pt x="4913" y="1553"/>
                    <a:pt x="5099" y="1553"/>
                    <a:pt x="5215" y="1553"/>
                  </a:cubicBezTo>
                  <a:lnTo>
                    <a:pt x="6466" y="789"/>
                  </a:lnTo>
                  <a:cubicBezTo>
                    <a:pt x="6506" y="739"/>
                    <a:pt x="6562" y="711"/>
                    <a:pt x="6621" y="711"/>
                  </a:cubicBezTo>
                  <a:cubicBezTo>
                    <a:pt x="6700" y="711"/>
                    <a:pt x="6784" y="762"/>
                    <a:pt x="6837" y="881"/>
                  </a:cubicBezTo>
                  <a:cubicBezTo>
                    <a:pt x="6953" y="1067"/>
                    <a:pt x="6837" y="1159"/>
                    <a:pt x="6744" y="1252"/>
                  </a:cubicBezTo>
                  <a:lnTo>
                    <a:pt x="5215" y="2225"/>
                  </a:lnTo>
                  <a:cubicBezTo>
                    <a:pt x="5128" y="2264"/>
                    <a:pt x="5030" y="2286"/>
                    <a:pt x="4930" y="2286"/>
                  </a:cubicBezTo>
                  <a:cubicBezTo>
                    <a:pt x="4788" y="2286"/>
                    <a:pt x="4642" y="2241"/>
                    <a:pt x="4519" y="2133"/>
                  </a:cubicBezTo>
                  <a:lnTo>
                    <a:pt x="3847" y="1461"/>
                  </a:lnTo>
                  <a:lnTo>
                    <a:pt x="3662" y="1461"/>
                  </a:lnTo>
                  <a:cubicBezTo>
                    <a:pt x="3569" y="1461"/>
                    <a:pt x="3477" y="1461"/>
                    <a:pt x="3477" y="1646"/>
                  </a:cubicBezTo>
                  <a:lnTo>
                    <a:pt x="3477" y="6768"/>
                  </a:lnTo>
                  <a:cubicBezTo>
                    <a:pt x="3477" y="7046"/>
                    <a:pt x="3268" y="7254"/>
                    <a:pt x="3083" y="7254"/>
                  </a:cubicBezTo>
                  <a:cubicBezTo>
                    <a:pt x="2897" y="7254"/>
                    <a:pt x="2689" y="7046"/>
                    <a:pt x="2689" y="6768"/>
                  </a:cubicBezTo>
                  <a:lnTo>
                    <a:pt x="2689" y="4636"/>
                  </a:lnTo>
                  <a:cubicBezTo>
                    <a:pt x="2689" y="4543"/>
                    <a:pt x="2596" y="4450"/>
                    <a:pt x="2503" y="4450"/>
                  </a:cubicBezTo>
                  <a:cubicBezTo>
                    <a:pt x="2318" y="4450"/>
                    <a:pt x="2202" y="4543"/>
                    <a:pt x="2202" y="4636"/>
                  </a:cubicBezTo>
                  <a:lnTo>
                    <a:pt x="2202" y="6768"/>
                  </a:lnTo>
                  <a:cubicBezTo>
                    <a:pt x="2318" y="7254"/>
                    <a:pt x="2596" y="7625"/>
                    <a:pt x="3083" y="7625"/>
                  </a:cubicBezTo>
                  <a:cubicBezTo>
                    <a:pt x="3569" y="7625"/>
                    <a:pt x="3847" y="7254"/>
                    <a:pt x="3847" y="6768"/>
                  </a:cubicBezTo>
                  <a:lnTo>
                    <a:pt x="3847" y="2133"/>
                  </a:lnTo>
                  <a:lnTo>
                    <a:pt x="4241" y="2411"/>
                  </a:lnTo>
                  <a:cubicBezTo>
                    <a:pt x="4422" y="2607"/>
                    <a:pt x="4692" y="2715"/>
                    <a:pt x="4967" y="2715"/>
                  </a:cubicBezTo>
                  <a:cubicBezTo>
                    <a:pt x="5114" y="2715"/>
                    <a:pt x="5263" y="2684"/>
                    <a:pt x="5400" y="2619"/>
                  </a:cubicBezTo>
                  <a:lnTo>
                    <a:pt x="6953" y="1646"/>
                  </a:lnTo>
                  <a:cubicBezTo>
                    <a:pt x="7231" y="1461"/>
                    <a:pt x="7416" y="974"/>
                    <a:pt x="7231" y="673"/>
                  </a:cubicBezTo>
                  <a:cubicBezTo>
                    <a:pt x="7097" y="472"/>
                    <a:pt x="6807" y="320"/>
                    <a:pt x="6543" y="320"/>
                  </a:cubicBezTo>
                  <a:cubicBezTo>
                    <a:pt x="6440" y="320"/>
                    <a:pt x="6342" y="343"/>
                    <a:pt x="6258" y="395"/>
                  </a:cubicBezTo>
                  <a:lnTo>
                    <a:pt x="5099" y="1067"/>
                  </a:lnTo>
                  <a:cubicBezTo>
                    <a:pt x="4913" y="789"/>
                    <a:pt x="4635" y="580"/>
                    <a:pt x="4334" y="395"/>
                  </a:cubicBezTo>
                  <a:cubicBezTo>
                    <a:pt x="4149" y="209"/>
                    <a:pt x="3755" y="1"/>
                    <a:pt x="3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82"/>
            <p:cNvSpPr/>
            <p:nvPr/>
          </p:nvSpPr>
          <p:spPr>
            <a:xfrm>
              <a:off x="3835941" y="2771236"/>
              <a:ext cx="95574" cy="96391"/>
            </a:xfrm>
            <a:custGeom>
              <a:rect b="b" l="l" r="r" t="t"/>
              <a:pathLst>
                <a:path extrusionOk="0" h="2712" w="2689">
                  <a:moveTo>
                    <a:pt x="1345" y="394"/>
                  </a:moveTo>
                  <a:cubicBezTo>
                    <a:pt x="1832" y="394"/>
                    <a:pt x="2318" y="765"/>
                    <a:pt x="2318" y="1344"/>
                  </a:cubicBezTo>
                  <a:cubicBezTo>
                    <a:pt x="2318" y="1831"/>
                    <a:pt x="1832" y="2318"/>
                    <a:pt x="1345" y="2318"/>
                  </a:cubicBezTo>
                  <a:cubicBezTo>
                    <a:pt x="765" y="2318"/>
                    <a:pt x="371" y="1831"/>
                    <a:pt x="371" y="1344"/>
                  </a:cubicBezTo>
                  <a:cubicBezTo>
                    <a:pt x="371" y="765"/>
                    <a:pt x="765" y="394"/>
                    <a:pt x="1345" y="394"/>
                  </a:cubicBezTo>
                  <a:close/>
                  <a:moveTo>
                    <a:pt x="1345" y="0"/>
                  </a:moveTo>
                  <a:cubicBezTo>
                    <a:pt x="580" y="0"/>
                    <a:pt x="1" y="580"/>
                    <a:pt x="1" y="1344"/>
                  </a:cubicBezTo>
                  <a:cubicBezTo>
                    <a:pt x="1" y="2132"/>
                    <a:pt x="580" y="2712"/>
                    <a:pt x="1345" y="2712"/>
                  </a:cubicBezTo>
                  <a:cubicBezTo>
                    <a:pt x="2110" y="2712"/>
                    <a:pt x="2689" y="2132"/>
                    <a:pt x="2689" y="1344"/>
                  </a:cubicBezTo>
                  <a:cubicBezTo>
                    <a:pt x="2689" y="580"/>
                    <a:pt x="2110" y="0"/>
                    <a:pt x="13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82"/>
            <p:cNvSpPr/>
            <p:nvPr/>
          </p:nvSpPr>
          <p:spPr>
            <a:xfrm>
              <a:off x="3986681" y="2781117"/>
              <a:ext cx="281745" cy="226548"/>
            </a:xfrm>
            <a:custGeom>
              <a:rect b="b" l="l" r="r" t="t"/>
              <a:pathLst>
                <a:path extrusionOk="0" h="6374" w="7927">
                  <a:moveTo>
                    <a:pt x="186" y="0"/>
                  </a:moveTo>
                  <a:cubicBezTo>
                    <a:pt x="93" y="0"/>
                    <a:pt x="1" y="116"/>
                    <a:pt x="1" y="209"/>
                  </a:cubicBezTo>
                  <a:lnTo>
                    <a:pt x="1" y="3778"/>
                  </a:lnTo>
                  <a:cubicBezTo>
                    <a:pt x="1" y="3871"/>
                    <a:pt x="93" y="3963"/>
                    <a:pt x="186" y="3963"/>
                  </a:cubicBezTo>
                  <a:cubicBezTo>
                    <a:pt x="302" y="3963"/>
                    <a:pt x="395" y="3871"/>
                    <a:pt x="395" y="3778"/>
                  </a:cubicBezTo>
                  <a:lnTo>
                    <a:pt x="395" y="394"/>
                  </a:lnTo>
                  <a:lnTo>
                    <a:pt x="7440" y="394"/>
                  </a:lnTo>
                  <a:lnTo>
                    <a:pt x="7440" y="6003"/>
                  </a:lnTo>
                  <a:lnTo>
                    <a:pt x="395" y="6003"/>
                  </a:lnTo>
                  <a:lnTo>
                    <a:pt x="395" y="4937"/>
                  </a:lnTo>
                  <a:cubicBezTo>
                    <a:pt x="395" y="4844"/>
                    <a:pt x="302" y="4751"/>
                    <a:pt x="186" y="4751"/>
                  </a:cubicBezTo>
                  <a:cubicBezTo>
                    <a:pt x="93" y="4751"/>
                    <a:pt x="1" y="4844"/>
                    <a:pt x="1" y="4937"/>
                  </a:cubicBezTo>
                  <a:lnTo>
                    <a:pt x="1" y="6188"/>
                  </a:lnTo>
                  <a:cubicBezTo>
                    <a:pt x="1" y="6281"/>
                    <a:pt x="93" y="6374"/>
                    <a:pt x="186" y="6374"/>
                  </a:cubicBezTo>
                  <a:lnTo>
                    <a:pt x="7718" y="6374"/>
                  </a:lnTo>
                  <a:cubicBezTo>
                    <a:pt x="7834" y="6374"/>
                    <a:pt x="7927" y="6281"/>
                    <a:pt x="7927" y="6188"/>
                  </a:cubicBezTo>
                  <a:lnTo>
                    <a:pt x="7927" y="209"/>
                  </a:lnTo>
                  <a:cubicBezTo>
                    <a:pt x="7927" y="116"/>
                    <a:pt x="7834" y="0"/>
                    <a:pt x="7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82"/>
            <p:cNvSpPr/>
            <p:nvPr/>
          </p:nvSpPr>
          <p:spPr>
            <a:xfrm>
              <a:off x="4079769" y="2747351"/>
              <a:ext cx="33801" cy="13222"/>
            </a:xfrm>
            <a:custGeom>
              <a:rect b="b" l="l" r="r" t="t"/>
              <a:pathLst>
                <a:path extrusionOk="0" h="372" w="951">
                  <a:moveTo>
                    <a:pt x="186" y="0"/>
                  </a:moveTo>
                  <a:cubicBezTo>
                    <a:pt x="93" y="0"/>
                    <a:pt x="1" y="93"/>
                    <a:pt x="1" y="186"/>
                  </a:cubicBezTo>
                  <a:cubicBezTo>
                    <a:pt x="1" y="278"/>
                    <a:pt x="93" y="371"/>
                    <a:pt x="186" y="371"/>
                  </a:cubicBezTo>
                  <a:lnTo>
                    <a:pt x="765" y="371"/>
                  </a:lnTo>
                  <a:cubicBezTo>
                    <a:pt x="858" y="371"/>
                    <a:pt x="951" y="278"/>
                    <a:pt x="951" y="186"/>
                  </a:cubicBezTo>
                  <a:cubicBezTo>
                    <a:pt x="951" y="93"/>
                    <a:pt x="858" y="0"/>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82"/>
            <p:cNvSpPr/>
            <p:nvPr/>
          </p:nvSpPr>
          <p:spPr>
            <a:xfrm>
              <a:off x="3966101" y="2747351"/>
              <a:ext cx="322939" cy="47805"/>
            </a:xfrm>
            <a:custGeom>
              <a:rect b="b" l="l" r="r" t="t"/>
              <a:pathLst>
                <a:path extrusionOk="0" h="1345" w="9086">
                  <a:moveTo>
                    <a:pt x="186" y="0"/>
                  </a:moveTo>
                  <a:cubicBezTo>
                    <a:pt x="93" y="0"/>
                    <a:pt x="0" y="93"/>
                    <a:pt x="0" y="186"/>
                  </a:cubicBezTo>
                  <a:lnTo>
                    <a:pt x="0" y="1159"/>
                  </a:lnTo>
                  <a:cubicBezTo>
                    <a:pt x="0" y="1252"/>
                    <a:pt x="93" y="1344"/>
                    <a:pt x="186" y="1344"/>
                  </a:cubicBezTo>
                  <a:lnTo>
                    <a:pt x="8876" y="1344"/>
                  </a:lnTo>
                  <a:cubicBezTo>
                    <a:pt x="8992" y="1344"/>
                    <a:pt x="9085" y="1252"/>
                    <a:pt x="9085" y="1159"/>
                  </a:cubicBezTo>
                  <a:lnTo>
                    <a:pt x="9085" y="186"/>
                  </a:lnTo>
                  <a:cubicBezTo>
                    <a:pt x="9085" y="93"/>
                    <a:pt x="8992" y="0"/>
                    <a:pt x="8876" y="0"/>
                  </a:cubicBezTo>
                  <a:lnTo>
                    <a:pt x="7347" y="0"/>
                  </a:lnTo>
                  <a:cubicBezTo>
                    <a:pt x="7254" y="0"/>
                    <a:pt x="7138" y="93"/>
                    <a:pt x="7138" y="186"/>
                  </a:cubicBezTo>
                  <a:cubicBezTo>
                    <a:pt x="7138" y="278"/>
                    <a:pt x="7254" y="371"/>
                    <a:pt x="7347" y="371"/>
                  </a:cubicBezTo>
                  <a:lnTo>
                    <a:pt x="8691" y="371"/>
                  </a:lnTo>
                  <a:lnTo>
                    <a:pt x="8691" y="950"/>
                  </a:lnTo>
                  <a:lnTo>
                    <a:pt x="394" y="950"/>
                  </a:lnTo>
                  <a:lnTo>
                    <a:pt x="394" y="371"/>
                  </a:lnTo>
                  <a:lnTo>
                    <a:pt x="1924" y="371"/>
                  </a:lnTo>
                  <a:cubicBezTo>
                    <a:pt x="2040" y="371"/>
                    <a:pt x="2132" y="278"/>
                    <a:pt x="2132" y="186"/>
                  </a:cubicBezTo>
                  <a:cubicBezTo>
                    <a:pt x="2132" y="93"/>
                    <a:pt x="2040" y="0"/>
                    <a:pt x="19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82"/>
            <p:cNvSpPr/>
            <p:nvPr/>
          </p:nvSpPr>
          <p:spPr>
            <a:xfrm>
              <a:off x="4148154" y="2747351"/>
              <a:ext cx="37924" cy="13222"/>
            </a:xfrm>
            <a:custGeom>
              <a:rect b="b" l="l" r="r" t="t"/>
              <a:pathLst>
                <a:path extrusionOk="0" h="372" w="1067">
                  <a:moveTo>
                    <a:pt x="185" y="0"/>
                  </a:moveTo>
                  <a:cubicBezTo>
                    <a:pt x="93" y="0"/>
                    <a:pt x="0" y="93"/>
                    <a:pt x="0" y="186"/>
                  </a:cubicBezTo>
                  <a:cubicBezTo>
                    <a:pt x="0" y="278"/>
                    <a:pt x="93" y="371"/>
                    <a:pt x="185" y="371"/>
                  </a:cubicBezTo>
                  <a:lnTo>
                    <a:pt x="765" y="371"/>
                  </a:lnTo>
                  <a:cubicBezTo>
                    <a:pt x="973" y="371"/>
                    <a:pt x="1066" y="278"/>
                    <a:pt x="1066" y="186"/>
                  </a:cubicBezTo>
                  <a:cubicBezTo>
                    <a:pt x="1066" y="93"/>
                    <a:pt x="973" y="0"/>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82"/>
            <p:cNvSpPr/>
            <p:nvPr/>
          </p:nvSpPr>
          <p:spPr>
            <a:xfrm>
              <a:off x="4079769" y="2747351"/>
              <a:ext cx="33801" cy="13222"/>
            </a:xfrm>
            <a:custGeom>
              <a:rect b="b" l="l" r="r" t="t"/>
              <a:pathLst>
                <a:path extrusionOk="0" h="372" w="951">
                  <a:moveTo>
                    <a:pt x="186" y="0"/>
                  </a:moveTo>
                  <a:cubicBezTo>
                    <a:pt x="93" y="0"/>
                    <a:pt x="1" y="93"/>
                    <a:pt x="1" y="186"/>
                  </a:cubicBezTo>
                  <a:cubicBezTo>
                    <a:pt x="1" y="278"/>
                    <a:pt x="93" y="371"/>
                    <a:pt x="186" y="371"/>
                  </a:cubicBezTo>
                  <a:lnTo>
                    <a:pt x="765" y="371"/>
                  </a:lnTo>
                  <a:cubicBezTo>
                    <a:pt x="858" y="371"/>
                    <a:pt x="951" y="278"/>
                    <a:pt x="951" y="186"/>
                  </a:cubicBezTo>
                  <a:cubicBezTo>
                    <a:pt x="951" y="93"/>
                    <a:pt x="858" y="0"/>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82"/>
            <p:cNvSpPr/>
            <p:nvPr/>
          </p:nvSpPr>
          <p:spPr>
            <a:xfrm>
              <a:off x="3966101" y="2747351"/>
              <a:ext cx="322939" cy="47805"/>
            </a:xfrm>
            <a:custGeom>
              <a:rect b="b" l="l" r="r" t="t"/>
              <a:pathLst>
                <a:path extrusionOk="0" h="1345" w="9086">
                  <a:moveTo>
                    <a:pt x="186" y="0"/>
                  </a:moveTo>
                  <a:cubicBezTo>
                    <a:pt x="93" y="0"/>
                    <a:pt x="0" y="93"/>
                    <a:pt x="0" y="186"/>
                  </a:cubicBezTo>
                  <a:lnTo>
                    <a:pt x="0" y="1159"/>
                  </a:lnTo>
                  <a:cubicBezTo>
                    <a:pt x="0" y="1252"/>
                    <a:pt x="93" y="1344"/>
                    <a:pt x="186" y="1344"/>
                  </a:cubicBezTo>
                  <a:lnTo>
                    <a:pt x="8876" y="1344"/>
                  </a:lnTo>
                  <a:cubicBezTo>
                    <a:pt x="8992" y="1344"/>
                    <a:pt x="9085" y="1252"/>
                    <a:pt x="9085" y="1159"/>
                  </a:cubicBezTo>
                  <a:lnTo>
                    <a:pt x="9085" y="186"/>
                  </a:lnTo>
                  <a:cubicBezTo>
                    <a:pt x="9085" y="93"/>
                    <a:pt x="8992" y="0"/>
                    <a:pt x="8876" y="0"/>
                  </a:cubicBezTo>
                  <a:lnTo>
                    <a:pt x="7347" y="0"/>
                  </a:lnTo>
                  <a:cubicBezTo>
                    <a:pt x="7254" y="0"/>
                    <a:pt x="7138" y="93"/>
                    <a:pt x="7138" y="186"/>
                  </a:cubicBezTo>
                  <a:cubicBezTo>
                    <a:pt x="7138" y="278"/>
                    <a:pt x="7254" y="371"/>
                    <a:pt x="7347" y="371"/>
                  </a:cubicBezTo>
                  <a:lnTo>
                    <a:pt x="8691" y="371"/>
                  </a:lnTo>
                  <a:lnTo>
                    <a:pt x="8691" y="950"/>
                  </a:lnTo>
                  <a:lnTo>
                    <a:pt x="394" y="950"/>
                  </a:lnTo>
                  <a:lnTo>
                    <a:pt x="394" y="371"/>
                  </a:lnTo>
                  <a:lnTo>
                    <a:pt x="1924" y="371"/>
                  </a:lnTo>
                  <a:cubicBezTo>
                    <a:pt x="2040" y="371"/>
                    <a:pt x="2132" y="278"/>
                    <a:pt x="2132" y="186"/>
                  </a:cubicBezTo>
                  <a:cubicBezTo>
                    <a:pt x="2132" y="93"/>
                    <a:pt x="2040" y="0"/>
                    <a:pt x="19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82"/>
            <p:cNvSpPr/>
            <p:nvPr/>
          </p:nvSpPr>
          <p:spPr>
            <a:xfrm>
              <a:off x="4148154" y="2747351"/>
              <a:ext cx="37924" cy="13222"/>
            </a:xfrm>
            <a:custGeom>
              <a:rect b="b" l="l" r="r" t="t"/>
              <a:pathLst>
                <a:path extrusionOk="0" h="372" w="1067">
                  <a:moveTo>
                    <a:pt x="185" y="0"/>
                  </a:moveTo>
                  <a:cubicBezTo>
                    <a:pt x="93" y="0"/>
                    <a:pt x="0" y="93"/>
                    <a:pt x="0" y="186"/>
                  </a:cubicBezTo>
                  <a:cubicBezTo>
                    <a:pt x="0" y="278"/>
                    <a:pt x="93" y="371"/>
                    <a:pt x="185" y="371"/>
                  </a:cubicBezTo>
                  <a:lnTo>
                    <a:pt x="765" y="371"/>
                  </a:lnTo>
                  <a:cubicBezTo>
                    <a:pt x="973" y="371"/>
                    <a:pt x="1066" y="278"/>
                    <a:pt x="1066" y="186"/>
                  </a:cubicBezTo>
                  <a:cubicBezTo>
                    <a:pt x="1066" y="93"/>
                    <a:pt x="973" y="0"/>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82"/>
            <p:cNvSpPr/>
            <p:nvPr/>
          </p:nvSpPr>
          <p:spPr>
            <a:xfrm>
              <a:off x="4168734" y="2993097"/>
              <a:ext cx="65114" cy="117539"/>
            </a:xfrm>
            <a:custGeom>
              <a:rect b="b" l="l" r="r" t="t"/>
              <a:pathLst>
                <a:path extrusionOk="0" h="3307" w="1832">
                  <a:moveTo>
                    <a:pt x="175" y="0"/>
                  </a:moveTo>
                  <a:cubicBezTo>
                    <a:pt x="147" y="0"/>
                    <a:pt x="120" y="12"/>
                    <a:pt x="93" y="39"/>
                  </a:cubicBezTo>
                  <a:cubicBezTo>
                    <a:pt x="0" y="39"/>
                    <a:pt x="0" y="224"/>
                    <a:pt x="0" y="317"/>
                  </a:cubicBezTo>
                  <a:lnTo>
                    <a:pt x="1437" y="3214"/>
                  </a:lnTo>
                  <a:cubicBezTo>
                    <a:pt x="1437" y="3306"/>
                    <a:pt x="1553" y="3306"/>
                    <a:pt x="1646" y="3306"/>
                  </a:cubicBezTo>
                  <a:cubicBezTo>
                    <a:pt x="1739" y="3306"/>
                    <a:pt x="1831" y="3121"/>
                    <a:pt x="1739" y="3028"/>
                  </a:cubicBezTo>
                  <a:lnTo>
                    <a:pt x="394" y="131"/>
                  </a:lnTo>
                  <a:cubicBezTo>
                    <a:pt x="313" y="66"/>
                    <a:pt x="242" y="0"/>
                    <a:pt x="17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82"/>
            <p:cNvSpPr/>
            <p:nvPr/>
          </p:nvSpPr>
          <p:spPr>
            <a:xfrm>
              <a:off x="4021300" y="2994448"/>
              <a:ext cx="65078" cy="116188"/>
            </a:xfrm>
            <a:custGeom>
              <a:rect b="b" l="l" r="r" t="t"/>
              <a:pathLst>
                <a:path extrusionOk="0" h="3269" w="1831">
                  <a:moveTo>
                    <a:pt x="1738" y="1"/>
                  </a:moveTo>
                  <a:cubicBezTo>
                    <a:pt x="1646" y="1"/>
                    <a:pt x="1530" y="1"/>
                    <a:pt x="1437" y="93"/>
                  </a:cubicBezTo>
                  <a:lnTo>
                    <a:pt x="0" y="2990"/>
                  </a:lnTo>
                  <a:cubicBezTo>
                    <a:pt x="0" y="3083"/>
                    <a:pt x="0" y="3268"/>
                    <a:pt x="93" y="3268"/>
                  </a:cubicBezTo>
                  <a:lnTo>
                    <a:pt x="186" y="3268"/>
                  </a:lnTo>
                  <a:cubicBezTo>
                    <a:pt x="278" y="3268"/>
                    <a:pt x="371" y="3268"/>
                    <a:pt x="371" y="3176"/>
                  </a:cubicBezTo>
                  <a:lnTo>
                    <a:pt x="1831" y="279"/>
                  </a:lnTo>
                  <a:cubicBezTo>
                    <a:pt x="1831" y="186"/>
                    <a:pt x="1831" y="93"/>
                    <a:pt x="17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82"/>
            <p:cNvSpPr/>
            <p:nvPr/>
          </p:nvSpPr>
          <p:spPr>
            <a:xfrm>
              <a:off x="4048455" y="3045524"/>
              <a:ext cx="158200" cy="14039"/>
            </a:xfrm>
            <a:custGeom>
              <a:rect b="b" l="l" r="r" t="t"/>
              <a:pathLst>
                <a:path extrusionOk="0" h="395" w="4451">
                  <a:moveTo>
                    <a:pt x="186" y="1"/>
                  </a:moveTo>
                  <a:cubicBezTo>
                    <a:pt x="1" y="1"/>
                    <a:pt x="1" y="93"/>
                    <a:pt x="1" y="209"/>
                  </a:cubicBezTo>
                  <a:cubicBezTo>
                    <a:pt x="1" y="302"/>
                    <a:pt x="1" y="395"/>
                    <a:pt x="186" y="395"/>
                  </a:cubicBezTo>
                  <a:lnTo>
                    <a:pt x="4242" y="395"/>
                  </a:lnTo>
                  <a:cubicBezTo>
                    <a:pt x="4358" y="395"/>
                    <a:pt x="4451" y="302"/>
                    <a:pt x="4451" y="209"/>
                  </a:cubicBezTo>
                  <a:cubicBezTo>
                    <a:pt x="4451" y="93"/>
                    <a:pt x="4358" y="1"/>
                    <a:pt x="42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82"/>
            <p:cNvSpPr/>
            <p:nvPr/>
          </p:nvSpPr>
          <p:spPr>
            <a:xfrm>
              <a:off x="4065765" y="2850320"/>
              <a:ext cx="109578" cy="112883"/>
            </a:xfrm>
            <a:custGeom>
              <a:rect b="b" l="l" r="r" t="t"/>
              <a:pathLst>
                <a:path extrusionOk="0" h="3176" w="3083">
                  <a:moveTo>
                    <a:pt x="186" y="0"/>
                  </a:moveTo>
                  <a:cubicBezTo>
                    <a:pt x="93" y="0"/>
                    <a:pt x="1" y="93"/>
                    <a:pt x="93" y="186"/>
                  </a:cubicBezTo>
                  <a:cubicBezTo>
                    <a:pt x="93" y="278"/>
                    <a:pt x="395" y="2109"/>
                    <a:pt x="2805" y="3175"/>
                  </a:cubicBezTo>
                  <a:lnTo>
                    <a:pt x="2897" y="3175"/>
                  </a:lnTo>
                  <a:lnTo>
                    <a:pt x="2990" y="3082"/>
                  </a:lnTo>
                  <a:cubicBezTo>
                    <a:pt x="3083" y="2990"/>
                    <a:pt x="2990" y="2804"/>
                    <a:pt x="2897" y="2804"/>
                  </a:cubicBezTo>
                  <a:cubicBezTo>
                    <a:pt x="765" y="1831"/>
                    <a:pt x="487" y="186"/>
                    <a:pt x="487" y="186"/>
                  </a:cubicBezTo>
                  <a:cubicBezTo>
                    <a:pt x="395" y="0"/>
                    <a:pt x="279"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82"/>
            <p:cNvSpPr/>
            <p:nvPr/>
          </p:nvSpPr>
          <p:spPr>
            <a:xfrm>
              <a:off x="4051761" y="2850320"/>
              <a:ext cx="61808" cy="44499"/>
            </a:xfrm>
            <a:custGeom>
              <a:rect b="b" l="l" r="r" t="t"/>
              <a:pathLst>
                <a:path extrusionOk="0" h="1252" w="1739">
                  <a:moveTo>
                    <a:pt x="673" y="0"/>
                  </a:moveTo>
                  <a:cubicBezTo>
                    <a:pt x="580" y="0"/>
                    <a:pt x="487" y="0"/>
                    <a:pt x="487" y="93"/>
                  </a:cubicBezTo>
                  <a:lnTo>
                    <a:pt x="93" y="950"/>
                  </a:lnTo>
                  <a:cubicBezTo>
                    <a:pt x="1" y="1066"/>
                    <a:pt x="93" y="1159"/>
                    <a:pt x="209" y="1252"/>
                  </a:cubicBezTo>
                  <a:cubicBezTo>
                    <a:pt x="302" y="1252"/>
                    <a:pt x="395" y="1159"/>
                    <a:pt x="395" y="1159"/>
                  </a:cubicBezTo>
                  <a:lnTo>
                    <a:pt x="789" y="487"/>
                  </a:lnTo>
                  <a:lnTo>
                    <a:pt x="1461" y="765"/>
                  </a:lnTo>
                  <a:cubicBezTo>
                    <a:pt x="1553" y="765"/>
                    <a:pt x="1646" y="765"/>
                    <a:pt x="1646" y="672"/>
                  </a:cubicBezTo>
                  <a:cubicBezTo>
                    <a:pt x="1739" y="579"/>
                    <a:pt x="1739" y="487"/>
                    <a:pt x="1553" y="371"/>
                  </a:cubicBezTo>
                  <a:lnTo>
                    <a:pt x="67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82"/>
            <p:cNvSpPr/>
            <p:nvPr/>
          </p:nvSpPr>
          <p:spPr>
            <a:xfrm>
              <a:off x="4182738" y="2880780"/>
              <a:ext cx="41229" cy="37924"/>
            </a:xfrm>
            <a:custGeom>
              <a:rect b="b" l="l" r="r" t="t"/>
              <a:pathLst>
                <a:path extrusionOk="0" h="1067" w="1160">
                  <a:moveTo>
                    <a:pt x="765" y="1"/>
                  </a:moveTo>
                  <a:lnTo>
                    <a:pt x="93" y="789"/>
                  </a:lnTo>
                  <a:lnTo>
                    <a:pt x="0" y="881"/>
                  </a:lnTo>
                  <a:cubicBezTo>
                    <a:pt x="0" y="974"/>
                    <a:pt x="93" y="1067"/>
                    <a:pt x="186" y="1067"/>
                  </a:cubicBezTo>
                  <a:lnTo>
                    <a:pt x="371" y="1067"/>
                  </a:lnTo>
                  <a:lnTo>
                    <a:pt x="1043" y="302"/>
                  </a:lnTo>
                  <a:cubicBezTo>
                    <a:pt x="1159" y="302"/>
                    <a:pt x="1159" y="93"/>
                    <a:pt x="10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82"/>
            <p:cNvSpPr/>
            <p:nvPr/>
          </p:nvSpPr>
          <p:spPr>
            <a:xfrm>
              <a:off x="4182738" y="2880780"/>
              <a:ext cx="41229" cy="37924"/>
            </a:xfrm>
            <a:custGeom>
              <a:rect b="b" l="l" r="r" t="t"/>
              <a:pathLst>
                <a:path extrusionOk="0" h="1067" w="1160">
                  <a:moveTo>
                    <a:pt x="93" y="1"/>
                  </a:moveTo>
                  <a:cubicBezTo>
                    <a:pt x="0" y="93"/>
                    <a:pt x="0" y="302"/>
                    <a:pt x="93" y="302"/>
                  </a:cubicBezTo>
                  <a:lnTo>
                    <a:pt x="765" y="1067"/>
                  </a:lnTo>
                  <a:lnTo>
                    <a:pt x="1043" y="1067"/>
                  </a:lnTo>
                  <a:cubicBezTo>
                    <a:pt x="1159" y="974"/>
                    <a:pt x="1159" y="789"/>
                    <a:pt x="1043" y="789"/>
                  </a:cubicBezTo>
                  <a:lnTo>
                    <a:pt x="37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82"/>
            <p:cNvSpPr/>
            <p:nvPr/>
          </p:nvSpPr>
          <p:spPr>
            <a:xfrm>
              <a:off x="4130845" y="2827252"/>
              <a:ext cx="41229" cy="40376"/>
            </a:xfrm>
            <a:custGeom>
              <a:rect b="b" l="l" r="r" t="t"/>
              <a:pathLst>
                <a:path extrusionOk="0" h="1136" w="1160">
                  <a:moveTo>
                    <a:pt x="925" y="0"/>
                  </a:moveTo>
                  <a:cubicBezTo>
                    <a:pt x="875" y="0"/>
                    <a:pt x="823" y="23"/>
                    <a:pt x="765" y="70"/>
                  </a:cubicBezTo>
                  <a:lnTo>
                    <a:pt x="93" y="742"/>
                  </a:lnTo>
                  <a:cubicBezTo>
                    <a:pt x="0" y="835"/>
                    <a:pt x="0" y="835"/>
                    <a:pt x="0" y="927"/>
                  </a:cubicBezTo>
                  <a:cubicBezTo>
                    <a:pt x="0" y="1020"/>
                    <a:pt x="93" y="1136"/>
                    <a:pt x="186" y="1136"/>
                  </a:cubicBezTo>
                  <a:cubicBezTo>
                    <a:pt x="302" y="1136"/>
                    <a:pt x="302" y="1136"/>
                    <a:pt x="394" y="1020"/>
                  </a:cubicBezTo>
                  <a:lnTo>
                    <a:pt x="1066" y="348"/>
                  </a:lnTo>
                  <a:cubicBezTo>
                    <a:pt x="1159" y="255"/>
                    <a:pt x="1159" y="162"/>
                    <a:pt x="1066" y="70"/>
                  </a:cubicBezTo>
                  <a:cubicBezTo>
                    <a:pt x="1020" y="23"/>
                    <a:pt x="974" y="0"/>
                    <a:pt x="92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82"/>
            <p:cNvSpPr/>
            <p:nvPr/>
          </p:nvSpPr>
          <p:spPr>
            <a:xfrm>
              <a:off x="4130845" y="2827252"/>
              <a:ext cx="41229" cy="40376"/>
            </a:xfrm>
            <a:custGeom>
              <a:rect b="b" l="l" r="r" t="t"/>
              <a:pathLst>
                <a:path extrusionOk="0" h="1136" w="1160">
                  <a:moveTo>
                    <a:pt x="244" y="0"/>
                  </a:moveTo>
                  <a:cubicBezTo>
                    <a:pt x="192" y="0"/>
                    <a:pt x="139" y="23"/>
                    <a:pt x="93" y="70"/>
                  </a:cubicBezTo>
                  <a:cubicBezTo>
                    <a:pt x="0" y="162"/>
                    <a:pt x="0" y="255"/>
                    <a:pt x="93" y="348"/>
                  </a:cubicBezTo>
                  <a:lnTo>
                    <a:pt x="765" y="1020"/>
                  </a:lnTo>
                  <a:cubicBezTo>
                    <a:pt x="765" y="1136"/>
                    <a:pt x="881" y="1136"/>
                    <a:pt x="881" y="1136"/>
                  </a:cubicBezTo>
                  <a:cubicBezTo>
                    <a:pt x="974" y="1136"/>
                    <a:pt x="1066" y="1136"/>
                    <a:pt x="1066" y="1020"/>
                  </a:cubicBezTo>
                  <a:cubicBezTo>
                    <a:pt x="1159" y="1020"/>
                    <a:pt x="1159" y="835"/>
                    <a:pt x="1066" y="742"/>
                  </a:cubicBezTo>
                  <a:lnTo>
                    <a:pt x="394" y="70"/>
                  </a:lnTo>
                  <a:cubicBezTo>
                    <a:pt x="348" y="23"/>
                    <a:pt x="296" y="0"/>
                    <a:pt x="2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3" name="Google Shape;2223;p82"/>
          <p:cNvGrpSpPr/>
          <p:nvPr/>
        </p:nvGrpSpPr>
        <p:grpSpPr>
          <a:xfrm>
            <a:off x="3208813" y="2814628"/>
            <a:ext cx="296838" cy="383057"/>
            <a:chOff x="2775006" y="2695457"/>
            <a:chExt cx="391297" cy="504952"/>
          </a:xfrm>
        </p:grpSpPr>
        <p:sp>
          <p:nvSpPr>
            <p:cNvPr id="2224" name="Google Shape;2224;p82"/>
            <p:cNvSpPr/>
            <p:nvPr/>
          </p:nvSpPr>
          <p:spPr>
            <a:xfrm>
              <a:off x="3153081" y="2956559"/>
              <a:ext cx="13222" cy="34654"/>
            </a:xfrm>
            <a:custGeom>
              <a:rect b="b" l="l" r="r" t="t"/>
              <a:pathLst>
                <a:path extrusionOk="0" h="975" w="372">
                  <a:moveTo>
                    <a:pt x="186" y="1"/>
                  </a:moveTo>
                  <a:cubicBezTo>
                    <a:pt x="0" y="1"/>
                    <a:pt x="0" y="93"/>
                    <a:pt x="0" y="186"/>
                  </a:cubicBezTo>
                  <a:lnTo>
                    <a:pt x="0" y="765"/>
                  </a:lnTo>
                  <a:cubicBezTo>
                    <a:pt x="0" y="858"/>
                    <a:pt x="0" y="974"/>
                    <a:pt x="186" y="974"/>
                  </a:cubicBezTo>
                  <a:cubicBezTo>
                    <a:pt x="279" y="974"/>
                    <a:pt x="371" y="858"/>
                    <a:pt x="371" y="765"/>
                  </a:cubicBezTo>
                  <a:lnTo>
                    <a:pt x="371" y="186"/>
                  </a:lnTo>
                  <a:cubicBezTo>
                    <a:pt x="371" y="93"/>
                    <a:pt x="279"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82"/>
            <p:cNvSpPr/>
            <p:nvPr/>
          </p:nvSpPr>
          <p:spPr>
            <a:xfrm>
              <a:off x="2775006" y="2695457"/>
              <a:ext cx="391287" cy="504952"/>
            </a:xfrm>
            <a:custGeom>
              <a:rect b="b" l="l" r="r" t="t"/>
              <a:pathLst>
                <a:path extrusionOk="0" h="14207" w="11009">
                  <a:moveTo>
                    <a:pt x="209" y="0"/>
                  </a:moveTo>
                  <a:cubicBezTo>
                    <a:pt x="93" y="0"/>
                    <a:pt x="0" y="93"/>
                    <a:pt x="0" y="209"/>
                  </a:cubicBezTo>
                  <a:lnTo>
                    <a:pt x="0" y="13998"/>
                  </a:lnTo>
                  <a:cubicBezTo>
                    <a:pt x="0" y="14207"/>
                    <a:pt x="93" y="14207"/>
                    <a:pt x="209" y="14207"/>
                  </a:cubicBezTo>
                  <a:lnTo>
                    <a:pt x="10823" y="14207"/>
                  </a:lnTo>
                  <a:cubicBezTo>
                    <a:pt x="10916" y="14207"/>
                    <a:pt x="11008" y="14207"/>
                    <a:pt x="11008" y="13998"/>
                  </a:cubicBezTo>
                  <a:lnTo>
                    <a:pt x="11008" y="11588"/>
                  </a:lnTo>
                  <a:cubicBezTo>
                    <a:pt x="11008" y="11495"/>
                    <a:pt x="10916" y="11402"/>
                    <a:pt x="10823" y="11402"/>
                  </a:cubicBezTo>
                  <a:cubicBezTo>
                    <a:pt x="10637" y="11402"/>
                    <a:pt x="10637" y="11495"/>
                    <a:pt x="10637" y="11588"/>
                  </a:cubicBezTo>
                  <a:lnTo>
                    <a:pt x="10637" y="13813"/>
                  </a:lnTo>
                  <a:lnTo>
                    <a:pt x="394" y="13813"/>
                  </a:lnTo>
                  <a:lnTo>
                    <a:pt x="394" y="394"/>
                  </a:lnTo>
                  <a:lnTo>
                    <a:pt x="7439" y="394"/>
                  </a:lnTo>
                  <a:lnTo>
                    <a:pt x="10637" y="3569"/>
                  </a:lnTo>
                  <a:lnTo>
                    <a:pt x="10637" y="6095"/>
                  </a:lnTo>
                  <a:cubicBezTo>
                    <a:pt x="10637" y="6188"/>
                    <a:pt x="10637" y="6281"/>
                    <a:pt x="10823" y="6281"/>
                  </a:cubicBezTo>
                  <a:cubicBezTo>
                    <a:pt x="10916" y="6281"/>
                    <a:pt x="11008" y="6188"/>
                    <a:pt x="11008" y="6095"/>
                  </a:cubicBezTo>
                  <a:lnTo>
                    <a:pt x="11008" y="3476"/>
                  </a:lnTo>
                  <a:lnTo>
                    <a:pt x="10916" y="3384"/>
                  </a:lnTo>
                  <a:lnTo>
                    <a:pt x="7625" y="93"/>
                  </a:lnTo>
                  <a:cubicBezTo>
                    <a:pt x="7532" y="0"/>
                    <a:pt x="7532" y="0"/>
                    <a:pt x="74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82"/>
            <p:cNvSpPr/>
            <p:nvPr/>
          </p:nvSpPr>
          <p:spPr>
            <a:xfrm>
              <a:off x="3153081" y="3028214"/>
              <a:ext cx="13222" cy="34654"/>
            </a:xfrm>
            <a:custGeom>
              <a:rect b="b" l="l" r="r" t="t"/>
              <a:pathLst>
                <a:path extrusionOk="0" h="975" w="372">
                  <a:moveTo>
                    <a:pt x="186" y="1"/>
                  </a:moveTo>
                  <a:cubicBezTo>
                    <a:pt x="0" y="1"/>
                    <a:pt x="0" y="117"/>
                    <a:pt x="0" y="210"/>
                  </a:cubicBezTo>
                  <a:lnTo>
                    <a:pt x="0" y="789"/>
                  </a:lnTo>
                  <a:cubicBezTo>
                    <a:pt x="0" y="882"/>
                    <a:pt x="0" y="974"/>
                    <a:pt x="186" y="974"/>
                  </a:cubicBezTo>
                  <a:cubicBezTo>
                    <a:pt x="279" y="974"/>
                    <a:pt x="371" y="882"/>
                    <a:pt x="371" y="789"/>
                  </a:cubicBezTo>
                  <a:lnTo>
                    <a:pt x="371" y="210"/>
                  </a:lnTo>
                  <a:cubicBezTo>
                    <a:pt x="371" y="117"/>
                    <a:pt x="279"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82"/>
            <p:cNvSpPr/>
            <p:nvPr/>
          </p:nvSpPr>
          <p:spPr>
            <a:xfrm>
              <a:off x="3032802" y="2695457"/>
              <a:ext cx="133498" cy="134280"/>
            </a:xfrm>
            <a:custGeom>
              <a:rect b="b" l="l" r="r" t="t"/>
              <a:pathLst>
                <a:path extrusionOk="0" h="3778" w="3756">
                  <a:moveTo>
                    <a:pt x="186" y="0"/>
                  </a:moveTo>
                  <a:cubicBezTo>
                    <a:pt x="94" y="0"/>
                    <a:pt x="1" y="93"/>
                    <a:pt x="1" y="209"/>
                  </a:cubicBezTo>
                  <a:lnTo>
                    <a:pt x="1" y="3476"/>
                  </a:lnTo>
                  <a:cubicBezTo>
                    <a:pt x="1" y="3685"/>
                    <a:pt x="94" y="3778"/>
                    <a:pt x="186" y="3778"/>
                  </a:cubicBezTo>
                  <a:lnTo>
                    <a:pt x="3570" y="3778"/>
                  </a:lnTo>
                  <a:cubicBezTo>
                    <a:pt x="3663" y="3778"/>
                    <a:pt x="3755" y="3685"/>
                    <a:pt x="3755" y="3476"/>
                  </a:cubicBezTo>
                  <a:cubicBezTo>
                    <a:pt x="3755" y="3384"/>
                    <a:pt x="3663" y="3291"/>
                    <a:pt x="3570" y="3291"/>
                  </a:cubicBezTo>
                  <a:lnTo>
                    <a:pt x="488" y="3291"/>
                  </a:lnTo>
                  <a:lnTo>
                    <a:pt x="488" y="209"/>
                  </a:lnTo>
                  <a:cubicBezTo>
                    <a:pt x="488" y="93"/>
                    <a:pt x="372"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82"/>
            <p:cNvSpPr/>
            <p:nvPr/>
          </p:nvSpPr>
          <p:spPr>
            <a:xfrm>
              <a:off x="2819471" y="2767930"/>
              <a:ext cx="185354" cy="13222"/>
            </a:xfrm>
            <a:custGeom>
              <a:rect b="b" l="l" r="r" t="t"/>
              <a:pathLst>
                <a:path extrusionOk="0" h="372" w="5215">
                  <a:moveTo>
                    <a:pt x="209" y="1"/>
                  </a:moveTo>
                  <a:cubicBezTo>
                    <a:pt x="116" y="1"/>
                    <a:pt x="1" y="93"/>
                    <a:pt x="1" y="186"/>
                  </a:cubicBezTo>
                  <a:cubicBezTo>
                    <a:pt x="1" y="279"/>
                    <a:pt x="116" y="371"/>
                    <a:pt x="209" y="371"/>
                  </a:cubicBezTo>
                  <a:lnTo>
                    <a:pt x="5030" y="371"/>
                  </a:lnTo>
                  <a:cubicBezTo>
                    <a:pt x="5122" y="371"/>
                    <a:pt x="5215" y="279"/>
                    <a:pt x="5215" y="186"/>
                  </a:cubicBezTo>
                  <a:cubicBezTo>
                    <a:pt x="5215" y="93"/>
                    <a:pt x="5122" y="1"/>
                    <a:pt x="50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82"/>
            <p:cNvSpPr/>
            <p:nvPr/>
          </p:nvSpPr>
          <p:spPr>
            <a:xfrm>
              <a:off x="2819471" y="2826435"/>
              <a:ext cx="185354" cy="13186"/>
            </a:xfrm>
            <a:custGeom>
              <a:rect b="b" l="l" r="r" t="t"/>
              <a:pathLst>
                <a:path extrusionOk="0" h="371" w="5215">
                  <a:moveTo>
                    <a:pt x="209" y="0"/>
                  </a:moveTo>
                  <a:cubicBezTo>
                    <a:pt x="116" y="0"/>
                    <a:pt x="1" y="93"/>
                    <a:pt x="1" y="185"/>
                  </a:cubicBezTo>
                  <a:cubicBezTo>
                    <a:pt x="1" y="278"/>
                    <a:pt x="116" y="371"/>
                    <a:pt x="209" y="371"/>
                  </a:cubicBezTo>
                  <a:lnTo>
                    <a:pt x="5030" y="371"/>
                  </a:lnTo>
                  <a:cubicBezTo>
                    <a:pt x="5122" y="371"/>
                    <a:pt x="5215" y="278"/>
                    <a:pt x="5215" y="185"/>
                  </a:cubicBezTo>
                  <a:cubicBezTo>
                    <a:pt x="5215" y="93"/>
                    <a:pt x="5122" y="0"/>
                    <a:pt x="50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82"/>
            <p:cNvSpPr/>
            <p:nvPr/>
          </p:nvSpPr>
          <p:spPr>
            <a:xfrm>
              <a:off x="2826899" y="2935979"/>
              <a:ext cx="288321" cy="178779"/>
            </a:xfrm>
            <a:custGeom>
              <a:rect b="b" l="l" r="r" t="t"/>
              <a:pathLst>
                <a:path extrusionOk="0" h="5030" w="8112">
                  <a:moveTo>
                    <a:pt x="7717" y="394"/>
                  </a:moveTo>
                  <a:lnTo>
                    <a:pt x="7717" y="4635"/>
                  </a:lnTo>
                  <a:lnTo>
                    <a:pt x="371" y="4635"/>
                  </a:lnTo>
                  <a:lnTo>
                    <a:pt x="371" y="394"/>
                  </a:lnTo>
                  <a:close/>
                  <a:moveTo>
                    <a:pt x="185" y="0"/>
                  </a:moveTo>
                  <a:cubicBezTo>
                    <a:pt x="93" y="0"/>
                    <a:pt x="0" y="93"/>
                    <a:pt x="0" y="186"/>
                  </a:cubicBezTo>
                  <a:lnTo>
                    <a:pt x="0" y="4821"/>
                  </a:lnTo>
                  <a:cubicBezTo>
                    <a:pt x="0" y="4913"/>
                    <a:pt x="93" y="5029"/>
                    <a:pt x="185" y="5029"/>
                  </a:cubicBezTo>
                  <a:lnTo>
                    <a:pt x="7903" y="5029"/>
                  </a:lnTo>
                  <a:cubicBezTo>
                    <a:pt x="8019" y="5029"/>
                    <a:pt x="8111" y="4913"/>
                    <a:pt x="8111" y="4821"/>
                  </a:cubicBezTo>
                  <a:lnTo>
                    <a:pt x="8111" y="186"/>
                  </a:lnTo>
                  <a:cubicBezTo>
                    <a:pt x="8111" y="93"/>
                    <a:pt x="8019" y="0"/>
                    <a:pt x="79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82"/>
            <p:cNvSpPr/>
            <p:nvPr/>
          </p:nvSpPr>
          <p:spPr>
            <a:xfrm>
              <a:off x="2826899" y="2934522"/>
              <a:ext cx="288321" cy="114340"/>
            </a:xfrm>
            <a:custGeom>
              <a:rect b="b" l="l" r="r" t="t"/>
              <a:pathLst>
                <a:path extrusionOk="0" h="3217" w="8112">
                  <a:moveTo>
                    <a:pt x="185" y="0"/>
                  </a:moveTo>
                  <a:cubicBezTo>
                    <a:pt x="124" y="0"/>
                    <a:pt x="62" y="41"/>
                    <a:pt x="0" y="41"/>
                  </a:cubicBezTo>
                  <a:cubicBezTo>
                    <a:pt x="0" y="134"/>
                    <a:pt x="0" y="227"/>
                    <a:pt x="93" y="319"/>
                  </a:cubicBezTo>
                  <a:lnTo>
                    <a:pt x="2804" y="2753"/>
                  </a:lnTo>
                  <a:cubicBezTo>
                    <a:pt x="3175" y="3031"/>
                    <a:pt x="3569" y="3216"/>
                    <a:pt x="4056" y="3216"/>
                  </a:cubicBezTo>
                  <a:cubicBezTo>
                    <a:pt x="4542" y="3216"/>
                    <a:pt x="4913" y="3031"/>
                    <a:pt x="5307" y="2753"/>
                  </a:cubicBezTo>
                  <a:lnTo>
                    <a:pt x="8019" y="319"/>
                  </a:lnTo>
                  <a:cubicBezTo>
                    <a:pt x="8111" y="319"/>
                    <a:pt x="8111" y="134"/>
                    <a:pt x="8019" y="41"/>
                  </a:cubicBezTo>
                  <a:cubicBezTo>
                    <a:pt x="8019" y="41"/>
                    <a:pt x="7926" y="0"/>
                    <a:pt x="7864" y="0"/>
                  </a:cubicBezTo>
                  <a:cubicBezTo>
                    <a:pt x="7833" y="0"/>
                    <a:pt x="7810" y="10"/>
                    <a:pt x="7810" y="41"/>
                  </a:cubicBezTo>
                  <a:lnTo>
                    <a:pt x="5006" y="2452"/>
                  </a:lnTo>
                  <a:cubicBezTo>
                    <a:pt x="4716" y="2695"/>
                    <a:pt x="4380" y="2817"/>
                    <a:pt x="4044" y="2817"/>
                  </a:cubicBezTo>
                  <a:cubicBezTo>
                    <a:pt x="3708" y="2817"/>
                    <a:pt x="3372" y="2695"/>
                    <a:pt x="3082" y="2452"/>
                  </a:cubicBezTo>
                  <a:lnTo>
                    <a:pt x="278" y="41"/>
                  </a:lnTo>
                  <a:cubicBezTo>
                    <a:pt x="247" y="10"/>
                    <a:pt x="216" y="0"/>
                    <a:pt x="1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82"/>
            <p:cNvSpPr/>
            <p:nvPr/>
          </p:nvSpPr>
          <p:spPr>
            <a:xfrm>
              <a:off x="3001524" y="3018333"/>
              <a:ext cx="113700" cy="99732"/>
            </a:xfrm>
            <a:custGeom>
              <a:rect b="b" l="l" r="r" t="t"/>
              <a:pathLst>
                <a:path extrusionOk="0" h="2806" w="3199">
                  <a:moveTo>
                    <a:pt x="394" y="1"/>
                  </a:moveTo>
                  <a:cubicBezTo>
                    <a:pt x="302" y="1"/>
                    <a:pt x="209" y="1"/>
                    <a:pt x="93" y="94"/>
                  </a:cubicBezTo>
                  <a:cubicBezTo>
                    <a:pt x="0" y="186"/>
                    <a:pt x="0" y="279"/>
                    <a:pt x="93" y="395"/>
                  </a:cubicBezTo>
                  <a:lnTo>
                    <a:pt x="2897" y="2712"/>
                  </a:lnTo>
                  <a:cubicBezTo>
                    <a:pt x="2897" y="2712"/>
                    <a:pt x="2897" y="2805"/>
                    <a:pt x="2990" y="2805"/>
                  </a:cubicBezTo>
                  <a:lnTo>
                    <a:pt x="3106" y="2712"/>
                  </a:lnTo>
                  <a:cubicBezTo>
                    <a:pt x="3198" y="2596"/>
                    <a:pt x="3198" y="2504"/>
                    <a:pt x="3106" y="2411"/>
                  </a:cubicBezTo>
                  <a:lnTo>
                    <a:pt x="3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82"/>
            <p:cNvSpPr/>
            <p:nvPr/>
          </p:nvSpPr>
          <p:spPr>
            <a:xfrm>
              <a:off x="2826899" y="3018333"/>
              <a:ext cx="112883" cy="99732"/>
            </a:xfrm>
            <a:custGeom>
              <a:rect b="b" l="l" r="r" t="t"/>
              <a:pathLst>
                <a:path extrusionOk="0" h="2806" w="3176">
                  <a:moveTo>
                    <a:pt x="2804" y="1"/>
                  </a:moveTo>
                  <a:lnTo>
                    <a:pt x="93" y="2411"/>
                  </a:lnTo>
                  <a:cubicBezTo>
                    <a:pt x="0" y="2411"/>
                    <a:pt x="0" y="2504"/>
                    <a:pt x="0" y="2504"/>
                  </a:cubicBezTo>
                  <a:cubicBezTo>
                    <a:pt x="0" y="2712"/>
                    <a:pt x="93" y="2805"/>
                    <a:pt x="185" y="2805"/>
                  </a:cubicBezTo>
                  <a:lnTo>
                    <a:pt x="278" y="2712"/>
                  </a:lnTo>
                  <a:lnTo>
                    <a:pt x="3082" y="395"/>
                  </a:lnTo>
                  <a:cubicBezTo>
                    <a:pt x="3082" y="279"/>
                    <a:pt x="3175" y="186"/>
                    <a:pt x="3082" y="94"/>
                  </a:cubicBezTo>
                  <a:cubicBezTo>
                    <a:pt x="2990" y="1"/>
                    <a:pt x="2897" y="1"/>
                    <a:pt x="28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 name="Google Shape;2234;p82"/>
          <p:cNvGrpSpPr/>
          <p:nvPr/>
        </p:nvGrpSpPr>
        <p:grpSpPr>
          <a:xfrm>
            <a:off x="2355211" y="2817109"/>
            <a:ext cx="374948" cy="380585"/>
            <a:chOff x="1649773" y="2698727"/>
            <a:chExt cx="494263" cy="501694"/>
          </a:xfrm>
        </p:grpSpPr>
        <p:sp>
          <p:nvSpPr>
            <p:cNvPr id="2235" name="Google Shape;2235;p82"/>
            <p:cNvSpPr/>
            <p:nvPr/>
          </p:nvSpPr>
          <p:spPr>
            <a:xfrm>
              <a:off x="1831008" y="2698727"/>
              <a:ext cx="131010" cy="99732"/>
            </a:xfrm>
            <a:custGeom>
              <a:rect b="b" l="l" r="r" t="t"/>
              <a:pathLst>
                <a:path extrusionOk="0" h="2806" w="3686">
                  <a:moveTo>
                    <a:pt x="3291" y="395"/>
                  </a:moveTo>
                  <a:lnTo>
                    <a:pt x="3291" y="2434"/>
                  </a:lnTo>
                  <a:lnTo>
                    <a:pt x="394" y="2434"/>
                  </a:lnTo>
                  <a:lnTo>
                    <a:pt x="394" y="395"/>
                  </a:lnTo>
                  <a:close/>
                  <a:moveTo>
                    <a:pt x="209" y="1"/>
                  </a:moveTo>
                  <a:cubicBezTo>
                    <a:pt x="116" y="1"/>
                    <a:pt x="0" y="117"/>
                    <a:pt x="0" y="209"/>
                  </a:cubicBezTo>
                  <a:lnTo>
                    <a:pt x="0" y="2620"/>
                  </a:lnTo>
                  <a:cubicBezTo>
                    <a:pt x="0" y="2712"/>
                    <a:pt x="116" y="2805"/>
                    <a:pt x="209" y="2805"/>
                  </a:cubicBezTo>
                  <a:lnTo>
                    <a:pt x="3477" y="2805"/>
                  </a:lnTo>
                  <a:cubicBezTo>
                    <a:pt x="3592" y="2805"/>
                    <a:pt x="3685" y="2712"/>
                    <a:pt x="3685" y="2620"/>
                  </a:cubicBezTo>
                  <a:lnTo>
                    <a:pt x="3685" y="209"/>
                  </a:lnTo>
                  <a:cubicBezTo>
                    <a:pt x="3685" y="117"/>
                    <a:pt x="3592" y="1"/>
                    <a:pt x="3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82"/>
            <p:cNvSpPr/>
            <p:nvPr/>
          </p:nvSpPr>
          <p:spPr>
            <a:xfrm>
              <a:off x="2016332" y="2904666"/>
              <a:ext cx="127704" cy="99697"/>
            </a:xfrm>
            <a:custGeom>
              <a:rect b="b" l="l" r="r" t="t"/>
              <a:pathLst>
                <a:path extrusionOk="0" h="2805" w="3593">
                  <a:moveTo>
                    <a:pt x="3199" y="395"/>
                  </a:moveTo>
                  <a:lnTo>
                    <a:pt x="3199" y="2434"/>
                  </a:lnTo>
                  <a:lnTo>
                    <a:pt x="395" y="2434"/>
                  </a:lnTo>
                  <a:lnTo>
                    <a:pt x="395" y="395"/>
                  </a:lnTo>
                  <a:close/>
                  <a:moveTo>
                    <a:pt x="209" y="1"/>
                  </a:moveTo>
                  <a:cubicBezTo>
                    <a:pt x="117" y="1"/>
                    <a:pt x="1" y="117"/>
                    <a:pt x="1" y="209"/>
                  </a:cubicBezTo>
                  <a:lnTo>
                    <a:pt x="1" y="2619"/>
                  </a:lnTo>
                  <a:cubicBezTo>
                    <a:pt x="1" y="2712"/>
                    <a:pt x="117" y="2805"/>
                    <a:pt x="209" y="2805"/>
                  </a:cubicBezTo>
                  <a:lnTo>
                    <a:pt x="3384" y="2805"/>
                  </a:lnTo>
                  <a:cubicBezTo>
                    <a:pt x="3593" y="2805"/>
                    <a:pt x="3593" y="2712"/>
                    <a:pt x="3593" y="2619"/>
                  </a:cubicBezTo>
                  <a:lnTo>
                    <a:pt x="3593" y="209"/>
                  </a:lnTo>
                  <a:cubicBezTo>
                    <a:pt x="3593" y="117"/>
                    <a:pt x="3593" y="1"/>
                    <a:pt x="33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82"/>
            <p:cNvSpPr/>
            <p:nvPr/>
          </p:nvSpPr>
          <p:spPr>
            <a:xfrm>
              <a:off x="2068225" y="3186382"/>
              <a:ext cx="27226" cy="14039"/>
            </a:xfrm>
            <a:custGeom>
              <a:rect b="b" l="l" r="r" t="t"/>
              <a:pathLst>
                <a:path extrusionOk="0" h="395" w="766">
                  <a:moveTo>
                    <a:pt x="186" y="1"/>
                  </a:moveTo>
                  <a:cubicBezTo>
                    <a:pt x="93" y="1"/>
                    <a:pt x="1" y="1"/>
                    <a:pt x="1" y="186"/>
                  </a:cubicBezTo>
                  <a:cubicBezTo>
                    <a:pt x="1" y="302"/>
                    <a:pt x="93" y="395"/>
                    <a:pt x="186" y="395"/>
                  </a:cubicBezTo>
                  <a:lnTo>
                    <a:pt x="580" y="395"/>
                  </a:lnTo>
                  <a:cubicBezTo>
                    <a:pt x="673" y="395"/>
                    <a:pt x="766" y="302"/>
                    <a:pt x="766" y="186"/>
                  </a:cubicBezTo>
                  <a:cubicBezTo>
                    <a:pt x="766" y="1"/>
                    <a:pt x="673" y="1"/>
                    <a:pt x="58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82"/>
            <p:cNvSpPr/>
            <p:nvPr/>
          </p:nvSpPr>
          <p:spPr>
            <a:xfrm>
              <a:off x="2016332" y="3100723"/>
              <a:ext cx="127704" cy="99697"/>
            </a:xfrm>
            <a:custGeom>
              <a:rect b="b" l="l" r="r" t="t"/>
              <a:pathLst>
                <a:path extrusionOk="0" h="2805" w="3593">
                  <a:moveTo>
                    <a:pt x="209" y="0"/>
                  </a:moveTo>
                  <a:cubicBezTo>
                    <a:pt x="117" y="0"/>
                    <a:pt x="1" y="0"/>
                    <a:pt x="1" y="186"/>
                  </a:cubicBezTo>
                  <a:lnTo>
                    <a:pt x="1" y="2596"/>
                  </a:lnTo>
                  <a:cubicBezTo>
                    <a:pt x="1" y="2712"/>
                    <a:pt x="117" y="2805"/>
                    <a:pt x="209" y="2805"/>
                  </a:cubicBezTo>
                  <a:lnTo>
                    <a:pt x="696" y="2805"/>
                  </a:lnTo>
                  <a:cubicBezTo>
                    <a:pt x="789" y="2805"/>
                    <a:pt x="881" y="2712"/>
                    <a:pt x="881" y="2596"/>
                  </a:cubicBezTo>
                  <a:cubicBezTo>
                    <a:pt x="881" y="2411"/>
                    <a:pt x="789" y="2411"/>
                    <a:pt x="696" y="2411"/>
                  </a:cubicBezTo>
                  <a:lnTo>
                    <a:pt x="395" y="2411"/>
                  </a:lnTo>
                  <a:lnTo>
                    <a:pt x="395" y="394"/>
                  </a:lnTo>
                  <a:lnTo>
                    <a:pt x="3199" y="394"/>
                  </a:lnTo>
                  <a:lnTo>
                    <a:pt x="3199" y="2411"/>
                  </a:lnTo>
                  <a:lnTo>
                    <a:pt x="3013" y="2411"/>
                  </a:lnTo>
                  <a:cubicBezTo>
                    <a:pt x="2898" y="2411"/>
                    <a:pt x="2805" y="2411"/>
                    <a:pt x="2805" y="2596"/>
                  </a:cubicBezTo>
                  <a:cubicBezTo>
                    <a:pt x="2805" y="2712"/>
                    <a:pt x="2898" y="2805"/>
                    <a:pt x="3013" y="2805"/>
                  </a:cubicBezTo>
                  <a:lnTo>
                    <a:pt x="3384" y="2805"/>
                  </a:lnTo>
                  <a:cubicBezTo>
                    <a:pt x="3593" y="2805"/>
                    <a:pt x="3593" y="2712"/>
                    <a:pt x="3593" y="2596"/>
                  </a:cubicBezTo>
                  <a:lnTo>
                    <a:pt x="3593" y="186"/>
                  </a:lnTo>
                  <a:cubicBezTo>
                    <a:pt x="3593" y="0"/>
                    <a:pt x="3593" y="0"/>
                    <a:pt x="33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82"/>
            <p:cNvSpPr/>
            <p:nvPr/>
          </p:nvSpPr>
          <p:spPr>
            <a:xfrm>
              <a:off x="1831008" y="2904666"/>
              <a:ext cx="131010" cy="99697"/>
            </a:xfrm>
            <a:custGeom>
              <a:rect b="b" l="l" r="r" t="t"/>
              <a:pathLst>
                <a:path extrusionOk="0" h="2805" w="3686">
                  <a:moveTo>
                    <a:pt x="3291" y="395"/>
                  </a:moveTo>
                  <a:lnTo>
                    <a:pt x="3291" y="2434"/>
                  </a:lnTo>
                  <a:lnTo>
                    <a:pt x="394" y="2434"/>
                  </a:lnTo>
                  <a:lnTo>
                    <a:pt x="394" y="395"/>
                  </a:lnTo>
                  <a:close/>
                  <a:moveTo>
                    <a:pt x="209" y="1"/>
                  </a:moveTo>
                  <a:cubicBezTo>
                    <a:pt x="116" y="1"/>
                    <a:pt x="0" y="117"/>
                    <a:pt x="0" y="209"/>
                  </a:cubicBezTo>
                  <a:lnTo>
                    <a:pt x="0" y="2619"/>
                  </a:lnTo>
                  <a:cubicBezTo>
                    <a:pt x="0" y="2712"/>
                    <a:pt x="116" y="2805"/>
                    <a:pt x="209" y="2805"/>
                  </a:cubicBezTo>
                  <a:lnTo>
                    <a:pt x="3477" y="2805"/>
                  </a:lnTo>
                  <a:cubicBezTo>
                    <a:pt x="3592" y="2805"/>
                    <a:pt x="3685" y="2712"/>
                    <a:pt x="3685" y="2619"/>
                  </a:cubicBezTo>
                  <a:lnTo>
                    <a:pt x="3685" y="209"/>
                  </a:lnTo>
                  <a:cubicBezTo>
                    <a:pt x="3685" y="117"/>
                    <a:pt x="3592" y="1"/>
                    <a:pt x="3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82"/>
            <p:cNvSpPr/>
            <p:nvPr/>
          </p:nvSpPr>
          <p:spPr>
            <a:xfrm>
              <a:off x="1649773" y="2904666"/>
              <a:ext cx="130192" cy="99697"/>
            </a:xfrm>
            <a:custGeom>
              <a:rect b="b" l="l" r="r" t="t"/>
              <a:pathLst>
                <a:path extrusionOk="0" h="2805" w="3663">
                  <a:moveTo>
                    <a:pt x="3176" y="395"/>
                  </a:moveTo>
                  <a:lnTo>
                    <a:pt x="3176" y="2434"/>
                  </a:lnTo>
                  <a:lnTo>
                    <a:pt x="372" y="2434"/>
                  </a:lnTo>
                  <a:lnTo>
                    <a:pt x="372" y="395"/>
                  </a:lnTo>
                  <a:close/>
                  <a:moveTo>
                    <a:pt x="186" y="1"/>
                  </a:moveTo>
                  <a:cubicBezTo>
                    <a:pt x="93" y="1"/>
                    <a:pt x="1" y="117"/>
                    <a:pt x="1" y="209"/>
                  </a:cubicBezTo>
                  <a:lnTo>
                    <a:pt x="1" y="2619"/>
                  </a:lnTo>
                  <a:cubicBezTo>
                    <a:pt x="1" y="2712"/>
                    <a:pt x="93" y="2805"/>
                    <a:pt x="186" y="2805"/>
                  </a:cubicBezTo>
                  <a:lnTo>
                    <a:pt x="3477" y="2805"/>
                  </a:lnTo>
                  <a:cubicBezTo>
                    <a:pt x="3570" y="2805"/>
                    <a:pt x="3662" y="2712"/>
                    <a:pt x="3662" y="2619"/>
                  </a:cubicBezTo>
                  <a:lnTo>
                    <a:pt x="3662" y="209"/>
                  </a:lnTo>
                  <a:cubicBezTo>
                    <a:pt x="3662" y="117"/>
                    <a:pt x="3570" y="1"/>
                    <a:pt x="34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82"/>
            <p:cNvSpPr/>
            <p:nvPr/>
          </p:nvSpPr>
          <p:spPr>
            <a:xfrm>
              <a:off x="1649773" y="3100723"/>
              <a:ext cx="130192" cy="99697"/>
            </a:xfrm>
            <a:custGeom>
              <a:rect b="b" l="l" r="r" t="t"/>
              <a:pathLst>
                <a:path extrusionOk="0" h="2805" w="3663">
                  <a:moveTo>
                    <a:pt x="3176" y="394"/>
                  </a:moveTo>
                  <a:lnTo>
                    <a:pt x="3176" y="2411"/>
                  </a:lnTo>
                  <a:lnTo>
                    <a:pt x="372" y="2411"/>
                  </a:lnTo>
                  <a:lnTo>
                    <a:pt x="372" y="394"/>
                  </a:lnTo>
                  <a:close/>
                  <a:moveTo>
                    <a:pt x="186" y="0"/>
                  </a:moveTo>
                  <a:cubicBezTo>
                    <a:pt x="93" y="0"/>
                    <a:pt x="1" y="0"/>
                    <a:pt x="1" y="186"/>
                  </a:cubicBezTo>
                  <a:lnTo>
                    <a:pt x="1" y="2596"/>
                  </a:lnTo>
                  <a:cubicBezTo>
                    <a:pt x="1" y="2712"/>
                    <a:pt x="93" y="2805"/>
                    <a:pt x="186" y="2805"/>
                  </a:cubicBezTo>
                  <a:lnTo>
                    <a:pt x="3477" y="2805"/>
                  </a:lnTo>
                  <a:cubicBezTo>
                    <a:pt x="3570" y="2805"/>
                    <a:pt x="3662" y="2712"/>
                    <a:pt x="3662" y="2596"/>
                  </a:cubicBezTo>
                  <a:lnTo>
                    <a:pt x="3662" y="186"/>
                  </a:lnTo>
                  <a:cubicBezTo>
                    <a:pt x="3662" y="0"/>
                    <a:pt x="3570" y="0"/>
                    <a:pt x="34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82"/>
            <p:cNvSpPr/>
            <p:nvPr/>
          </p:nvSpPr>
          <p:spPr>
            <a:xfrm>
              <a:off x="1707459" y="2842891"/>
              <a:ext cx="381407" cy="75812"/>
            </a:xfrm>
            <a:custGeom>
              <a:rect b="b" l="l" r="r" t="t"/>
              <a:pathLst>
                <a:path extrusionOk="0" h="2133" w="10731">
                  <a:moveTo>
                    <a:pt x="209" y="1"/>
                  </a:moveTo>
                  <a:cubicBezTo>
                    <a:pt x="116" y="1"/>
                    <a:pt x="0" y="116"/>
                    <a:pt x="0" y="302"/>
                  </a:cubicBezTo>
                  <a:lnTo>
                    <a:pt x="0" y="1947"/>
                  </a:lnTo>
                  <a:cubicBezTo>
                    <a:pt x="0" y="2040"/>
                    <a:pt x="116" y="2133"/>
                    <a:pt x="209" y="2133"/>
                  </a:cubicBezTo>
                  <a:cubicBezTo>
                    <a:pt x="301" y="2133"/>
                    <a:pt x="394" y="2040"/>
                    <a:pt x="394" y="1947"/>
                  </a:cubicBezTo>
                  <a:lnTo>
                    <a:pt x="394" y="487"/>
                  </a:lnTo>
                  <a:lnTo>
                    <a:pt x="10336" y="487"/>
                  </a:lnTo>
                  <a:lnTo>
                    <a:pt x="10336" y="1947"/>
                  </a:lnTo>
                  <a:cubicBezTo>
                    <a:pt x="10336" y="2040"/>
                    <a:pt x="10429" y="2133"/>
                    <a:pt x="10545" y="2133"/>
                  </a:cubicBezTo>
                  <a:cubicBezTo>
                    <a:pt x="10637" y="2133"/>
                    <a:pt x="10730" y="2040"/>
                    <a:pt x="10730" y="1947"/>
                  </a:cubicBezTo>
                  <a:lnTo>
                    <a:pt x="10730" y="302"/>
                  </a:lnTo>
                  <a:cubicBezTo>
                    <a:pt x="10730" y="116"/>
                    <a:pt x="10637" y="1"/>
                    <a:pt x="105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82"/>
            <p:cNvSpPr/>
            <p:nvPr/>
          </p:nvSpPr>
          <p:spPr>
            <a:xfrm>
              <a:off x="1889477" y="2991178"/>
              <a:ext cx="14039" cy="71689"/>
            </a:xfrm>
            <a:custGeom>
              <a:rect b="b" l="l" r="r" t="t"/>
              <a:pathLst>
                <a:path extrusionOk="0" h="2017" w="395">
                  <a:moveTo>
                    <a:pt x="209" y="0"/>
                  </a:moveTo>
                  <a:cubicBezTo>
                    <a:pt x="93" y="0"/>
                    <a:pt x="1" y="93"/>
                    <a:pt x="1" y="185"/>
                  </a:cubicBezTo>
                  <a:lnTo>
                    <a:pt x="1" y="1831"/>
                  </a:lnTo>
                  <a:cubicBezTo>
                    <a:pt x="1" y="1924"/>
                    <a:pt x="93" y="2016"/>
                    <a:pt x="209" y="2016"/>
                  </a:cubicBezTo>
                  <a:cubicBezTo>
                    <a:pt x="302" y="2016"/>
                    <a:pt x="395" y="1924"/>
                    <a:pt x="395" y="1831"/>
                  </a:cubicBezTo>
                  <a:lnTo>
                    <a:pt x="395" y="185"/>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82"/>
            <p:cNvSpPr/>
            <p:nvPr/>
          </p:nvSpPr>
          <p:spPr>
            <a:xfrm>
              <a:off x="1889477" y="2785240"/>
              <a:ext cx="14039" cy="133462"/>
            </a:xfrm>
            <a:custGeom>
              <a:rect b="b" l="l" r="r" t="t"/>
              <a:pathLst>
                <a:path extrusionOk="0" h="3755" w="395">
                  <a:moveTo>
                    <a:pt x="209" y="0"/>
                  </a:moveTo>
                  <a:cubicBezTo>
                    <a:pt x="93" y="0"/>
                    <a:pt x="1" y="93"/>
                    <a:pt x="1" y="186"/>
                  </a:cubicBezTo>
                  <a:lnTo>
                    <a:pt x="1" y="3569"/>
                  </a:lnTo>
                  <a:cubicBezTo>
                    <a:pt x="1" y="3662"/>
                    <a:pt x="93" y="3755"/>
                    <a:pt x="209" y="3755"/>
                  </a:cubicBezTo>
                  <a:cubicBezTo>
                    <a:pt x="302" y="3755"/>
                    <a:pt x="395" y="3662"/>
                    <a:pt x="395" y="3569"/>
                  </a:cubicBezTo>
                  <a:lnTo>
                    <a:pt x="395" y="186"/>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82"/>
            <p:cNvSpPr/>
            <p:nvPr/>
          </p:nvSpPr>
          <p:spPr>
            <a:xfrm>
              <a:off x="1707459" y="3048829"/>
              <a:ext cx="381407" cy="65931"/>
            </a:xfrm>
            <a:custGeom>
              <a:rect b="b" l="l" r="r" t="t"/>
              <a:pathLst>
                <a:path extrusionOk="0" h="1855" w="10731">
                  <a:moveTo>
                    <a:pt x="209" y="0"/>
                  </a:moveTo>
                  <a:cubicBezTo>
                    <a:pt x="116" y="0"/>
                    <a:pt x="0" y="116"/>
                    <a:pt x="0" y="209"/>
                  </a:cubicBezTo>
                  <a:lnTo>
                    <a:pt x="0" y="1646"/>
                  </a:lnTo>
                  <a:cubicBezTo>
                    <a:pt x="0" y="1738"/>
                    <a:pt x="116" y="1854"/>
                    <a:pt x="209" y="1854"/>
                  </a:cubicBezTo>
                  <a:cubicBezTo>
                    <a:pt x="301" y="1854"/>
                    <a:pt x="394" y="1738"/>
                    <a:pt x="394" y="1646"/>
                  </a:cubicBezTo>
                  <a:lnTo>
                    <a:pt x="394" y="394"/>
                  </a:lnTo>
                  <a:lnTo>
                    <a:pt x="10336" y="394"/>
                  </a:lnTo>
                  <a:lnTo>
                    <a:pt x="10336" y="1646"/>
                  </a:lnTo>
                  <a:cubicBezTo>
                    <a:pt x="10336" y="1738"/>
                    <a:pt x="10429" y="1854"/>
                    <a:pt x="10545" y="1854"/>
                  </a:cubicBezTo>
                  <a:cubicBezTo>
                    <a:pt x="10637" y="1854"/>
                    <a:pt x="10730" y="1738"/>
                    <a:pt x="10730" y="1646"/>
                  </a:cubicBezTo>
                  <a:lnTo>
                    <a:pt x="10730" y="209"/>
                  </a:lnTo>
                  <a:cubicBezTo>
                    <a:pt x="10730" y="116"/>
                    <a:pt x="10637" y="0"/>
                    <a:pt x="105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 name="Google Shape;2246;p82"/>
          <p:cNvGrpSpPr/>
          <p:nvPr/>
        </p:nvGrpSpPr>
        <p:grpSpPr>
          <a:xfrm>
            <a:off x="1630978" y="2817109"/>
            <a:ext cx="193106" cy="380585"/>
            <a:chOff x="695076" y="2698727"/>
            <a:chExt cx="254555" cy="501694"/>
          </a:xfrm>
        </p:grpSpPr>
        <p:sp>
          <p:nvSpPr>
            <p:cNvPr id="2247" name="Google Shape;2247;p82"/>
            <p:cNvSpPr/>
            <p:nvPr/>
          </p:nvSpPr>
          <p:spPr>
            <a:xfrm>
              <a:off x="808744" y="3186382"/>
              <a:ext cx="30531" cy="14039"/>
            </a:xfrm>
            <a:custGeom>
              <a:rect b="b" l="l" r="r" t="t"/>
              <a:pathLst>
                <a:path extrusionOk="0" h="395" w="859">
                  <a:moveTo>
                    <a:pt x="186" y="1"/>
                  </a:moveTo>
                  <a:cubicBezTo>
                    <a:pt x="94" y="1"/>
                    <a:pt x="1" y="1"/>
                    <a:pt x="1" y="186"/>
                  </a:cubicBezTo>
                  <a:cubicBezTo>
                    <a:pt x="1" y="302"/>
                    <a:pt x="94" y="395"/>
                    <a:pt x="186" y="395"/>
                  </a:cubicBezTo>
                  <a:lnTo>
                    <a:pt x="673" y="395"/>
                  </a:lnTo>
                  <a:cubicBezTo>
                    <a:pt x="766" y="395"/>
                    <a:pt x="858" y="302"/>
                    <a:pt x="858" y="186"/>
                  </a:cubicBezTo>
                  <a:cubicBezTo>
                    <a:pt x="858" y="1"/>
                    <a:pt x="766" y="1"/>
                    <a:pt x="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82"/>
            <p:cNvSpPr/>
            <p:nvPr/>
          </p:nvSpPr>
          <p:spPr>
            <a:xfrm>
              <a:off x="715692" y="3028214"/>
              <a:ext cx="213362" cy="172203"/>
            </a:xfrm>
            <a:custGeom>
              <a:rect b="b" l="l" r="r" t="t"/>
              <a:pathLst>
                <a:path extrusionOk="0" h="4845" w="6003">
                  <a:moveTo>
                    <a:pt x="209" y="1"/>
                  </a:moveTo>
                  <a:cubicBezTo>
                    <a:pt x="93" y="1"/>
                    <a:pt x="0" y="117"/>
                    <a:pt x="0" y="210"/>
                  </a:cubicBezTo>
                  <a:lnTo>
                    <a:pt x="394" y="4636"/>
                  </a:lnTo>
                  <a:cubicBezTo>
                    <a:pt x="394" y="4752"/>
                    <a:pt x="487" y="4845"/>
                    <a:pt x="579" y="4845"/>
                  </a:cubicBezTo>
                  <a:lnTo>
                    <a:pt x="1646" y="4845"/>
                  </a:lnTo>
                  <a:cubicBezTo>
                    <a:pt x="1738" y="4845"/>
                    <a:pt x="1831" y="4752"/>
                    <a:pt x="1831" y="4636"/>
                  </a:cubicBezTo>
                  <a:cubicBezTo>
                    <a:pt x="1831" y="4451"/>
                    <a:pt x="1738" y="4451"/>
                    <a:pt x="1646" y="4451"/>
                  </a:cubicBezTo>
                  <a:lnTo>
                    <a:pt x="788" y="4451"/>
                  </a:lnTo>
                  <a:lnTo>
                    <a:pt x="394" y="395"/>
                  </a:lnTo>
                  <a:lnTo>
                    <a:pt x="5608" y="395"/>
                  </a:lnTo>
                  <a:lnTo>
                    <a:pt x="5215" y="4451"/>
                  </a:lnTo>
                  <a:lnTo>
                    <a:pt x="4357" y="4451"/>
                  </a:lnTo>
                  <a:cubicBezTo>
                    <a:pt x="4264" y="4451"/>
                    <a:pt x="4148" y="4451"/>
                    <a:pt x="4148" y="4636"/>
                  </a:cubicBezTo>
                  <a:cubicBezTo>
                    <a:pt x="4148" y="4752"/>
                    <a:pt x="4264" y="4845"/>
                    <a:pt x="4357" y="4845"/>
                  </a:cubicBezTo>
                  <a:lnTo>
                    <a:pt x="5423" y="4845"/>
                  </a:lnTo>
                  <a:cubicBezTo>
                    <a:pt x="5516" y="4845"/>
                    <a:pt x="5608" y="4752"/>
                    <a:pt x="5608" y="4636"/>
                  </a:cubicBezTo>
                  <a:lnTo>
                    <a:pt x="6002" y="210"/>
                  </a:lnTo>
                  <a:cubicBezTo>
                    <a:pt x="6002" y="117"/>
                    <a:pt x="5887" y="1"/>
                    <a:pt x="5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82"/>
            <p:cNvSpPr/>
            <p:nvPr/>
          </p:nvSpPr>
          <p:spPr>
            <a:xfrm>
              <a:off x="695076" y="2991178"/>
              <a:ext cx="254555" cy="51075"/>
            </a:xfrm>
            <a:custGeom>
              <a:rect b="b" l="l" r="r" t="t"/>
              <a:pathLst>
                <a:path extrusionOk="0" h="1437" w="7162">
                  <a:moveTo>
                    <a:pt x="6768" y="371"/>
                  </a:moveTo>
                  <a:lnTo>
                    <a:pt x="6768" y="1043"/>
                  </a:lnTo>
                  <a:lnTo>
                    <a:pt x="395" y="1043"/>
                  </a:lnTo>
                  <a:lnTo>
                    <a:pt x="395" y="371"/>
                  </a:lnTo>
                  <a:close/>
                  <a:moveTo>
                    <a:pt x="302" y="0"/>
                  </a:moveTo>
                  <a:cubicBezTo>
                    <a:pt x="93" y="0"/>
                    <a:pt x="1" y="93"/>
                    <a:pt x="1" y="278"/>
                  </a:cubicBezTo>
                  <a:lnTo>
                    <a:pt x="1" y="1159"/>
                  </a:lnTo>
                  <a:cubicBezTo>
                    <a:pt x="1" y="1252"/>
                    <a:pt x="93" y="1437"/>
                    <a:pt x="302" y="1437"/>
                  </a:cubicBezTo>
                  <a:lnTo>
                    <a:pt x="6861" y="1437"/>
                  </a:lnTo>
                  <a:cubicBezTo>
                    <a:pt x="6953" y="1437"/>
                    <a:pt x="7162" y="1252"/>
                    <a:pt x="7162" y="1159"/>
                  </a:cubicBezTo>
                  <a:lnTo>
                    <a:pt x="7162" y="278"/>
                  </a:lnTo>
                  <a:cubicBezTo>
                    <a:pt x="7162" y="93"/>
                    <a:pt x="6953" y="0"/>
                    <a:pt x="68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82"/>
            <p:cNvSpPr/>
            <p:nvPr/>
          </p:nvSpPr>
          <p:spPr>
            <a:xfrm>
              <a:off x="815355" y="2874205"/>
              <a:ext cx="14039" cy="130157"/>
            </a:xfrm>
            <a:custGeom>
              <a:rect b="b" l="l" r="r" t="t"/>
              <a:pathLst>
                <a:path extrusionOk="0" h="3662" w="395">
                  <a:moveTo>
                    <a:pt x="186" y="0"/>
                  </a:moveTo>
                  <a:cubicBezTo>
                    <a:pt x="93" y="0"/>
                    <a:pt x="0" y="93"/>
                    <a:pt x="0" y="186"/>
                  </a:cubicBezTo>
                  <a:lnTo>
                    <a:pt x="0" y="3476"/>
                  </a:lnTo>
                  <a:cubicBezTo>
                    <a:pt x="0" y="3569"/>
                    <a:pt x="93" y="3662"/>
                    <a:pt x="186" y="3662"/>
                  </a:cubicBezTo>
                  <a:cubicBezTo>
                    <a:pt x="302" y="3662"/>
                    <a:pt x="394" y="3569"/>
                    <a:pt x="394" y="3476"/>
                  </a:cubicBezTo>
                  <a:lnTo>
                    <a:pt x="394" y="186"/>
                  </a:lnTo>
                  <a:cubicBezTo>
                    <a:pt x="394" y="93"/>
                    <a:pt x="302"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82"/>
            <p:cNvSpPr/>
            <p:nvPr/>
          </p:nvSpPr>
          <p:spPr>
            <a:xfrm>
              <a:off x="726390" y="2698727"/>
              <a:ext cx="188660" cy="189513"/>
            </a:xfrm>
            <a:custGeom>
              <a:rect b="b" l="l" r="r" t="t"/>
              <a:pathLst>
                <a:path extrusionOk="0" h="5332" w="5308">
                  <a:moveTo>
                    <a:pt x="2689" y="395"/>
                  </a:moveTo>
                  <a:cubicBezTo>
                    <a:pt x="3963" y="395"/>
                    <a:pt x="4914" y="1368"/>
                    <a:pt x="4914" y="2620"/>
                  </a:cubicBezTo>
                  <a:cubicBezTo>
                    <a:pt x="4914" y="3871"/>
                    <a:pt x="3963" y="4937"/>
                    <a:pt x="2689" y="4937"/>
                  </a:cubicBezTo>
                  <a:cubicBezTo>
                    <a:pt x="1437" y="4937"/>
                    <a:pt x="487" y="3871"/>
                    <a:pt x="487" y="2620"/>
                  </a:cubicBezTo>
                  <a:cubicBezTo>
                    <a:pt x="487" y="1368"/>
                    <a:pt x="1437" y="395"/>
                    <a:pt x="2689" y="395"/>
                  </a:cubicBezTo>
                  <a:close/>
                  <a:moveTo>
                    <a:pt x="2689" y="1"/>
                  </a:moveTo>
                  <a:cubicBezTo>
                    <a:pt x="1252" y="1"/>
                    <a:pt x="0" y="1160"/>
                    <a:pt x="0" y="2620"/>
                  </a:cubicBezTo>
                  <a:cubicBezTo>
                    <a:pt x="0" y="4057"/>
                    <a:pt x="1252" y="5331"/>
                    <a:pt x="2689" y="5331"/>
                  </a:cubicBezTo>
                  <a:cubicBezTo>
                    <a:pt x="4149" y="5331"/>
                    <a:pt x="5307" y="4057"/>
                    <a:pt x="5307" y="2620"/>
                  </a:cubicBezTo>
                  <a:cubicBezTo>
                    <a:pt x="5307" y="1160"/>
                    <a:pt x="4149" y="1"/>
                    <a:pt x="26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82"/>
            <p:cNvSpPr/>
            <p:nvPr/>
          </p:nvSpPr>
          <p:spPr>
            <a:xfrm>
              <a:off x="791470" y="2744934"/>
              <a:ext cx="61808" cy="56797"/>
            </a:xfrm>
            <a:custGeom>
              <a:rect b="b" l="l" r="r" t="t"/>
              <a:pathLst>
                <a:path extrusionOk="0" h="1598" w="1739">
                  <a:moveTo>
                    <a:pt x="833" y="0"/>
                  </a:moveTo>
                  <a:cubicBezTo>
                    <a:pt x="468" y="0"/>
                    <a:pt x="144" y="250"/>
                    <a:pt x="0" y="555"/>
                  </a:cubicBezTo>
                  <a:lnTo>
                    <a:pt x="0" y="833"/>
                  </a:lnTo>
                  <a:cubicBezTo>
                    <a:pt x="0" y="1227"/>
                    <a:pt x="394" y="1598"/>
                    <a:pt x="858" y="1598"/>
                  </a:cubicBezTo>
                  <a:cubicBezTo>
                    <a:pt x="974" y="1598"/>
                    <a:pt x="1066" y="1505"/>
                    <a:pt x="1066" y="1412"/>
                  </a:cubicBezTo>
                  <a:cubicBezTo>
                    <a:pt x="1066" y="1320"/>
                    <a:pt x="974" y="1227"/>
                    <a:pt x="858" y="1227"/>
                  </a:cubicBezTo>
                  <a:cubicBezTo>
                    <a:pt x="672" y="1227"/>
                    <a:pt x="394" y="1018"/>
                    <a:pt x="394" y="833"/>
                  </a:cubicBezTo>
                  <a:lnTo>
                    <a:pt x="394" y="740"/>
                  </a:lnTo>
                  <a:cubicBezTo>
                    <a:pt x="487" y="555"/>
                    <a:pt x="580" y="439"/>
                    <a:pt x="672" y="439"/>
                  </a:cubicBezTo>
                  <a:cubicBezTo>
                    <a:pt x="746" y="416"/>
                    <a:pt x="814" y="405"/>
                    <a:pt x="874" y="405"/>
                  </a:cubicBezTo>
                  <a:cubicBezTo>
                    <a:pt x="1059" y="405"/>
                    <a:pt x="1182" y="513"/>
                    <a:pt x="1252" y="740"/>
                  </a:cubicBezTo>
                  <a:cubicBezTo>
                    <a:pt x="1344" y="833"/>
                    <a:pt x="1437" y="833"/>
                    <a:pt x="1553" y="833"/>
                  </a:cubicBezTo>
                  <a:cubicBezTo>
                    <a:pt x="1646" y="833"/>
                    <a:pt x="1738" y="740"/>
                    <a:pt x="1646" y="555"/>
                  </a:cubicBezTo>
                  <a:cubicBezTo>
                    <a:pt x="1553" y="346"/>
                    <a:pt x="1344" y="161"/>
                    <a:pt x="1159" y="68"/>
                  </a:cubicBezTo>
                  <a:cubicBezTo>
                    <a:pt x="1049" y="21"/>
                    <a:pt x="940" y="0"/>
                    <a:pt x="8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82"/>
            <p:cNvSpPr/>
            <p:nvPr/>
          </p:nvSpPr>
          <p:spPr>
            <a:xfrm>
              <a:off x="791470" y="2788510"/>
              <a:ext cx="61808" cy="54416"/>
            </a:xfrm>
            <a:custGeom>
              <a:rect b="b" l="l" r="r" t="t"/>
              <a:pathLst>
                <a:path extrusionOk="0" h="1531" w="1739">
                  <a:moveTo>
                    <a:pt x="858" y="1"/>
                  </a:moveTo>
                  <a:cubicBezTo>
                    <a:pt x="765" y="1"/>
                    <a:pt x="672" y="94"/>
                    <a:pt x="672" y="186"/>
                  </a:cubicBezTo>
                  <a:cubicBezTo>
                    <a:pt x="672" y="279"/>
                    <a:pt x="765" y="372"/>
                    <a:pt x="858" y="372"/>
                  </a:cubicBezTo>
                  <a:cubicBezTo>
                    <a:pt x="1066" y="372"/>
                    <a:pt x="1252" y="488"/>
                    <a:pt x="1252" y="766"/>
                  </a:cubicBezTo>
                  <a:lnTo>
                    <a:pt x="1252" y="858"/>
                  </a:lnTo>
                  <a:cubicBezTo>
                    <a:pt x="1252" y="951"/>
                    <a:pt x="1159" y="1067"/>
                    <a:pt x="974" y="1160"/>
                  </a:cubicBezTo>
                  <a:cubicBezTo>
                    <a:pt x="936" y="1177"/>
                    <a:pt x="895" y="1184"/>
                    <a:pt x="854" y="1184"/>
                  </a:cubicBezTo>
                  <a:cubicBezTo>
                    <a:pt x="670" y="1184"/>
                    <a:pt x="470" y="1029"/>
                    <a:pt x="394" y="858"/>
                  </a:cubicBezTo>
                  <a:cubicBezTo>
                    <a:pt x="394" y="766"/>
                    <a:pt x="278" y="673"/>
                    <a:pt x="186" y="673"/>
                  </a:cubicBezTo>
                  <a:cubicBezTo>
                    <a:pt x="93" y="766"/>
                    <a:pt x="0" y="858"/>
                    <a:pt x="0" y="951"/>
                  </a:cubicBezTo>
                  <a:cubicBezTo>
                    <a:pt x="186" y="1345"/>
                    <a:pt x="487" y="1531"/>
                    <a:pt x="858" y="1531"/>
                  </a:cubicBezTo>
                  <a:cubicBezTo>
                    <a:pt x="1252" y="1531"/>
                    <a:pt x="1553" y="1345"/>
                    <a:pt x="1646" y="951"/>
                  </a:cubicBezTo>
                  <a:cubicBezTo>
                    <a:pt x="1646" y="858"/>
                    <a:pt x="1738" y="858"/>
                    <a:pt x="1738" y="766"/>
                  </a:cubicBezTo>
                  <a:cubicBezTo>
                    <a:pt x="1646" y="279"/>
                    <a:pt x="1344" y="1"/>
                    <a:pt x="8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82"/>
            <p:cNvSpPr/>
            <p:nvPr/>
          </p:nvSpPr>
          <p:spPr>
            <a:xfrm>
              <a:off x="815355" y="2829705"/>
              <a:ext cx="14039" cy="23920"/>
            </a:xfrm>
            <a:custGeom>
              <a:rect b="b" l="l" r="r" t="t"/>
              <a:pathLst>
                <a:path extrusionOk="0" h="673" w="395">
                  <a:moveTo>
                    <a:pt x="186" y="1"/>
                  </a:moveTo>
                  <a:cubicBezTo>
                    <a:pt x="93" y="1"/>
                    <a:pt x="0" y="93"/>
                    <a:pt x="0" y="186"/>
                  </a:cubicBezTo>
                  <a:lnTo>
                    <a:pt x="0" y="487"/>
                  </a:lnTo>
                  <a:cubicBezTo>
                    <a:pt x="0" y="580"/>
                    <a:pt x="93" y="673"/>
                    <a:pt x="186" y="673"/>
                  </a:cubicBezTo>
                  <a:cubicBezTo>
                    <a:pt x="302" y="673"/>
                    <a:pt x="394" y="580"/>
                    <a:pt x="394" y="487"/>
                  </a:cubicBezTo>
                  <a:lnTo>
                    <a:pt x="394" y="186"/>
                  </a:lnTo>
                  <a:cubicBezTo>
                    <a:pt x="394" y="93"/>
                    <a:pt x="302"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82"/>
            <p:cNvSpPr/>
            <p:nvPr/>
          </p:nvSpPr>
          <p:spPr>
            <a:xfrm>
              <a:off x="815355" y="2733346"/>
              <a:ext cx="14039" cy="27226"/>
            </a:xfrm>
            <a:custGeom>
              <a:rect b="b" l="l" r="r" t="t"/>
              <a:pathLst>
                <a:path extrusionOk="0" h="766" w="395">
                  <a:moveTo>
                    <a:pt x="186" y="0"/>
                  </a:moveTo>
                  <a:cubicBezTo>
                    <a:pt x="93" y="0"/>
                    <a:pt x="0" y="93"/>
                    <a:pt x="0" y="186"/>
                  </a:cubicBezTo>
                  <a:lnTo>
                    <a:pt x="0" y="487"/>
                  </a:lnTo>
                  <a:cubicBezTo>
                    <a:pt x="0" y="672"/>
                    <a:pt x="93" y="765"/>
                    <a:pt x="186" y="765"/>
                  </a:cubicBezTo>
                  <a:cubicBezTo>
                    <a:pt x="302" y="765"/>
                    <a:pt x="394" y="672"/>
                    <a:pt x="394" y="487"/>
                  </a:cubicBezTo>
                  <a:lnTo>
                    <a:pt x="394" y="186"/>
                  </a:lnTo>
                  <a:cubicBezTo>
                    <a:pt x="394" y="93"/>
                    <a:pt x="302"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82"/>
            <p:cNvSpPr/>
            <p:nvPr/>
          </p:nvSpPr>
          <p:spPr>
            <a:xfrm>
              <a:off x="815355" y="2914262"/>
              <a:ext cx="85693" cy="62946"/>
            </a:xfrm>
            <a:custGeom>
              <a:rect b="b" l="l" r="r" t="t"/>
              <a:pathLst>
                <a:path extrusionOk="0" h="1771" w="2411">
                  <a:moveTo>
                    <a:pt x="1560" y="370"/>
                  </a:moveTo>
                  <a:cubicBezTo>
                    <a:pt x="1679" y="370"/>
                    <a:pt x="1802" y="388"/>
                    <a:pt x="1924" y="426"/>
                  </a:cubicBezTo>
                  <a:cubicBezTo>
                    <a:pt x="1771" y="981"/>
                    <a:pt x="1285" y="1331"/>
                    <a:pt x="742" y="1331"/>
                  </a:cubicBezTo>
                  <a:cubicBezTo>
                    <a:pt x="628" y="1331"/>
                    <a:pt x="511" y="1316"/>
                    <a:pt x="394" y="1283"/>
                  </a:cubicBezTo>
                  <a:cubicBezTo>
                    <a:pt x="546" y="734"/>
                    <a:pt x="1023" y="370"/>
                    <a:pt x="1560" y="370"/>
                  </a:cubicBezTo>
                  <a:close/>
                  <a:moveTo>
                    <a:pt x="1605" y="1"/>
                  </a:moveTo>
                  <a:cubicBezTo>
                    <a:pt x="784" y="1"/>
                    <a:pt x="83" y="616"/>
                    <a:pt x="0" y="1376"/>
                  </a:cubicBezTo>
                  <a:cubicBezTo>
                    <a:pt x="0" y="1469"/>
                    <a:pt x="0" y="1585"/>
                    <a:pt x="93" y="1677"/>
                  </a:cubicBezTo>
                  <a:cubicBezTo>
                    <a:pt x="302" y="1677"/>
                    <a:pt x="487" y="1770"/>
                    <a:pt x="672" y="1770"/>
                  </a:cubicBezTo>
                  <a:cubicBezTo>
                    <a:pt x="1066" y="1770"/>
                    <a:pt x="1344" y="1677"/>
                    <a:pt x="1553" y="1469"/>
                  </a:cubicBezTo>
                  <a:cubicBezTo>
                    <a:pt x="2040" y="1283"/>
                    <a:pt x="2318" y="797"/>
                    <a:pt x="2411" y="310"/>
                  </a:cubicBezTo>
                  <a:cubicBezTo>
                    <a:pt x="2411" y="217"/>
                    <a:pt x="2318" y="125"/>
                    <a:pt x="2225" y="32"/>
                  </a:cubicBezTo>
                  <a:lnTo>
                    <a:pt x="1924" y="32"/>
                  </a:lnTo>
                  <a:cubicBezTo>
                    <a:pt x="1816" y="11"/>
                    <a:pt x="1710" y="1"/>
                    <a:pt x="16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82"/>
            <p:cNvSpPr/>
            <p:nvPr/>
          </p:nvSpPr>
          <p:spPr>
            <a:xfrm>
              <a:off x="726390" y="2896882"/>
              <a:ext cx="103002" cy="73715"/>
            </a:xfrm>
            <a:custGeom>
              <a:rect b="b" l="l" r="r" t="t"/>
              <a:pathLst>
                <a:path extrusionOk="0" h="2074" w="2898">
                  <a:moveTo>
                    <a:pt x="885" y="380"/>
                  </a:moveTo>
                  <a:cubicBezTo>
                    <a:pt x="1601" y="380"/>
                    <a:pt x="2254" y="843"/>
                    <a:pt x="2411" y="1587"/>
                  </a:cubicBezTo>
                  <a:cubicBezTo>
                    <a:pt x="2259" y="1635"/>
                    <a:pt x="2108" y="1657"/>
                    <a:pt x="1961" y="1657"/>
                  </a:cubicBezTo>
                  <a:cubicBezTo>
                    <a:pt x="1255" y="1657"/>
                    <a:pt x="641" y="1138"/>
                    <a:pt x="487" y="428"/>
                  </a:cubicBezTo>
                  <a:cubicBezTo>
                    <a:pt x="620" y="396"/>
                    <a:pt x="754" y="380"/>
                    <a:pt x="885" y="380"/>
                  </a:cubicBezTo>
                  <a:close/>
                  <a:moveTo>
                    <a:pt x="924" y="1"/>
                  </a:moveTo>
                  <a:cubicBezTo>
                    <a:pt x="680" y="1"/>
                    <a:pt x="430" y="42"/>
                    <a:pt x="186" y="127"/>
                  </a:cubicBezTo>
                  <a:cubicBezTo>
                    <a:pt x="93" y="127"/>
                    <a:pt x="0" y="220"/>
                    <a:pt x="0" y="336"/>
                  </a:cubicBezTo>
                  <a:cubicBezTo>
                    <a:pt x="93" y="915"/>
                    <a:pt x="487" y="1494"/>
                    <a:pt x="1066" y="1772"/>
                  </a:cubicBezTo>
                  <a:cubicBezTo>
                    <a:pt x="1345" y="1958"/>
                    <a:pt x="1646" y="2074"/>
                    <a:pt x="2017" y="2074"/>
                  </a:cubicBezTo>
                  <a:cubicBezTo>
                    <a:pt x="2318" y="2074"/>
                    <a:pt x="2503" y="2074"/>
                    <a:pt x="2805" y="1958"/>
                  </a:cubicBezTo>
                  <a:cubicBezTo>
                    <a:pt x="2805" y="1865"/>
                    <a:pt x="2897" y="1772"/>
                    <a:pt x="2897" y="1680"/>
                  </a:cubicBezTo>
                  <a:cubicBezTo>
                    <a:pt x="2897" y="1587"/>
                    <a:pt x="2805" y="1494"/>
                    <a:pt x="2805" y="1286"/>
                  </a:cubicBezTo>
                  <a:cubicBezTo>
                    <a:pt x="2501" y="464"/>
                    <a:pt x="1744" y="1"/>
                    <a:pt x="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 name="Google Shape;2258;p82"/>
          <p:cNvGrpSpPr/>
          <p:nvPr/>
        </p:nvGrpSpPr>
        <p:grpSpPr>
          <a:xfrm>
            <a:off x="719918" y="2888345"/>
            <a:ext cx="377449" cy="236250"/>
            <a:chOff x="-505900" y="2792633"/>
            <a:chExt cx="497559" cy="311429"/>
          </a:xfrm>
        </p:grpSpPr>
        <p:sp>
          <p:nvSpPr>
            <p:cNvPr id="2259" name="Google Shape;2259;p82"/>
            <p:cNvSpPr/>
            <p:nvPr/>
          </p:nvSpPr>
          <p:spPr>
            <a:xfrm>
              <a:off x="-125337" y="2915364"/>
              <a:ext cx="28043" cy="30531"/>
            </a:xfrm>
            <a:custGeom>
              <a:rect b="b" l="l" r="r" t="t"/>
              <a:pathLst>
                <a:path extrusionOk="0" h="859" w="789">
                  <a:moveTo>
                    <a:pt x="695" y="1"/>
                  </a:moveTo>
                  <a:cubicBezTo>
                    <a:pt x="580" y="1"/>
                    <a:pt x="487" y="1"/>
                    <a:pt x="394" y="94"/>
                  </a:cubicBezTo>
                  <a:lnTo>
                    <a:pt x="0" y="580"/>
                  </a:lnTo>
                  <a:lnTo>
                    <a:pt x="0" y="673"/>
                  </a:lnTo>
                  <a:cubicBezTo>
                    <a:pt x="0" y="766"/>
                    <a:pt x="116" y="858"/>
                    <a:pt x="209" y="858"/>
                  </a:cubicBezTo>
                  <a:cubicBezTo>
                    <a:pt x="302" y="858"/>
                    <a:pt x="302" y="858"/>
                    <a:pt x="394" y="766"/>
                  </a:cubicBezTo>
                  <a:lnTo>
                    <a:pt x="695" y="279"/>
                  </a:lnTo>
                  <a:cubicBezTo>
                    <a:pt x="788" y="186"/>
                    <a:pt x="788" y="94"/>
                    <a:pt x="6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82"/>
            <p:cNvSpPr/>
            <p:nvPr/>
          </p:nvSpPr>
          <p:spPr>
            <a:xfrm>
              <a:off x="-505900" y="2792633"/>
              <a:ext cx="497559" cy="287503"/>
            </a:xfrm>
            <a:custGeom>
              <a:rect b="b" l="l" r="r" t="t"/>
              <a:pathLst>
                <a:path extrusionOk="0" h="8089" w="13999">
                  <a:moveTo>
                    <a:pt x="11773" y="742"/>
                  </a:moveTo>
                  <a:lnTo>
                    <a:pt x="2897" y="4219"/>
                  </a:lnTo>
                  <a:lnTo>
                    <a:pt x="765" y="2782"/>
                  </a:lnTo>
                  <a:lnTo>
                    <a:pt x="11773" y="742"/>
                  </a:lnTo>
                  <a:close/>
                  <a:moveTo>
                    <a:pt x="13801" y="1"/>
                  </a:moveTo>
                  <a:cubicBezTo>
                    <a:pt x="13790" y="1"/>
                    <a:pt x="13766" y="24"/>
                    <a:pt x="13720" y="70"/>
                  </a:cubicBezTo>
                  <a:lnTo>
                    <a:pt x="186" y="2388"/>
                  </a:lnTo>
                  <a:lnTo>
                    <a:pt x="93" y="2481"/>
                  </a:lnTo>
                  <a:cubicBezTo>
                    <a:pt x="0" y="2573"/>
                    <a:pt x="0" y="2689"/>
                    <a:pt x="93" y="2782"/>
                  </a:cubicBezTo>
                  <a:lnTo>
                    <a:pt x="2804" y="4613"/>
                  </a:lnTo>
                  <a:lnTo>
                    <a:pt x="2990" y="4613"/>
                  </a:lnTo>
                  <a:lnTo>
                    <a:pt x="11101" y="1530"/>
                  </a:lnTo>
                  <a:lnTo>
                    <a:pt x="4334" y="5192"/>
                  </a:lnTo>
                  <a:lnTo>
                    <a:pt x="4241" y="5192"/>
                  </a:lnTo>
                  <a:cubicBezTo>
                    <a:pt x="4149" y="5285"/>
                    <a:pt x="4241" y="5470"/>
                    <a:pt x="4334" y="5470"/>
                  </a:cubicBezTo>
                  <a:lnTo>
                    <a:pt x="8112" y="7996"/>
                  </a:lnTo>
                  <a:cubicBezTo>
                    <a:pt x="8112" y="7996"/>
                    <a:pt x="8112" y="8089"/>
                    <a:pt x="8204" y="8089"/>
                  </a:cubicBezTo>
                  <a:cubicBezTo>
                    <a:pt x="8297" y="8089"/>
                    <a:pt x="8297" y="7996"/>
                    <a:pt x="8390" y="7996"/>
                  </a:cubicBezTo>
                  <a:lnTo>
                    <a:pt x="9085" y="6930"/>
                  </a:lnTo>
                  <a:cubicBezTo>
                    <a:pt x="9178" y="6930"/>
                    <a:pt x="9178" y="6745"/>
                    <a:pt x="9085" y="6745"/>
                  </a:cubicBezTo>
                  <a:cubicBezTo>
                    <a:pt x="9027" y="6687"/>
                    <a:pt x="8952" y="6658"/>
                    <a:pt x="8891" y="6658"/>
                  </a:cubicBezTo>
                  <a:cubicBezTo>
                    <a:pt x="8830" y="6658"/>
                    <a:pt x="8784" y="6687"/>
                    <a:pt x="8784" y="6745"/>
                  </a:cubicBezTo>
                  <a:lnTo>
                    <a:pt x="8112" y="7602"/>
                  </a:lnTo>
                  <a:lnTo>
                    <a:pt x="4821" y="5377"/>
                  </a:lnTo>
                  <a:lnTo>
                    <a:pt x="13025" y="835"/>
                  </a:lnTo>
                  <a:lnTo>
                    <a:pt x="13025" y="835"/>
                  </a:lnTo>
                  <a:lnTo>
                    <a:pt x="11866" y="2388"/>
                  </a:lnTo>
                  <a:cubicBezTo>
                    <a:pt x="11866" y="2481"/>
                    <a:pt x="11866" y="2573"/>
                    <a:pt x="11982" y="2689"/>
                  </a:cubicBezTo>
                  <a:cubicBezTo>
                    <a:pt x="12028" y="2736"/>
                    <a:pt x="12075" y="2759"/>
                    <a:pt x="12121" y="2759"/>
                  </a:cubicBezTo>
                  <a:cubicBezTo>
                    <a:pt x="12167" y="2759"/>
                    <a:pt x="12214" y="2736"/>
                    <a:pt x="12260" y="2689"/>
                  </a:cubicBezTo>
                  <a:lnTo>
                    <a:pt x="13905" y="372"/>
                  </a:lnTo>
                  <a:lnTo>
                    <a:pt x="13905" y="256"/>
                  </a:lnTo>
                  <a:lnTo>
                    <a:pt x="13998" y="256"/>
                  </a:lnTo>
                  <a:lnTo>
                    <a:pt x="13998" y="163"/>
                  </a:lnTo>
                  <a:lnTo>
                    <a:pt x="13905" y="163"/>
                  </a:lnTo>
                  <a:cubicBezTo>
                    <a:pt x="13905" y="70"/>
                    <a:pt x="13905" y="70"/>
                    <a:pt x="13813" y="70"/>
                  </a:cubicBezTo>
                  <a:cubicBezTo>
                    <a:pt x="13813" y="24"/>
                    <a:pt x="13813" y="1"/>
                    <a:pt x="1380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82"/>
            <p:cNvSpPr/>
            <p:nvPr/>
          </p:nvSpPr>
          <p:spPr>
            <a:xfrm>
              <a:off x="-166531" y="2972482"/>
              <a:ext cx="28043" cy="31882"/>
            </a:xfrm>
            <a:custGeom>
              <a:rect b="b" l="l" r="r" t="t"/>
              <a:pathLst>
                <a:path extrusionOk="0" h="897" w="789">
                  <a:moveTo>
                    <a:pt x="582" y="1"/>
                  </a:moveTo>
                  <a:cubicBezTo>
                    <a:pt x="487" y="1"/>
                    <a:pt x="394" y="67"/>
                    <a:pt x="394" y="132"/>
                  </a:cubicBezTo>
                  <a:lnTo>
                    <a:pt x="0" y="526"/>
                  </a:lnTo>
                  <a:lnTo>
                    <a:pt x="0" y="711"/>
                  </a:lnTo>
                  <a:cubicBezTo>
                    <a:pt x="0" y="804"/>
                    <a:pt x="116" y="897"/>
                    <a:pt x="209" y="897"/>
                  </a:cubicBezTo>
                  <a:cubicBezTo>
                    <a:pt x="302" y="897"/>
                    <a:pt x="302" y="804"/>
                    <a:pt x="394" y="804"/>
                  </a:cubicBezTo>
                  <a:lnTo>
                    <a:pt x="696" y="317"/>
                  </a:lnTo>
                  <a:cubicBezTo>
                    <a:pt x="788" y="225"/>
                    <a:pt x="788" y="132"/>
                    <a:pt x="696" y="39"/>
                  </a:cubicBezTo>
                  <a:cubicBezTo>
                    <a:pt x="662" y="12"/>
                    <a:pt x="622" y="1"/>
                    <a:pt x="5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82"/>
            <p:cNvSpPr/>
            <p:nvPr/>
          </p:nvSpPr>
          <p:spPr>
            <a:xfrm>
              <a:off x="-413665" y="2942555"/>
              <a:ext cx="72542" cy="161505"/>
            </a:xfrm>
            <a:custGeom>
              <a:rect b="b" l="l" r="r" t="t"/>
              <a:pathLst>
                <a:path extrusionOk="0" h="4544" w="2041">
                  <a:moveTo>
                    <a:pt x="209" y="1"/>
                  </a:moveTo>
                  <a:cubicBezTo>
                    <a:pt x="117" y="1"/>
                    <a:pt x="1" y="209"/>
                    <a:pt x="117" y="302"/>
                  </a:cubicBezTo>
                  <a:lnTo>
                    <a:pt x="1554" y="4450"/>
                  </a:lnTo>
                  <a:cubicBezTo>
                    <a:pt x="1646" y="4543"/>
                    <a:pt x="1646" y="4543"/>
                    <a:pt x="1739" y="4543"/>
                  </a:cubicBezTo>
                  <a:lnTo>
                    <a:pt x="1855" y="4543"/>
                  </a:lnTo>
                  <a:cubicBezTo>
                    <a:pt x="1948" y="4543"/>
                    <a:pt x="1948" y="4450"/>
                    <a:pt x="1948" y="4358"/>
                  </a:cubicBezTo>
                  <a:lnTo>
                    <a:pt x="2040" y="1159"/>
                  </a:lnTo>
                  <a:cubicBezTo>
                    <a:pt x="2040" y="1067"/>
                    <a:pt x="1948" y="974"/>
                    <a:pt x="1855" y="974"/>
                  </a:cubicBezTo>
                  <a:cubicBezTo>
                    <a:pt x="1739" y="974"/>
                    <a:pt x="1646" y="974"/>
                    <a:pt x="1646" y="1159"/>
                  </a:cubicBezTo>
                  <a:lnTo>
                    <a:pt x="1554" y="3292"/>
                  </a:lnTo>
                  <a:lnTo>
                    <a:pt x="488" y="93"/>
                  </a:lnTo>
                  <a:cubicBezTo>
                    <a:pt x="395" y="1"/>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82"/>
            <p:cNvSpPr/>
            <p:nvPr/>
          </p:nvSpPr>
          <p:spPr>
            <a:xfrm>
              <a:off x="-358466" y="3025762"/>
              <a:ext cx="93121" cy="78300"/>
            </a:xfrm>
            <a:custGeom>
              <a:rect b="b" l="l" r="r" t="t"/>
              <a:pathLst>
                <a:path extrusionOk="0" h="2203" w="2620">
                  <a:moveTo>
                    <a:pt x="2411" y="0"/>
                  </a:moveTo>
                  <a:cubicBezTo>
                    <a:pt x="2365" y="0"/>
                    <a:pt x="2318" y="24"/>
                    <a:pt x="2318" y="70"/>
                  </a:cubicBezTo>
                  <a:lnTo>
                    <a:pt x="93" y="1808"/>
                  </a:lnTo>
                  <a:cubicBezTo>
                    <a:pt x="1" y="1924"/>
                    <a:pt x="1" y="1924"/>
                    <a:pt x="1" y="2017"/>
                  </a:cubicBezTo>
                  <a:cubicBezTo>
                    <a:pt x="1" y="2109"/>
                    <a:pt x="93" y="2202"/>
                    <a:pt x="186" y="2202"/>
                  </a:cubicBezTo>
                  <a:lnTo>
                    <a:pt x="395" y="2202"/>
                  </a:lnTo>
                  <a:lnTo>
                    <a:pt x="2504" y="371"/>
                  </a:lnTo>
                  <a:cubicBezTo>
                    <a:pt x="2619" y="279"/>
                    <a:pt x="2619" y="186"/>
                    <a:pt x="2504" y="70"/>
                  </a:cubicBezTo>
                  <a:cubicBezTo>
                    <a:pt x="2504" y="24"/>
                    <a:pt x="2457" y="0"/>
                    <a:pt x="24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4" name="Google Shape;2264;p82"/>
          <p:cNvGrpSpPr/>
          <p:nvPr/>
        </p:nvGrpSpPr>
        <p:grpSpPr>
          <a:xfrm>
            <a:off x="730541" y="3308942"/>
            <a:ext cx="366833" cy="384926"/>
            <a:chOff x="-491896" y="3447519"/>
            <a:chExt cx="483566" cy="507416"/>
          </a:xfrm>
        </p:grpSpPr>
        <p:sp>
          <p:nvSpPr>
            <p:cNvPr id="2265" name="Google Shape;2265;p82"/>
            <p:cNvSpPr/>
            <p:nvPr/>
          </p:nvSpPr>
          <p:spPr>
            <a:xfrm>
              <a:off x="-368347" y="3447519"/>
              <a:ext cx="236429" cy="239734"/>
            </a:xfrm>
            <a:custGeom>
              <a:rect b="b" l="l" r="r" t="t"/>
              <a:pathLst>
                <a:path extrusionOk="0" h="6745" w="6652">
                  <a:moveTo>
                    <a:pt x="3361" y="487"/>
                  </a:moveTo>
                  <a:cubicBezTo>
                    <a:pt x="4914" y="487"/>
                    <a:pt x="6258" y="1738"/>
                    <a:pt x="6258" y="3384"/>
                  </a:cubicBezTo>
                  <a:cubicBezTo>
                    <a:pt x="6258" y="5006"/>
                    <a:pt x="5006" y="6373"/>
                    <a:pt x="3361" y="6373"/>
                  </a:cubicBezTo>
                  <a:cubicBezTo>
                    <a:pt x="1739" y="6373"/>
                    <a:pt x="371" y="5006"/>
                    <a:pt x="371" y="3384"/>
                  </a:cubicBezTo>
                  <a:cubicBezTo>
                    <a:pt x="371" y="1738"/>
                    <a:pt x="1739" y="487"/>
                    <a:pt x="3361" y="487"/>
                  </a:cubicBezTo>
                  <a:close/>
                  <a:moveTo>
                    <a:pt x="3361" y="0"/>
                  </a:moveTo>
                  <a:cubicBezTo>
                    <a:pt x="1437" y="0"/>
                    <a:pt x="1" y="1530"/>
                    <a:pt x="1" y="3384"/>
                  </a:cubicBezTo>
                  <a:cubicBezTo>
                    <a:pt x="1" y="5214"/>
                    <a:pt x="1437" y="6744"/>
                    <a:pt x="3361" y="6744"/>
                  </a:cubicBezTo>
                  <a:cubicBezTo>
                    <a:pt x="5215" y="6744"/>
                    <a:pt x="6652" y="5214"/>
                    <a:pt x="6652" y="3384"/>
                  </a:cubicBezTo>
                  <a:cubicBezTo>
                    <a:pt x="6652" y="1530"/>
                    <a:pt x="5215" y="0"/>
                    <a:pt x="33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82"/>
            <p:cNvSpPr/>
            <p:nvPr/>
          </p:nvSpPr>
          <p:spPr>
            <a:xfrm>
              <a:off x="-255497" y="3674037"/>
              <a:ext cx="14039" cy="280892"/>
            </a:xfrm>
            <a:custGeom>
              <a:rect b="b" l="l" r="r" t="t"/>
              <a:pathLst>
                <a:path extrusionOk="0" h="7903" w="395">
                  <a:moveTo>
                    <a:pt x="186" y="0"/>
                  </a:moveTo>
                  <a:cubicBezTo>
                    <a:pt x="1" y="0"/>
                    <a:pt x="1" y="93"/>
                    <a:pt x="1" y="186"/>
                  </a:cubicBezTo>
                  <a:lnTo>
                    <a:pt x="1" y="7718"/>
                  </a:lnTo>
                  <a:cubicBezTo>
                    <a:pt x="1" y="7903"/>
                    <a:pt x="1" y="7903"/>
                    <a:pt x="186" y="7903"/>
                  </a:cubicBezTo>
                  <a:cubicBezTo>
                    <a:pt x="302" y="7903"/>
                    <a:pt x="395" y="7903"/>
                    <a:pt x="395" y="7718"/>
                  </a:cubicBezTo>
                  <a:lnTo>
                    <a:pt x="395" y="186"/>
                  </a:lnTo>
                  <a:cubicBezTo>
                    <a:pt x="395" y="93"/>
                    <a:pt x="302"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82"/>
            <p:cNvSpPr/>
            <p:nvPr/>
          </p:nvSpPr>
          <p:spPr>
            <a:xfrm>
              <a:off x="-159103" y="3763002"/>
              <a:ext cx="37924" cy="17309"/>
            </a:xfrm>
            <a:custGeom>
              <a:rect b="b" l="l" r="r" t="t"/>
              <a:pathLst>
                <a:path extrusionOk="0" h="487" w="1067">
                  <a:moveTo>
                    <a:pt x="185" y="0"/>
                  </a:moveTo>
                  <a:cubicBezTo>
                    <a:pt x="93" y="0"/>
                    <a:pt x="0" y="93"/>
                    <a:pt x="0" y="186"/>
                  </a:cubicBezTo>
                  <a:cubicBezTo>
                    <a:pt x="0" y="394"/>
                    <a:pt x="93" y="487"/>
                    <a:pt x="185" y="487"/>
                  </a:cubicBezTo>
                  <a:lnTo>
                    <a:pt x="765" y="487"/>
                  </a:lnTo>
                  <a:cubicBezTo>
                    <a:pt x="950" y="487"/>
                    <a:pt x="1066" y="394"/>
                    <a:pt x="1066" y="186"/>
                  </a:cubicBezTo>
                  <a:cubicBezTo>
                    <a:pt x="1066" y="93"/>
                    <a:pt x="950" y="0"/>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82"/>
            <p:cNvSpPr/>
            <p:nvPr/>
          </p:nvSpPr>
          <p:spPr>
            <a:xfrm>
              <a:off x="-458129" y="3763002"/>
              <a:ext cx="264436" cy="191929"/>
            </a:xfrm>
            <a:custGeom>
              <a:rect b="b" l="l" r="r" t="t"/>
              <a:pathLst>
                <a:path extrusionOk="0" h="5400" w="7440">
                  <a:moveTo>
                    <a:pt x="209" y="0"/>
                  </a:moveTo>
                  <a:cubicBezTo>
                    <a:pt x="93" y="0"/>
                    <a:pt x="0" y="93"/>
                    <a:pt x="0" y="186"/>
                  </a:cubicBezTo>
                  <a:lnTo>
                    <a:pt x="0" y="5215"/>
                  </a:lnTo>
                  <a:cubicBezTo>
                    <a:pt x="0" y="5400"/>
                    <a:pt x="93" y="5400"/>
                    <a:pt x="209" y="5400"/>
                  </a:cubicBezTo>
                  <a:cubicBezTo>
                    <a:pt x="302" y="5400"/>
                    <a:pt x="394" y="5400"/>
                    <a:pt x="394" y="5215"/>
                  </a:cubicBezTo>
                  <a:lnTo>
                    <a:pt x="394" y="487"/>
                  </a:lnTo>
                  <a:lnTo>
                    <a:pt x="7162" y="487"/>
                  </a:lnTo>
                  <a:cubicBezTo>
                    <a:pt x="7347" y="487"/>
                    <a:pt x="7440" y="394"/>
                    <a:pt x="7440" y="186"/>
                  </a:cubicBezTo>
                  <a:cubicBezTo>
                    <a:pt x="7440" y="93"/>
                    <a:pt x="7347" y="0"/>
                    <a:pt x="71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82"/>
            <p:cNvSpPr/>
            <p:nvPr/>
          </p:nvSpPr>
          <p:spPr>
            <a:xfrm>
              <a:off x="-87447" y="3763002"/>
              <a:ext cx="48622" cy="191929"/>
            </a:xfrm>
            <a:custGeom>
              <a:rect b="b" l="l" r="r" t="t"/>
              <a:pathLst>
                <a:path extrusionOk="0" h="5400" w="1368">
                  <a:moveTo>
                    <a:pt x="209" y="0"/>
                  </a:moveTo>
                  <a:cubicBezTo>
                    <a:pt x="93" y="0"/>
                    <a:pt x="0" y="93"/>
                    <a:pt x="0" y="186"/>
                  </a:cubicBezTo>
                  <a:cubicBezTo>
                    <a:pt x="0" y="394"/>
                    <a:pt x="93" y="487"/>
                    <a:pt x="209" y="487"/>
                  </a:cubicBezTo>
                  <a:lnTo>
                    <a:pt x="881" y="487"/>
                  </a:lnTo>
                  <a:lnTo>
                    <a:pt x="881" y="5215"/>
                  </a:lnTo>
                  <a:cubicBezTo>
                    <a:pt x="881" y="5400"/>
                    <a:pt x="974" y="5400"/>
                    <a:pt x="1066" y="5400"/>
                  </a:cubicBezTo>
                  <a:cubicBezTo>
                    <a:pt x="1252" y="5400"/>
                    <a:pt x="1368" y="5400"/>
                    <a:pt x="1368" y="5215"/>
                  </a:cubicBezTo>
                  <a:lnTo>
                    <a:pt x="1368" y="186"/>
                  </a:lnTo>
                  <a:cubicBezTo>
                    <a:pt x="1368" y="93"/>
                    <a:pt x="1252" y="0"/>
                    <a:pt x="10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82"/>
            <p:cNvSpPr/>
            <p:nvPr/>
          </p:nvSpPr>
          <p:spPr>
            <a:xfrm>
              <a:off x="-90753" y="3907948"/>
              <a:ext cx="82423" cy="46987"/>
            </a:xfrm>
            <a:custGeom>
              <a:rect b="b" l="l" r="r" t="t"/>
              <a:pathLst>
                <a:path extrusionOk="0" h="1322" w="2319">
                  <a:moveTo>
                    <a:pt x="244" y="1"/>
                  </a:moveTo>
                  <a:cubicBezTo>
                    <a:pt x="192" y="1"/>
                    <a:pt x="140" y="24"/>
                    <a:pt x="93" y="70"/>
                  </a:cubicBezTo>
                  <a:cubicBezTo>
                    <a:pt x="1" y="163"/>
                    <a:pt x="1" y="279"/>
                    <a:pt x="93" y="372"/>
                  </a:cubicBezTo>
                  <a:lnTo>
                    <a:pt x="1067" y="1322"/>
                  </a:lnTo>
                  <a:lnTo>
                    <a:pt x="1345" y="1322"/>
                  </a:lnTo>
                  <a:lnTo>
                    <a:pt x="2318" y="372"/>
                  </a:lnTo>
                  <a:lnTo>
                    <a:pt x="2318" y="70"/>
                  </a:lnTo>
                  <a:cubicBezTo>
                    <a:pt x="2272" y="24"/>
                    <a:pt x="2202" y="1"/>
                    <a:pt x="2144" y="1"/>
                  </a:cubicBezTo>
                  <a:cubicBezTo>
                    <a:pt x="2086" y="1"/>
                    <a:pt x="2040" y="24"/>
                    <a:pt x="2040" y="70"/>
                  </a:cubicBezTo>
                  <a:lnTo>
                    <a:pt x="1159" y="858"/>
                  </a:lnTo>
                  <a:lnTo>
                    <a:pt x="395" y="70"/>
                  </a:lnTo>
                  <a:cubicBezTo>
                    <a:pt x="348" y="24"/>
                    <a:pt x="296" y="1"/>
                    <a:pt x="24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82"/>
            <p:cNvSpPr/>
            <p:nvPr/>
          </p:nvSpPr>
          <p:spPr>
            <a:xfrm>
              <a:off x="-290080" y="3907948"/>
              <a:ext cx="82388" cy="46987"/>
            </a:xfrm>
            <a:custGeom>
              <a:rect b="b" l="l" r="r" t="t"/>
              <a:pathLst>
                <a:path extrusionOk="0" h="1322" w="2318">
                  <a:moveTo>
                    <a:pt x="194" y="1"/>
                  </a:moveTo>
                  <a:cubicBezTo>
                    <a:pt x="133" y="1"/>
                    <a:pt x="58" y="24"/>
                    <a:pt x="0" y="70"/>
                  </a:cubicBezTo>
                  <a:lnTo>
                    <a:pt x="0" y="372"/>
                  </a:lnTo>
                  <a:lnTo>
                    <a:pt x="974" y="1322"/>
                  </a:lnTo>
                  <a:lnTo>
                    <a:pt x="1275" y="1322"/>
                  </a:lnTo>
                  <a:lnTo>
                    <a:pt x="2225" y="372"/>
                  </a:lnTo>
                  <a:cubicBezTo>
                    <a:pt x="2318" y="279"/>
                    <a:pt x="2318" y="163"/>
                    <a:pt x="2225" y="70"/>
                  </a:cubicBezTo>
                  <a:cubicBezTo>
                    <a:pt x="2179" y="24"/>
                    <a:pt x="2132" y="1"/>
                    <a:pt x="2086" y="1"/>
                  </a:cubicBezTo>
                  <a:cubicBezTo>
                    <a:pt x="2040" y="1"/>
                    <a:pt x="1993" y="24"/>
                    <a:pt x="1947" y="70"/>
                  </a:cubicBezTo>
                  <a:lnTo>
                    <a:pt x="1159" y="858"/>
                  </a:lnTo>
                  <a:lnTo>
                    <a:pt x="301" y="70"/>
                  </a:lnTo>
                  <a:cubicBezTo>
                    <a:pt x="301" y="24"/>
                    <a:pt x="255" y="1"/>
                    <a:pt x="1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82"/>
            <p:cNvSpPr/>
            <p:nvPr/>
          </p:nvSpPr>
          <p:spPr>
            <a:xfrm>
              <a:off x="-491896" y="3907948"/>
              <a:ext cx="82388" cy="46987"/>
            </a:xfrm>
            <a:custGeom>
              <a:rect b="b" l="l" r="r" t="t"/>
              <a:pathLst>
                <a:path extrusionOk="0" h="1322" w="2318">
                  <a:moveTo>
                    <a:pt x="197" y="1"/>
                  </a:moveTo>
                  <a:cubicBezTo>
                    <a:pt x="139" y="1"/>
                    <a:pt x="93" y="24"/>
                    <a:pt x="93" y="70"/>
                  </a:cubicBezTo>
                  <a:cubicBezTo>
                    <a:pt x="0" y="163"/>
                    <a:pt x="0" y="279"/>
                    <a:pt x="93" y="372"/>
                  </a:cubicBezTo>
                  <a:lnTo>
                    <a:pt x="950" y="1322"/>
                  </a:lnTo>
                  <a:lnTo>
                    <a:pt x="1252" y="1322"/>
                  </a:lnTo>
                  <a:lnTo>
                    <a:pt x="2202" y="372"/>
                  </a:lnTo>
                  <a:cubicBezTo>
                    <a:pt x="2318" y="279"/>
                    <a:pt x="2318" y="163"/>
                    <a:pt x="2202" y="70"/>
                  </a:cubicBezTo>
                  <a:cubicBezTo>
                    <a:pt x="2156" y="24"/>
                    <a:pt x="2109" y="1"/>
                    <a:pt x="2063" y="1"/>
                  </a:cubicBezTo>
                  <a:cubicBezTo>
                    <a:pt x="2017" y="1"/>
                    <a:pt x="1970" y="24"/>
                    <a:pt x="1924" y="70"/>
                  </a:cubicBezTo>
                  <a:lnTo>
                    <a:pt x="1159" y="858"/>
                  </a:lnTo>
                  <a:lnTo>
                    <a:pt x="371" y="70"/>
                  </a:lnTo>
                  <a:cubicBezTo>
                    <a:pt x="325" y="24"/>
                    <a:pt x="255" y="1"/>
                    <a:pt x="1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3" name="Google Shape;2273;p82"/>
          <p:cNvGrpSpPr/>
          <p:nvPr/>
        </p:nvGrpSpPr>
        <p:grpSpPr>
          <a:xfrm>
            <a:off x="1537254" y="3310398"/>
            <a:ext cx="380584" cy="383467"/>
            <a:chOff x="571528" y="3449439"/>
            <a:chExt cx="501693" cy="505492"/>
          </a:xfrm>
        </p:grpSpPr>
        <p:sp>
          <p:nvSpPr>
            <p:cNvPr id="2274" name="Google Shape;2274;p82"/>
            <p:cNvSpPr/>
            <p:nvPr/>
          </p:nvSpPr>
          <p:spPr>
            <a:xfrm>
              <a:off x="571528" y="3715196"/>
              <a:ext cx="14039" cy="33836"/>
            </a:xfrm>
            <a:custGeom>
              <a:rect b="b" l="l" r="r" t="t"/>
              <a:pathLst>
                <a:path extrusionOk="0" h="952" w="395">
                  <a:moveTo>
                    <a:pt x="209" y="1"/>
                  </a:moveTo>
                  <a:cubicBezTo>
                    <a:pt x="93" y="1"/>
                    <a:pt x="0" y="94"/>
                    <a:pt x="0" y="186"/>
                  </a:cubicBezTo>
                  <a:lnTo>
                    <a:pt x="0" y="766"/>
                  </a:lnTo>
                  <a:cubicBezTo>
                    <a:pt x="0" y="858"/>
                    <a:pt x="93" y="951"/>
                    <a:pt x="209" y="951"/>
                  </a:cubicBezTo>
                  <a:cubicBezTo>
                    <a:pt x="302" y="951"/>
                    <a:pt x="394" y="858"/>
                    <a:pt x="394" y="766"/>
                  </a:cubicBezTo>
                  <a:lnTo>
                    <a:pt x="394" y="186"/>
                  </a:lnTo>
                  <a:cubicBezTo>
                    <a:pt x="394" y="94"/>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82"/>
            <p:cNvSpPr/>
            <p:nvPr/>
          </p:nvSpPr>
          <p:spPr>
            <a:xfrm>
              <a:off x="571528" y="3571068"/>
              <a:ext cx="93121" cy="383859"/>
            </a:xfrm>
            <a:custGeom>
              <a:rect b="b" l="l" r="r" t="t"/>
              <a:pathLst>
                <a:path extrusionOk="0" h="10800" w="2620">
                  <a:moveTo>
                    <a:pt x="209" y="0"/>
                  </a:moveTo>
                  <a:cubicBezTo>
                    <a:pt x="93" y="0"/>
                    <a:pt x="0" y="93"/>
                    <a:pt x="0" y="186"/>
                  </a:cubicBezTo>
                  <a:lnTo>
                    <a:pt x="0" y="2805"/>
                  </a:lnTo>
                  <a:cubicBezTo>
                    <a:pt x="0" y="2897"/>
                    <a:pt x="93" y="2990"/>
                    <a:pt x="209" y="2990"/>
                  </a:cubicBezTo>
                  <a:cubicBezTo>
                    <a:pt x="302" y="2990"/>
                    <a:pt x="394" y="2897"/>
                    <a:pt x="394" y="2805"/>
                  </a:cubicBezTo>
                  <a:lnTo>
                    <a:pt x="394" y="371"/>
                  </a:lnTo>
                  <a:lnTo>
                    <a:pt x="2225" y="371"/>
                  </a:lnTo>
                  <a:lnTo>
                    <a:pt x="2225" y="10429"/>
                  </a:lnTo>
                  <a:lnTo>
                    <a:pt x="394" y="10429"/>
                  </a:lnTo>
                  <a:lnTo>
                    <a:pt x="394" y="8297"/>
                  </a:lnTo>
                  <a:cubicBezTo>
                    <a:pt x="394" y="8204"/>
                    <a:pt x="302" y="8112"/>
                    <a:pt x="209" y="8112"/>
                  </a:cubicBezTo>
                  <a:cubicBezTo>
                    <a:pt x="93" y="8112"/>
                    <a:pt x="0" y="8204"/>
                    <a:pt x="0" y="8297"/>
                  </a:cubicBezTo>
                  <a:lnTo>
                    <a:pt x="0" y="10615"/>
                  </a:lnTo>
                  <a:cubicBezTo>
                    <a:pt x="0" y="10800"/>
                    <a:pt x="93" y="10800"/>
                    <a:pt x="209" y="10800"/>
                  </a:cubicBezTo>
                  <a:lnTo>
                    <a:pt x="2411" y="10800"/>
                  </a:lnTo>
                  <a:cubicBezTo>
                    <a:pt x="2527" y="10800"/>
                    <a:pt x="2619" y="10800"/>
                    <a:pt x="2619" y="10615"/>
                  </a:cubicBezTo>
                  <a:lnTo>
                    <a:pt x="2619" y="186"/>
                  </a:lnTo>
                  <a:cubicBezTo>
                    <a:pt x="2619" y="93"/>
                    <a:pt x="2527" y="0"/>
                    <a:pt x="24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82"/>
            <p:cNvSpPr/>
            <p:nvPr/>
          </p:nvSpPr>
          <p:spPr>
            <a:xfrm>
              <a:off x="571528" y="3786887"/>
              <a:ext cx="14039" cy="34618"/>
            </a:xfrm>
            <a:custGeom>
              <a:rect b="b" l="l" r="r" t="t"/>
              <a:pathLst>
                <a:path extrusionOk="0" h="974" w="395">
                  <a:moveTo>
                    <a:pt x="209" y="0"/>
                  </a:moveTo>
                  <a:cubicBezTo>
                    <a:pt x="93" y="0"/>
                    <a:pt x="0" y="93"/>
                    <a:pt x="0" y="209"/>
                  </a:cubicBezTo>
                  <a:lnTo>
                    <a:pt x="0" y="788"/>
                  </a:lnTo>
                  <a:cubicBezTo>
                    <a:pt x="0" y="881"/>
                    <a:pt x="93" y="974"/>
                    <a:pt x="209" y="974"/>
                  </a:cubicBezTo>
                  <a:cubicBezTo>
                    <a:pt x="302" y="974"/>
                    <a:pt x="394" y="881"/>
                    <a:pt x="394" y="788"/>
                  </a:cubicBezTo>
                  <a:lnTo>
                    <a:pt x="394" y="209"/>
                  </a:lnTo>
                  <a:cubicBezTo>
                    <a:pt x="394"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82"/>
            <p:cNvSpPr/>
            <p:nvPr/>
          </p:nvSpPr>
          <p:spPr>
            <a:xfrm>
              <a:off x="705775" y="3625414"/>
              <a:ext cx="92304" cy="329515"/>
            </a:xfrm>
            <a:custGeom>
              <a:rect b="b" l="l" r="r" t="t"/>
              <a:pathLst>
                <a:path extrusionOk="0" h="9271" w="2597">
                  <a:moveTo>
                    <a:pt x="2226" y="395"/>
                  </a:moveTo>
                  <a:lnTo>
                    <a:pt x="2226" y="8900"/>
                  </a:lnTo>
                  <a:lnTo>
                    <a:pt x="372" y="8900"/>
                  </a:lnTo>
                  <a:lnTo>
                    <a:pt x="372" y="395"/>
                  </a:lnTo>
                  <a:close/>
                  <a:moveTo>
                    <a:pt x="186" y="1"/>
                  </a:moveTo>
                  <a:cubicBezTo>
                    <a:pt x="94" y="1"/>
                    <a:pt x="1" y="117"/>
                    <a:pt x="1" y="209"/>
                  </a:cubicBezTo>
                  <a:lnTo>
                    <a:pt x="1" y="9086"/>
                  </a:lnTo>
                  <a:cubicBezTo>
                    <a:pt x="1" y="9271"/>
                    <a:pt x="94" y="9271"/>
                    <a:pt x="186" y="9271"/>
                  </a:cubicBezTo>
                  <a:lnTo>
                    <a:pt x="2411" y="9271"/>
                  </a:lnTo>
                  <a:cubicBezTo>
                    <a:pt x="2504" y="9271"/>
                    <a:pt x="2597" y="9271"/>
                    <a:pt x="2597" y="9086"/>
                  </a:cubicBezTo>
                  <a:lnTo>
                    <a:pt x="2597" y="209"/>
                  </a:lnTo>
                  <a:cubicBezTo>
                    <a:pt x="2597" y="117"/>
                    <a:pt x="2504" y="1"/>
                    <a:pt x="24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82"/>
            <p:cNvSpPr/>
            <p:nvPr/>
          </p:nvSpPr>
          <p:spPr>
            <a:xfrm>
              <a:off x="839241" y="3680613"/>
              <a:ext cx="93121" cy="274317"/>
            </a:xfrm>
            <a:custGeom>
              <a:rect b="b" l="l" r="r" t="t"/>
              <a:pathLst>
                <a:path extrusionOk="0" h="7718" w="2620">
                  <a:moveTo>
                    <a:pt x="2225" y="487"/>
                  </a:moveTo>
                  <a:lnTo>
                    <a:pt x="2225" y="7347"/>
                  </a:lnTo>
                  <a:lnTo>
                    <a:pt x="394" y="7347"/>
                  </a:lnTo>
                  <a:lnTo>
                    <a:pt x="394" y="487"/>
                  </a:lnTo>
                  <a:close/>
                  <a:moveTo>
                    <a:pt x="209" y="1"/>
                  </a:moveTo>
                  <a:cubicBezTo>
                    <a:pt x="93" y="1"/>
                    <a:pt x="0" y="93"/>
                    <a:pt x="0" y="186"/>
                  </a:cubicBezTo>
                  <a:lnTo>
                    <a:pt x="0" y="7533"/>
                  </a:lnTo>
                  <a:cubicBezTo>
                    <a:pt x="0" y="7718"/>
                    <a:pt x="93" y="7718"/>
                    <a:pt x="209" y="7718"/>
                  </a:cubicBezTo>
                  <a:lnTo>
                    <a:pt x="2411" y="7718"/>
                  </a:lnTo>
                  <a:cubicBezTo>
                    <a:pt x="2526" y="7718"/>
                    <a:pt x="2619" y="7718"/>
                    <a:pt x="2619" y="7533"/>
                  </a:cubicBezTo>
                  <a:lnTo>
                    <a:pt x="2619" y="186"/>
                  </a:lnTo>
                  <a:cubicBezTo>
                    <a:pt x="2619" y="93"/>
                    <a:pt x="2526" y="1"/>
                    <a:pt x="24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82"/>
            <p:cNvSpPr/>
            <p:nvPr/>
          </p:nvSpPr>
          <p:spPr>
            <a:xfrm>
              <a:off x="973488" y="3735812"/>
              <a:ext cx="92304" cy="219120"/>
            </a:xfrm>
            <a:custGeom>
              <a:rect b="b" l="l" r="r" t="t"/>
              <a:pathLst>
                <a:path extrusionOk="0" h="6165" w="2597">
                  <a:moveTo>
                    <a:pt x="2226" y="487"/>
                  </a:moveTo>
                  <a:lnTo>
                    <a:pt x="2226" y="5794"/>
                  </a:lnTo>
                  <a:lnTo>
                    <a:pt x="372" y="5794"/>
                  </a:lnTo>
                  <a:lnTo>
                    <a:pt x="372" y="487"/>
                  </a:lnTo>
                  <a:close/>
                  <a:moveTo>
                    <a:pt x="186" y="0"/>
                  </a:moveTo>
                  <a:cubicBezTo>
                    <a:pt x="94" y="0"/>
                    <a:pt x="1" y="93"/>
                    <a:pt x="1" y="278"/>
                  </a:cubicBezTo>
                  <a:lnTo>
                    <a:pt x="1" y="5980"/>
                  </a:lnTo>
                  <a:cubicBezTo>
                    <a:pt x="1" y="6165"/>
                    <a:pt x="94" y="6165"/>
                    <a:pt x="186" y="6165"/>
                  </a:cubicBezTo>
                  <a:lnTo>
                    <a:pt x="2411" y="6165"/>
                  </a:lnTo>
                  <a:cubicBezTo>
                    <a:pt x="2504" y="6165"/>
                    <a:pt x="2597" y="6165"/>
                    <a:pt x="2597" y="5980"/>
                  </a:cubicBezTo>
                  <a:lnTo>
                    <a:pt x="2597" y="278"/>
                  </a:lnTo>
                  <a:cubicBezTo>
                    <a:pt x="2597" y="93"/>
                    <a:pt x="2504" y="0"/>
                    <a:pt x="24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82"/>
            <p:cNvSpPr/>
            <p:nvPr/>
          </p:nvSpPr>
          <p:spPr>
            <a:xfrm>
              <a:off x="626727" y="3449439"/>
              <a:ext cx="446485" cy="186740"/>
            </a:xfrm>
            <a:custGeom>
              <a:rect b="b" l="l" r="r" t="t"/>
              <a:pathLst>
                <a:path extrusionOk="0" h="5254" w="12562">
                  <a:moveTo>
                    <a:pt x="240" y="0"/>
                  </a:moveTo>
                  <a:cubicBezTo>
                    <a:pt x="139" y="0"/>
                    <a:pt x="93" y="66"/>
                    <a:pt x="93" y="131"/>
                  </a:cubicBezTo>
                  <a:cubicBezTo>
                    <a:pt x="0" y="224"/>
                    <a:pt x="93" y="317"/>
                    <a:pt x="186" y="433"/>
                  </a:cubicBezTo>
                  <a:lnTo>
                    <a:pt x="12260" y="5253"/>
                  </a:lnTo>
                  <a:lnTo>
                    <a:pt x="12353" y="5253"/>
                  </a:lnTo>
                  <a:cubicBezTo>
                    <a:pt x="12445" y="5253"/>
                    <a:pt x="12445" y="5160"/>
                    <a:pt x="12561" y="5068"/>
                  </a:cubicBezTo>
                  <a:cubicBezTo>
                    <a:pt x="12561" y="4952"/>
                    <a:pt x="12561" y="4859"/>
                    <a:pt x="12445" y="4859"/>
                  </a:cubicBezTo>
                  <a:lnTo>
                    <a:pt x="394" y="39"/>
                  </a:lnTo>
                  <a:cubicBezTo>
                    <a:pt x="333" y="12"/>
                    <a:pt x="282" y="0"/>
                    <a:pt x="2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82"/>
            <p:cNvSpPr/>
            <p:nvPr/>
          </p:nvSpPr>
          <p:spPr>
            <a:xfrm>
              <a:off x="983405" y="3545441"/>
              <a:ext cx="89816" cy="114625"/>
            </a:xfrm>
            <a:custGeom>
              <a:rect b="b" l="l" r="r" t="t"/>
              <a:pathLst>
                <a:path extrusionOk="0" h="3225" w="2527">
                  <a:moveTo>
                    <a:pt x="1634" y="1"/>
                  </a:moveTo>
                  <a:cubicBezTo>
                    <a:pt x="1608" y="1"/>
                    <a:pt x="1581" y="15"/>
                    <a:pt x="1553" y="49"/>
                  </a:cubicBezTo>
                  <a:cubicBezTo>
                    <a:pt x="1367" y="49"/>
                    <a:pt x="1367" y="142"/>
                    <a:pt x="1367" y="235"/>
                  </a:cubicBezTo>
                  <a:lnTo>
                    <a:pt x="2039" y="2158"/>
                  </a:lnTo>
                  <a:lnTo>
                    <a:pt x="93" y="2830"/>
                  </a:lnTo>
                  <a:cubicBezTo>
                    <a:pt x="0" y="2830"/>
                    <a:pt x="0" y="2946"/>
                    <a:pt x="0" y="3039"/>
                  </a:cubicBezTo>
                  <a:cubicBezTo>
                    <a:pt x="0" y="3132"/>
                    <a:pt x="93" y="3224"/>
                    <a:pt x="209" y="3224"/>
                  </a:cubicBezTo>
                  <a:lnTo>
                    <a:pt x="2318" y="2552"/>
                  </a:lnTo>
                  <a:cubicBezTo>
                    <a:pt x="2526" y="2459"/>
                    <a:pt x="2526" y="2367"/>
                    <a:pt x="2526" y="2251"/>
                  </a:cubicBezTo>
                  <a:lnTo>
                    <a:pt x="1738" y="142"/>
                  </a:lnTo>
                  <a:cubicBezTo>
                    <a:pt x="1738" y="77"/>
                    <a:pt x="1693" y="1"/>
                    <a:pt x="16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2" name="Google Shape;2282;p82"/>
          <p:cNvGrpSpPr/>
          <p:nvPr/>
        </p:nvGrpSpPr>
        <p:grpSpPr>
          <a:xfrm>
            <a:off x="2349602" y="3308942"/>
            <a:ext cx="385572" cy="384917"/>
            <a:chOff x="1642379" y="3447519"/>
            <a:chExt cx="508268" cy="507405"/>
          </a:xfrm>
        </p:grpSpPr>
        <p:sp>
          <p:nvSpPr>
            <p:cNvPr id="2283" name="Google Shape;2283;p82"/>
            <p:cNvSpPr/>
            <p:nvPr/>
          </p:nvSpPr>
          <p:spPr>
            <a:xfrm>
              <a:off x="2057527" y="3862666"/>
              <a:ext cx="31348" cy="30495"/>
            </a:xfrm>
            <a:custGeom>
              <a:rect b="b" l="l" r="r" t="t"/>
              <a:pathLst>
                <a:path extrusionOk="0" h="858" w="882">
                  <a:moveTo>
                    <a:pt x="788" y="0"/>
                  </a:moveTo>
                  <a:cubicBezTo>
                    <a:pt x="696" y="0"/>
                    <a:pt x="487" y="0"/>
                    <a:pt x="487" y="93"/>
                  </a:cubicBezTo>
                  <a:cubicBezTo>
                    <a:pt x="302" y="186"/>
                    <a:pt x="209" y="394"/>
                    <a:pt x="0" y="487"/>
                  </a:cubicBezTo>
                  <a:lnTo>
                    <a:pt x="0" y="672"/>
                  </a:lnTo>
                  <a:cubicBezTo>
                    <a:pt x="0" y="765"/>
                    <a:pt x="116" y="858"/>
                    <a:pt x="209" y="858"/>
                  </a:cubicBezTo>
                  <a:lnTo>
                    <a:pt x="302" y="765"/>
                  </a:lnTo>
                  <a:cubicBezTo>
                    <a:pt x="487" y="672"/>
                    <a:pt x="580" y="487"/>
                    <a:pt x="788" y="278"/>
                  </a:cubicBezTo>
                  <a:cubicBezTo>
                    <a:pt x="881" y="186"/>
                    <a:pt x="881" y="93"/>
                    <a:pt x="7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82"/>
            <p:cNvSpPr/>
            <p:nvPr/>
          </p:nvSpPr>
          <p:spPr>
            <a:xfrm>
              <a:off x="1642379" y="3447519"/>
              <a:ext cx="508258" cy="507405"/>
            </a:xfrm>
            <a:custGeom>
              <a:rect b="b" l="l" r="r" t="t"/>
              <a:pathLst>
                <a:path extrusionOk="0" h="14276" w="14300">
                  <a:moveTo>
                    <a:pt x="209" y="0"/>
                  </a:moveTo>
                  <a:cubicBezTo>
                    <a:pt x="93" y="0"/>
                    <a:pt x="0" y="93"/>
                    <a:pt x="0" y="278"/>
                  </a:cubicBezTo>
                  <a:lnTo>
                    <a:pt x="0" y="7138"/>
                  </a:lnTo>
                  <a:cubicBezTo>
                    <a:pt x="0" y="11101"/>
                    <a:pt x="3198" y="14276"/>
                    <a:pt x="7161" y="14276"/>
                  </a:cubicBezTo>
                  <a:cubicBezTo>
                    <a:pt x="7741" y="14276"/>
                    <a:pt x="8320" y="14276"/>
                    <a:pt x="8784" y="14091"/>
                  </a:cubicBezTo>
                  <a:lnTo>
                    <a:pt x="8899" y="14091"/>
                  </a:lnTo>
                  <a:cubicBezTo>
                    <a:pt x="8992" y="14091"/>
                    <a:pt x="8992" y="13998"/>
                    <a:pt x="8992" y="13905"/>
                  </a:cubicBezTo>
                  <a:cubicBezTo>
                    <a:pt x="8992" y="13812"/>
                    <a:pt x="8899" y="13697"/>
                    <a:pt x="8691" y="13697"/>
                  </a:cubicBezTo>
                  <a:cubicBezTo>
                    <a:pt x="8204" y="13905"/>
                    <a:pt x="7741" y="13905"/>
                    <a:pt x="7161" y="13905"/>
                  </a:cubicBezTo>
                  <a:cubicBezTo>
                    <a:pt x="3476" y="13905"/>
                    <a:pt x="394" y="10916"/>
                    <a:pt x="394" y="7138"/>
                  </a:cubicBezTo>
                  <a:lnTo>
                    <a:pt x="394" y="487"/>
                  </a:lnTo>
                  <a:lnTo>
                    <a:pt x="2712" y="487"/>
                  </a:lnTo>
                  <a:lnTo>
                    <a:pt x="2712" y="6953"/>
                  </a:lnTo>
                  <a:cubicBezTo>
                    <a:pt x="2712" y="9363"/>
                    <a:pt x="4543" y="11379"/>
                    <a:pt x="6953" y="11495"/>
                  </a:cubicBezTo>
                  <a:lnTo>
                    <a:pt x="7161" y="11495"/>
                  </a:lnTo>
                  <a:cubicBezTo>
                    <a:pt x="7625" y="11495"/>
                    <a:pt x="8111" y="11379"/>
                    <a:pt x="8598" y="11194"/>
                  </a:cubicBezTo>
                  <a:cubicBezTo>
                    <a:pt x="8784" y="11194"/>
                    <a:pt x="8992" y="11101"/>
                    <a:pt x="9178" y="11008"/>
                  </a:cubicBezTo>
                  <a:cubicBezTo>
                    <a:pt x="9664" y="10800"/>
                    <a:pt x="10058" y="10522"/>
                    <a:pt x="10336" y="10128"/>
                  </a:cubicBezTo>
                  <a:lnTo>
                    <a:pt x="10429" y="10128"/>
                  </a:lnTo>
                  <a:cubicBezTo>
                    <a:pt x="10522" y="9942"/>
                    <a:pt x="10730" y="9757"/>
                    <a:pt x="10823" y="9548"/>
                  </a:cubicBezTo>
                  <a:cubicBezTo>
                    <a:pt x="11402" y="8783"/>
                    <a:pt x="11680" y="7903"/>
                    <a:pt x="11680" y="6953"/>
                  </a:cubicBezTo>
                  <a:lnTo>
                    <a:pt x="11680" y="487"/>
                  </a:lnTo>
                  <a:lnTo>
                    <a:pt x="13905" y="487"/>
                  </a:lnTo>
                  <a:lnTo>
                    <a:pt x="13905" y="7138"/>
                  </a:lnTo>
                  <a:cubicBezTo>
                    <a:pt x="13905" y="8389"/>
                    <a:pt x="13627" y="9548"/>
                    <a:pt x="13048" y="10522"/>
                  </a:cubicBezTo>
                  <a:cubicBezTo>
                    <a:pt x="12955" y="10614"/>
                    <a:pt x="12955" y="10800"/>
                    <a:pt x="13048" y="10800"/>
                  </a:cubicBezTo>
                  <a:cubicBezTo>
                    <a:pt x="13076" y="10834"/>
                    <a:pt x="13112" y="10848"/>
                    <a:pt x="13148" y="10848"/>
                  </a:cubicBezTo>
                  <a:cubicBezTo>
                    <a:pt x="13235" y="10848"/>
                    <a:pt x="13326" y="10772"/>
                    <a:pt x="13326" y="10707"/>
                  </a:cubicBezTo>
                  <a:cubicBezTo>
                    <a:pt x="13998" y="9641"/>
                    <a:pt x="14299" y="8389"/>
                    <a:pt x="14299" y="7138"/>
                  </a:cubicBezTo>
                  <a:lnTo>
                    <a:pt x="14299" y="278"/>
                  </a:lnTo>
                  <a:cubicBezTo>
                    <a:pt x="14299" y="93"/>
                    <a:pt x="14207" y="0"/>
                    <a:pt x="14114" y="0"/>
                  </a:cubicBezTo>
                  <a:lnTo>
                    <a:pt x="11495" y="0"/>
                  </a:lnTo>
                  <a:cubicBezTo>
                    <a:pt x="11310" y="0"/>
                    <a:pt x="11310" y="93"/>
                    <a:pt x="11310" y="278"/>
                  </a:cubicBezTo>
                  <a:lnTo>
                    <a:pt x="11310" y="6953"/>
                  </a:lnTo>
                  <a:cubicBezTo>
                    <a:pt x="11217" y="7810"/>
                    <a:pt x="11008" y="8691"/>
                    <a:pt x="10522" y="9363"/>
                  </a:cubicBezTo>
                  <a:cubicBezTo>
                    <a:pt x="10336" y="9548"/>
                    <a:pt x="10244" y="9641"/>
                    <a:pt x="10151" y="9849"/>
                  </a:cubicBezTo>
                  <a:lnTo>
                    <a:pt x="10058" y="9849"/>
                  </a:lnTo>
                  <a:cubicBezTo>
                    <a:pt x="9757" y="10128"/>
                    <a:pt x="9363" y="10429"/>
                    <a:pt x="8992" y="10614"/>
                  </a:cubicBezTo>
                  <a:cubicBezTo>
                    <a:pt x="8899" y="10707"/>
                    <a:pt x="8691" y="10800"/>
                    <a:pt x="8505" y="10800"/>
                  </a:cubicBezTo>
                  <a:cubicBezTo>
                    <a:pt x="8019" y="11008"/>
                    <a:pt x="7625" y="11101"/>
                    <a:pt x="7161" y="11101"/>
                  </a:cubicBezTo>
                  <a:lnTo>
                    <a:pt x="6953" y="11101"/>
                  </a:lnTo>
                  <a:cubicBezTo>
                    <a:pt x="4844" y="11008"/>
                    <a:pt x="3106" y="9177"/>
                    <a:pt x="3106" y="6953"/>
                  </a:cubicBezTo>
                  <a:lnTo>
                    <a:pt x="3106" y="278"/>
                  </a:lnTo>
                  <a:cubicBezTo>
                    <a:pt x="3106" y="93"/>
                    <a:pt x="2990" y="0"/>
                    <a:pt x="28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82"/>
            <p:cNvSpPr/>
            <p:nvPr/>
          </p:nvSpPr>
          <p:spPr>
            <a:xfrm>
              <a:off x="1995752" y="3907948"/>
              <a:ext cx="34618" cy="23103"/>
            </a:xfrm>
            <a:custGeom>
              <a:rect b="b" l="l" r="r" t="t"/>
              <a:pathLst>
                <a:path extrusionOk="0" h="650" w="974">
                  <a:moveTo>
                    <a:pt x="835" y="1"/>
                  </a:moveTo>
                  <a:cubicBezTo>
                    <a:pt x="788" y="1"/>
                    <a:pt x="742" y="24"/>
                    <a:pt x="696" y="70"/>
                  </a:cubicBezTo>
                  <a:cubicBezTo>
                    <a:pt x="487" y="163"/>
                    <a:pt x="302" y="163"/>
                    <a:pt x="116" y="279"/>
                  </a:cubicBezTo>
                  <a:cubicBezTo>
                    <a:pt x="116" y="372"/>
                    <a:pt x="0" y="372"/>
                    <a:pt x="0" y="464"/>
                  </a:cubicBezTo>
                  <a:cubicBezTo>
                    <a:pt x="0" y="557"/>
                    <a:pt x="116" y="650"/>
                    <a:pt x="209" y="650"/>
                  </a:cubicBezTo>
                  <a:lnTo>
                    <a:pt x="302" y="650"/>
                  </a:lnTo>
                  <a:cubicBezTo>
                    <a:pt x="487" y="557"/>
                    <a:pt x="696" y="464"/>
                    <a:pt x="881" y="372"/>
                  </a:cubicBezTo>
                  <a:cubicBezTo>
                    <a:pt x="974" y="279"/>
                    <a:pt x="974" y="163"/>
                    <a:pt x="974" y="70"/>
                  </a:cubicBezTo>
                  <a:cubicBezTo>
                    <a:pt x="927" y="24"/>
                    <a:pt x="881" y="1"/>
                    <a:pt x="8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82"/>
            <p:cNvSpPr/>
            <p:nvPr/>
          </p:nvSpPr>
          <p:spPr>
            <a:xfrm>
              <a:off x="1642379" y="3529873"/>
              <a:ext cx="110395" cy="13222"/>
            </a:xfrm>
            <a:custGeom>
              <a:rect b="b" l="l" r="r" t="t"/>
              <a:pathLst>
                <a:path extrusionOk="0" h="372" w="3106">
                  <a:moveTo>
                    <a:pt x="209" y="1"/>
                  </a:moveTo>
                  <a:cubicBezTo>
                    <a:pt x="93" y="1"/>
                    <a:pt x="0" y="93"/>
                    <a:pt x="0" y="186"/>
                  </a:cubicBezTo>
                  <a:cubicBezTo>
                    <a:pt x="0" y="279"/>
                    <a:pt x="93" y="371"/>
                    <a:pt x="209" y="371"/>
                  </a:cubicBezTo>
                  <a:lnTo>
                    <a:pt x="2897" y="371"/>
                  </a:lnTo>
                  <a:cubicBezTo>
                    <a:pt x="2990" y="371"/>
                    <a:pt x="3106" y="279"/>
                    <a:pt x="3106" y="186"/>
                  </a:cubicBezTo>
                  <a:cubicBezTo>
                    <a:pt x="3106" y="93"/>
                    <a:pt x="2990" y="1"/>
                    <a:pt x="28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82"/>
            <p:cNvSpPr/>
            <p:nvPr/>
          </p:nvSpPr>
          <p:spPr>
            <a:xfrm>
              <a:off x="2044340" y="3529873"/>
              <a:ext cx="106308" cy="13222"/>
            </a:xfrm>
            <a:custGeom>
              <a:rect b="b" l="l" r="r" t="t"/>
              <a:pathLst>
                <a:path extrusionOk="0" h="372" w="2991">
                  <a:moveTo>
                    <a:pt x="186" y="1"/>
                  </a:moveTo>
                  <a:cubicBezTo>
                    <a:pt x="1" y="1"/>
                    <a:pt x="1" y="93"/>
                    <a:pt x="1" y="186"/>
                  </a:cubicBezTo>
                  <a:cubicBezTo>
                    <a:pt x="1" y="279"/>
                    <a:pt x="1" y="371"/>
                    <a:pt x="186" y="371"/>
                  </a:cubicBezTo>
                  <a:lnTo>
                    <a:pt x="2805" y="371"/>
                  </a:lnTo>
                  <a:cubicBezTo>
                    <a:pt x="2898" y="371"/>
                    <a:pt x="2990" y="279"/>
                    <a:pt x="2990" y="186"/>
                  </a:cubicBezTo>
                  <a:cubicBezTo>
                    <a:pt x="2990" y="93"/>
                    <a:pt x="2898" y="1"/>
                    <a:pt x="28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82"/>
            <p:cNvSpPr/>
            <p:nvPr/>
          </p:nvSpPr>
          <p:spPr>
            <a:xfrm>
              <a:off x="1827703" y="3522445"/>
              <a:ext cx="137585" cy="213397"/>
            </a:xfrm>
            <a:custGeom>
              <a:rect b="b" l="l" r="r" t="t"/>
              <a:pathLst>
                <a:path extrusionOk="0" h="6004" w="3871">
                  <a:moveTo>
                    <a:pt x="3199" y="395"/>
                  </a:moveTo>
                  <a:lnTo>
                    <a:pt x="2225" y="2319"/>
                  </a:lnTo>
                  <a:lnTo>
                    <a:pt x="2225" y="2434"/>
                  </a:lnTo>
                  <a:cubicBezTo>
                    <a:pt x="2225" y="2527"/>
                    <a:pt x="2318" y="2620"/>
                    <a:pt x="2411" y="2620"/>
                  </a:cubicBezTo>
                  <a:lnTo>
                    <a:pt x="3199" y="2620"/>
                  </a:lnTo>
                  <a:lnTo>
                    <a:pt x="1252" y="5030"/>
                  </a:lnTo>
                  <a:lnTo>
                    <a:pt x="1553" y="3292"/>
                  </a:lnTo>
                  <a:cubicBezTo>
                    <a:pt x="1553" y="3106"/>
                    <a:pt x="1461" y="3106"/>
                    <a:pt x="1368" y="3106"/>
                  </a:cubicBezTo>
                  <a:lnTo>
                    <a:pt x="580" y="3106"/>
                  </a:lnTo>
                  <a:lnTo>
                    <a:pt x="1739" y="395"/>
                  </a:lnTo>
                  <a:close/>
                  <a:moveTo>
                    <a:pt x="1553" y="1"/>
                  </a:moveTo>
                  <a:cubicBezTo>
                    <a:pt x="1461" y="1"/>
                    <a:pt x="1461" y="1"/>
                    <a:pt x="1368" y="117"/>
                  </a:cubicBezTo>
                  <a:lnTo>
                    <a:pt x="93" y="3199"/>
                  </a:lnTo>
                  <a:cubicBezTo>
                    <a:pt x="1" y="3199"/>
                    <a:pt x="1" y="3199"/>
                    <a:pt x="1" y="3292"/>
                  </a:cubicBezTo>
                  <a:cubicBezTo>
                    <a:pt x="1" y="3385"/>
                    <a:pt x="93" y="3477"/>
                    <a:pt x="302" y="3477"/>
                  </a:cubicBezTo>
                  <a:lnTo>
                    <a:pt x="1067" y="3477"/>
                  </a:lnTo>
                  <a:lnTo>
                    <a:pt x="673" y="5702"/>
                  </a:lnTo>
                  <a:lnTo>
                    <a:pt x="673" y="5795"/>
                  </a:lnTo>
                  <a:cubicBezTo>
                    <a:pt x="673" y="5911"/>
                    <a:pt x="789" y="6003"/>
                    <a:pt x="881" y="6003"/>
                  </a:cubicBezTo>
                  <a:cubicBezTo>
                    <a:pt x="974" y="6003"/>
                    <a:pt x="1067" y="6003"/>
                    <a:pt x="1067" y="5911"/>
                  </a:cubicBezTo>
                  <a:lnTo>
                    <a:pt x="3871" y="2527"/>
                  </a:lnTo>
                  <a:lnTo>
                    <a:pt x="3871" y="2434"/>
                  </a:lnTo>
                  <a:cubicBezTo>
                    <a:pt x="3871" y="2226"/>
                    <a:pt x="3778" y="2133"/>
                    <a:pt x="3685" y="2133"/>
                  </a:cubicBezTo>
                  <a:lnTo>
                    <a:pt x="2805" y="2133"/>
                  </a:lnTo>
                  <a:lnTo>
                    <a:pt x="3778" y="302"/>
                  </a:lnTo>
                  <a:lnTo>
                    <a:pt x="3778" y="210"/>
                  </a:lnTo>
                  <a:cubicBezTo>
                    <a:pt x="3778" y="117"/>
                    <a:pt x="3685" y="1"/>
                    <a:pt x="35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9" name="Google Shape;2289;p82"/>
          <p:cNvGrpSpPr/>
          <p:nvPr/>
        </p:nvGrpSpPr>
        <p:grpSpPr>
          <a:xfrm>
            <a:off x="3164431" y="3311423"/>
            <a:ext cx="385568" cy="382446"/>
            <a:chOff x="2716501" y="3450789"/>
            <a:chExt cx="508262" cy="504147"/>
          </a:xfrm>
        </p:grpSpPr>
        <p:sp>
          <p:nvSpPr>
            <p:cNvPr id="2290" name="Google Shape;2290;p82"/>
            <p:cNvSpPr/>
            <p:nvPr/>
          </p:nvSpPr>
          <p:spPr>
            <a:xfrm>
              <a:off x="3070691" y="3941750"/>
              <a:ext cx="33836" cy="13186"/>
            </a:xfrm>
            <a:custGeom>
              <a:rect b="b" l="l" r="r" t="t"/>
              <a:pathLst>
                <a:path extrusionOk="0" h="371" w="952">
                  <a:moveTo>
                    <a:pt x="186" y="0"/>
                  </a:moveTo>
                  <a:cubicBezTo>
                    <a:pt x="94" y="0"/>
                    <a:pt x="1" y="93"/>
                    <a:pt x="1" y="186"/>
                  </a:cubicBezTo>
                  <a:cubicBezTo>
                    <a:pt x="1" y="278"/>
                    <a:pt x="94" y="371"/>
                    <a:pt x="186" y="371"/>
                  </a:cubicBezTo>
                  <a:lnTo>
                    <a:pt x="766" y="371"/>
                  </a:lnTo>
                  <a:cubicBezTo>
                    <a:pt x="858" y="371"/>
                    <a:pt x="951" y="278"/>
                    <a:pt x="951" y="186"/>
                  </a:cubicBezTo>
                  <a:cubicBezTo>
                    <a:pt x="951" y="93"/>
                    <a:pt x="858" y="0"/>
                    <a:pt x="7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82"/>
            <p:cNvSpPr/>
            <p:nvPr/>
          </p:nvSpPr>
          <p:spPr>
            <a:xfrm>
              <a:off x="2888674" y="3667639"/>
              <a:ext cx="336090" cy="287290"/>
            </a:xfrm>
            <a:custGeom>
              <a:rect b="b" l="l" r="r" t="t"/>
              <a:pathLst>
                <a:path extrusionOk="0" h="8083" w="9456">
                  <a:moveTo>
                    <a:pt x="4682" y="1"/>
                  </a:moveTo>
                  <a:cubicBezTo>
                    <a:pt x="4635" y="1"/>
                    <a:pt x="4589" y="30"/>
                    <a:pt x="4543" y="88"/>
                  </a:cubicBezTo>
                  <a:lnTo>
                    <a:pt x="0" y="7805"/>
                  </a:lnTo>
                  <a:lnTo>
                    <a:pt x="0" y="7898"/>
                  </a:lnTo>
                  <a:cubicBezTo>
                    <a:pt x="0" y="7990"/>
                    <a:pt x="93" y="8083"/>
                    <a:pt x="186" y="8083"/>
                  </a:cubicBezTo>
                  <a:lnTo>
                    <a:pt x="1924" y="8083"/>
                  </a:lnTo>
                  <a:cubicBezTo>
                    <a:pt x="2016" y="8083"/>
                    <a:pt x="2109" y="7990"/>
                    <a:pt x="2109" y="7898"/>
                  </a:cubicBezTo>
                  <a:cubicBezTo>
                    <a:pt x="2109" y="7805"/>
                    <a:pt x="2016" y="7712"/>
                    <a:pt x="1924" y="7712"/>
                  </a:cubicBezTo>
                  <a:lnTo>
                    <a:pt x="487" y="7712"/>
                  </a:lnTo>
                  <a:lnTo>
                    <a:pt x="4728" y="667"/>
                  </a:lnTo>
                  <a:lnTo>
                    <a:pt x="8876" y="7712"/>
                  </a:lnTo>
                  <a:lnTo>
                    <a:pt x="7324" y="7712"/>
                  </a:lnTo>
                  <a:cubicBezTo>
                    <a:pt x="7231" y="7712"/>
                    <a:pt x="7138" y="7805"/>
                    <a:pt x="7138" y="7898"/>
                  </a:cubicBezTo>
                  <a:cubicBezTo>
                    <a:pt x="7138" y="7990"/>
                    <a:pt x="7231" y="8083"/>
                    <a:pt x="7324" y="8083"/>
                  </a:cubicBezTo>
                  <a:lnTo>
                    <a:pt x="9270" y="8083"/>
                  </a:lnTo>
                  <a:cubicBezTo>
                    <a:pt x="9363" y="7990"/>
                    <a:pt x="9456" y="7898"/>
                    <a:pt x="9363" y="7805"/>
                  </a:cubicBezTo>
                  <a:lnTo>
                    <a:pt x="4821" y="88"/>
                  </a:lnTo>
                  <a:cubicBezTo>
                    <a:pt x="4774" y="30"/>
                    <a:pt x="4728" y="1"/>
                    <a:pt x="46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82"/>
            <p:cNvSpPr/>
            <p:nvPr/>
          </p:nvSpPr>
          <p:spPr>
            <a:xfrm>
              <a:off x="2998218" y="3941750"/>
              <a:ext cx="37924" cy="13186"/>
            </a:xfrm>
            <a:custGeom>
              <a:rect b="b" l="l" r="r" t="t"/>
              <a:pathLst>
                <a:path extrusionOk="0" h="371" w="1067">
                  <a:moveTo>
                    <a:pt x="302" y="0"/>
                  </a:moveTo>
                  <a:cubicBezTo>
                    <a:pt x="93" y="0"/>
                    <a:pt x="1" y="93"/>
                    <a:pt x="1" y="186"/>
                  </a:cubicBezTo>
                  <a:cubicBezTo>
                    <a:pt x="1" y="278"/>
                    <a:pt x="93" y="371"/>
                    <a:pt x="302" y="371"/>
                  </a:cubicBezTo>
                  <a:lnTo>
                    <a:pt x="881" y="371"/>
                  </a:lnTo>
                  <a:cubicBezTo>
                    <a:pt x="974" y="371"/>
                    <a:pt x="1067" y="278"/>
                    <a:pt x="1067" y="186"/>
                  </a:cubicBezTo>
                  <a:cubicBezTo>
                    <a:pt x="1067" y="93"/>
                    <a:pt x="974" y="0"/>
                    <a:pt x="8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82"/>
            <p:cNvSpPr/>
            <p:nvPr/>
          </p:nvSpPr>
          <p:spPr>
            <a:xfrm>
              <a:off x="2716501" y="3745693"/>
              <a:ext cx="243857" cy="209239"/>
            </a:xfrm>
            <a:custGeom>
              <a:rect b="b" l="l" r="r" t="t"/>
              <a:pathLst>
                <a:path extrusionOk="0" h="5887" w="6861">
                  <a:moveTo>
                    <a:pt x="3477" y="0"/>
                  </a:moveTo>
                  <a:cubicBezTo>
                    <a:pt x="3384" y="0"/>
                    <a:pt x="3291" y="93"/>
                    <a:pt x="3291" y="93"/>
                  </a:cubicBezTo>
                  <a:lnTo>
                    <a:pt x="116" y="5609"/>
                  </a:lnTo>
                  <a:cubicBezTo>
                    <a:pt x="1" y="5609"/>
                    <a:pt x="1" y="5702"/>
                    <a:pt x="1" y="5702"/>
                  </a:cubicBezTo>
                  <a:cubicBezTo>
                    <a:pt x="1" y="5794"/>
                    <a:pt x="116" y="5887"/>
                    <a:pt x="209" y="5887"/>
                  </a:cubicBezTo>
                  <a:lnTo>
                    <a:pt x="6675" y="5887"/>
                  </a:lnTo>
                  <a:cubicBezTo>
                    <a:pt x="6768" y="5887"/>
                    <a:pt x="6860" y="5794"/>
                    <a:pt x="6860" y="5702"/>
                  </a:cubicBezTo>
                  <a:cubicBezTo>
                    <a:pt x="6860" y="5609"/>
                    <a:pt x="6768" y="5516"/>
                    <a:pt x="6675" y="5516"/>
                  </a:cubicBezTo>
                  <a:lnTo>
                    <a:pt x="580" y="5516"/>
                  </a:lnTo>
                  <a:lnTo>
                    <a:pt x="3477" y="580"/>
                  </a:lnTo>
                  <a:lnTo>
                    <a:pt x="5702" y="4357"/>
                  </a:lnTo>
                  <a:cubicBezTo>
                    <a:pt x="5702" y="4423"/>
                    <a:pt x="5806" y="4488"/>
                    <a:pt x="5900" y="4488"/>
                  </a:cubicBezTo>
                  <a:cubicBezTo>
                    <a:pt x="5939" y="4488"/>
                    <a:pt x="5976" y="4477"/>
                    <a:pt x="6003" y="4450"/>
                  </a:cubicBezTo>
                  <a:cubicBezTo>
                    <a:pt x="6096" y="4450"/>
                    <a:pt x="6096" y="4265"/>
                    <a:pt x="6003" y="4149"/>
                  </a:cubicBezTo>
                  <a:lnTo>
                    <a:pt x="3685" y="93"/>
                  </a:lnTo>
                  <a:cubicBezTo>
                    <a:pt x="3593" y="93"/>
                    <a:pt x="3593" y="0"/>
                    <a:pt x="34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82"/>
            <p:cNvSpPr/>
            <p:nvPr/>
          </p:nvSpPr>
          <p:spPr>
            <a:xfrm>
              <a:off x="2854054" y="3604834"/>
              <a:ext cx="182084" cy="192783"/>
            </a:xfrm>
            <a:custGeom>
              <a:rect b="b" l="l" r="r" t="t"/>
              <a:pathLst>
                <a:path extrusionOk="0" h="5424" w="5123">
                  <a:moveTo>
                    <a:pt x="3083" y="1"/>
                  </a:moveTo>
                  <a:cubicBezTo>
                    <a:pt x="2990" y="1"/>
                    <a:pt x="2990" y="116"/>
                    <a:pt x="2898" y="116"/>
                  </a:cubicBezTo>
                  <a:lnTo>
                    <a:pt x="1" y="5122"/>
                  </a:lnTo>
                  <a:lnTo>
                    <a:pt x="1" y="5215"/>
                  </a:lnTo>
                  <a:cubicBezTo>
                    <a:pt x="1" y="5331"/>
                    <a:pt x="94" y="5423"/>
                    <a:pt x="186" y="5423"/>
                  </a:cubicBezTo>
                  <a:cubicBezTo>
                    <a:pt x="302" y="5423"/>
                    <a:pt x="302" y="5331"/>
                    <a:pt x="395" y="5331"/>
                  </a:cubicBezTo>
                  <a:lnTo>
                    <a:pt x="3083" y="580"/>
                  </a:lnTo>
                  <a:lnTo>
                    <a:pt x="4729" y="3384"/>
                  </a:lnTo>
                  <a:cubicBezTo>
                    <a:pt x="4821" y="3477"/>
                    <a:pt x="4937" y="3477"/>
                    <a:pt x="5030" y="3477"/>
                  </a:cubicBezTo>
                  <a:cubicBezTo>
                    <a:pt x="5123" y="3384"/>
                    <a:pt x="5123" y="3291"/>
                    <a:pt x="5030" y="3199"/>
                  </a:cubicBezTo>
                  <a:lnTo>
                    <a:pt x="3292" y="116"/>
                  </a:lnTo>
                  <a:cubicBezTo>
                    <a:pt x="3199" y="116"/>
                    <a:pt x="3199" y="1"/>
                    <a:pt x="30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82"/>
            <p:cNvSpPr/>
            <p:nvPr/>
          </p:nvSpPr>
          <p:spPr>
            <a:xfrm>
              <a:off x="2991643" y="3763820"/>
              <a:ext cx="126887" cy="30495"/>
            </a:xfrm>
            <a:custGeom>
              <a:rect b="b" l="l" r="r" t="t"/>
              <a:pathLst>
                <a:path extrusionOk="0" h="858" w="3570">
                  <a:moveTo>
                    <a:pt x="151" y="0"/>
                  </a:moveTo>
                  <a:cubicBezTo>
                    <a:pt x="116" y="0"/>
                    <a:pt x="93" y="23"/>
                    <a:pt x="93" y="70"/>
                  </a:cubicBezTo>
                  <a:cubicBezTo>
                    <a:pt x="0" y="163"/>
                    <a:pt x="0" y="371"/>
                    <a:pt x="93" y="371"/>
                  </a:cubicBezTo>
                  <a:cubicBezTo>
                    <a:pt x="672" y="649"/>
                    <a:pt x="1252" y="858"/>
                    <a:pt x="1831" y="858"/>
                  </a:cubicBezTo>
                  <a:cubicBezTo>
                    <a:pt x="2410" y="858"/>
                    <a:pt x="2990" y="649"/>
                    <a:pt x="3476" y="371"/>
                  </a:cubicBezTo>
                  <a:cubicBezTo>
                    <a:pt x="3569" y="371"/>
                    <a:pt x="3569" y="163"/>
                    <a:pt x="3569" y="70"/>
                  </a:cubicBezTo>
                  <a:cubicBezTo>
                    <a:pt x="3523" y="23"/>
                    <a:pt x="3476" y="0"/>
                    <a:pt x="3427" y="0"/>
                  </a:cubicBezTo>
                  <a:cubicBezTo>
                    <a:pt x="3378" y="0"/>
                    <a:pt x="3326" y="23"/>
                    <a:pt x="3268" y="70"/>
                  </a:cubicBezTo>
                  <a:cubicBezTo>
                    <a:pt x="2793" y="313"/>
                    <a:pt x="2289" y="435"/>
                    <a:pt x="1782" y="435"/>
                  </a:cubicBezTo>
                  <a:cubicBezTo>
                    <a:pt x="1275" y="435"/>
                    <a:pt x="765" y="313"/>
                    <a:pt x="278" y="70"/>
                  </a:cubicBezTo>
                  <a:cubicBezTo>
                    <a:pt x="232" y="23"/>
                    <a:pt x="186" y="0"/>
                    <a:pt x="1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82"/>
            <p:cNvSpPr/>
            <p:nvPr/>
          </p:nvSpPr>
          <p:spPr>
            <a:xfrm>
              <a:off x="2795585" y="3807467"/>
              <a:ext cx="89816" cy="23920"/>
            </a:xfrm>
            <a:custGeom>
              <a:rect b="b" l="l" r="r" t="t"/>
              <a:pathLst>
                <a:path extrusionOk="0" h="673" w="2527">
                  <a:moveTo>
                    <a:pt x="302" y="1"/>
                  </a:moveTo>
                  <a:cubicBezTo>
                    <a:pt x="209" y="1"/>
                    <a:pt x="93" y="1"/>
                    <a:pt x="93" y="93"/>
                  </a:cubicBezTo>
                  <a:cubicBezTo>
                    <a:pt x="0" y="209"/>
                    <a:pt x="0" y="302"/>
                    <a:pt x="93" y="395"/>
                  </a:cubicBezTo>
                  <a:cubicBezTo>
                    <a:pt x="487" y="580"/>
                    <a:pt x="881" y="673"/>
                    <a:pt x="1252" y="673"/>
                  </a:cubicBezTo>
                  <a:cubicBezTo>
                    <a:pt x="1646" y="673"/>
                    <a:pt x="2040" y="580"/>
                    <a:pt x="2318" y="395"/>
                  </a:cubicBezTo>
                  <a:cubicBezTo>
                    <a:pt x="2411" y="302"/>
                    <a:pt x="2527" y="209"/>
                    <a:pt x="2411" y="93"/>
                  </a:cubicBezTo>
                  <a:cubicBezTo>
                    <a:pt x="2411" y="1"/>
                    <a:pt x="2225" y="1"/>
                    <a:pt x="2133" y="1"/>
                  </a:cubicBezTo>
                  <a:cubicBezTo>
                    <a:pt x="1843" y="151"/>
                    <a:pt x="1530" y="227"/>
                    <a:pt x="1217" y="227"/>
                  </a:cubicBezTo>
                  <a:cubicBezTo>
                    <a:pt x="904" y="227"/>
                    <a:pt x="591" y="151"/>
                    <a:pt x="3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82"/>
            <p:cNvSpPr/>
            <p:nvPr/>
          </p:nvSpPr>
          <p:spPr>
            <a:xfrm>
              <a:off x="2905948" y="3691311"/>
              <a:ext cx="112883" cy="27226"/>
            </a:xfrm>
            <a:custGeom>
              <a:rect b="b" l="l" r="r" t="t"/>
              <a:pathLst>
                <a:path extrusionOk="0" h="766" w="3176">
                  <a:moveTo>
                    <a:pt x="372" y="1"/>
                  </a:moveTo>
                  <a:cubicBezTo>
                    <a:pt x="279" y="1"/>
                    <a:pt x="94" y="1"/>
                    <a:pt x="94" y="94"/>
                  </a:cubicBezTo>
                  <a:cubicBezTo>
                    <a:pt x="1" y="186"/>
                    <a:pt x="94" y="279"/>
                    <a:pt x="186" y="372"/>
                  </a:cubicBezTo>
                  <a:cubicBezTo>
                    <a:pt x="673" y="580"/>
                    <a:pt x="1160" y="766"/>
                    <a:pt x="1623" y="766"/>
                  </a:cubicBezTo>
                  <a:cubicBezTo>
                    <a:pt x="2203" y="766"/>
                    <a:pt x="2689" y="580"/>
                    <a:pt x="3083" y="372"/>
                  </a:cubicBezTo>
                  <a:cubicBezTo>
                    <a:pt x="3176" y="279"/>
                    <a:pt x="3176" y="186"/>
                    <a:pt x="3176" y="94"/>
                  </a:cubicBezTo>
                  <a:cubicBezTo>
                    <a:pt x="3083" y="1"/>
                    <a:pt x="2991" y="1"/>
                    <a:pt x="2898" y="1"/>
                  </a:cubicBezTo>
                  <a:cubicBezTo>
                    <a:pt x="2473" y="225"/>
                    <a:pt x="2051" y="300"/>
                    <a:pt x="1676" y="300"/>
                  </a:cubicBezTo>
                  <a:cubicBezTo>
                    <a:pt x="928" y="300"/>
                    <a:pt x="372" y="1"/>
                    <a:pt x="3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82"/>
            <p:cNvSpPr/>
            <p:nvPr/>
          </p:nvSpPr>
          <p:spPr>
            <a:xfrm>
              <a:off x="3050112" y="3505988"/>
              <a:ext cx="160652" cy="112883"/>
            </a:xfrm>
            <a:custGeom>
              <a:rect b="b" l="l" r="r" t="t"/>
              <a:pathLst>
                <a:path extrusionOk="0" h="3176" w="4520">
                  <a:moveTo>
                    <a:pt x="2202" y="464"/>
                  </a:moveTo>
                  <a:cubicBezTo>
                    <a:pt x="2689" y="464"/>
                    <a:pt x="3176" y="858"/>
                    <a:pt x="3176" y="1345"/>
                  </a:cubicBezTo>
                  <a:lnTo>
                    <a:pt x="3176" y="1437"/>
                  </a:lnTo>
                  <a:cubicBezTo>
                    <a:pt x="3176" y="1530"/>
                    <a:pt x="3268" y="1623"/>
                    <a:pt x="3361" y="1623"/>
                  </a:cubicBezTo>
                  <a:lnTo>
                    <a:pt x="3477" y="1623"/>
                  </a:lnTo>
                  <a:cubicBezTo>
                    <a:pt x="3755" y="1623"/>
                    <a:pt x="4056" y="1924"/>
                    <a:pt x="4056" y="2202"/>
                  </a:cubicBezTo>
                  <a:cubicBezTo>
                    <a:pt x="4056" y="2596"/>
                    <a:pt x="3755" y="2782"/>
                    <a:pt x="3477" y="2782"/>
                  </a:cubicBezTo>
                  <a:lnTo>
                    <a:pt x="951" y="2782"/>
                  </a:lnTo>
                  <a:cubicBezTo>
                    <a:pt x="673" y="2782"/>
                    <a:pt x="371" y="2596"/>
                    <a:pt x="371" y="2202"/>
                  </a:cubicBezTo>
                  <a:cubicBezTo>
                    <a:pt x="371" y="1924"/>
                    <a:pt x="673" y="1623"/>
                    <a:pt x="951" y="1623"/>
                  </a:cubicBezTo>
                  <a:lnTo>
                    <a:pt x="1043" y="1623"/>
                  </a:lnTo>
                  <a:cubicBezTo>
                    <a:pt x="1159" y="1623"/>
                    <a:pt x="1159" y="1623"/>
                    <a:pt x="1252" y="1530"/>
                  </a:cubicBezTo>
                  <a:lnTo>
                    <a:pt x="1252" y="1437"/>
                  </a:lnTo>
                  <a:lnTo>
                    <a:pt x="1252" y="1345"/>
                  </a:lnTo>
                  <a:cubicBezTo>
                    <a:pt x="1252" y="858"/>
                    <a:pt x="1739" y="464"/>
                    <a:pt x="2202" y="464"/>
                  </a:cubicBezTo>
                  <a:close/>
                  <a:moveTo>
                    <a:pt x="2318" y="0"/>
                  </a:moveTo>
                  <a:cubicBezTo>
                    <a:pt x="1623" y="0"/>
                    <a:pt x="951" y="464"/>
                    <a:pt x="858" y="1252"/>
                  </a:cubicBezTo>
                  <a:cubicBezTo>
                    <a:pt x="371" y="1345"/>
                    <a:pt x="1" y="1739"/>
                    <a:pt x="1" y="2202"/>
                  </a:cubicBezTo>
                  <a:cubicBezTo>
                    <a:pt x="1" y="2782"/>
                    <a:pt x="464" y="3175"/>
                    <a:pt x="951" y="3175"/>
                  </a:cubicBezTo>
                  <a:lnTo>
                    <a:pt x="3477" y="3175"/>
                  </a:lnTo>
                  <a:cubicBezTo>
                    <a:pt x="3940" y="3175"/>
                    <a:pt x="4334" y="2897"/>
                    <a:pt x="4427" y="2411"/>
                  </a:cubicBezTo>
                  <a:cubicBezTo>
                    <a:pt x="4520" y="1831"/>
                    <a:pt x="4149" y="1345"/>
                    <a:pt x="3570" y="1252"/>
                  </a:cubicBezTo>
                  <a:cubicBezTo>
                    <a:pt x="3477" y="580"/>
                    <a:pt x="2990" y="93"/>
                    <a:pt x="23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82"/>
            <p:cNvSpPr/>
            <p:nvPr/>
          </p:nvSpPr>
          <p:spPr>
            <a:xfrm>
              <a:off x="2723930" y="3567229"/>
              <a:ext cx="161470" cy="113416"/>
            </a:xfrm>
            <a:custGeom>
              <a:rect b="b" l="l" r="r" t="t"/>
              <a:pathLst>
                <a:path extrusionOk="0" h="3191" w="4543">
                  <a:moveTo>
                    <a:pt x="2225" y="386"/>
                  </a:moveTo>
                  <a:cubicBezTo>
                    <a:pt x="2804" y="386"/>
                    <a:pt x="3175" y="780"/>
                    <a:pt x="3175" y="1360"/>
                  </a:cubicBezTo>
                  <a:cubicBezTo>
                    <a:pt x="3175" y="1545"/>
                    <a:pt x="3268" y="1545"/>
                    <a:pt x="3384" y="1545"/>
                  </a:cubicBezTo>
                  <a:lnTo>
                    <a:pt x="3476" y="1545"/>
                  </a:lnTo>
                  <a:cubicBezTo>
                    <a:pt x="3755" y="1545"/>
                    <a:pt x="4056" y="1846"/>
                    <a:pt x="4056" y="2125"/>
                  </a:cubicBezTo>
                  <a:cubicBezTo>
                    <a:pt x="4056" y="2519"/>
                    <a:pt x="3755" y="2704"/>
                    <a:pt x="3476" y="2704"/>
                  </a:cubicBezTo>
                  <a:lnTo>
                    <a:pt x="1066" y="2704"/>
                  </a:lnTo>
                  <a:cubicBezTo>
                    <a:pt x="672" y="2704"/>
                    <a:pt x="487" y="2519"/>
                    <a:pt x="487" y="2125"/>
                  </a:cubicBezTo>
                  <a:cubicBezTo>
                    <a:pt x="487" y="1846"/>
                    <a:pt x="672" y="1545"/>
                    <a:pt x="1066" y="1545"/>
                  </a:cubicBezTo>
                  <a:lnTo>
                    <a:pt x="1252" y="1545"/>
                  </a:lnTo>
                  <a:cubicBezTo>
                    <a:pt x="1252" y="1452"/>
                    <a:pt x="1344" y="1452"/>
                    <a:pt x="1252" y="1360"/>
                  </a:cubicBezTo>
                  <a:cubicBezTo>
                    <a:pt x="1344" y="780"/>
                    <a:pt x="1738" y="386"/>
                    <a:pt x="2225" y="386"/>
                  </a:cubicBezTo>
                  <a:close/>
                  <a:moveTo>
                    <a:pt x="2214" y="1"/>
                  </a:moveTo>
                  <a:cubicBezTo>
                    <a:pt x="1530" y="1"/>
                    <a:pt x="942" y="539"/>
                    <a:pt x="858" y="1174"/>
                  </a:cubicBezTo>
                  <a:cubicBezTo>
                    <a:pt x="371" y="1267"/>
                    <a:pt x="0" y="1638"/>
                    <a:pt x="0" y="2125"/>
                  </a:cubicBezTo>
                  <a:cubicBezTo>
                    <a:pt x="0" y="2704"/>
                    <a:pt x="487" y="3191"/>
                    <a:pt x="1066" y="3191"/>
                  </a:cubicBezTo>
                  <a:lnTo>
                    <a:pt x="3476" y="3191"/>
                  </a:lnTo>
                  <a:cubicBezTo>
                    <a:pt x="3963" y="3191"/>
                    <a:pt x="4427" y="2797"/>
                    <a:pt x="4427" y="2333"/>
                  </a:cubicBezTo>
                  <a:cubicBezTo>
                    <a:pt x="4543" y="1754"/>
                    <a:pt x="4149" y="1267"/>
                    <a:pt x="3569" y="1174"/>
                  </a:cubicBezTo>
                  <a:cubicBezTo>
                    <a:pt x="3569" y="595"/>
                    <a:pt x="2990" y="16"/>
                    <a:pt x="2410" y="16"/>
                  </a:cubicBezTo>
                  <a:cubicBezTo>
                    <a:pt x="2344" y="6"/>
                    <a:pt x="2279" y="1"/>
                    <a:pt x="22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82"/>
            <p:cNvSpPr/>
            <p:nvPr/>
          </p:nvSpPr>
          <p:spPr>
            <a:xfrm>
              <a:off x="2819471" y="3450789"/>
              <a:ext cx="151589" cy="168080"/>
            </a:xfrm>
            <a:custGeom>
              <a:rect b="b" l="l" r="r" t="t"/>
              <a:pathLst>
                <a:path extrusionOk="0" h="4729" w="4265">
                  <a:moveTo>
                    <a:pt x="3871" y="395"/>
                  </a:moveTo>
                  <a:lnTo>
                    <a:pt x="3871" y="1739"/>
                  </a:lnTo>
                  <a:lnTo>
                    <a:pt x="487" y="1739"/>
                  </a:lnTo>
                  <a:lnTo>
                    <a:pt x="881" y="1160"/>
                  </a:lnTo>
                  <a:lnTo>
                    <a:pt x="881" y="1067"/>
                  </a:lnTo>
                  <a:lnTo>
                    <a:pt x="487" y="395"/>
                  </a:lnTo>
                  <a:close/>
                  <a:moveTo>
                    <a:pt x="116" y="1"/>
                  </a:moveTo>
                  <a:cubicBezTo>
                    <a:pt x="1" y="1"/>
                    <a:pt x="1" y="186"/>
                    <a:pt x="1" y="279"/>
                  </a:cubicBezTo>
                  <a:lnTo>
                    <a:pt x="394" y="1067"/>
                  </a:lnTo>
                  <a:lnTo>
                    <a:pt x="1" y="1924"/>
                  </a:lnTo>
                  <a:lnTo>
                    <a:pt x="1" y="2017"/>
                  </a:lnTo>
                  <a:cubicBezTo>
                    <a:pt x="1" y="2133"/>
                    <a:pt x="116" y="2226"/>
                    <a:pt x="209" y="2226"/>
                  </a:cubicBezTo>
                  <a:lnTo>
                    <a:pt x="3871" y="2226"/>
                  </a:lnTo>
                  <a:lnTo>
                    <a:pt x="3871" y="4543"/>
                  </a:lnTo>
                  <a:cubicBezTo>
                    <a:pt x="3871" y="4636"/>
                    <a:pt x="3963" y="4728"/>
                    <a:pt x="4056" y="4728"/>
                  </a:cubicBezTo>
                  <a:cubicBezTo>
                    <a:pt x="4172" y="4728"/>
                    <a:pt x="4265" y="4636"/>
                    <a:pt x="4265" y="4543"/>
                  </a:cubicBezTo>
                  <a:lnTo>
                    <a:pt x="4265" y="186"/>
                  </a:lnTo>
                  <a:cubicBezTo>
                    <a:pt x="4265" y="93"/>
                    <a:pt x="4172" y="1"/>
                    <a:pt x="40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1" name="Google Shape;2301;p82"/>
          <p:cNvGrpSpPr/>
          <p:nvPr/>
        </p:nvGrpSpPr>
        <p:grpSpPr>
          <a:xfrm>
            <a:off x="3964268" y="3313445"/>
            <a:ext cx="395573" cy="377939"/>
            <a:chOff x="3770861" y="3453455"/>
            <a:chExt cx="521452" cy="498206"/>
          </a:xfrm>
        </p:grpSpPr>
        <p:sp>
          <p:nvSpPr>
            <p:cNvPr id="2302" name="Google Shape;2302;p82"/>
            <p:cNvSpPr/>
            <p:nvPr/>
          </p:nvSpPr>
          <p:spPr>
            <a:xfrm>
              <a:off x="3877136" y="3761616"/>
              <a:ext cx="37924" cy="22001"/>
            </a:xfrm>
            <a:custGeom>
              <a:rect b="b" l="l" r="r" t="t"/>
              <a:pathLst>
                <a:path extrusionOk="0" h="619" w="1067">
                  <a:moveTo>
                    <a:pt x="273" y="1"/>
                  </a:moveTo>
                  <a:cubicBezTo>
                    <a:pt x="186" y="1"/>
                    <a:pt x="93" y="66"/>
                    <a:pt x="93" y="132"/>
                  </a:cubicBezTo>
                  <a:cubicBezTo>
                    <a:pt x="0" y="225"/>
                    <a:pt x="93" y="340"/>
                    <a:pt x="186" y="340"/>
                  </a:cubicBezTo>
                  <a:cubicBezTo>
                    <a:pt x="371" y="433"/>
                    <a:pt x="580" y="526"/>
                    <a:pt x="765" y="619"/>
                  </a:cubicBezTo>
                  <a:cubicBezTo>
                    <a:pt x="858" y="619"/>
                    <a:pt x="951" y="619"/>
                    <a:pt x="951" y="526"/>
                  </a:cubicBezTo>
                  <a:cubicBezTo>
                    <a:pt x="1067" y="433"/>
                    <a:pt x="951" y="225"/>
                    <a:pt x="858" y="225"/>
                  </a:cubicBezTo>
                  <a:cubicBezTo>
                    <a:pt x="673" y="132"/>
                    <a:pt x="487" y="132"/>
                    <a:pt x="371" y="39"/>
                  </a:cubicBezTo>
                  <a:cubicBezTo>
                    <a:pt x="344" y="12"/>
                    <a:pt x="309" y="1"/>
                    <a:pt x="2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82"/>
            <p:cNvSpPr/>
            <p:nvPr/>
          </p:nvSpPr>
          <p:spPr>
            <a:xfrm>
              <a:off x="3770861" y="3453455"/>
              <a:ext cx="377319" cy="340853"/>
            </a:xfrm>
            <a:custGeom>
              <a:rect b="b" l="l" r="r" t="t"/>
              <a:pathLst>
                <a:path extrusionOk="0" h="9590" w="10616">
                  <a:moveTo>
                    <a:pt x="5312" y="0"/>
                  </a:moveTo>
                  <a:cubicBezTo>
                    <a:pt x="4858" y="0"/>
                    <a:pt x="4397" y="66"/>
                    <a:pt x="3941" y="204"/>
                  </a:cubicBezTo>
                  <a:cubicBezTo>
                    <a:pt x="1438" y="992"/>
                    <a:pt x="1" y="3587"/>
                    <a:pt x="766" y="6206"/>
                  </a:cubicBezTo>
                  <a:cubicBezTo>
                    <a:pt x="766" y="6299"/>
                    <a:pt x="858" y="6299"/>
                    <a:pt x="951" y="6299"/>
                  </a:cubicBezTo>
                  <a:cubicBezTo>
                    <a:pt x="1044" y="6299"/>
                    <a:pt x="1160" y="6206"/>
                    <a:pt x="1160" y="5998"/>
                  </a:cubicBezTo>
                  <a:cubicBezTo>
                    <a:pt x="673" y="4468"/>
                    <a:pt x="1044" y="2823"/>
                    <a:pt x="2202" y="1664"/>
                  </a:cubicBezTo>
                  <a:cubicBezTo>
                    <a:pt x="3072" y="841"/>
                    <a:pt x="4184" y="430"/>
                    <a:pt x="5296" y="430"/>
                  </a:cubicBezTo>
                  <a:cubicBezTo>
                    <a:pt x="6409" y="430"/>
                    <a:pt x="7521" y="841"/>
                    <a:pt x="8390" y="1664"/>
                  </a:cubicBezTo>
                  <a:cubicBezTo>
                    <a:pt x="9271" y="2521"/>
                    <a:pt x="9734" y="3680"/>
                    <a:pt x="9642" y="4839"/>
                  </a:cubicBezTo>
                  <a:cubicBezTo>
                    <a:pt x="9642" y="7272"/>
                    <a:pt x="7718" y="9196"/>
                    <a:pt x="5308" y="9196"/>
                  </a:cubicBezTo>
                  <a:cubicBezTo>
                    <a:pt x="5215" y="9196"/>
                    <a:pt x="5099" y="9289"/>
                    <a:pt x="5099" y="9381"/>
                  </a:cubicBezTo>
                  <a:cubicBezTo>
                    <a:pt x="5099" y="9474"/>
                    <a:pt x="5215" y="9590"/>
                    <a:pt x="5308" y="9590"/>
                  </a:cubicBezTo>
                  <a:cubicBezTo>
                    <a:pt x="5795" y="9590"/>
                    <a:pt x="6258" y="9474"/>
                    <a:pt x="6652" y="9381"/>
                  </a:cubicBezTo>
                  <a:cubicBezTo>
                    <a:pt x="9271" y="8616"/>
                    <a:pt x="10615" y="5905"/>
                    <a:pt x="9850" y="3402"/>
                  </a:cubicBezTo>
                  <a:cubicBezTo>
                    <a:pt x="9281" y="1351"/>
                    <a:pt x="7372" y="0"/>
                    <a:pt x="5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82"/>
            <p:cNvSpPr/>
            <p:nvPr/>
          </p:nvSpPr>
          <p:spPr>
            <a:xfrm>
              <a:off x="3821937" y="3716049"/>
              <a:ext cx="31348" cy="29678"/>
            </a:xfrm>
            <a:custGeom>
              <a:rect b="b" l="l" r="r" t="t"/>
              <a:pathLst>
                <a:path extrusionOk="0" h="835" w="882">
                  <a:moveTo>
                    <a:pt x="279" y="0"/>
                  </a:moveTo>
                  <a:cubicBezTo>
                    <a:pt x="215" y="0"/>
                    <a:pt x="140" y="23"/>
                    <a:pt x="93" y="70"/>
                  </a:cubicBezTo>
                  <a:cubicBezTo>
                    <a:pt x="1" y="70"/>
                    <a:pt x="1" y="255"/>
                    <a:pt x="93" y="348"/>
                  </a:cubicBezTo>
                  <a:cubicBezTo>
                    <a:pt x="186" y="464"/>
                    <a:pt x="395" y="649"/>
                    <a:pt x="487" y="742"/>
                  </a:cubicBezTo>
                  <a:lnTo>
                    <a:pt x="487" y="834"/>
                  </a:lnTo>
                  <a:lnTo>
                    <a:pt x="673" y="834"/>
                  </a:lnTo>
                  <a:cubicBezTo>
                    <a:pt x="673" y="834"/>
                    <a:pt x="765" y="834"/>
                    <a:pt x="765" y="742"/>
                  </a:cubicBezTo>
                  <a:cubicBezTo>
                    <a:pt x="881" y="742"/>
                    <a:pt x="881" y="556"/>
                    <a:pt x="765" y="556"/>
                  </a:cubicBezTo>
                  <a:lnTo>
                    <a:pt x="765" y="464"/>
                  </a:lnTo>
                  <a:cubicBezTo>
                    <a:pt x="673" y="348"/>
                    <a:pt x="487" y="255"/>
                    <a:pt x="395" y="70"/>
                  </a:cubicBezTo>
                  <a:cubicBezTo>
                    <a:pt x="395" y="23"/>
                    <a:pt x="343" y="0"/>
                    <a:pt x="2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82"/>
            <p:cNvSpPr/>
            <p:nvPr/>
          </p:nvSpPr>
          <p:spPr>
            <a:xfrm>
              <a:off x="3828548" y="3491984"/>
              <a:ext cx="264436" cy="264436"/>
            </a:xfrm>
            <a:custGeom>
              <a:rect b="b" l="l" r="r" t="t"/>
              <a:pathLst>
                <a:path extrusionOk="0" h="7440" w="7440">
                  <a:moveTo>
                    <a:pt x="3685" y="394"/>
                  </a:moveTo>
                  <a:cubicBezTo>
                    <a:pt x="4542" y="394"/>
                    <a:pt x="5423" y="765"/>
                    <a:pt x="6002" y="1345"/>
                  </a:cubicBezTo>
                  <a:cubicBezTo>
                    <a:pt x="6675" y="1924"/>
                    <a:pt x="7069" y="2805"/>
                    <a:pt x="7069" y="3662"/>
                  </a:cubicBezTo>
                  <a:cubicBezTo>
                    <a:pt x="7069" y="5493"/>
                    <a:pt x="5516" y="7046"/>
                    <a:pt x="3685" y="7046"/>
                  </a:cubicBezTo>
                  <a:cubicBezTo>
                    <a:pt x="1854" y="7046"/>
                    <a:pt x="394" y="5493"/>
                    <a:pt x="394" y="3662"/>
                  </a:cubicBezTo>
                  <a:cubicBezTo>
                    <a:pt x="394" y="1831"/>
                    <a:pt x="1854" y="394"/>
                    <a:pt x="3685" y="394"/>
                  </a:cubicBezTo>
                  <a:close/>
                  <a:moveTo>
                    <a:pt x="3685" y="1"/>
                  </a:moveTo>
                  <a:cubicBezTo>
                    <a:pt x="1646" y="1"/>
                    <a:pt x="0" y="1646"/>
                    <a:pt x="0" y="3662"/>
                  </a:cubicBezTo>
                  <a:cubicBezTo>
                    <a:pt x="0" y="5794"/>
                    <a:pt x="1646" y="7440"/>
                    <a:pt x="3685" y="7440"/>
                  </a:cubicBezTo>
                  <a:cubicBezTo>
                    <a:pt x="4635" y="7440"/>
                    <a:pt x="5609" y="7046"/>
                    <a:pt x="6281" y="6374"/>
                  </a:cubicBezTo>
                  <a:cubicBezTo>
                    <a:pt x="7069" y="5609"/>
                    <a:pt x="7439" y="4728"/>
                    <a:pt x="7439" y="3662"/>
                  </a:cubicBezTo>
                  <a:cubicBezTo>
                    <a:pt x="7439" y="1646"/>
                    <a:pt x="5701" y="1"/>
                    <a:pt x="368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82"/>
            <p:cNvSpPr/>
            <p:nvPr/>
          </p:nvSpPr>
          <p:spPr>
            <a:xfrm>
              <a:off x="4065765" y="3732506"/>
              <a:ext cx="44535" cy="41229"/>
            </a:xfrm>
            <a:custGeom>
              <a:rect b="b" l="l" r="r" t="t"/>
              <a:pathLst>
                <a:path extrusionOk="0" h="1160" w="1253">
                  <a:moveTo>
                    <a:pt x="93" y="1"/>
                  </a:moveTo>
                  <a:cubicBezTo>
                    <a:pt x="1" y="93"/>
                    <a:pt x="1" y="186"/>
                    <a:pt x="93" y="279"/>
                  </a:cubicBezTo>
                  <a:lnTo>
                    <a:pt x="974" y="1159"/>
                  </a:lnTo>
                  <a:lnTo>
                    <a:pt x="1252" y="1159"/>
                  </a:lnTo>
                  <a:lnTo>
                    <a:pt x="1252" y="858"/>
                  </a:lnTo>
                  <a:lnTo>
                    <a:pt x="3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82"/>
            <p:cNvSpPr/>
            <p:nvPr/>
          </p:nvSpPr>
          <p:spPr>
            <a:xfrm>
              <a:off x="4065765" y="3729414"/>
              <a:ext cx="226548" cy="222247"/>
            </a:xfrm>
            <a:custGeom>
              <a:rect b="b" l="l" r="r" t="t"/>
              <a:pathLst>
                <a:path extrusionOk="0" h="6253" w="6374">
                  <a:moveTo>
                    <a:pt x="1924" y="551"/>
                  </a:moveTo>
                  <a:lnTo>
                    <a:pt x="5609" y="4236"/>
                  </a:lnTo>
                  <a:cubicBezTo>
                    <a:pt x="5980" y="4607"/>
                    <a:pt x="5980" y="5186"/>
                    <a:pt x="5609" y="5580"/>
                  </a:cubicBezTo>
                  <a:cubicBezTo>
                    <a:pt x="5412" y="5777"/>
                    <a:pt x="5145" y="5876"/>
                    <a:pt x="4891" y="5876"/>
                  </a:cubicBezTo>
                  <a:cubicBezTo>
                    <a:pt x="4636" y="5876"/>
                    <a:pt x="4392" y="5777"/>
                    <a:pt x="4242" y="5580"/>
                  </a:cubicBezTo>
                  <a:lnTo>
                    <a:pt x="487" y="1918"/>
                  </a:lnTo>
                  <a:lnTo>
                    <a:pt x="1924" y="551"/>
                  </a:lnTo>
                  <a:close/>
                  <a:moveTo>
                    <a:pt x="1878" y="1"/>
                  </a:moveTo>
                  <a:cubicBezTo>
                    <a:pt x="1831" y="1"/>
                    <a:pt x="1785" y="30"/>
                    <a:pt x="1739" y="88"/>
                  </a:cubicBezTo>
                  <a:lnTo>
                    <a:pt x="93" y="1710"/>
                  </a:lnTo>
                  <a:cubicBezTo>
                    <a:pt x="1" y="1826"/>
                    <a:pt x="1" y="2011"/>
                    <a:pt x="93" y="2011"/>
                  </a:cubicBezTo>
                  <a:lnTo>
                    <a:pt x="3964" y="5881"/>
                  </a:lnTo>
                  <a:cubicBezTo>
                    <a:pt x="4149" y="6160"/>
                    <a:pt x="4543" y="6252"/>
                    <a:pt x="4914" y="6252"/>
                  </a:cubicBezTo>
                  <a:cubicBezTo>
                    <a:pt x="5215" y="6252"/>
                    <a:pt x="5609" y="6160"/>
                    <a:pt x="5887" y="5881"/>
                  </a:cubicBezTo>
                  <a:cubicBezTo>
                    <a:pt x="6374" y="5302"/>
                    <a:pt x="6374" y="4421"/>
                    <a:pt x="5887" y="3935"/>
                  </a:cubicBezTo>
                  <a:lnTo>
                    <a:pt x="2017" y="88"/>
                  </a:lnTo>
                  <a:cubicBezTo>
                    <a:pt x="1970" y="30"/>
                    <a:pt x="1924" y="1"/>
                    <a:pt x="18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82"/>
            <p:cNvSpPr/>
            <p:nvPr/>
          </p:nvSpPr>
          <p:spPr>
            <a:xfrm>
              <a:off x="3918331" y="3553758"/>
              <a:ext cx="82388" cy="76239"/>
            </a:xfrm>
            <a:custGeom>
              <a:rect b="b" l="l" r="r" t="t"/>
              <a:pathLst>
                <a:path extrusionOk="0" h="2145" w="2318">
                  <a:moveTo>
                    <a:pt x="1159" y="1"/>
                  </a:moveTo>
                  <a:cubicBezTo>
                    <a:pt x="580" y="1"/>
                    <a:pt x="0" y="487"/>
                    <a:pt x="0" y="1067"/>
                  </a:cubicBezTo>
                  <a:cubicBezTo>
                    <a:pt x="0" y="1683"/>
                    <a:pt x="488" y="2144"/>
                    <a:pt x="1016" y="2144"/>
                  </a:cubicBezTo>
                  <a:cubicBezTo>
                    <a:pt x="1064" y="2144"/>
                    <a:pt x="1111" y="2140"/>
                    <a:pt x="1159" y="2133"/>
                  </a:cubicBezTo>
                  <a:cubicBezTo>
                    <a:pt x="1252" y="2133"/>
                    <a:pt x="1344" y="2017"/>
                    <a:pt x="1344" y="1924"/>
                  </a:cubicBezTo>
                  <a:cubicBezTo>
                    <a:pt x="1344" y="1831"/>
                    <a:pt x="1252" y="1739"/>
                    <a:pt x="1159" y="1739"/>
                  </a:cubicBezTo>
                  <a:cubicBezTo>
                    <a:pt x="1119" y="1748"/>
                    <a:pt x="1080" y="1753"/>
                    <a:pt x="1041" y="1753"/>
                  </a:cubicBezTo>
                  <a:cubicBezTo>
                    <a:pt x="690" y="1753"/>
                    <a:pt x="371" y="1400"/>
                    <a:pt x="371" y="1067"/>
                  </a:cubicBezTo>
                  <a:cubicBezTo>
                    <a:pt x="371" y="673"/>
                    <a:pt x="765" y="395"/>
                    <a:pt x="1159" y="395"/>
                  </a:cubicBezTo>
                  <a:cubicBezTo>
                    <a:pt x="1530" y="395"/>
                    <a:pt x="1924" y="673"/>
                    <a:pt x="1924" y="1067"/>
                  </a:cubicBezTo>
                  <a:cubicBezTo>
                    <a:pt x="1924" y="1159"/>
                    <a:pt x="2016" y="1252"/>
                    <a:pt x="2109" y="1252"/>
                  </a:cubicBezTo>
                  <a:cubicBezTo>
                    <a:pt x="2225" y="1252"/>
                    <a:pt x="2318" y="1159"/>
                    <a:pt x="2318" y="1067"/>
                  </a:cubicBezTo>
                  <a:cubicBezTo>
                    <a:pt x="2318" y="487"/>
                    <a:pt x="1831" y="1"/>
                    <a:pt x="1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82"/>
            <p:cNvSpPr/>
            <p:nvPr/>
          </p:nvSpPr>
          <p:spPr>
            <a:xfrm>
              <a:off x="3918331" y="3615533"/>
              <a:ext cx="82388" cy="79118"/>
            </a:xfrm>
            <a:custGeom>
              <a:rect b="b" l="l" r="r" t="t"/>
              <a:pathLst>
                <a:path extrusionOk="0" h="2226" w="2318">
                  <a:moveTo>
                    <a:pt x="1159" y="1"/>
                  </a:moveTo>
                  <a:cubicBezTo>
                    <a:pt x="1066" y="1"/>
                    <a:pt x="950" y="93"/>
                    <a:pt x="950" y="186"/>
                  </a:cubicBezTo>
                  <a:cubicBezTo>
                    <a:pt x="950" y="395"/>
                    <a:pt x="1066" y="395"/>
                    <a:pt x="1159" y="395"/>
                  </a:cubicBezTo>
                  <a:cubicBezTo>
                    <a:pt x="1530" y="395"/>
                    <a:pt x="1924" y="673"/>
                    <a:pt x="1924" y="1067"/>
                  </a:cubicBezTo>
                  <a:cubicBezTo>
                    <a:pt x="1924" y="1554"/>
                    <a:pt x="1530" y="1832"/>
                    <a:pt x="1159" y="1832"/>
                  </a:cubicBezTo>
                  <a:cubicBezTo>
                    <a:pt x="765" y="1832"/>
                    <a:pt x="371" y="1554"/>
                    <a:pt x="371" y="1067"/>
                  </a:cubicBezTo>
                  <a:cubicBezTo>
                    <a:pt x="371" y="974"/>
                    <a:pt x="278" y="858"/>
                    <a:pt x="186" y="858"/>
                  </a:cubicBezTo>
                  <a:cubicBezTo>
                    <a:pt x="93" y="858"/>
                    <a:pt x="0" y="974"/>
                    <a:pt x="0" y="1067"/>
                  </a:cubicBezTo>
                  <a:cubicBezTo>
                    <a:pt x="0" y="1739"/>
                    <a:pt x="580" y="2226"/>
                    <a:pt x="1159" y="2226"/>
                  </a:cubicBezTo>
                  <a:cubicBezTo>
                    <a:pt x="1831" y="2226"/>
                    <a:pt x="2318" y="1739"/>
                    <a:pt x="2318" y="1067"/>
                  </a:cubicBezTo>
                  <a:cubicBezTo>
                    <a:pt x="2318" y="487"/>
                    <a:pt x="1831" y="1"/>
                    <a:pt x="1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82"/>
            <p:cNvSpPr/>
            <p:nvPr/>
          </p:nvSpPr>
          <p:spPr>
            <a:xfrm>
              <a:off x="3952097" y="3680613"/>
              <a:ext cx="14039" cy="20615"/>
            </a:xfrm>
            <a:custGeom>
              <a:rect b="b" l="l" r="r" t="t"/>
              <a:pathLst>
                <a:path extrusionOk="0" h="580" w="395">
                  <a:moveTo>
                    <a:pt x="209" y="1"/>
                  </a:moveTo>
                  <a:cubicBezTo>
                    <a:pt x="116" y="1"/>
                    <a:pt x="0" y="1"/>
                    <a:pt x="0" y="186"/>
                  </a:cubicBezTo>
                  <a:lnTo>
                    <a:pt x="0" y="395"/>
                  </a:lnTo>
                  <a:cubicBezTo>
                    <a:pt x="0" y="580"/>
                    <a:pt x="116" y="580"/>
                    <a:pt x="209" y="580"/>
                  </a:cubicBezTo>
                  <a:cubicBezTo>
                    <a:pt x="302" y="580"/>
                    <a:pt x="394" y="580"/>
                    <a:pt x="394" y="395"/>
                  </a:cubicBezTo>
                  <a:lnTo>
                    <a:pt x="394" y="186"/>
                  </a:lnTo>
                  <a:cubicBezTo>
                    <a:pt x="394" y="1"/>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82"/>
            <p:cNvSpPr/>
            <p:nvPr/>
          </p:nvSpPr>
          <p:spPr>
            <a:xfrm>
              <a:off x="3952097" y="3543060"/>
              <a:ext cx="14039" cy="24738"/>
            </a:xfrm>
            <a:custGeom>
              <a:rect b="b" l="l" r="r" t="t"/>
              <a:pathLst>
                <a:path extrusionOk="0" h="696" w="395">
                  <a:moveTo>
                    <a:pt x="209" y="0"/>
                  </a:moveTo>
                  <a:cubicBezTo>
                    <a:pt x="116" y="0"/>
                    <a:pt x="0" y="116"/>
                    <a:pt x="0" y="209"/>
                  </a:cubicBezTo>
                  <a:lnTo>
                    <a:pt x="0" y="487"/>
                  </a:lnTo>
                  <a:cubicBezTo>
                    <a:pt x="0" y="580"/>
                    <a:pt x="116" y="696"/>
                    <a:pt x="209" y="696"/>
                  </a:cubicBezTo>
                  <a:cubicBezTo>
                    <a:pt x="302" y="696"/>
                    <a:pt x="394" y="580"/>
                    <a:pt x="394" y="487"/>
                  </a:cubicBezTo>
                  <a:lnTo>
                    <a:pt x="394" y="209"/>
                  </a:lnTo>
                  <a:cubicBezTo>
                    <a:pt x="394" y="116"/>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82"/>
            <p:cNvSpPr/>
            <p:nvPr/>
          </p:nvSpPr>
          <p:spPr>
            <a:xfrm>
              <a:off x="4100349" y="3763820"/>
              <a:ext cx="71725" cy="74995"/>
            </a:xfrm>
            <a:custGeom>
              <a:rect b="b" l="l" r="r" t="t"/>
              <a:pathLst>
                <a:path extrusionOk="0" h="2110" w="2018">
                  <a:moveTo>
                    <a:pt x="1878" y="0"/>
                  </a:moveTo>
                  <a:cubicBezTo>
                    <a:pt x="1832" y="0"/>
                    <a:pt x="1785" y="23"/>
                    <a:pt x="1739" y="70"/>
                  </a:cubicBezTo>
                  <a:lnTo>
                    <a:pt x="94" y="1715"/>
                  </a:lnTo>
                  <a:cubicBezTo>
                    <a:pt x="1" y="1715"/>
                    <a:pt x="1" y="1808"/>
                    <a:pt x="1" y="1808"/>
                  </a:cubicBezTo>
                  <a:cubicBezTo>
                    <a:pt x="1" y="2017"/>
                    <a:pt x="94" y="2109"/>
                    <a:pt x="186" y="2109"/>
                  </a:cubicBezTo>
                  <a:cubicBezTo>
                    <a:pt x="279" y="2109"/>
                    <a:pt x="279" y="2017"/>
                    <a:pt x="279" y="2017"/>
                  </a:cubicBezTo>
                  <a:lnTo>
                    <a:pt x="2017" y="371"/>
                  </a:lnTo>
                  <a:lnTo>
                    <a:pt x="2017" y="70"/>
                  </a:lnTo>
                  <a:cubicBezTo>
                    <a:pt x="1971" y="23"/>
                    <a:pt x="1924" y="0"/>
                    <a:pt x="18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3" name="Google Shape;2313;p82"/>
          <p:cNvGrpSpPr/>
          <p:nvPr/>
        </p:nvGrpSpPr>
        <p:grpSpPr>
          <a:xfrm>
            <a:off x="4792228" y="3310102"/>
            <a:ext cx="379956" cy="383758"/>
            <a:chOff x="4862293" y="3449048"/>
            <a:chExt cx="500865" cy="505876"/>
          </a:xfrm>
        </p:grpSpPr>
        <p:sp>
          <p:nvSpPr>
            <p:cNvPr id="2314" name="Google Shape;2314;p82"/>
            <p:cNvSpPr/>
            <p:nvPr/>
          </p:nvSpPr>
          <p:spPr>
            <a:xfrm>
              <a:off x="4872209" y="3732506"/>
              <a:ext cx="20615" cy="33801"/>
            </a:xfrm>
            <a:custGeom>
              <a:rect b="b" l="l" r="r" t="t"/>
              <a:pathLst>
                <a:path extrusionOk="0" h="951" w="580">
                  <a:moveTo>
                    <a:pt x="185" y="1"/>
                  </a:moveTo>
                  <a:cubicBezTo>
                    <a:pt x="93" y="1"/>
                    <a:pt x="0" y="93"/>
                    <a:pt x="0" y="279"/>
                  </a:cubicBezTo>
                  <a:cubicBezTo>
                    <a:pt x="93" y="464"/>
                    <a:pt x="93" y="673"/>
                    <a:pt x="185" y="858"/>
                  </a:cubicBezTo>
                  <a:cubicBezTo>
                    <a:pt x="185" y="951"/>
                    <a:pt x="301" y="951"/>
                    <a:pt x="394" y="951"/>
                  </a:cubicBezTo>
                  <a:lnTo>
                    <a:pt x="487" y="951"/>
                  </a:lnTo>
                  <a:cubicBezTo>
                    <a:pt x="579" y="951"/>
                    <a:pt x="579" y="858"/>
                    <a:pt x="579" y="765"/>
                  </a:cubicBezTo>
                  <a:cubicBezTo>
                    <a:pt x="579" y="580"/>
                    <a:pt x="487" y="371"/>
                    <a:pt x="394" y="186"/>
                  </a:cubicBezTo>
                  <a:cubicBezTo>
                    <a:pt x="394" y="93"/>
                    <a:pt x="301" y="1"/>
                    <a:pt x="18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82"/>
            <p:cNvSpPr/>
            <p:nvPr/>
          </p:nvSpPr>
          <p:spPr>
            <a:xfrm>
              <a:off x="4862293" y="3449048"/>
              <a:ext cx="500865" cy="505876"/>
            </a:xfrm>
            <a:custGeom>
              <a:rect b="b" l="l" r="r" t="t"/>
              <a:pathLst>
                <a:path extrusionOk="0" h="14233" w="14092">
                  <a:moveTo>
                    <a:pt x="6348" y="1"/>
                  </a:moveTo>
                  <a:cubicBezTo>
                    <a:pt x="5202" y="1"/>
                    <a:pt x="4045" y="302"/>
                    <a:pt x="2991" y="907"/>
                  </a:cubicBezTo>
                  <a:cubicBezTo>
                    <a:pt x="1044" y="2182"/>
                    <a:pt x="1" y="4291"/>
                    <a:pt x="94" y="6608"/>
                  </a:cubicBezTo>
                  <a:cubicBezTo>
                    <a:pt x="94" y="6701"/>
                    <a:pt x="186" y="6817"/>
                    <a:pt x="279" y="6817"/>
                  </a:cubicBezTo>
                  <a:cubicBezTo>
                    <a:pt x="372" y="6817"/>
                    <a:pt x="464" y="6701"/>
                    <a:pt x="464" y="6608"/>
                  </a:cubicBezTo>
                  <a:cubicBezTo>
                    <a:pt x="372" y="4499"/>
                    <a:pt x="1438" y="2460"/>
                    <a:pt x="3269" y="1301"/>
                  </a:cubicBezTo>
                  <a:cubicBezTo>
                    <a:pt x="4149" y="722"/>
                    <a:pt x="5308" y="444"/>
                    <a:pt x="6374" y="444"/>
                  </a:cubicBezTo>
                  <a:cubicBezTo>
                    <a:pt x="9642" y="444"/>
                    <a:pt x="12261" y="3039"/>
                    <a:pt x="12261" y="6330"/>
                  </a:cubicBezTo>
                  <a:lnTo>
                    <a:pt x="12261" y="6423"/>
                  </a:lnTo>
                  <a:lnTo>
                    <a:pt x="13512" y="9134"/>
                  </a:lnTo>
                  <a:lnTo>
                    <a:pt x="12446" y="9320"/>
                  </a:lnTo>
                  <a:cubicBezTo>
                    <a:pt x="12353" y="9320"/>
                    <a:pt x="12261" y="9413"/>
                    <a:pt x="12261" y="9505"/>
                  </a:cubicBezTo>
                  <a:lnTo>
                    <a:pt x="12261" y="10757"/>
                  </a:lnTo>
                  <a:cubicBezTo>
                    <a:pt x="12261" y="11151"/>
                    <a:pt x="11959" y="11452"/>
                    <a:pt x="11473" y="11452"/>
                  </a:cubicBezTo>
                  <a:lnTo>
                    <a:pt x="11009" y="11452"/>
                  </a:lnTo>
                  <a:cubicBezTo>
                    <a:pt x="10430" y="11452"/>
                    <a:pt x="9943" y="11915"/>
                    <a:pt x="9943" y="12495"/>
                  </a:cubicBezTo>
                  <a:lnTo>
                    <a:pt x="9943" y="13862"/>
                  </a:lnTo>
                  <a:lnTo>
                    <a:pt x="2504" y="13862"/>
                  </a:lnTo>
                  <a:lnTo>
                    <a:pt x="2504" y="13468"/>
                  </a:lnTo>
                  <a:lnTo>
                    <a:pt x="2504" y="13190"/>
                  </a:lnTo>
                  <a:cubicBezTo>
                    <a:pt x="2504" y="12703"/>
                    <a:pt x="2411" y="12309"/>
                    <a:pt x="2318" y="11915"/>
                  </a:cubicBezTo>
                  <a:cubicBezTo>
                    <a:pt x="2318" y="11823"/>
                    <a:pt x="2110" y="11730"/>
                    <a:pt x="2017" y="11730"/>
                  </a:cubicBezTo>
                  <a:cubicBezTo>
                    <a:pt x="1925" y="11823"/>
                    <a:pt x="1925" y="11915"/>
                    <a:pt x="1925" y="12031"/>
                  </a:cubicBezTo>
                  <a:cubicBezTo>
                    <a:pt x="2017" y="12402"/>
                    <a:pt x="2110" y="12796"/>
                    <a:pt x="2110" y="13190"/>
                  </a:cubicBezTo>
                  <a:lnTo>
                    <a:pt x="2110" y="13468"/>
                  </a:lnTo>
                  <a:lnTo>
                    <a:pt x="2110" y="14048"/>
                  </a:lnTo>
                  <a:cubicBezTo>
                    <a:pt x="2110" y="14233"/>
                    <a:pt x="2203" y="14233"/>
                    <a:pt x="2318" y="14233"/>
                  </a:cubicBezTo>
                  <a:lnTo>
                    <a:pt x="10129" y="14233"/>
                  </a:lnTo>
                  <a:cubicBezTo>
                    <a:pt x="10221" y="14233"/>
                    <a:pt x="10314" y="14233"/>
                    <a:pt x="10314" y="14048"/>
                  </a:cubicBezTo>
                  <a:lnTo>
                    <a:pt x="10314" y="12495"/>
                  </a:lnTo>
                  <a:cubicBezTo>
                    <a:pt x="10314" y="12217"/>
                    <a:pt x="10615" y="11915"/>
                    <a:pt x="11009" y="11915"/>
                  </a:cubicBezTo>
                  <a:lnTo>
                    <a:pt x="11473" y="11915"/>
                  </a:lnTo>
                  <a:cubicBezTo>
                    <a:pt x="12168" y="11915"/>
                    <a:pt x="12631" y="11336"/>
                    <a:pt x="12631" y="10757"/>
                  </a:cubicBezTo>
                  <a:lnTo>
                    <a:pt x="12631" y="9714"/>
                  </a:lnTo>
                  <a:lnTo>
                    <a:pt x="13906" y="9505"/>
                  </a:lnTo>
                  <a:lnTo>
                    <a:pt x="13906" y="9413"/>
                  </a:lnTo>
                  <a:cubicBezTo>
                    <a:pt x="13999" y="9413"/>
                    <a:pt x="14091" y="9320"/>
                    <a:pt x="13999" y="9227"/>
                  </a:cubicBezTo>
                  <a:lnTo>
                    <a:pt x="12631" y="6330"/>
                  </a:lnTo>
                  <a:cubicBezTo>
                    <a:pt x="12631" y="4592"/>
                    <a:pt x="11959" y="2947"/>
                    <a:pt x="10708" y="1695"/>
                  </a:cubicBezTo>
                  <a:cubicBezTo>
                    <a:pt x="9474" y="569"/>
                    <a:pt x="7922" y="1"/>
                    <a:pt x="63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82"/>
            <p:cNvSpPr/>
            <p:nvPr/>
          </p:nvSpPr>
          <p:spPr>
            <a:xfrm>
              <a:off x="4896094" y="3800892"/>
              <a:ext cx="28043" cy="34618"/>
            </a:xfrm>
            <a:custGeom>
              <a:rect b="b" l="l" r="r" t="t"/>
              <a:pathLst>
                <a:path extrusionOk="0" h="974" w="789">
                  <a:moveTo>
                    <a:pt x="209" y="0"/>
                  </a:moveTo>
                  <a:cubicBezTo>
                    <a:pt x="93" y="93"/>
                    <a:pt x="0" y="186"/>
                    <a:pt x="93" y="278"/>
                  </a:cubicBezTo>
                  <a:cubicBezTo>
                    <a:pt x="209" y="487"/>
                    <a:pt x="301" y="672"/>
                    <a:pt x="394" y="858"/>
                  </a:cubicBezTo>
                  <a:cubicBezTo>
                    <a:pt x="394" y="974"/>
                    <a:pt x="487" y="974"/>
                    <a:pt x="580" y="974"/>
                  </a:cubicBezTo>
                  <a:lnTo>
                    <a:pt x="672" y="974"/>
                  </a:lnTo>
                  <a:cubicBezTo>
                    <a:pt x="788" y="858"/>
                    <a:pt x="788" y="765"/>
                    <a:pt x="672" y="672"/>
                  </a:cubicBezTo>
                  <a:cubicBezTo>
                    <a:pt x="580" y="487"/>
                    <a:pt x="487" y="278"/>
                    <a:pt x="487" y="93"/>
                  </a:cubicBezTo>
                  <a:cubicBezTo>
                    <a:pt x="394" y="0"/>
                    <a:pt x="301"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82"/>
            <p:cNvSpPr/>
            <p:nvPr/>
          </p:nvSpPr>
          <p:spPr>
            <a:xfrm>
              <a:off x="5016338" y="3571068"/>
              <a:ext cx="134315" cy="215850"/>
            </a:xfrm>
            <a:custGeom>
              <a:rect b="b" l="l" r="r" t="t"/>
              <a:pathLst>
                <a:path extrusionOk="0" h="6073" w="3779">
                  <a:moveTo>
                    <a:pt x="3199" y="487"/>
                  </a:moveTo>
                  <a:lnTo>
                    <a:pt x="2226" y="2318"/>
                  </a:lnTo>
                  <a:lnTo>
                    <a:pt x="2226" y="2411"/>
                  </a:lnTo>
                  <a:cubicBezTo>
                    <a:pt x="2226" y="2503"/>
                    <a:pt x="2318" y="2596"/>
                    <a:pt x="2411" y="2596"/>
                  </a:cubicBezTo>
                  <a:lnTo>
                    <a:pt x="3199" y="2596"/>
                  </a:lnTo>
                  <a:lnTo>
                    <a:pt x="1159" y="5122"/>
                  </a:lnTo>
                  <a:lnTo>
                    <a:pt x="1461" y="3384"/>
                  </a:lnTo>
                  <a:lnTo>
                    <a:pt x="1461" y="3268"/>
                  </a:lnTo>
                  <a:cubicBezTo>
                    <a:pt x="1461" y="3175"/>
                    <a:pt x="1345" y="3083"/>
                    <a:pt x="1252" y="3083"/>
                  </a:cubicBezTo>
                  <a:lnTo>
                    <a:pt x="487" y="3083"/>
                  </a:lnTo>
                  <a:lnTo>
                    <a:pt x="1646" y="487"/>
                  </a:lnTo>
                  <a:close/>
                  <a:moveTo>
                    <a:pt x="1553" y="0"/>
                  </a:moveTo>
                  <a:cubicBezTo>
                    <a:pt x="1461" y="0"/>
                    <a:pt x="1345" y="93"/>
                    <a:pt x="1345" y="186"/>
                  </a:cubicBezTo>
                  <a:lnTo>
                    <a:pt x="1" y="3268"/>
                  </a:lnTo>
                  <a:cubicBezTo>
                    <a:pt x="1" y="3477"/>
                    <a:pt x="93" y="3569"/>
                    <a:pt x="186" y="3569"/>
                  </a:cubicBezTo>
                  <a:lnTo>
                    <a:pt x="1067" y="3569"/>
                  </a:lnTo>
                  <a:lnTo>
                    <a:pt x="673" y="5794"/>
                  </a:lnTo>
                  <a:lnTo>
                    <a:pt x="673" y="5887"/>
                  </a:lnTo>
                  <a:cubicBezTo>
                    <a:pt x="673" y="5980"/>
                    <a:pt x="766" y="6072"/>
                    <a:pt x="881" y="6072"/>
                  </a:cubicBezTo>
                  <a:lnTo>
                    <a:pt x="974" y="5980"/>
                  </a:lnTo>
                  <a:lnTo>
                    <a:pt x="3778" y="2596"/>
                  </a:lnTo>
                  <a:lnTo>
                    <a:pt x="3778" y="2411"/>
                  </a:lnTo>
                  <a:cubicBezTo>
                    <a:pt x="3778" y="2318"/>
                    <a:pt x="3662" y="2225"/>
                    <a:pt x="3570" y="2225"/>
                  </a:cubicBezTo>
                  <a:lnTo>
                    <a:pt x="2712" y="2225"/>
                  </a:lnTo>
                  <a:lnTo>
                    <a:pt x="3662" y="278"/>
                  </a:lnTo>
                  <a:cubicBezTo>
                    <a:pt x="3662" y="93"/>
                    <a:pt x="3570" y="0"/>
                    <a:pt x="34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 name="Google Shape;2318;p82"/>
          <p:cNvGrpSpPr/>
          <p:nvPr/>
        </p:nvGrpSpPr>
        <p:grpSpPr>
          <a:xfrm>
            <a:off x="5601449" y="3342673"/>
            <a:ext cx="385564" cy="317464"/>
            <a:chOff x="5929021" y="3491984"/>
            <a:chExt cx="508258" cy="418487"/>
          </a:xfrm>
        </p:grpSpPr>
        <p:sp>
          <p:nvSpPr>
            <p:cNvPr id="2319" name="Google Shape;2319;p82"/>
            <p:cNvSpPr/>
            <p:nvPr/>
          </p:nvSpPr>
          <p:spPr>
            <a:xfrm>
              <a:off x="6090495" y="3694617"/>
              <a:ext cx="185354" cy="13222"/>
            </a:xfrm>
            <a:custGeom>
              <a:rect b="b" l="l" r="r" t="t"/>
              <a:pathLst>
                <a:path extrusionOk="0" h="372" w="5215">
                  <a:moveTo>
                    <a:pt x="209" y="1"/>
                  </a:moveTo>
                  <a:cubicBezTo>
                    <a:pt x="93" y="1"/>
                    <a:pt x="0" y="93"/>
                    <a:pt x="0" y="186"/>
                  </a:cubicBezTo>
                  <a:cubicBezTo>
                    <a:pt x="0" y="279"/>
                    <a:pt x="93" y="371"/>
                    <a:pt x="209" y="371"/>
                  </a:cubicBezTo>
                  <a:lnTo>
                    <a:pt x="5029" y="371"/>
                  </a:lnTo>
                  <a:cubicBezTo>
                    <a:pt x="5122" y="371"/>
                    <a:pt x="5215" y="279"/>
                    <a:pt x="5215" y="186"/>
                  </a:cubicBezTo>
                  <a:cubicBezTo>
                    <a:pt x="5215" y="93"/>
                    <a:pt x="5122" y="1"/>
                    <a:pt x="50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82"/>
            <p:cNvSpPr/>
            <p:nvPr/>
          </p:nvSpPr>
          <p:spPr>
            <a:xfrm>
              <a:off x="6228048" y="3694617"/>
              <a:ext cx="171350" cy="215850"/>
            </a:xfrm>
            <a:custGeom>
              <a:rect b="b" l="l" r="r" t="t"/>
              <a:pathLst>
                <a:path extrusionOk="0" h="6073" w="4821">
                  <a:moveTo>
                    <a:pt x="2503" y="1"/>
                  </a:moveTo>
                  <a:cubicBezTo>
                    <a:pt x="2411" y="1"/>
                    <a:pt x="2318" y="93"/>
                    <a:pt x="2318" y="186"/>
                  </a:cubicBezTo>
                  <a:cubicBezTo>
                    <a:pt x="2318" y="279"/>
                    <a:pt x="2411" y="371"/>
                    <a:pt x="2503" y="371"/>
                  </a:cubicBezTo>
                  <a:lnTo>
                    <a:pt x="4450" y="371"/>
                  </a:lnTo>
                  <a:lnTo>
                    <a:pt x="4450" y="5400"/>
                  </a:lnTo>
                  <a:cubicBezTo>
                    <a:pt x="4450" y="5586"/>
                    <a:pt x="4334" y="5702"/>
                    <a:pt x="4149" y="5702"/>
                  </a:cubicBezTo>
                  <a:lnTo>
                    <a:pt x="186" y="5702"/>
                  </a:lnTo>
                  <a:cubicBezTo>
                    <a:pt x="0" y="5702"/>
                    <a:pt x="0" y="5794"/>
                    <a:pt x="0" y="5887"/>
                  </a:cubicBezTo>
                  <a:cubicBezTo>
                    <a:pt x="0" y="5980"/>
                    <a:pt x="0" y="6072"/>
                    <a:pt x="186" y="6072"/>
                  </a:cubicBezTo>
                  <a:lnTo>
                    <a:pt x="4149" y="6072"/>
                  </a:lnTo>
                  <a:cubicBezTo>
                    <a:pt x="4543" y="6072"/>
                    <a:pt x="4821" y="5794"/>
                    <a:pt x="4821" y="5400"/>
                  </a:cubicBezTo>
                  <a:lnTo>
                    <a:pt x="4821" y="186"/>
                  </a:lnTo>
                  <a:cubicBezTo>
                    <a:pt x="4821" y="93"/>
                    <a:pt x="4728" y="1"/>
                    <a:pt x="46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82"/>
            <p:cNvSpPr/>
            <p:nvPr/>
          </p:nvSpPr>
          <p:spPr>
            <a:xfrm>
              <a:off x="6083884" y="3897250"/>
              <a:ext cx="34654" cy="13222"/>
            </a:xfrm>
            <a:custGeom>
              <a:rect b="b" l="l" r="r" t="t"/>
              <a:pathLst>
                <a:path extrusionOk="0" h="372" w="975">
                  <a:moveTo>
                    <a:pt x="186" y="1"/>
                  </a:moveTo>
                  <a:cubicBezTo>
                    <a:pt x="93" y="1"/>
                    <a:pt x="1" y="93"/>
                    <a:pt x="1" y="186"/>
                  </a:cubicBezTo>
                  <a:cubicBezTo>
                    <a:pt x="1" y="279"/>
                    <a:pt x="93" y="371"/>
                    <a:pt x="186" y="371"/>
                  </a:cubicBezTo>
                  <a:lnTo>
                    <a:pt x="766" y="371"/>
                  </a:lnTo>
                  <a:cubicBezTo>
                    <a:pt x="858" y="371"/>
                    <a:pt x="974" y="279"/>
                    <a:pt x="974" y="186"/>
                  </a:cubicBezTo>
                  <a:cubicBezTo>
                    <a:pt x="974" y="93"/>
                    <a:pt x="858" y="1"/>
                    <a:pt x="7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82"/>
            <p:cNvSpPr/>
            <p:nvPr/>
          </p:nvSpPr>
          <p:spPr>
            <a:xfrm>
              <a:off x="5963641" y="3694617"/>
              <a:ext cx="85693" cy="215850"/>
            </a:xfrm>
            <a:custGeom>
              <a:rect b="b" l="l" r="r" t="t"/>
              <a:pathLst>
                <a:path extrusionOk="0" h="6073" w="2411">
                  <a:moveTo>
                    <a:pt x="301" y="1"/>
                  </a:moveTo>
                  <a:cubicBezTo>
                    <a:pt x="93" y="1"/>
                    <a:pt x="0" y="93"/>
                    <a:pt x="0" y="186"/>
                  </a:cubicBezTo>
                  <a:lnTo>
                    <a:pt x="0" y="5400"/>
                  </a:lnTo>
                  <a:cubicBezTo>
                    <a:pt x="0" y="5794"/>
                    <a:pt x="394" y="6072"/>
                    <a:pt x="765" y="6072"/>
                  </a:cubicBezTo>
                  <a:lnTo>
                    <a:pt x="2132" y="6072"/>
                  </a:lnTo>
                  <a:cubicBezTo>
                    <a:pt x="2225" y="6072"/>
                    <a:pt x="2318" y="5980"/>
                    <a:pt x="2318" y="5887"/>
                  </a:cubicBezTo>
                  <a:cubicBezTo>
                    <a:pt x="2318" y="5794"/>
                    <a:pt x="2225" y="5702"/>
                    <a:pt x="2132" y="5702"/>
                  </a:cubicBezTo>
                  <a:lnTo>
                    <a:pt x="765" y="5702"/>
                  </a:lnTo>
                  <a:cubicBezTo>
                    <a:pt x="580" y="5702"/>
                    <a:pt x="487" y="5586"/>
                    <a:pt x="487" y="5400"/>
                  </a:cubicBezTo>
                  <a:lnTo>
                    <a:pt x="487" y="371"/>
                  </a:lnTo>
                  <a:lnTo>
                    <a:pt x="2225" y="371"/>
                  </a:lnTo>
                  <a:cubicBezTo>
                    <a:pt x="2410" y="371"/>
                    <a:pt x="2410" y="279"/>
                    <a:pt x="2410" y="186"/>
                  </a:cubicBezTo>
                  <a:cubicBezTo>
                    <a:pt x="2410" y="93"/>
                    <a:pt x="2410" y="1"/>
                    <a:pt x="22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82"/>
            <p:cNvSpPr/>
            <p:nvPr/>
          </p:nvSpPr>
          <p:spPr>
            <a:xfrm>
              <a:off x="6155575" y="3897250"/>
              <a:ext cx="34618" cy="13222"/>
            </a:xfrm>
            <a:custGeom>
              <a:rect b="b" l="l" r="r" t="t"/>
              <a:pathLst>
                <a:path extrusionOk="0" h="372" w="974">
                  <a:moveTo>
                    <a:pt x="209" y="1"/>
                  </a:moveTo>
                  <a:cubicBezTo>
                    <a:pt x="0" y="1"/>
                    <a:pt x="0" y="93"/>
                    <a:pt x="0" y="186"/>
                  </a:cubicBezTo>
                  <a:cubicBezTo>
                    <a:pt x="0" y="279"/>
                    <a:pt x="0" y="371"/>
                    <a:pt x="209" y="371"/>
                  </a:cubicBezTo>
                  <a:lnTo>
                    <a:pt x="788" y="371"/>
                  </a:lnTo>
                  <a:cubicBezTo>
                    <a:pt x="881" y="371"/>
                    <a:pt x="973" y="279"/>
                    <a:pt x="973" y="186"/>
                  </a:cubicBezTo>
                  <a:cubicBezTo>
                    <a:pt x="973" y="93"/>
                    <a:pt x="881" y="1"/>
                    <a:pt x="7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82"/>
            <p:cNvSpPr/>
            <p:nvPr/>
          </p:nvSpPr>
          <p:spPr>
            <a:xfrm>
              <a:off x="6090495" y="3694617"/>
              <a:ext cx="185354" cy="13222"/>
            </a:xfrm>
            <a:custGeom>
              <a:rect b="b" l="l" r="r" t="t"/>
              <a:pathLst>
                <a:path extrusionOk="0" h="372" w="5215">
                  <a:moveTo>
                    <a:pt x="209" y="1"/>
                  </a:moveTo>
                  <a:cubicBezTo>
                    <a:pt x="93" y="1"/>
                    <a:pt x="0" y="93"/>
                    <a:pt x="0" y="186"/>
                  </a:cubicBezTo>
                  <a:cubicBezTo>
                    <a:pt x="0" y="279"/>
                    <a:pt x="93" y="371"/>
                    <a:pt x="209" y="371"/>
                  </a:cubicBezTo>
                  <a:lnTo>
                    <a:pt x="5029" y="371"/>
                  </a:lnTo>
                  <a:cubicBezTo>
                    <a:pt x="5122" y="371"/>
                    <a:pt x="5215" y="279"/>
                    <a:pt x="5215" y="186"/>
                  </a:cubicBezTo>
                  <a:cubicBezTo>
                    <a:pt x="5215" y="93"/>
                    <a:pt x="5122" y="1"/>
                    <a:pt x="50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82"/>
            <p:cNvSpPr/>
            <p:nvPr/>
          </p:nvSpPr>
          <p:spPr>
            <a:xfrm>
              <a:off x="5929021" y="3550453"/>
              <a:ext cx="508258" cy="157382"/>
            </a:xfrm>
            <a:custGeom>
              <a:rect b="b" l="l" r="r" t="t"/>
              <a:pathLst>
                <a:path extrusionOk="0" h="4428" w="14300">
                  <a:moveTo>
                    <a:pt x="696" y="1"/>
                  </a:moveTo>
                  <a:cubicBezTo>
                    <a:pt x="302" y="1"/>
                    <a:pt x="1" y="279"/>
                    <a:pt x="1" y="673"/>
                  </a:cubicBezTo>
                  <a:lnTo>
                    <a:pt x="1" y="3755"/>
                  </a:lnTo>
                  <a:cubicBezTo>
                    <a:pt x="1" y="4149"/>
                    <a:pt x="302" y="4427"/>
                    <a:pt x="696" y="4427"/>
                  </a:cubicBezTo>
                  <a:lnTo>
                    <a:pt x="3199" y="4427"/>
                  </a:lnTo>
                  <a:cubicBezTo>
                    <a:pt x="3384" y="4427"/>
                    <a:pt x="3384" y="4335"/>
                    <a:pt x="3384" y="4242"/>
                  </a:cubicBezTo>
                  <a:cubicBezTo>
                    <a:pt x="3384" y="4149"/>
                    <a:pt x="3384" y="4057"/>
                    <a:pt x="3199" y="4057"/>
                  </a:cubicBezTo>
                  <a:lnTo>
                    <a:pt x="696" y="4057"/>
                  </a:lnTo>
                  <a:cubicBezTo>
                    <a:pt x="580" y="4057"/>
                    <a:pt x="395" y="3964"/>
                    <a:pt x="395" y="3755"/>
                  </a:cubicBezTo>
                  <a:lnTo>
                    <a:pt x="395" y="673"/>
                  </a:lnTo>
                  <a:cubicBezTo>
                    <a:pt x="395" y="488"/>
                    <a:pt x="580" y="372"/>
                    <a:pt x="696" y="372"/>
                  </a:cubicBezTo>
                  <a:lnTo>
                    <a:pt x="13628" y="372"/>
                  </a:lnTo>
                  <a:cubicBezTo>
                    <a:pt x="13721" y="372"/>
                    <a:pt x="13813" y="488"/>
                    <a:pt x="13813" y="673"/>
                  </a:cubicBezTo>
                  <a:lnTo>
                    <a:pt x="13813" y="3755"/>
                  </a:lnTo>
                  <a:cubicBezTo>
                    <a:pt x="13813" y="3964"/>
                    <a:pt x="13721" y="4057"/>
                    <a:pt x="13628" y="4057"/>
                  </a:cubicBezTo>
                  <a:lnTo>
                    <a:pt x="10916" y="4057"/>
                  </a:lnTo>
                  <a:cubicBezTo>
                    <a:pt x="10824" y="4057"/>
                    <a:pt x="10731" y="4149"/>
                    <a:pt x="10731" y="4242"/>
                  </a:cubicBezTo>
                  <a:cubicBezTo>
                    <a:pt x="10731" y="4335"/>
                    <a:pt x="10824" y="4427"/>
                    <a:pt x="10916" y="4427"/>
                  </a:cubicBezTo>
                  <a:lnTo>
                    <a:pt x="13628" y="4427"/>
                  </a:lnTo>
                  <a:cubicBezTo>
                    <a:pt x="13906" y="4427"/>
                    <a:pt x="14300" y="4149"/>
                    <a:pt x="14300" y="3755"/>
                  </a:cubicBezTo>
                  <a:lnTo>
                    <a:pt x="14300" y="673"/>
                  </a:lnTo>
                  <a:cubicBezTo>
                    <a:pt x="14300" y="279"/>
                    <a:pt x="13906" y="1"/>
                    <a:pt x="136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82"/>
            <p:cNvSpPr/>
            <p:nvPr/>
          </p:nvSpPr>
          <p:spPr>
            <a:xfrm>
              <a:off x="6262632" y="3653422"/>
              <a:ext cx="61808" cy="95609"/>
            </a:xfrm>
            <a:custGeom>
              <a:rect b="b" l="l" r="r" t="t"/>
              <a:pathLst>
                <a:path extrusionOk="0" h="2690" w="1739">
                  <a:moveTo>
                    <a:pt x="1345" y="372"/>
                  </a:moveTo>
                  <a:lnTo>
                    <a:pt x="1345" y="2318"/>
                  </a:lnTo>
                  <a:lnTo>
                    <a:pt x="372" y="2318"/>
                  </a:lnTo>
                  <a:lnTo>
                    <a:pt x="372" y="372"/>
                  </a:lnTo>
                  <a:close/>
                  <a:moveTo>
                    <a:pt x="372" y="1"/>
                  </a:moveTo>
                  <a:cubicBezTo>
                    <a:pt x="186" y="1"/>
                    <a:pt x="1" y="186"/>
                    <a:pt x="1" y="372"/>
                  </a:cubicBezTo>
                  <a:lnTo>
                    <a:pt x="1" y="2318"/>
                  </a:lnTo>
                  <a:cubicBezTo>
                    <a:pt x="1" y="2504"/>
                    <a:pt x="186" y="2689"/>
                    <a:pt x="372" y="2689"/>
                  </a:cubicBezTo>
                  <a:lnTo>
                    <a:pt x="1345" y="2689"/>
                  </a:lnTo>
                  <a:cubicBezTo>
                    <a:pt x="1530" y="2689"/>
                    <a:pt x="1739" y="2504"/>
                    <a:pt x="1739" y="2318"/>
                  </a:cubicBezTo>
                  <a:lnTo>
                    <a:pt x="1739" y="372"/>
                  </a:lnTo>
                  <a:cubicBezTo>
                    <a:pt x="1739" y="186"/>
                    <a:pt x="1530" y="1"/>
                    <a:pt x="13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82"/>
            <p:cNvSpPr/>
            <p:nvPr/>
          </p:nvSpPr>
          <p:spPr>
            <a:xfrm>
              <a:off x="6036114" y="3653422"/>
              <a:ext cx="68419" cy="95609"/>
            </a:xfrm>
            <a:custGeom>
              <a:rect b="b" l="l" r="r" t="t"/>
              <a:pathLst>
                <a:path extrusionOk="0" h="2690" w="1925">
                  <a:moveTo>
                    <a:pt x="1530" y="372"/>
                  </a:moveTo>
                  <a:lnTo>
                    <a:pt x="1530" y="2318"/>
                  </a:lnTo>
                  <a:lnTo>
                    <a:pt x="371" y="2318"/>
                  </a:lnTo>
                  <a:lnTo>
                    <a:pt x="371" y="372"/>
                  </a:lnTo>
                  <a:close/>
                  <a:moveTo>
                    <a:pt x="371" y="1"/>
                  </a:moveTo>
                  <a:cubicBezTo>
                    <a:pt x="186" y="1"/>
                    <a:pt x="1" y="186"/>
                    <a:pt x="1" y="372"/>
                  </a:cubicBezTo>
                  <a:lnTo>
                    <a:pt x="1" y="2318"/>
                  </a:lnTo>
                  <a:cubicBezTo>
                    <a:pt x="1" y="2504"/>
                    <a:pt x="186" y="2689"/>
                    <a:pt x="371" y="2689"/>
                  </a:cubicBezTo>
                  <a:lnTo>
                    <a:pt x="1530" y="2689"/>
                  </a:lnTo>
                  <a:cubicBezTo>
                    <a:pt x="1739" y="2689"/>
                    <a:pt x="1924" y="2504"/>
                    <a:pt x="1924" y="2318"/>
                  </a:cubicBezTo>
                  <a:lnTo>
                    <a:pt x="1924" y="372"/>
                  </a:lnTo>
                  <a:cubicBezTo>
                    <a:pt x="1924" y="186"/>
                    <a:pt x="1739" y="1"/>
                    <a:pt x="15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82"/>
            <p:cNvSpPr/>
            <p:nvPr/>
          </p:nvSpPr>
          <p:spPr>
            <a:xfrm>
              <a:off x="6097888" y="3491984"/>
              <a:ext cx="171386" cy="71689"/>
            </a:xfrm>
            <a:custGeom>
              <a:rect b="b" l="l" r="r" t="t"/>
              <a:pathLst>
                <a:path extrusionOk="0" h="2017" w="4822">
                  <a:moveTo>
                    <a:pt x="3941" y="487"/>
                  </a:moveTo>
                  <a:cubicBezTo>
                    <a:pt x="4149" y="487"/>
                    <a:pt x="4335" y="673"/>
                    <a:pt x="4335" y="858"/>
                  </a:cubicBezTo>
                  <a:lnTo>
                    <a:pt x="4335" y="1646"/>
                  </a:lnTo>
                  <a:lnTo>
                    <a:pt x="372" y="1646"/>
                  </a:lnTo>
                  <a:lnTo>
                    <a:pt x="372" y="858"/>
                  </a:lnTo>
                  <a:cubicBezTo>
                    <a:pt x="372" y="673"/>
                    <a:pt x="673" y="487"/>
                    <a:pt x="858" y="487"/>
                  </a:cubicBezTo>
                  <a:close/>
                  <a:moveTo>
                    <a:pt x="858" y="1"/>
                  </a:moveTo>
                  <a:cubicBezTo>
                    <a:pt x="372" y="93"/>
                    <a:pt x="1" y="394"/>
                    <a:pt x="1" y="858"/>
                  </a:cubicBezTo>
                  <a:lnTo>
                    <a:pt x="1" y="1831"/>
                  </a:lnTo>
                  <a:cubicBezTo>
                    <a:pt x="1" y="1924"/>
                    <a:pt x="93" y="2017"/>
                    <a:pt x="186" y="2017"/>
                  </a:cubicBezTo>
                  <a:lnTo>
                    <a:pt x="4520" y="2017"/>
                  </a:lnTo>
                  <a:cubicBezTo>
                    <a:pt x="4728" y="2017"/>
                    <a:pt x="4821" y="1924"/>
                    <a:pt x="4821" y="1831"/>
                  </a:cubicBezTo>
                  <a:lnTo>
                    <a:pt x="4821" y="858"/>
                  </a:lnTo>
                  <a:cubicBezTo>
                    <a:pt x="4821" y="394"/>
                    <a:pt x="4427" y="93"/>
                    <a:pt x="39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9" name="Google Shape;2329;p82"/>
          <p:cNvGrpSpPr/>
          <p:nvPr/>
        </p:nvGrpSpPr>
        <p:grpSpPr>
          <a:xfrm>
            <a:off x="6413797" y="3310021"/>
            <a:ext cx="396196" cy="383847"/>
            <a:chOff x="6999873" y="3448941"/>
            <a:chExt cx="522273" cy="505994"/>
          </a:xfrm>
        </p:grpSpPr>
        <p:sp>
          <p:nvSpPr>
            <p:cNvPr id="2330" name="Google Shape;2330;p82"/>
            <p:cNvSpPr/>
            <p:nvPr/>
          </p:nvSpPr>
          <p:spPr>
            <a:xfrm>
              <a:off x="7449640" y="3555678"/>
              <a:ext cx="72507" cy="293012"/>
            </a:xfrm>
            <a:custGeom>
              <a:rect b="b" l="l" r="r" t="t"/>
              <a:pathLst>
                <a:path extrusionOk="0" h="8244" w="2040">
                  <a:moveTo>
                    <a:pt x="189" y="1"/>
                  </a:moveTo>
                  <a:cubicBezTo>
                    <a:pt x="159" y="1"/>
                    <a:pt x="127" y="12"/>
                    <a:pt x="93" y="39"/>
                  </a:cubicBezTo>
                  <a:cubicBezTo>
                    <a:pt x="0" y="132"/>
                    <a:pt x="0" y="225"/>
                    <a:pt x="0" y="341"/>
                  </a:cubicBezTo>
                  <a:cubicBezTo>
                    <a:pt x="1646" y="2658"/>
                    <a:pt x="1646" y="5648"/>
                    <a:pt x="0" y="7965"/>
                  </a:cubicBezTo>
                  <a:lnTo>
                    <a:pt x="0" y="8058"/>
                  </a:lnTo>
                  <a:cubicBezTo>
                    <a:pt x="0" y="8151"/>
                    <a:pt x="93" y="8243"/>
                    <a:pt x="209" y="8243"/>
                  </a:cubicBezTo>
                  <a:cubicBezTo>
                    <a:pt x="301" y="8243"/>
                    <a:pt x="301" y="8243"/>
                    <a:pt x="394" y="8151"/>
                  </a:cubicBezTo>
                  <a:cubicBezTo>
                    <a:pt x="2040" y="5740"/>
                    <a:pt x="2040" y="2542"/>
                    <a:pt x="394" y="132"/>
                  </a:cubicBezTo>
                  <a:cubicBezTo>
                    <a:pt x="329" y="67"/>
                    <a:pt x="263" y="1"/>
                    <a:pt x="1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82"/>
            <p:cNvSpPr/>
            <p:nvPr/>
          </p:nvSpPr>
          <p:spPr>
            <a:xfrm>
              <a:off x="7020453" y="3798723"/>
              <a:ext cx="37924" cy="49973"/>
            </a:xfrm>
            <a:custGeom>
              <a:rect b="b" l="l" r="r" t="t"/>
              <a:pathLst>
                <a:path extrusionOk="0" h="1406" w="1067">
                  <a:moveTo>
                    <a:pt x="325" y="0"/>
                  </a:moveTo>
                  <a:cubicBezTo>
                    <a:pt x="286" y="0"/>
                    <a:pt x="248" y="23"/>
                    <a:pt x="210" y="61"/>
                  </a:cubicBezTo>
                  <a:cubicBezTo>
                    <a:pt x="117" y="61"/>
                    <a:pt x="1" y="154"/>
                    <a:pt x="117" y="247"/>
                  </a:cubicBezTo>
                  <a:cubicBezTo>
                    <a:pt x="302" y="641"/>
                    <a:pt x="488" y="1035"/>
                    <a:pt x="696" y="1313"/>
                  </a:cubicBezTo>
                  <a:cubicBezTo>
                    <a:pt x="789" y="1405"/>
                    <a:pt x="789" y="1405"/>
                    <a:pt x="882" y="1405"/>
                  </a:cubicBezTo>
                  <a:lnTo>
                    <a:pt x="974" y="1405"/>
                  </a:lnTo>
                  <a:cubicBezTo>
                    <a:pt x="1067" y="1313"/>
                    <a:pt x="1067" y="1220"/>
                    <a:pt x="1067" y="1127"/>
                  </a:cubicBezTo>
                  <a:cubicBezTo>
                    <a:pt x="789" y="826"/>
                    <a:pt x="580" y="455"/>
                    <a:pt x="488" y="154"/>
                  </a:cubicBezTo>
                  <a:cubicBezTo>
                    <a:pt x="433" y="45"/>
                    <a:pt x="379" y="0"/>
                    <a:pt x="32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82"/>
            <p:cNvSpPr/>
            <p:nvPr/>
          </p:nvSpPr>
          <p:spPr>
            <a:xfrm>
              <a:off x="6999873" y="3655377"/>
              <a:ext cx="17345" cy="35969"/>
            </a:xfrm>
            <a:custGeom>
              <a:rect b="b" l="l" r="r" t="t"/>
              <a:pathLst>
                <a:path extrusionOk="0" h="1012" w="488">
                  <a:moveTo>
                    <a:pt x="255" y="0"/>
                  </a:moveTo>
                  <a:cubicBezTo>
                    <a:pt x="163" y="0"/>
                    <a:pt x="116" y="66"/>
                    <a:pt x="116" y="131"/>
                  </a:cubicBezTo>
                  <a:cubicBezTo>
                    <a:pt x="116" y="317"/>
                    <a:pt x="116" y="525"/>
                    <a:pt x="1" y="803"/>
                  </a:cubicBezTo>
                  <a:cubicBezTo>
                    <a:pt x="1" y="896"/>
                    <a:pt x="116" y="1012"/>
                    <a:pt x="209" y="1012"/>
                  </a:cubicBezTo>
                  <a:cubicBezTo>
                    <a:pt x="395" y="1012"/>
                    <a:pt x="395" y="896"/>
                    <a:pt x="487" y="803"/>
                  </a:cubicBezTo>
                  <a:lnTo>
                    <a:pt x="487" y="224"/>
                  </a:lnTo>
                  <a:cubicBezTo>
                    <a:pt x="487" y="131"/>
                    <a:pt x="487" y="39"/>
                    <a:pt x="395" y="39"/>
                  </a:cubicBezTo>
                  <a:cubicBezTo>
                    <a:pt x="340" y="11"/>
                    <a:pt x="294" y="0"/>
                    <a:pt x="2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82"/>
            <p:cNvSpPr/>
            <p:nvPr/>
          </p:nvSpPr>
          <p:spPr>
            <a:xfrm>
              <a:off x="7017183" y="3555678"/>
              <a:ext cx="41194" cy="63195"/>
            </a:xfrm>
            <a:custGeom>
              <a:rect b="b" l="l" r="r" t="t"/>
              <a:pathLst>
                <a:path extrusionOk="0" h="1778" w="1159">
                  <a:moveTo>
                    <a:pt x="985" y="1"/>
                  </a:moveTo>
                  <a:cubicBezTo>
                    <a:pt x="919" y="1"/>
                    <a:pt x="854" y="67"/>
                    <a:pt x="788" y="132"/>
                  </a:cubicBezTo>
                  <a:cubicBezTo>
                    <a:pt x="487" y="526"/>
                    <a:pt x="209" y="1013"/>
                    <a:pt x="0" y="1499"/>
                  </a:cubicBezTo>
                  <a:lnTo>
                    <a:pt x="0" y="1592"/>
                  </a:lnTo>
                  <a:cubicBezTo>
                    <a:pt x="0" y="1685"/>
                    <a:pt x="93" y="1777"/>
                    <a:pt x="209" y="1777"/>
                  </a:cubicBezTo>
                  <a:cubicBezTo>
                    <a:pt x="302" y="1777"/>
                    <a:pt x="394" y="1685"/>
                    <a:pt x="394" y="1685"/>
                  </a:cubicBezTo>
                  <a:cubicBezTo>
                    <a:pt x="580" y="1198"/>
                    <a:pt x="881" y="711"/>
                    <a:pt x="1159" y="341"/>
                  </a:cubicBezTo>
                  <a:cubicBezTo>
                    <a:pt x="1159" y="225"/>
                    <a:pt x="1159" y="132"/>
                    <a:pt x="1066" y="39"/>
                  </a:cubicBezTo>
                  <a:cubicBezTo>
                    <a:pt x="1039" y="12"/>
                    <a:pt x="1012" y="1"/>
                    <a:pt x="98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82"/>
            <p:cNvSpPr/>
            <p:nvPr/>
          </p:nvSpPr>
          <p:spPr>
            <a:xfrm>
              <a:off x="7003996" y="3725113"/>
              <a:ext cx="16492" cy="37924"/>
            </a:xfrm>
            <a:custGeom>
              <a:rect b="b" l="l" r="r" t="t"/>
              <a:pathLst>
                <a:path extrusionOk="0" h="1067" w="464">
                  <a:moveTo>
                    <a:pt x="186" y="0"/>
                  </a:moveTo>
                  <a:cubicBezTo>
                    <a:pt x="0" y="93"/>
                    <a:pt x="0" y="209"/>
                    <a:pt x="0" y="301"/>
                  </a:cubicBezTo>
                  <a:cubicBezTo>
                    <a:pt x="0" y="487"/>
                    <a:pt x="0" y="672"/>
                    <a:pt x="93" y="881"/>
                  </a:cubicBezTo>
                  <a:cubicBezTo>
                    <a:pt x="93" y="973"/>
                    <a:pt x="186" y="1066"/>
                    <a:pt x="279" y="1066"/>
                  </a:cubicBezTo>
                  <a:cubicBezTo>
                    <a:pt x="464" y="1066"/>
                    <a:pt x="464" y="881"/>
                    <a:pt x="464" y="788"/>
                  </a:cubicBezTo>
                  <a:cubicBezTo>
                    <a:pt x="371" y="579"/>
                    <a:pt x="371" y="394"/>
                    <a:pt x="371" y="209"/>
                  </a:cubicBezTo>
                  <a:cubicBezTo>
                    <a:pt x="371" y="93"/>
                    <a:pt x="279"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82"/>
            <p:cNvSpPr/>
            <p:nvPr/>
          </p:nvSpPr>
          <p:spPr>
            <a:xfrm>
              <a:off x="7106966" y="3448941"/>
              <a:ext cx="294932" cy="59569"/>
            </a:xfrm>
            <a:custGeom>
              <a:rect b="b" l="l" r="r" t="t"/>
              <a:pathLst>
                <a:path extrusionOk="0" h="1676" w="8298">
                  <a:moveTo>
                    <a:pt x="4149" y="1"/>
                  </a:moveTo>
                  <a:cubicBezTo>
                    <a:pt x="2723" y="1"/>
                    <a:pt x="1298" y="435"/>
                    <a:pt x="93" y="1304"/>
                  </a:cubicBezTo>
                  <a:cubicBezTo>
                    <a:pt x="0" y="1304"/>
                    <a:pt x="0" y="1490"/>
                    <a:pt x="93" y="1605"/>
                  </a:cubicBezTo>
                  <a:cubicBezTo>
                    <a:pt x="93" y="1652"/>
                    <a:pt x="139" y="1675"/>
                    <a:pt x="197" y="1675"/>
                  </a:cubicBezTo>
                  <a:cubicBezTo>
                    <a:pt x="255" y="1675"/>
                    <a:pt x="325" y="1652"/>
                    <a:pt x="371" y="1605"/>
                  </a:cubicBezTo>
                  <a:cubicBezTo>
                    <a:pt x="1484" y="829"/>
                    <a:pt x="2810" y="441"/>
                    <a:pt x="4137" y="441"/>
                  </a:cubicBezTo>
                  <a:cubicBezTo>
                    <a:pt x="5464" y="441"/>
                    <a:pt x="6791" y="829"/>
                    <a:pt x="7903" y="1605"/>
                  </a:cubicBezTo>
                  <a:lnTo>
                    <a:pt x="8204" y="1605"/>
                  </a:lnTo>
                  <a:cubicBezTo>
                    <a:pt x="8297" y="1490"/>
                    <a:pt x="8297" y="1304"/>
                    <a:pt x="8204" y="1304"/>
                  </a:cubicBezTo>
                  <a:cubicBezTo>
                    <a:pt x="6999" y="435"/>
                    <a:pt x="5574" y="1"/>
                    <a:pt x="41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82"/>
            <p:cNvSpPr/>
            <p:nvPr/>
          </p:nvSpPr>
          <p:spPr>
            <a:xfrm>
              <a:off x="7106966" y="3898067"/>
              <a:ext cx="294932" cy="56868"/>
            </a:xfrm>
            <a:custGeom>
              <a:rect b="b" l="l" r="r" t="t"/>
              <a:pathLst>
                <a:path extrusionOk="0" h="1600" w="8298">
                  <a:moveTo>
                    <a:pt x="197" y="1"/>
                  </a:moveTo>
                  <a:cubicBezTo>
                    <a:pt x="139" y="1"/>
                    <a:pt x="93" y="24"/>
                    <a:pt x="93" y="70"/>
                  </a:cubicBezTo>
                  <a:cubicBezTo>
                    <a:pt x="0" y="163"/>
                    <a:pt x="0" y="348"/>
                    <a:pt x="93" y="348"/>
                  </a:cubicBezTo>
                  <a:cubicBezTo>
                    <a:pt x="1252" y="1229"/>
                    <a:pt x="2689" y="1600"/>
                    <a:pt x="4149" y="1600"/>
                  </a:cubicBezTo>
                  <a:cubicBezTo>
                    <a:pt x="5586" y="1600"/>
                    <a:pt x="6953" y="1229"/>
                    <a:pt x="8204" y="348"/>
                  </a:cubicBezTo>
                  <a:cubicBezTo>
                    <a:pt x="8297" y="348"/>
                    <a:pt x="8297" y="163"/>
                    <a:pt x="8204" y="70"/>
                  </a:cubicBezTo>
                  <a:cubicBezTo>
                    <a:pt x="8204" y="24"/>
                    <a:pt x="8152" y="1"/>
                    <a:pt x="8088" y="1"/>
                  </a:cubicBezTo>
                  <a:cubicBezTo>
                    <a:pt x="8025" y="1"/>
                    <a:pt x="7949" y="24"/>
                    <a:pt x="7903" y="70"/>
                  </a:cubicBezTo>
                  <a:cubicBezTo>
                    <a:pt x="6791" y="835"/>
                    <a:pt x="5464" y="1218"/>
                    <a:pt x="4137" y="1218"/>
                  </a:cubicBezTo>
                  <a:cubicBezTo>
                    <a:pt x="2810" y="1218"/>
                    <a:pt x="1484" y="835"/>
                    <a:pt x="371" y="70"/>
                  </a:cubicBezTo>
                  <a:cubicBezTo>
                    <a:pt x="325" y="24"/>
                    <a:pt x="255" y="1"/>
                    <a:pt x="1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82"/>
            <p:cNvSpPr/>
            <p:nvPr/>
          </p:nvSpPr>
          <p:spPr>
            <a:xfrm>
              <a:off x="7158042" y="3833734"/>
              <a:ext cx="191965" cy="38848"/>
            </a:xfrm>
            <a:custGeom>
              <a:rect b="b" l="l" r="r" t="t"/>
              <a:pathLst>
                <a:path extrusionOk="0" h="1093" w="5401">
                  <a:moveTo>
                    <a:pt x="289" y="1"/>
                  </a:moveTo>
                  <a:cubicBezTo>
                    <a:pt x="195" y="1"/>
                    <a:pt x="93" y="77"/>
                    <a:pt x="93" y="142"/>
                  </a:cubicBezTo>
                  <a:cubicBezTo>
                    <a:pt x="0" y="235"/>
                    <a:pt x="0" y="328"/>
                    <a:pt x="93" y="420"/>
                  </a:cubicBezTo>
                  <a:cubicBezTo>
                    <a:pt x="881" y="907"/>
                    <a:pt x="1831" y="1092"/>
                    <a:pt x="2712" y="1092"/>
                  </a:cubicBezTo>
                  <a:cubicBezTo>
                    <a:pt x="3569" y="1092"/>
                    <a:pt x="4543" y="907"/>
                    <a:pt x="5307" y="420"/>
                  </a:cubicBezTo>
                  <a:cubicBezTo>
                    <a:pt x="5400" y="328"/>
                    <a:pt x="5400" y="235"/>
                    <a:pt x="5307" y="142"/>
                  </a:cubicBezTo>
                  <a:cubicBezTo>
                    <a:pt x="5307" y="77"/>
                    <a:pt x="5216" y="1"/>
                    <a:pt x="5130" y="1"/>
                  </a:cubicBezTo>
                  <a:cubicBezTo>
                    <a:pt x="5093" y="1"/>
                    <a:pt x="5057" y="15"/>
                    <a:pt x="5029" y="50"/>
                  </a:cubicBezTo>
                  <a:cubicBezTo>
                    <a:pt x="4299" y="478"/>
                    <a:pt x="3476" y="693"/>
                    <a:pt x="2668" y="693"/>
                  </a:cubicBezTo>
                  <a:cubicBezTo>
                    <a:pt x="1860" y="693"/>
                    <a:pt x="1066" y="478"/>
                    <a:pt x="394" y="50"/>
                  </a:cubicBezTo>
                  <a:cubicBezTo>
                    <a:pt x="366" y="15"/>
                    <a:pt x="328" y="1"/>
                    <a:pt x="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82"/>
            <p:cNvSpPr/>
            <p:nvPr/>
          </p:nvSpPr>
          <p:spPr>
            <a:xfrm>
              <a:off x="7158042" y="3531117"/>
              <a:ext cx="191965" cy="39985"/>
            </a:xfrm>
            <a:custGeom>
              <a:rect b="b" l="l" r="r" t="t"/>
              <a:pathLst>
                <a:path extrusionOk="0" h="1125" w="5401">
                  <a:moveTo>
                    <a:pt x="2700" y="0"/>
                  </a:moveTo>
                  <a:cubicBezTo>
                    <a:pt x="1808" y="0"/>
                    <a:pt x="916" y="244"/>
                    <a:pt x="93" y="730"/>
                  </a:cubicBezTo>
                  <a:cubicBezTo>
                    <a:pt x="0" y="823"/>
                    <a:pt x="0" y="916"/>
                    <a:pt x="93" y="1032"/>
                  </a:cubicBezTo>
                  <a:cubicBezTo>
                    <a:pt x="93" y="1124"/>
                    <a:pt x="301" y="1124"/>
                    <a:pt x="394" y="1124"/>
                  </a:cubicBezTo>
                  <a:cubicBezTo>
                    <a:pt x="1066" y="638"/>
                    <a:pt x="1860" y="394"/>
                    <a:pt x="2668" y="394"/>
                  </a:cubicBezTo>
                  <a:cubicBezTo>
                    <a:pt x="3476" y="394"/>
                    <a:pt x="4299" y="638"/>
                    <a:pt x="5029" y="1124"/>
                  </a:cubicBezTo>
                  <a:lnTo>
                    <a:pt x="5122" y="1124"/>
                  </a:lnTo>
                  <a:cubicBezTo>
                    <a:pt x="5215" y="1124"/>
                    <a:pt x="5307" y="1124"/>
                    <a:pt x="5307" y="1032"/>
                  </a:cubicBezTo>
                  <a:cubicBezTo>
                    <a:pt x="5400" y="916"/>
                    <a:pt x="5400" y="823"/>
                    <a:pt x="5307" y="730"/>
                  </a:cubicBezTo>
                  <a:cubicBezTo>
                    <a:pt x="4485" y="244"/>
                    <a:pt x="3592" y="0"/>
                    <a:pt x="27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82"/>
            <p:cNvSpPr/>
            <p:nvPr/>
          </p:nvSpPr>
          <p:spPr>
            <a:xfrm>
              <a:off x="7075652" y="3608957"/>
              <a:ext cx="47805" cy="188660"/>
            </a:xfrm>
            <a:custGeom>
              <a:rect b="b" l="l" r="r" t="t"/>
              <a:pathLst>
                <a:path extrusionOk="0" h="5308" w="1345">
                  <a:moveTo>
                    <a:pt x="1252" y="0"/>
                  </a:moveTo>
                  <a:cubicBezTo>
                    <a:pt x="1159" y="0"/>
                    <a:pt x="974" y="0"/>
                    <a:pt x="974" y="93"/>
                  </a:cubicBezTo>
                  <a:cubicBezTo>
                    <a:pt x="1" y="1623"/>
                    <a:pt x="1" y="3662"/>
                    <a:pt x="974" y="5215"/>
                  </a:cubicBezTo>
                  <a:cubicBezTo>
                    <a:pt x="974" y="5307"/>
                    <a:pt x="1067" y="5307"/>
                    <a:pt x="1159" y="5307"/>
                  </a:cubicBezTo>
                  <a:lnTo>
                    <a:pt x="1252" y="5307"/>
                  </a:lnTo>
                  <a:cubicBezTo>
                    <a:pt x="1345" y="5215"/>
                    <a:pt x="1345" y="5099"/>
                    <a:pt x="1252" y="5006"/>
                  </a:cubicBezTo>
                  <a:cubicBezTo>
                    <a:pt x="395" y="3569"/>
                    <a:pt x="395" y="1739"/>
                    <a:pt x="1252" y="278"/>
                  </a:cubicBezTo>
                  <a:cubicBezTo>
                    <a:pt x="1345" y="186"/>
                    <a:pt x="1345" y="93"/>
                    <a:pt x="12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82"/>
            <p:cNvSpPr/>
            <p:nvPr/>
          </p:nvSpPr>
          <p:spPr>
            <a:xfrm>
              <a:off x="7384560" y="3608957"/>
              <a:ext cx="47805" cy="188660"/>
            </a:xfrm>
            <a:custGeom>
              <a:rect b="b" l="l" r="r" t="t"/>
              <a:pathLst>
                <a:path extrusionOk="0" h="5308" w="1345">
                  <a:moveTo>
                    <a:pt x="93" y="0"/>
                  </a:moveTo>
                  <a:cubicBezTo>
                    <a:pt x="0" y="93"/>
                    <a:pt x="0" y="186"/>
                    <a:pt x="93" y="278"/>
                  </a:cubicBezTo>
                  <a:cubicBezTo>
                    <a:pt x="974" y="1739"/>
                    <a:pt x="974" y="3569"/>
                    <a:pt x="93" y="5006"/>
                  </a:cubicBezTo>
                  <a:cubicBezTo>
                    <a:pt x="0" y="5006"/>
                    <a:pt x="0" y="5099"/>
                    <a:pt x="0" y="5099"/>
                  </a:cubicBezTo>
                  <a:cubicBezTo>
                    <a:pt x="0" y="5215"/>
                    <a:pt x="93" y="5307"/>
                    <a:pt x="186" y="5307"/>
                  </a:cubicBezTo>
                  <a:cubicBezTo>
                    <a:pt x="302" y="5307"/>
                    <a:pt x="394" y="5307"/>
                    <a:pt x="394" y="5215"/>
                  </a:cubicBezTo>
                  <a:cubicBezTo>
                    <a:pt x="1345" y="3662"/>
                    <a:pt x="1345" y="1623"/>
                    <a:pt x="394" y="93"/>
                  </a:cubicBezTo>
                  <a:cubicBezTo>
                    <a:pt x="302" y="0"/>
                    <a:pt x="186" y="0"/>
                    <a:pt x="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82"/>
            <p:cNvSpPr/>
            <p:nvPr/>
          </p:nvSpPr>
          <p:spPr>
            <a:xfrm>
              <a:off x="7316174" y="3768121"/>
              <a:ext cx="177961" cy="170355"/>
            </a:xfrm>
            <a:custGeom>
              <a:rect b="b" l="l" r="r" t="t"/>
              <a:pathLst>
                <a:path extrusionOk="0" h="4793" w="5007">
                  <a:moveTo>
                    <a:pt x="1646" y="436"/>
                  </a:moveTo>
                  <a:lnTo>
                    <a:pt x="4427" y="2660"/>
                  </a:lnTo>
                  <a:lnTo>
                    <a:pt x="4427" y="2753"/>
                  </a:lnTo>
                  <a:cubicBezTo>
                    <a:pt x="4543" y="2846"/>
                    <a:pt x="4543" y="2938"/>
                    <a:pt x="4427" y="3054"/>
                  </a:cubicBezTo>
                  <a:lnTo>
                    <a:pt x="3176" y="4306"/>
                  </a:lnTo>
                  <a:lnTo>
                    <a:pt x="3083" y="4306"/>
                  </a:lnTo>
                  <a:cubicBezTo>
                    <a:pt x="3037" y="4352"/>
                    <a:pt x="2990" y="4375"/>
                    <a:pt x="2944" y="4375"/>
                  </a:cubicBezTo>
                  <a:cubicBezTo>
                    <a:pt x="2898" y="4375"/>
                    <a:pt x="2851" y="4352"/>
                    <a:pt x="2805" y="4306"/>
                  </a:cubicBezTo>
                  <a:lnTo>
                    <a:pt x="580" y="1502"/>
                  </a:lnTo>
                  <a:cubicBezTo>
                    <a:pt x="488" y="1409"/>
                    <a:pt x="488" y="1316"/>
                    <a:pt x="580" y="1200"/>
                  </a:cubicBezTo>
                  <a:lnTo>
                    <a:pt x="1252" y="436"/>
                  </a:lnTo>
                  <a:close/>
                  <a:moveTo>
                    <a:pt x="1449" y="1"/>
                  </a:moveTo>
                  <a:cubicBezTo>
                    <a:pt x="1304" y="1"/>
                    <a:pt x="1160" y="53"/>
                    <a:pt x="1067" y="157"/>
                  </a:cubicBezTo>
                  <a:lnTo>
                    <a:pt x="279" y="922"/>
                  </a:lnTo>
                  <a:cubicBezTo>
                    <a:pt x="1" y="1108"/>
                    <a:pt x="1" y="1502"/>
                    <a:pt x="186" y="1780"/>
                  </a:cubicBezTo>
                  <a:lnTo>
                    <a:pt x="2504" y="4584"/>
                  </a:lnTo>
                  <a:cubicBezTo>
                    <a:pt x="2596" y="4677"/>
                    <a:pt x="2805" y="4792"/>
                    <a:pt x="2990" y="4792"/>
                  </a:cubicBezTo>
                  <a:cubicBezTo>
                    <a:pt x="3176" y="4792"/>
                    <a:pt x="3269" y="4677"/>
                    <a:pt x="3477" y="4584"/>
                  </a:cubicBezTo>
                  <a:lnTo>
                    <a:pt x="4729" y="3332"/>
                  </a:lnTo>
                  <a:cubicBezTo>
                    <a:pt x="5007" y="3054"/>
                    <a:pt x="4914" y="2660"/>
                    <a:pt x="4636" y="2359"/>
                  </a:cubicBezTo>
                  <a:lnTo>
                    <a:pt x="1832" y="157"/>
                  </a:lnTo>
                  <a:cubicBezTo>
                    <a:pt x="1739" y="53"/>
                    <a:pt x="1594" y="1"/>
                    <a:pt x="14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82"/>
            <p:cNvSpPr/>
            <p:nvPr/>
          </p:nvSpPr>
          <p:spPr>
            <a:xfrm>
              <a:off x="7316174" y="3466784"/>
              <a:ext cx="174656" cy="172665"/>
            </a:xfrm>
            <a:custGeom>
              <a:rect b="b" l="l" r="r" t="t"/>
              <a:pathLst>
                <a:path extrusionOk="0" h="4858" w="4914">
                  <a:moveTo>
                    <a:pt x="2990" y="408"/>
                  </a:moveTo>
                  <a:cubicBezTo>
                    <a:pt x="3083" y="408"/>
                    <a:pt x="3083" y="408"/>
                    <a:pt x="3176" y="524"/>
                  </a:cubicBezTo>
                  <a:lnTo>
                    <a:pt x="4427" y="1776"/>
                  </a:lnTo>
                  <a:cubicBezTo>
                    <a:pt x="4543" y="1868"/>
                    <a:pt x="4543" y="2054"/>
                    <a:pt x="4427" y="2054"/>
                  </a:cubicBezTo>
                  <a:lnTo>
                    <a:pt x="1646" y="4371"/>
                  </a:lnTo>
                  <a:cubicBezTo>
                    <a:pt x="1588" y="4418"/>
                    <a:pt x="1513" y="4441"/>
                    <a:pt x="1441" y="4441"/>
                  </a:cubicBezTo>
                  <a:cubicBezTo>
                    <a:pt x="1368" y="4441"/>
                    <a:pt x="1299" y="4418"/>
                    <a:pt x="1252" y="4371"/>
                  </a:cubicBezTo>
                  <a:lnTo>
                    <a:pt x="580" y="3606"/>
                  </a:lnTo>
                  <a:cubicBezTo>
                    <a:pt x="488" y="3514"/>
                    <a:pt x="488" y="3421"/>
                    <a:pt x="580" y="3305"/>
                  </a:cubicBezTo>
                  <a:lnTo>
                    <a:pt x="2805" y="524"/>
                  </a:lnTo>
                  <a:cubicBezTo>
                    <a:pt x="2805" y="408"/>
                    <a:pt x="2898" y="408"/>
                    <a:pt x="2990" y="408"/>
                  </a:cubicBezTo>
                  <a:close/>
                  <a:moveTo>
                    <a:pt x="2949" y="1"/>
                  </a:moveTo>
                  <a:cubicBezTo>
                    <a:pt x="2771" y="1"/>
                    <a:pt x="2606" y="70"/>
                    <a:pt x="2504" y="223"/>
                  </a:cubicBezTo>
                  <a:lnTo>
                    <a:pt x="186" y="3027"/>
                  </a:lnTo>
                  <a:cubicBezTo>
                    <a:pt x="1" y="3305"/>
                    <a:pt x="1" y="3606"/>
                    <a:pt x="279" y="3885"/>
                  </a:cubicBezTo>
                  <a:lnTo>
                    <a:pt x="1067" y="4672"/>
                  </a:lnTo>
                  <a:cubicBezTo>
                    <a:pt x="1160" y="4765"/>
                    <a:pt x="1252" y="4858"/>
                    <a:pt x="1438" y="4858"/>
                  </a:cubicBezTo>
                  <a:cubicBezTo>
                    <a:pt x="1646" y="4858"/>
                    <a:pt x="1739" y="4765"/>
                    <a:pt x="1832" y="4672"/>
                  </a:cubicBezTo>
                  <a:lnTo>
                    <a:pt x="4636" y="2448"/>
                  </a:lnTo>
                  <a:lnTo>
                    <a:pt x="4729" y="2355"/>
                  </a:lnTo>
                  <a:cubicBezTo>
                    <a:pt x="4914" y="2146"/>
                    <a:pt x="4914" y="1683"/>
                    <a:pt x="4729" y="1474"/>
                  </a:cubicBezTo>
                  <a:lnTo>
                    <a:pt x="3477" y="223"/>
                  </a:lnTo>
                  <a:lnTo>
                    <a:pt x="3384" y="130"/>
                  </a:lnTo>
                  <a:cubicBezTo>
                    <a:pt x="3249" y="47"/>
                    <a:pt x="3095" y="1"/>
                    <a:pt x="29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82"/>
            <p:cNvSpPr/>
            <p:nvPr/>
          </p:nvSpPr>
          <p:spPr>
            <a:xfrm>
              <a:off x="7013877" y="3467281"/>
              <a:ext cx="178779" cy="172168"/>
            </a:xfrm>
            <a:custGeom>
              <a:rect b="b" l="l" r="r" t="t"/>
              <a:pathLst>
                <a:path extrusionOk="0" h="4844" w="5030">
                  <a:moveTo>
                    <a:pt x="2040" y="394"/>
                  </a:moveTo>
                  <a:cubicBezTo>
                    <a:pt x="2133" y="394"/>
                    <a:pt x="2133" y="394"/>
                    <a:pt x="2225" y="510"/>
                  </a:cubicBezTo>
                  <a:lnTo>
                    <a:pt x="4450" y="3291"/>
                  </a:lnTo>
                  <a:cubicBezTo>
                    <a:pt x="4543" y="3407"/>
                    <a:pt x="4543" y="3500"/>
                    <a:pt x="4450" y="3592"/>
                  </a:cubicBezTo>
                  <a:lnTo>
                    <a:pt x="3662" y="4357"/>
                  </a:lnTo>
                  <a:cubicBezTo>
                    <a:pt x="3662" y="4404"/>
                    <a:pt x="3616" y="4427"/>
                    <a:pt x="3558" y="4427"/>
                  </a:cubicBezTo>
                  <a:cubicBezTo>
                    <a:pt x="3500" y="4427"/>
                    <a:pt x="3430" y="4404"/>
                    <a:pt x="3384" y="4357"/>
                  </a:cubicBezTo>
                  <a:lnTo>
                    <a:pt x="580" y="2040"/>
                  </a:lnTo>
                  <a:cubicBezTo>
                    <a:pt x="487" y="1947"/>
                    <a:pt x="487" y="1854"/>
                    <a:pt x="580" y="1762"/>
                  </a:cubicBezTo>
                  <a:lnTo>
                    <a:pt x="1831" y="510"/>
                  </a:lnTo>
                  <a:cubicBezTo>
                    <a:pt x="1924" y="394"/>
                    <a:pt x="1924" y="394"/>
                    <a:pt x="2040" y="394"/>
                  </a:cubicBezTo>
                  <a:close/>
                  <a:moveTo>
                    <a:pt x="2028" y="0"/>
                  </a:moveTo>
                  <a:cubicBezTo>
                    <a:pt x="1860" y="0"/>
                    <a:pt x="1692" y="70"/>
                    <a:pt x="1553" y="209"/>
                  </a:cubicBezTo>
                  <a:lnTo>
                    <a:pt x="302" y="1460"/>
                  </a:lnTo>
                  <a:cubicBezTo>
                    <a:pt x="1" y="1762"/>
                    <a:pt x="93" y="2132"/>
                    <a:pt x="395" y="2434"/>
                  </a:cubicBezTo>
                  <a:lnTo>
                    <a:pt x="3083" y="4658"/>
                  </a:lnTo>
                  <a:cubicBezTo>
                    <a:pt x="3291" y="4751"/>
                    <a:pt x="3384" y="4844"/>
                    <a:pt x="3570" y="4844"/>
                  </a:cubicBezTo>
                  <a:cubicBezTo>
                    <a:pt x="3662" y="4844"/>
                    <a:pt x="3871" y="4751"/>
                    <a:pt x="3964" y="4658"/>
                  </a:cubicBezTo>
                  <a:lnTo>
                    <a:pt x="4728" y="3871"/>
                  </a:lnTo>
                  <a:cubicBezTo>
                    <a:pt x="5030" y="3592"/>
                    <a:pt x="5030" y="3291"/>
                    <a:pt x="4821" y="3013"/>
                  </a:cubicBezTo>
                  <a:lnTo>
                    <a:pt x="2503" y="209"/>
                  </a:lnTo>
                  <a:cubicBezTo>
                    <a:pt x="2364" y="70"/>
                    <a:pt x="2196" y="0"/>
                    <a:pt x="20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82"/>
            <p:cNvSpPr/>
            <p:nvPr/>
          </p:nvSpPr>
          <p:spPr>
            <a:xfrm>
              <a:off x="7017183" y="3768121"/>
              <a:ext cx="175473" cy="170355"/>
            </a:xfrm>
            <a:custGeom>
              <a:rect b="b" l="l" r="r" t="t"/>
              <a:pathLst>
                <a:path extrusionOk="0" h="4793" w="4937">
                  <a:moveTo>
                    <a:pt x="3569" y="436"/>
                  </a:moveTo>
                  <a:lnTo>
                    <a:pt x="4357" y="1200"/>
                  </a:lnTo>
                  <a:cubicBezTo>
                    <a:pt x="4450" y="1316"/>
                    <a:pt x="4450" y="1409"/>
                    <a:pt x="4357" y="1502"/>
                  </a:cubicBezTo>
                  <a:lnTo>
                    <a:pt x="2132" y="4306"/>
                  </a:lnTo>
                  <a:cubicBezTo>
                    <a:pt x="2040" y="4398"/>
                    <a:pt x="2040" y="4398"/>
                    <a:pt x="1947" y="4398"/>
                  </a:cubicBezTo>
                  <a:cubicBezTo>
                    <a:pt x="1831" y="4398"/>
                    <a:pt x="1831" y="4398"/>
                    <a:pt x="1738" y="4306"/>
                  </a:cubicBezTo>
                  <a:lnTo>
                    <a:pt x="487" y="3054"/>
                  </a:lnTo>
                  <a:cubicBezTo>
                    <a:pt x="394" y="2938"/>
                    <a:pt x="394" y="2753"/>
                    <a:pt x="487" y="2660"/>
                  </a:cubicBezTo>
                  <a:lnTo>
                    <a:pt x="3291" y="436"/>
                  </a:lnTo>
                  <a:close/>
                  <a:moveTo>
                    <a:pt x="3474" y="1"/>
                  </a:moveTo>
                  <a:cubicBezTo>
                    <a:pt x="3314" y="1"/>
                    <a:pt x="3140" y="53"/>
                    <a:pt x="2990" y="157"/>
                  </a:cubicBezTo>
                  <a:lnTo>
                    <a:pt x="302" y="2359"/>
                  </a:lnTo>
                  <a:cubicBezTo>
                    <a:pt x="209" y="2359"/>
                    <a:pt x="209" y="2475"/>
                    <a:pt x="209" y="2475"/>
                  </a:cubicBezTo>
                  <a:cubicBezTo>
                    <a:pt x="0" y="2660"/>
                    <a:pt x="0" y="3147"/>
                    <a:pt x="209" y="3332"/>
                  </a:cubicBezTo>
                  <a:lnTo>
                    <a:pt x="1460" y="4584"/>
                  </a:lnTo>
                  <a:cubicBezTo>
                    <a:pt x="1646" y="4677"/>
                    <a:pt x="1738" y="4792"/>
                    <a:pt x="1947" y="4792"/>
                  </a:cubicBezTo>
                  <a:cubicBezTo>
                    <a:pt x="2132" y="4792"/>
                    <a:pt x="2318" y="4677"/>
                    <a:pt x="2410" y="4584"/>
                  </a:cubicBezTo>
                  <a:lnTo>
                    <a:pt x="4728" y="1780"/>
                  </a:lnTo>
                  <a:cubicBezTo>
                    <a:pt x="4937" y="1502"/>
                    <a:pt x="4937" y="1108"/>
                    <a:pt x="4635" y="922"/>
                  </a:cubicBezTo>
                  <a:lnTo>
                    <a:pt x="3871" y="157"/>
                  </a:lnTo>
                  <a:cubicBezTo>
                    <a:pt x="3778" y="53"/>
                    <a:pt x="3633" y="1"/>
                    <a:pt x="34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5" name="Google Shape;2345;p82"/>
          <p:cNvGrpSpPr/>
          <p:nvPr/>
        </p:nvGrpSpPr>
        <p:grpSpPr>
          <a:xfrm>
            <a:off x="7226145" y="3308942"/>
            <a:ext cx="385564" cy="384917"/>
            <a:chOff x="8070725" y="3447519"/>
            <a:chExt cx="508258" cy="507405"/>
          </a:xfrm>
        </p:grpSpPr>
        <p:sp>
          <p:nvSpPr>
            <p:cNvPr id="2346" name="Google Shape;2346;p82"/>
            <p:cNvSpPr/>
            <p:nvPr/>
          </p:nvSpPr>
          <p:spPr>
            <a:xfrm>
              <a:off x="8070725" y="3447519"/>
              <a:ext cx="508258" cy="507405"/>
            </a:xfrm>
            <a:custGeom>
              <a:rect b="b" l="l" r="r" t="t"/>
              <a:pathLst>
                <a:path extrusionOk="0" h="14276" w="14300">
                  <a:moveTo>
                    <a:pt x="8019" y="487"/>
                  </a:moveTo>
                  <a:lnTo>
                    <a:pt x="8112" y="1437"/>
                  </a:lnTo>
                  <a:cubicBezTo>
                    <a:pt x="8112" y="1437"/>
                    <a:pt x="8112" y="1530"/>
                    <a:pt x="8227" y="1530"/>
                  </a:cubicBezTo>
                  <a:cubicBezTo>
                    <a:pt x="8992" y="1738"/>
                    <a:pt x="9757" y="2016"/>
                    <a:pt x="10336" y="2410"/>
                  </a:cubicBezTo>
                  <a:cubicBezTo>
                    <a:pt x="10383" y="2457"/>
                    <a:pt x="10435" y="2480"/>
                    <a:pt x="10487" y="2480"/>
                  </a:cubicBezTo>
                  <a:cubicBezTo>
                    <a:pt x="10539" y="2480"/>
                    <a:pt x="10591" y="2457"/>
                    <a:pt x="10638" y="2410"/>
                  </a:cubicBezTo>
                  <a:lnTo>
                    <a:pt x="11310" y="1831"/>
                  </a:lnTo>
                  <a:lnTo>
                    <a:pt x="12469" y="2990"/>
                  </a:lnTo>
                  <a:lnTo>
                    <a:pt x="11889" y="3754"/>
                  </a:lnTo>
                  <a:lnTo>
                    <a:pt x="11889" y="3963"/>
                  </a:lnTo>
                  <a:cubicBezTo>
                    <a:pt x="12376" y="4635"/>
                    <a:pt x="12654" y="5307"/>
                    <a:pt x="12747" y="6072"/>
                  </a:cubicBezTo>
                  <a:cubicBezTo>
                    <a:pt x="12747" y="6165"/>
                    <a:pt x="12863" y="6281"/>
                    <a:pt x="12955" y="6281"/>
                  </a:cubicBezTo>
                  <a:lnTo>
                    <a:pt x="13905" y="6373"/>
                  </a:lnTo>
                  <a:lnTo>
                    <a:pt x="13905" y="8019"/>
                  </a:lnTo>
                  <a:lnTo>
                    <a:pt x="12955" y="8111"/>
                  </a:lnTo>
                  <a:cubicBezTo>
                    <a:pt x="12863" y="8111"/>
                    <a:pt x="12747" y="8204"/>
                    <a:pt x="12747" y="8297"/>
                  </a:cubicBezTo>
                  <a:cubicBezTo>
                    <a:pt x="12654" y="9062"/>
                    <a:pt x="12376" y="9757"/>
                    <a:pt x="11889" y="10429"/>
                  </a:cubicBezTo>
                  <a:lnTo>
                    <a:pt x="11889" y="10614"/>
                  </a:lnTo>
                  <a:lnTo>
                    <a:pt x="12469" y="11379"/>
                  </a:lnTo>
                  <a:lnTo>
                    <a:pt x="11310" y="12538"/>
                  </a:lnTo>
                  <a:lnTo>
                    <a:pt x="10638" y="11958"/>
                  </a:lnTo>
                  <a:cubicBezTo>
                    <a:pt x="10591" y="11912"/>
                    <a:pt x="10539" y="11889"/>
                    <a:pt x="10487" y="11889"/>
                  </a:cubicBezTo>
                  <a:cubicBezTo>
                    <a:pt x="10435" y="11889"/>
                    <a:pt x="10383" y="11912"/>
                    <a:pt x="10336" y="11958"/>
                  </a:cubicBezTo>
                  <a:cubicBezTo>
                    <a:pt x="9757" y="12352"/>
                    <a:pt x="8992" y="12654"/>
                    <a:pt x="8227" y="12839"/>
                  </a:cubicBezTo>
                  <a:cubicBezTo>
                    <a:pt x="8112" y="12839"/>
                    <a:pt x="8112" y="12839"/>
                    <a:pt x="8112" y="12932"/>
                  </a:cubicBezTo>
                  <a:lnTo>
                    <a:pt x="8019" y="13905"/>
                  </a:lnTo>
                  <a:lnTo>
                    <a:pt x="6281" y="13905"/>
                  </a:lnTo>
                  <a:lnTo>
                    <a:pt x="6188" y="12932"/>
                  </a:lnTo>
                  <a:cubicBezTo>
                    <a:pt x="6188" y="12839"/>
                    <a:pt x="6188" y="12839"/>
                    <a:pt x="6095" y="12839"/>
                  </a:cubicBezTo>
                  <a:cubicBezTo>
                    <a:pt x="5331" y="12654"/>
                    <a:pt x="4543" y="12352"/>
                    <a:pt x="3963" y="11958"/>
                  </a:cubicBezTo>
                  <a:cubicBezTo>
                    <a:pt x="3963" y="11866"/>
                    <a:pt x="3871" y="11866"/>
                    <a:pt x="3871" y="11866"/>
                  </a:cubicBezTo>
                  <a:cubicBezTo>
                    <a:pt x="3778" y="11866"/>
                    <a:pt x="3778" y="11866"/>
                    <a:pt x="3685" y="11958"/>
                  </a:cubicBezTo>
                  <a:lnTo>
                    <a:pt x="3013" y="12538"/>
                  </a:lnTo>
                  <a:lnTo>
                    <a:pt x="1854" y="11379"/>
                  </a:lnTo>
                  <a:lnTo>
                    <a:pt x="2434" y="10614"/>
                  </a:lnTo>
                  <a:lnTo>
                    <a:pt x="2434" y="10429"/>
                  </a:lnTo>
                  <a:cubicBezTo>
                    <a:pt x="1947" y="9757"/>
                    <a:pt x="1646" y="9062"/>
                    <a:pt x="1553" y="8297"/>
                  </a:cubicBezTo>
                  <a:cubicBezTo>
                    <a:pt x="1553" y="8204"/>
                    <a:pt x="1460" y="8111"/>
                    <a:pt x="1368" y="8111"/>
                  </a:cubicBezTo>
                  <a:lnTo>
                    <a:pt x="394" y="8019"/>
                  </a:lnTo>
                  <a:lnTo>
                    <a:pt x="394" y="6373"/>
                  </a:lnTo>
                  <a:lnTo>
                    <a:pt x="1368" y="6281"/>
                  </a:lnTo>
                  <a:cubicBezTo>
                    <a:pt x="1460" y="6281"/>
                    <a:pt x="1553" y="6165"/>
                    <a:pt x="1553" y="6072"/>
                  </a:cubicBezTo>
                  <a:cubicBezTo>
                    <a:pt x="1646" y="5307"/>
                    <a:pt x="1947" y="4635"/>
                    <a:pt x="2434" y="3963"/>
                  </a:cubicBezTo>
                  <a:lnTo>
                    <a:pt x="2434" y="3754"/>
                  </a:lnTo>
                  <a:lnTo>
                    <a:pt x="1854" y="2990"/>
                  </a:lnTo>
                  <a:lnTo>
                    <a:pt x="3013" y="1831"/>
                  </a:lnTo>
                  <a:lnTo>
                    <a:pt x="3685" y="2410"/>
                  </a:lnTo>
                  <a:cubicBezTo>
                    <a:pt x="3732" y="2457"/>
                    <a:pt x="3778" y="2480"/>
                    <a:pt x="3824" y="2480"/>
                  </a:cubicBezTo>
                  <a:cubicBezTo>
                    <a:pt x="3871" y="2480"/>
                    <a:pt x="3917" y="2457"/>
                    <a:pt x="3963" y="2410"/>
                  </a:cubicBezTo>
                  <a:cubicBezTo>
                    <a:pt x="4543" y="2016"/>
                    <a:pt x="5331" y="1738"/>
                    <a:pt x="6095" y="1530"/>
                  </a:cubicBezTo>
                  <a:cubicBezTo>
                    <a:pt x="6188" y="1530"/>
                    <a:pt x="6188" y="1437"/>
                    <a:pt x="6188" y="1437"/>
                  </a:cubicBezTo>
                  <a:lnTo>
                    <a:pt x="6281" y="487"/>
                  </a:lnTo>
                  <a:close/>
                  <a:moveTo>
                    <a:pt x="6281" y="0"/>
                  </a:moveTo>
                  <a:cubicBezTo>
                    <a:pt x="6095" y="0"/>
                    <a:pt x="6003" y="185"/>
                    <a:pt x="5910" y="371"/>
                  </a:cubicBezTo>
                  <a:lnTo>
                    <a:pt x="5794" y="1252"/>
                  </a:lnTo>
                  <a:cubicBezTo>
                    <a:pt x="5122" y="1344"/>
                    <a:pt x="4450" y="1645"/>
                    <a:pt x="3871" y="2016"/>
                  </a:cubicBezTo>
                  <a:lnTo>
                    <a:pt x="3198" y="1530"/>
                  </a:lnTo>
                  <a:cubicBezTo>
                    <a:pt x="3159" y="1451"/>
                    <a:pt x="3083" y="1423"/>
                    <a:pt x="3001" y="1423"/>
                  </a:cubicBezTo>
                  <a:cubicBezTo>
                    <a:pt x="2888" y="1423"/>
                    <a:pt x="2765" y="1476"/>
                    <a:pt x="2712" y="1530"/>
                  </a:cubicBezTo>
                  <a:lnTo>
                    <a:pt x="1553" y="2688"/>
                  </a:lnTo>
                  <a:cubicBezTo>
                    <a:pt x="1368" y="2897"/>
                    <a:pt x="1368" y="3082"/>
                    <a:pt x="1460" y="3268"/>
                  </a:cubicBezTo>
                  <a:lnTo>
                    <a:pt x="2040" y="3847"/>
                  </a:lnTo>
                  <a:cubicBezTo>
                    <a:pt x="1646" y="4542"/>
                    <a:pt x="1368" y="5214"/>
                    <a:pt x="1159" y="5887"/>
                  </a:cubicBezTo>
                  <a:lnTo>
                    <a:pt x="394" y="5979"/>
                  </a:lnTo>
                  <a:cubicBezTo>
                    <a:pt x="209" y="5979"/>
                    <a:pt x="0" y="6165"/>
                    <a:pt x="0" y="6373"/>
                  </a:cubicBezTo>
                  <a:lnTo>
                    <a:pt x="0" y="8019"/>
                  </a:lnTo>
                  <a:cubicBezTo>
                    <a:pt x="0" y="8204"/>
                    <a:pt x="209" y="8389"/>
                    <a:pt x="394" y="8389"/>
                  </a:cubicBezTo>
                  <a:lnTo>
                    <a:pt x="1159" y="8482"/>
                  </a:lnTo>
                  <a:cubicBezTo>
                    <a:pt x="1368" y="9177"/>
                    <a:pt x="1646" y="9849"/>
                    <a:pt x="2040" y="10522"/>
                  </a:cubicBezTo>
                  <a:lnTo>
                    <a:pt x="1460" y="11101"/>
                  </a:lnTo>
                  <a:cubicBezTo>
                    <a:pt x="1368" y="11286"/>
                    <a:pt x="1368" y="11495"/>
                    <a:pt x="1553" y="11680"/>
                  </a:cubicBezTo>
                  <a:lnTo>
                    <a:pt x="2712" y="12839"/>
                  </a:lnTo>
                  <a:cubicBezTo>
                    <a:pt x="2758" y="12885"/>
                    <a:pt x="2857" y="12909"/>
                    <a:pt x="2955" y="12909"/>
                  </a:cubicBezTo>
                  <a:cubicBezTo>
                    <a:pt x="3054" y="12909"/>
                    <a:pt x="3152" y="12885"/>
                    <a:pt x="3198" y="12839"/>
                  </a:cubicBezTo>
                  <a:lnTo>
                    <a:pt x="3871" y="12352"/>
                  </a:lnTo>
                  <a:cubicBezTo>
                    <a:pt x="4450" y="12746"/>
                    <a:pt x="5122" y="13024"/>
                    <a:pt x="5794" y="13117"/>
                  </a:cubicBezTo>
                  <a:lnTo>
                    <a:pt x="5910" y="13998"/>
                  </a:lnTo>
                  <a:cubicBezTo>
                    <a:pt x="6003" y="14183"/>
                    <a:pt x="6095" y="14276"/>
                    <a:pt x="6281" y="14276"/>
                  </a:cubicBezTo>
                  <a:lnTo>
                    <a:pt x="8019" y="14276"/>
                  </a:lnTo>
                  <a:cubicBezTo>
                    <a:pt x="8227" y="14276"/>
                    <a:pt x="8320" y="14183"/>
                    <a:pt x="8413" y="13998"/>
                  </a:cubicBezTo>
                  <a:lnTo>
                    <a:pt x="8506" y="13117"/>
                  </a:lnTo>
                  <a:cubicBezTo>
                    <a:pt x="9178" y="13024"/>
                    <a:pt x="9850" y="12746"/>
                    <a:pt x="10429" y="12352"/>
                  </a:cubicBezTo>
                  <a:lnTo>
                    <a:pt x="11124" y="12839"/>
                  </a:lnTo>
                  <a:cubicBezTo>
                    <a:pt x="11171" y="12885"/>
                    <a:pt x="11263" y="12909"/>
                    <a:pt x="11356" y="12909"/>
                  </a:cubicBezTo>
                  <a:cubicBezTo>
                    <a:pt x="11449" y="12909"/>
                    <a:pt x="11542" y="12885"/>
                    <a:pt x="11588" y="12839"/>
                  </a:cubicBezTo>
                  <a:lnTo>
                    <a:pt x="12747" y="11680"/>
                  </a:lnTo>
                  <a:cubicBezTo>
                    <a:pt x="12955" y="11495"/>
                    <a:pt x="12955" y="11286"/>
                    <a:pt x="12863" y="11101"/>
                  </a:cubicBezTo>
                  <a:lnTo>
                    <a:pt x="12283" y="10522"/>
                  </a:lnTo>
                  <a:cubicBezTo>
                    <a:pt x="12654" y="9849"/>
                    <a:pt x="12955" y="9177"/>
                    <a:pt x="13141" y="8482"/>
                  </a:cubicBezTo>
                  <a:lnTo>
                    <a:pt x="13905" y="8389"/>
                  </a:lnTo>
                  <a:cubicBezTo>
                    <a:pt x="14114" y="8389"/>
                    <a:pt x="14299" y="8204"/>
                    <a:pt x="14299" y="8019"/>
                  </a:cubicBezTo>
                  <a:lnTo>
                    <a:pt x="14299" y="6373"/>
                  </a:lnTo>
                  <a:cubicBezTo>
                    <a:pt x="14299" y="6165"/>
                    <a:pt x="14114" y="5979"/>
                    <a:pt x="13905" y="5979"/>
                  </a:cubicBezTo>
                  <a:lnTo>
                    <a:pt x="13141" y="5887"/>
                  </a:lnTo>
                  <a:cubicBezTo>
                    <a:pt x="12955" y="5214"/>
                    <a:pt x="12654" y="4542"/>
                    <a:pt x="12283" y="3847"/>
                  </a:cubicBezTo>
                  <a:lnTo>
                    <a:pt x="12863" y="3268"/>
                  </a:lnTo>
                  <a:cubicBezTo>
                    <a:pt x="12955" y="3082"/>
                    <a:pt x="12955" y="2897"/>
                    <a:pt x="12747" y="2688"/>
                  </a:cubicBezTo>
                  <a:lnTo>
                    <a:pt x="11588" y="1530"/>
                  </a:lnTo>
                  <a:cubicBezTo>
                    <a:pt x="11534" y="1476"/>
                    <a:pt x="11419" y="1423"/>
                    <a:pt x="11313" y="1423"/>
                  </a:cubicBezTo>
                  <a:cubicBezTo>
                    <a:pt x="11236" y="1423"/>
                    <a:pt x="11164" y="1451"/>
                    <a:pt x="11124" y="1530"/>
                  </a:cubicBezTo>
                  <a:lnTo>
                    <a:pt x="10429" y="2016"/>
                  </a:lnTo>
                  <a:cubicBezTo>
                    <a:pt x="9850" y="1645"/>
                    <a:pt x="9178" y="1344"/>
                    <a:pt x="8506" y="1252"/>
                  </a:cubicBezTo>
                  <a:lnTo>
                    <a:pt x="8413" y="371"/>
                  </a:lnTo>
                  <a:cubicBezTo>
                    <a:pt x="8320" y="185"/>
                    <a:pt x="8227" y="0"/>
                    <a:pt x="80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82"/>
            <p:cNvSpPr/>
            <p:nvPr/>
          </p:nvSpPr>
          <p:spPr>
            <a:xfrm>
              <a:off x="8170389" y="3550346"/>
              <a:ext cx="305630" cy="305737"/>
            </a:xfrm>
            <a:custGeom>
              <a:rect b="b" l="l" r="r" t="t"/>
              <a:pathLst>
                <a:path extrusionOk="0" h="8602" w="8599">
                  <a:moveTo>
                    <a:pt x="4289" y="1"/>
                  </a:moveTo>
                  <a:cubicBezTo>
                    <a:pt x="2039" y="1"/>
                    <a:pt x="93" y="1889"/>
                    <a:pt x="93" y="4152"/>
                  </a:cubicBezTo>
                  <a:cubicBezTo>
                    <a:pt x="1" y="6563"/>
                    <a:pt x="1831" y="8486"/>
                    <a:pt x="4265" y="8602"/>
                  </a:cubicBezTo>
                  <a:cubicBezTo>
                    <a:pt x="4357" y="8602"/>
                    <a:pt x="4450" y="8486"/>
                    <a:pt x="4450" y="8393"/>
                  </a:cubicBezTo>
                  <a:cubicBezTo>
                    <a:pt x="4450" y="8301"/>
                    <a:pt x="4357" y="8208"/>
                    <a:pt x="4265" y="8208"/>
                  </a:cubicBezTo>
                  <a:cubicBezTo>
                    <a:pt x="2133" y="8115"/>
                    <a:pt x="487" y="6377"/>
                    <a:pt x="487" y="4245"/>
                  </a:cubicBezTo>
                  <a:cubicBezTo>
                    <a:pt x="487" y="2113"/>
                    <a:pt x="2225" y="375"/>
                    <a:pt x="4357" y="375"/>
                  </a:cubicBezTo>
                  <a:cubicBezTo>
                    <a:pt x="6466" y="375"/>
                    <a:pt x="8205" y="2113"/>
                    <a:pt x="8205" y="4245"/>
                  </a:cubicBezTo>
                  <a:lnTo>
                    <a:pt x="8205" y="4824"/>
                  </a:lnTo>
                  <a:cubicBezTo>
                    <a:pt x="8205" y="4917"/>
                    <a:pt x="8205" y="5010"/>
                    <a:pt x="8413" y="5010"/>
                  </a:cubicBezTo>
                  <a:cubicBezTo>
                    <a:pt x="8506" y="5010"/>
                    <a:pt x="8598" y="4917"/>
                    <a:pt x="8598" y="4824"/>
                  </a:cubicBezTo>
                  <a:lnTo>
                    <a:pt x="8598" y="4245"/>
                  </a:lnTo>
                  <a:cubicBezTo>
                    <a:pt x="8598" y="1927"/>
                    <a:pt x="6768" y="97"/>
                    <a:pt x="4450" y="4"/>
                  </a:cubicBezTo>
                  <a:cubicBezTo>
                    <a:pt x="4396" y="2"/>
                    <a:pt x="4343" y="1"/>
                    <a:pt x="42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82"/>
            <p:cNvSpPr/>
            <p:nvPr/>
          </p:nvSpPr>
          <p:spPr>
            <a:xfrm>
              <a:off x="8428221" y="3769578"/>
              <a:ext cx="30495" cy="31348"/>
            </a:xfrm>
            <a:custGeom>
              <a:rect b="b" l="l" r="r" t="t"/>
              <a:pathLst>
                <a:path extrusionOk="0" h="882" w="858">
                  <a:moveTo>
                    <a:pt x="672" y="1"/>
                  </a:moveTo>
                  <a:cubicBezTo>
                    <a:pt x="580" y="1"/>
                    <a:pt x="487" y="1"/>
                    <a:pt x="487" y="116"/>
                  </a:cubicBezTo>
                  <a:cubicBezTo>
                    <a:pt x="278" y="302"/>
                    <a:pt x="186" y="395"/>
                    <a:pt x="93" y="580"/>
                  </a:cubicBezTo>
                  <a:lnTo>
                    <a:pt x="0" y="696"/>
                  </a:lnTo>
                  <a:cubicBezTo>
                    <a:pt x="0" y="881"/>
                    <a:pt x="93" y="881"/>
                    <a:pt x="278" y="881"/>
                  </a:cubicBezTo>
                  <a:lnTo>
                    <a:pt x="371" y="881"/>
                  </a:lnTo>
                  <a:cubicBezTo>
                    <a:pt x="580" y="696"/>
                    <a:pt x="672" y="487"/>
                    <a:pt x="765" y="302"/>
                  </a:cubicBezTo>
                  <a:cubicBezTo>
                    <a:pt x="858" y="209"/>
                    <a:pt x="765" y="116"/>
                    <a:pt x="6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82"/>
            <p:cNvSpPr/>
            <p:nvPr/>
          </p:nvSpPr>
          <p:spPr>
            <a:xfrm>
              <a:off x="8373022" y="3821471"/>
              <a:ext cx="34618" cy="23920"/>
            </a:xfrm>
            <a:custGeom>
              <a:rect b="b" l="l" r="r" t="t"/>
              <a:pathLst>
                <a:path extrusionOk="0" h="673" w="974">
                  <a:moveTo>
                    <a:pt x="580" y="1"/>
                  </a:moveTo>
                  <a:cubicBezTo>
                    <a:pt x="487" y="93"/>
                    <a:pt x="302" y="186"/>
                    <a:pt x="93" y="279"/>
                  </a:cubicBezTo>
                  <a:cubicBezTo>
                    <a:pt x="1" y="279"/>
                    <a:pt x="1" y="395"/>
                    <a:pt x="1" y="487"/>
                  </a:cubicBezTo>
                  <a:cubicBezTo>
                    <a:pt x="1" y="580"/>
                    <a:pt x="1" y="673"/>
                    <a:pt x="186" y="673"/>
                  </a:cubicBezTo>
                  <a:cubicBezTo>
                    <a:pt x="395" y="580"/>
                    <a:pt x="580" y="487"/>
                    <a:pt x="765" y="395"/>
                  </a:cubicBezTo>
                  <a:cubicBezTo>
                    <a:pt x="881" y="279"/>
                    <a:pt x="974" y="186"/>
                    <a:pt x="881" y="93"/>
                  </a:cubicBezTo>
                  <a:cubicBezTo>
                    <a:pt x="881" y="1"/>
                    <a:pt x="673" y="1"/>
                    <a:pt x="58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82"/>
            <p:cNvSpPr/>
            <p:nvPr/>
          </p:nvSpPr>
          <p:spPr>
            <a:xfrm>
              <a:off x="8363141" y="3657545"/>
              <a:ext cx="54416" cy="88181"/>
            </a:xfrm>
            <a:custGeom>
              <a:rect b="b" l="l" r="r" t="t"/>
              <a:pathLst>
                <a:path extrusionOk="0" h="2481" w="1531">
                  <a:moveTo>
                    <a:pt x="232" y="1"/>
                  </a:moveTo>
                  <a:cubicBezTo>
                    <a:pt x="186" y="1"/>
                    <a:pt x="140" y="24"/>
                    <a:pt x="93" y="70"/>
                  </a:cubicBezTo>
                  <a:cubicBezTo>
                    <a:pt x="0" y="163"/>
                    <a:pt x="0" y="256"/>
                    <a:pt x="93" y="372"/>
                  </a:cubicBezTo>
                  <a:lnTo>
                    <a:pt x="951" y="1229"/>
                  </a:lnTo>
                  <a:lnTo>
                    <a:pt x="93" y="2202"/>
                  </a:lnTo>
                  <a:lnTo>
                    <a:pt x="0" y="2295"/>
                  </a:lnTo>
                  <a:cubicBezTo>
                    <a:pt x="0" y="2388"/>
                    <a:pt x="93" y="2480"/>
                    <a:pt x="279" y="2480"/>
                  </a:cubicBezTo>
                  <a:lnTo>
                    <a:pt x="371" y="2480"/>
                  </a:lnTo>
                  <a:lnTo>
                    <a:pt x="1437" y="1414"/>
                  </a:lnTo>
                  <a:cubicBezTo>
                    <a:pt x="1530" y="1322"/>
                    <a:pt x="1530" y="1229"/>
                    <a:pt x="1437" y="1136"/>
                  </a:cubicBezTo>
                  <a:lnTo>
                    <a:pt x="371" y="70"/>
                  </a:lnTo>
                  <a:cubicBezTo>
                    <a:pt x="325" y="24"/>
                    <a:pt x="279" y="1"/>
                    <a:pt x="2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82"/>
            <p:cNvSpPr/>
            <p:nvPr/>
          </p:nvSpPr>
          <p:spPr>
            <a:xfrm>
              <a:off x="8232163" y="3657545"/>
              <a:ext cx="55233" cy="88181"/>
            </a:xfrm>
            <a:custGeom>
              <a:rect b="b" l="l" r="r" t="t"/>
              <a:pathLst>
                <a:path extrusionOk="0" h="2481" w="1554">
                  <a:moveTo>
                    <a:pt x="1310" y="1"/>
                  </a:moveTo>
                  <a:cubicBezTo>
                    <a:pt x="1258" y="1"/>
                    <a:pt x="1206" y="24"/>
                    <a:pt x="1159" y="70"/>
                  </a:cubicBezTo>
                  <a:lnTo>
                    <a:pt x="93" y="1136"/>
                  </a:lnTo>
                  <a:cubicBezTo>
                    <a:pt x="1" y="1229"/>
                    <a:pt x="1" y="1322"/>
                    <a:pt x="93" y="1414"/>
                  </a:cubicBezTo>
                  <a:lnTo>
                    <a:pt x="1159" y="2480"/>
                  </a:lnTo>
                  <a:lnTo>
                    <a:pt x="1461" y="2480"/>
                  </a:lnTo>
                  <a:cubicBezTo>
                    <a:pt x="1553" y="2388"/>
                    <a:pt x="1553" y="2295"/>
                    <a:pt x="1461" y="2202"/>
                  </a:cubicBezTo>
                  <a:lnTo>
                    <a:pt x="580" y="1229"/>
                  </a:lnTo>
                  <a:lnTo>
                    <a:pt x="1461" y="372"/>
                  </a:lnTo>
                  <a:cubicBezTo>
                    <a:pt x="1553" y="256"/>
                    <a:pt x="1553" y="163"/>
                    <a:pt x="1461" y="70"/>
                  </a:cubicBezTo>
                  <a:cubicBezTo>
                    <a:pt x="1414" y="24"/>
                    <a:pt x="1362" y="1"/>
                    <a:pt x="13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82"/>
            <p:cNvSpPr/>
            <p:nvPr/>
          </p:nvSpPr>
          <p:spPr>
            <a:xfrm>
              <a:off x="8301366" y="3622144"/>
              <a:ext cx="47805" cy="161470"/>
            </a:xfrm>
            <a:custGeom>
              <a:rect b="b" l="l" r="r" t="t"/>
              <a:pathLst>
                <a:path extrusionOk="0" h="4543" w="1345">
                  <a:moveTo>
                    <a:pt x="1159" y="0"/>
                  </a:moveTo>
                  <a:cubicBezTo>
                    <a:pt x="1043" y="0"/>
                    <a:pt x="951" y="93"/>
                    <a:pt x="858" y="209"/>
                  </a:cubicBezTo>
                  <a:lnTo>
                    <a:pt x="93" y="4264"/>
                  </a:lnTo>
                  <a:cubicBezTo>
                    <a:pt x="0" y="4357"/>
                    <a:pt x="93" y="4450"/>
                    <a:pt x="186" y="4543"/>
                  </a:cubicBezTo>
                  <a:lnTo>
                    <a:pt x="278" y="4543"/>
                  </a:lnTo>
                  <a:cubicBezTo>
                    <a:pt x="371" y="4543"/>
                    <a:pt x="371" y="4450"/>
                    <a:pt x="464" y="4357"/>
                  </a:cubicBezTo>
                  <a:lnTo>
                    <a:pt x="1252" y="301"/>
                  </a:lnTo>
                  <a:cubicBezTo>
                    <a:pt x="1345" y="209"/>
                    <a:pt x="1252" y="0"/>
                    <a:pt x="11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3" name="Google Shape;2353;p82"/>
          <p:cNvGrpSpPr/>
          <p:nvPr/>
        </p:nvGrpSpPr>
        <p:grpSpPr>
          <a:xfrm>
            <a:off x="8119707" y="3308942"/>
            <a:ext cx="223741" cy="384917"/>
            <a:chOff x="9248634" y="3447519"/>
            <a:chExt cx="294939" cy="507405"/>
          </a:xfrm>
        </p:grpSpPr>
        <p:sp>
          <p:nvSpPr>
            <p:cNvPr id="2354" name="Google Shape;2354;p82"/>
            <p:cNvSpPr/>
            <p:nvPr/>
          </p:nvSpPr>
          <p:spPr>
            <a:xfrm>
              <a:off x="9529534" y="3650152"/>
              <a:ext cx="14039" cy="37106"/>
            </a:xfrm>
            <a:custGeom>
              <a:rect b="b" l="l" r="r" t="t"/>
              <a:pathLst>
                <a:path extrusionOk="0" h="1044" w="395">
                  <a:moveTo>
                    <a:pt x="209" y="0"/>
                  </a:moveTo>
                  <a:cubicBezTo>
                    <a:pt x="93" y="0"/>
                    <a:pt x="1" y="93"/>
                    <a:pt x="1" y="278"/>
                  </a:cubicBezTo>
                  <a:lnTo>
                    <a:pt x="1" y="858"/>
                  </a:lnTo>
                  <a:cubicBezTo>
                    <a:pt x="1" y="950"/>
                    <a:pt x="93" y="1043"/>
                    <a:pt x="209" y="1043"/>
                  </a:cubicBezTo>
                  <a:cubicBezTo>
                    <a:pt x="302" y="1043"/>
                    <a:pt x="395" y="950"/>
                    <a:pt x="395" y="858"/>
                  </a:cubicBezTo>
                  <a:lnTo>
                    <a:pt x="395" y="278"/>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82"/>
            <p:cNvSpPr/>
            <p:nvPr/>
          </p:nvSpPr>
          <p:spPr>
            <a:xfrm>
              <a:off x="9248634" y="3447519"/>
              <a:ext cx="294932" cy="507405"/>
            </a:xfrm>
            <a:custGeom>
              <a:rect b="b" l="l" r="r" t="t"/>
              <a:pathLst>
                <a:path extrusionOk="0" h="14276" w="8298">
                  <a:moveTo>
                    <a:pt x="766" y="0"/>
                  </a:moveTo>
                  <a:cubicBezTo>
                    <a:pt x="279" y="0"/>
                    <a:pt x="1" y="371"/>
                    <a:pt x="1" y="858"/>
                  </a:cubicBezTo>
                  <a:lnTo>
                    <a:pt x="1" y="13511"/>
                  </a:lnTo>
                  <a:cubicBezTo>
                    <a:pt x="1" y="13998"/>
                    <a:pt x="279" y="14276"/>
                    <a:pt x="766" y="14276"/>
                  </a:cubicBezTo>
                  <a:lnTo>
                    <a:pt x="7533" y="14276"/>
                  </a:lnTo>
                  <a:cubicBezTo>
                    <a:pt x="7996" y="14276"/>
                    <a:pt x="8298" y="13998"/>
                    <a:pt x="8298" y="13511"/>
                  </a:cubicBezTo>
                  <a:lnTo>
                    <a:pt x="8298" y="10035"/>
                  </a:lnTo>
                  <a:cubicBezTo>
                    <a:pt x="8298" y="9849"/>
                    <a:pt x="8205" y="9757"/>
                    <a:pt x="8112" y="9757"/>
                  </a:cubicBezTo>
                  <a:cubicBezTo>
                    <a:pt x="7996" y="9757"/>
                    <a:pt x="7904" y="9849"/>
                    <a:pt x="7904" y="10035"/>
                  </a:cubicBezTo>
                  <a:lnTo>
                    <a:pt x="7904" y="13511"/>
                  </a:lnTo>
                  <a:cubicBezTo>
                    <a:pt x="7904" y="13697"/>
                    <a:pt x="7718" y="13905"/>
                    <a:pt x="7533" y="13905"/>
                  </a:cubicBezTo>
                  <a:lnTo>
                    <a:pt x="766" y="13905"/>
                  </a:lnTo>
                  <a:cubicBezTo>
                    <a:pt x="580" y="13905"/>
                    <a:pt x="372" y="13697"/>
                    <a:pt x="372" y="13511"/>
                  </a:cubicBezTo>
                  <a:lnTo>
                    <a:pt x="372" y="858"/>
                  </a:lnTo>
                  <a:cubicBezTo>
                    <a:pt x="372" y="672"/>
                    <a:pt x="580" y="487"/>
                    <a:pt x="766" y="487"/>
                  </a:cubicBezTo>
                  <a:lnTo>
                    <a:pt x="7533" y="487"/>
                  </a:lnTo>
                  <a:cubicBezTo>
                    <a:pt x="7718" y="487"/>
                    <a:pt x="7904" y="672"/>
                    <a:pt x="7904" y="858"/>
                  </a:cubicBezTo>
                  <a:lnTo>
                    <a:pt x="7904" y="4542"/>
                  </a:lnTo>
                  <a:cubicBezTo>
                    <a:pt x="7904" y="4635"/>
                    <a:pt x="7996" y="4728"/>
                    <a:pt x="8112" y="4728"/>
                  </a:cubicBezTo>
                  <a:cubicBezTo>
                    <a:pt x="8205" y="4728"/>
                    <a:pt x="8298" y="4635"/>
                    <a:pt x="8298" y="4542"/>
                  </a:cubicBezTo>
                  <a:lnTo>
                    <a:pt x="8298" y="858"/>
                  </a:lnTo>
                  <a:cubicBezTo>
                    <a:pt x="8298" y="371"/>
                    <a:pt x="7996" y="0"/>
                    <a:pt x="75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82"/>
            <p:cNvSpPr/>
            <p:nvPr/>
          </p:nvSpPr>
          <p:spPr>
            <a:xfrm>
              <a:off x="9529534" y="3721808"/>
              <a:ext cx="14039" cy="37924"/>
            </a:xfrm>
            <a:custGeom>
              <a:rect b="b" l="l" r="r" t="t"/>
              <a:pathLst>
                <a:path extrusionOk="0" h="1067" w="395">
                  <a:moveTo>
                    <a:pt x="209" y="0"/>
                  </a:moveTo>
                  <a:cubicBezTo>
                    <a:pt x="93" y="0"/>
                    <a:pt x="1" y="93"/>
                    <a:pt x="1" y="302"/>
                  </a:cubicBezTo>
                  <a:lnTo>
                    <a:pt x="1" y="881"/>
                  </a:lnTo>
                  <a:cubicBezTo>
                    <a:pt x="1" y="974"/>
                    <a:pt x="93" y="1066"/>
                    <a:pt x="209" y="1066"/>
                  </a:cubicBezTo>
                  <a:cubicBezTo>
                    <a:pt x="302" y="1066"/>
                    <a:pt x="395" y="974"/>
                    <a:pt x="395" y="881"/>
                  </a:cubicBezTo>
                  <a:lnTo>
                    <a:pt x="395" y="302"/>
                  </a:lnTo>
                  <a:cubicBezTo>
                    <a:pt x="395" y="93"/>
                    <a:pt x="302"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82"/>
            <p:cNvSpPr/>
            <p:nvPr/>
          </p:nvSpPr>
          <p:spPr>
            <a:xfrm>
              <a:off x="9248634" y="3522445"/>
              <a:ext cx="294932" cy="14039"/>
            </a:xfrm>
            <a:custGeom>
              <a:rect b="b" l="l" r="r" t="t"/>
              <a:pathLst>
                <a:path extrusionOk="0" h="395" w="8298">
                  <a:moveTo>
                    <a:pt x="186" y="1"/>
                  </a:moveTo>
                  <a:cubicBezTo>
                    <a:pt x="94" y="1"/>
                    <a:pt x="1" y="117"/>
                    <a:pt x="1" y="210"/>
                  </a:cubicBezTo>
                  <a:cubicBezTo>
                    <a:pt x="1" y="302"/>
                    <a:pt x="94" y="395"/>
                    <a:pt x="186" y="395"/>
                  </a:cubicBezTo>
                  <a:lnTo>
                    <a:pt x="8112" y="395"/>
                  </a:lnTo>
                  <a:cubicBezTo>
                    <a:pt x="8205" y="395"/>
                    <a:pt x="8298" y="302"/>
                    <a:pt x="8298" y="210"/>
                  </a:cubicBezTo>
                  <a:cubicBezTo>
                    <a:pt x="8298" y="117"/>
                    <a:pt x="8205" y="1"/>
                    <a:pt x="81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82"/>
            <p:cNvSpPr/>
            <p:nvPr/>
          </p:nvSpPr>
          <p:spPr>
            <a:xfrm>
              <a:off x="9248634" y="3856055"/>
              <a:ext cx="294932" cy="13222"/>
            </a:xfrm>
            <a:custGeom>
              <a:rect b="b" l="l" r="r" t="t"/>
              <a:pathLst>
                <a:path extrusionOk="0" h="372" w="8298">
                  <a:moveTo>
                    <a:pt x="186" y="1"/>
                  </a:moveTo>
                  <a:cubicBezTo>
                    <a:pt x="94" y="1"/>
                    <a:pt x="1" y="94"/>
                    <a:pt x="1" y="186"/>
                  </a:cubicBezTo>
                  <a:cubicBezTo>
                    <a:pt x="1" y="279"/>
                    <a:pt x="94" y="372"/>
                    <a:pt x="186" y="372"/>
                  </a:cubicBezTo>
                  <a:lnTo>
                    <a:pt x="8112" y="372"/>
                  </a:lnTo>
                  <a:cubicBezTo>
                    <a:pt x="8205" y="372"/>
                    <a:pt x="8298" y="279"/>
                    <a:pt x="8298" y="186"/>
                  </a:cubicBezTo>
                  <a:cubicBezTo>
                    <a:pt x="8298" y="94"/>
                    <a:pt x="8205" y="1"/>
                    <a:pt x="81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82"/>
            <p:cNvSpPr/>
            <p:nvPr/>
          </p:nvSpPr>
          <p:spPr>
            <a:xfrm>
              <a:off x="9361484" y="3485409"/>
              <a:ext cx="68419" cy="13186"/>
            </a:xfrm>
            <a:custGeom>
              <a:rect b="b" l="l" r="r" t="t"/>
              <a:pathLst>
                <a:path extrusionOk="0" h="371" w="1925">
                  <a:moveTo>
                    <a:pt x="186" y="0"/>
                  </a:moveTo>
                  <a:cubicBezTo>
                    <a:pt x="94" y="0"/>
                    <a:pt x="1" y="93"/>
                    <a:pt x="1" y="186"/>
                  </a:cubicBezTo>
                  <a:cubicBezTo>
                    <a:pt x="1" y="278"/>
                    <a:pt x="94" y="371"/>
                    <a:pt x="186" y="371"/>
                  </a:cubicBezTo>
                  <a:lnTo>
                    <a:pt x="1739" y="371"/>
                  </a:lnTo>
                  <a:cubicBezTo>
                    <a:pt x="1832" y="371"/>
                    <a:pt x="1924" y="278"/>
                    <a:pt x="1924" y="186"/>
                  </a:cubicBezTo>
                  <a:cubicBezTo>
                    <a:pt x="1924" y="93"/>
                    <a:pt x="1832" y="0"/>
                    <a:pt x="17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82"/>
            <p:cNvSpPr/>
            <p:nvPr/>
          </p:nvSpPr>
          <p:spPr>
            <a:xfrm>
              <a:off x="9354909" y="3883245"/>
              <a:ext cx="82388" cy="44535"/>
            </a:xfrm>
            <a:custGeom>
              <a:rect b="b" l="l" r="r" t="t"/>
              <a:pathLst>
                <a:path extrusionOk="0" h="1253" w="2318">
                  <a:moveTo>
                    <a:pt x="1739" y="395"/>
                  </a:moveTo>
                  <a:cubicBezTo>
                    <a:pt x="1831" y="395"/>
                    <a:pt x="1924" y="487"/>
                    <a:pt x="1924" y="673"/>
                  </a:cubicBezTo>
                  <a:cubicBezTo>
                    <a:pt x="1924" y="765"/>
                    <a:pt x="1831" y="858"/>
                    <a:pt x="1739" y="858"/>
                  </a:cubicBezTo>
                  <a:lnTo>
                    <a:pt x="580" y="858"/>
                  </a:lnTo>
                  <a:cubicBezTo>
                    <a:pt x="487" y="858"/>
                    <a:pt x="371" y="765"/>
                    <a:pt x="371" y="673"/>
                  </a:cubicBezTo>
                  <a:cubicBezTo>
                    <a:pt x="371" y="487"/>
                    <a:pt x="487" y="395"/>
                    <a:pt x="580" y="395"/>
                  </a:cubicBezTo>
                  <a:close/>
                  <a:moveTo>
                    <a:pt x="580" y="1"/>
                  </a:moveTo>
                  <a:cubicBezTo>
                    <a:pt x="279" y="1"/>
                    <a:pt x="0" y="279"/>
                    <a:pt x="0" y="673"/>
                  </a:cubicBezTo>
                  <a:cubicBezTo>
                    <a:pt x="0" y="974"/>
                    <a:pt x="279" y="1252"/>
                    <a:pt x="580" y="1252"/>
                  </a:cubicBezTo>
                  <a:lnTo>
                    <a:pt x="1739" y="1252"/>
                  </a:lnTo>
                  <a:cubicBezTo>
                    <a:pt x="2017" y="1252"/>
                    <a:pt x="2318" y="974"/>
                    <a:pt x="2318" y="673"/>
                  </a:cubicBezTo>
                  <a:cubicBezTo>
                    <a:pt x="2318" y="279"/>
                    <a:pt x="2017" y="1"/>
                    <a:pt x="17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82"/>
            <p:cNvSpPr/>
            <p:nvPr/>
          </p:nvSpPr>
          <p:spPr>
            <a:xfrm>
              <a:off x="9334329" y="3618838"/>
              <a:ext cx="120276" cy="150771"/>
            </a:xfrm>
            <a:custGeom>
              <a:rect b="b" l="l" r="r" t="t"/>
              <a:pathLst>
                <a:path extrusionOk="0" h="4242" w="3384">
                  <a:moveTo>
                    <a:pt x="185" y="0"/>
                  </a:moveTo>
                  <a:cubicBezTo>
                    <a:pt x="93" y="0"/>
                    <a:pt x="0" y="93"/>
                    <a:pt x="0" y="186"/>
                  </a:cubicBezTo>
                  <a:cubicBezTo>
                    <a:pt x="0" y="765"/>
                    <a:pt x="93" y="1252"/>
                    <a:pt x="371" y="1739"/>
                  </a:cubicBezTo>
                  <a:cubicBezTo>
                    <a:pt x="672" y="2503"/>
                    <a:pt x="1437" y="3569"/>
                    <a:pt x="2990" y="4242"/>
                  </a:cubicBezTo>
                  <a:lnTo>
                    <a:pt x="3082" y="4242"/>
                  </a:lnTo>
                  <a:cubicBezTo>
                    <a:pt x="3175" y="4242"/>
                    <a:pt x="3268" y="4149"/>
                    <a:pt x="3268" y="4056"/>
                  </a:cubicBezTo>
                  <a:cubicBezTo>
                    <a:pt x="3384" y="3963"/>
                    <a:pt x="3268" y="3871"/>
                    <a:pt x="3175" y="3871"/>
                  </a:cubicBezTo>
                  <a:cubicBezTo>
                    <a:pt x="371" y="2712"/>
                    <a:pt x="371" y="394"/>
                    <a:pt x="371" y="186"/>
                  </a:cubicBezTo>
                  <a:cubicBezTo>
                    <a:pt x="371" y="93"/>
                    <a:pt x="278" y="0"/>
                    <a:pt x="1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82"/>
            <p:cNvSpPr/>
            <p:nvPr/>
          </p:nvSpPr>
          <p:spPr>
            <a:xfrm>
              <a:off x="9306321" y="3619656"/>
              <a:ext cx="82388" cy="57685"/>
            </a:xfrm>
            <a:custGeom>
              <a:rect b="b" l="l" r="r" t="t"/>
              <a:pathLst>
                <a:path extrusionOk="0" h="1623" w="2318">
                  <a:moveTo>
                    <a:pt x="927" y="1"/>
                  </a:moveTo>
                  <a:cubicBezTo>
                    <a:pt x="881" y="1"/>
                    <a:pt x="834" y="24"/>
                    <a:pt x="788" y="70"/>
                  </a:cubicBezTo>
                  <a:lnTo>
                    <a:pt x="116" y="1229"/>
                  </a:lnTo>
                  <a:cubicBezTo>
                    <a:pt x="0" y="1322"/>
                    <a:pt x="116" y="1530"/>
                    <a:pt x="209" y="1530"/>
                  </a:cubicBezTo>
                  <a:cubicBezTo>
                    <a:pt x="209" y="1530"/>
                    <a:pt x="209" y="1623"/>
                    <a:pt x="301" y="1623"/>
                  </a:cubicBezTo>
                  <a:cubicBezTo>
                    <a:pt x="394" y="1623"/>
                    <a:pt x="394" y="1530"/>
                    <a:pt x="487" y="1530"/>
                  </a:cubicBezTo>
                  <a:lnTo>
                    <a:pt x="1066" y="464"/>
                  </a:lnTo>
                  <a:lnTo>
                    <a:pt x="2040" y="1044"/>
                  </a:lnTo>
                  <a:cubicBezTo>
                    <a:pt x="2086" y="1090"/>
                    <a:pt x="2132" y="1113"/>
                    <a:pt x="2179" y="1113"/>
                  </a:cubicBezTo>
                  <a:cubicBezTo>
                    <a:pt x="2225" y="1113"/>
                    <a:pt x="2271" y="1090"/>
                    <a:pt x="2318" y="1044"/>
                  </a:cubicBezTo>
                  <a:cubicBezTo>
                    <a:pt x="2318" y="951"/>
                    <a:pt x="2318" y="742"/>
                    <a:pt x="2225" y="742"/>
                  </a:cubicBezTo>
                  <a:lnTo>
                    <a:pt x="1066" y="70"/>
                  </a:lnTo>
                  <a:cubicBezTo>
                    <a:pt x="1020" y="24"/>
                    <a:pt x="973" y="1"/>
                    <a:pt x="9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82"/>
            <p:cNvSpPr/>
            <p:nvPr/>
          </p:nvSpPr>
          <p:spPr>
            <a:xfrm>
              <a:off x="9443874" y="3672580"/>
              <a:ext cx="41229" cy="39381"/>
            </a:xfrm>
            <a:custGeom>
              <a:rect b="b" l="l" r="r" t="t"/>
              <a:pathLst>
                <a:path extrusionOk="0" h="1108" w="1160">
                  <a:moveTo>
                    <a:pt x="947" y="0"/>
                  </a:moveTo>
                  <a:cubicBezTo>
                    <a:pt x="858" y="0"/>
                    <a:pt x="765" y="41"/>
                    <a:pt x="765" y="41"/>
                  </a:cubicBezTo>
                  <a:lnTo>
                    <a:pt x="0" y="806"/>
                  </a:lnTo>
                  <a:lnTo>
                    <a:pt x="0" y="899"/>
                  </a:lnTo>
                  <a:cubicBezTo>
                    <a:pt x="0" y="991"/>
                    <a:pt x="93" y="1107"/>
                    <a:pt x="186" y="1107"/>
                  </a:cubicBezTo>
                  <a:lnTo>
                    <a:pt x="302" y="1107"/>
                  </a:lnTo>
                  <a:lnTo>
                    <a:pt x="1066" y="319"/>
                  </a:lnTo>
                  <a:cubicBezTo>
                    <a:pt x="1159" y="227"/>
                    <a:pt x="1159" y="134"/>
                    <a:pt x="1066" y="41"/>
                  </a:cubicBezTo>
                  <a:cubicBezTo>
                    <a:pt x="1036" y="10"/>
                    <a:pt x="992" y="0"/>
                    <a:pt x="9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82"/>
            <p:cNvSpPr/>
            <p:nvPr/>
          </p:nvSpPr>
          <p:spPr>
            <a:xfrm>
              <a:off x="9443874" y="3674037"/>
              <a:ext cx="41229" cy="37924"/>
            </a:xfrm>
            <a:custGeom>
              <a:rect b="b" l="l" r="r" t="t"/>
              <a:pathLst>
                <a:path extrusionOk="0" h="1067" w="1160">
                  <a:moveTo>
                    <a:pt x="93" y="0"/>
                  </a:moveTo>
                  <a:cubicBezTo>
                    <a:pt x="0" y="93"/>
                    <a:pt x="0" y="278"/>
                    <a:pt x="0" y="278"/>
                  </a:cubicBezTo>
                  <a:lnTo>
                    <a:pt x="765" y="1066"/>
                  </a:lnTo>
                  <a:lnTo>
                    <a:pt x="1066" y="1066"/>
                  </a:lnTo>
                  <a:cubicBezTo>
                    <a:pt x="1159" y="950"/>
                    <a:pt x="1159" y="765"/>
                    <a:pt x="1066" y="765"/>
                  </a:cubicBezTo>
                  <a:lnTo>
                    <a:pt x="30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82"/>
            <p:cNvSpPr/>
            <p:nvPr/>
          </p:nvSpPr>
          <p:spPr>
            <a:xfrm>
              <a:off x="9399374" y="3585285"/>
              <a:ext cx="41229" cy="40163"/>
            </a:xfrm>
            <a:custGeom>
              <a:rect b="b" l="l" r="r" t="t"/>
              <a:pathLst>
                <a:path extrusionOk="0" h="1130" w="1160">
                  <a:moveTo>
                    <a:pt x="916" y="0"/>
                  </a:moveTo>
                  <a:cubicBezTo>
                    <a:pt x="864" y="0"/>
                    <a:pt x="812" y="29"/>
                    <a:pt x="766" y="87"/>
                  </a:cubicBezTo>
                  <a:lnTo>
                    <a:pt x="94" y="759"/>
                  </a:lnTo>
                  <a:cubicBezTo>
                    <a:pt x="1" y="852"/>
                    <a:pt x="1" y="852"/>
                    <a:pt x="1" y="944"/>
                  </a:cubicBezTo>
                  <a:cubicBezTo>
                    <a:pt x="1" y="1037"/>
                    <a:pt x="94" y="1130"/>
                    <a:pt x="186" y="1130"/>
                  </a:cubicBezTo>
                  <a:cubicBezTo>
                    <a:pt x="279" y="1130"/>
                    <a:pt x="279" y="1130"/>
                    <a:pt x="395" y="1037"/>
                  </a:cubicBezTo>
                  <a:lnTo>
                    <a:pt x="1067" y="365"/>
                  </a:lnTo>
                  <a:cubicBezTo>
                    <a:pt x="1160" y="272"/>
                    <a:pt x="1160" y="180"/>
                    <a:pt x="1067" y="87"/>
                  </a:cubicBezTo>
                  <a:cubicBezTo>
                    <a:pt x="1021" y="29"/>
                    <a:pt x="968" y="0"/>
                    <a:pt x="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82"/>
            <p:cNvSpPr/>
            <p:nvPr/>
          </p:nvSpPr>
          <p:spPr>
            <a:xfrm>
              <a:off x="9399374" y="3585285"/>
              <a:ext cx="41229" cy="40163"/>
            </a:xfrm>
            <a:custGeom>
              <a:rect b="b" l="l" r="r" t="t"/>
              <a:pathLst>
                <a:path extrusionOk="0" h="1130" w="1160">
                  <a:moveTo>
                    <a:pt x="201" y="0"/>
                  </a:moveTo>
                  <a:cubicBezTo>
                    <a:pt x="140" y="0"/>
                    <a:pt x="94" y="29"/>
                    <a:pt x="94" y="87"/>
                  </a:cubicBezTo>
                  <a:cubicBezTo>
                    <a:pt x="1" y="180"/>
                    <a:pt x="1" y="272"/>
                    <a:pt x="94" y="365"/>
                  </a:cubicBezTo>
                  <a:lnTo>
                    <a:pt x="766" y="1037"/>
                  </a:lnTo>
                  <a:cubicBezTo>
                    <a:pt x="858" y="1130"/>
                    <a:pt x="858" y="1130"/>
                    <a:pt x="974" y="1130"/>
                  </a:cubicBezTo>
                  <a:cubicBezTo>
                    <a:pt x="974" y="1130"/>
                    <a:pt x="1067" y="1130"/>
                    <a:pt x="1067" y="1037"/>
                  </a:cubicBezTo>
                  <a:cubicBezTo>
                    <a:pt x="1160" y="1037"/>
                    <a:pt x="1160" y="852"/>
                    <a:pt x="1067" y="759"/>
                  </a:cubicBezTo>
                  <a:lnTo>
                    <a:pt x="395" y="87"/>
                  </a:lnTo>
                  <a:cubicBezTo>
                    <a:pt x="337" y="29"/>
                    <a:pt x="262" y="0"/>
                    <a:pt x="20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82"/>
            <p:cNvSpPr/>
            <p:nvPr/>
          </p:nvSpPr>
          <p:spPr>
            <a:xfrm>
              <a:off x="9317019" y="3753121"/>
              <a:ext cx="51110" cy="51075"/>
            </a:xfrm>
            <a:custGeom>
              <a:rect b="b" l="l" r="r" t="t"/>
              <a:pathLst>
                <a:path extrusionOk="0" h="1437" w="1438">
                  <a:moveTo>
                    <a:pt x="765" y="464"/>
                  </a:moveTo>
                  <a:cubicBezTo>
                    <a:pt x="974" y="464"/>
                    <a:pt x="1066" y="579"/>
                    <a:pt x="1066" y="765"/>
                  </a:cubicBezTo>
                  <a:cubicBezTo>
                    <a:pt x="1066" y="950"/>
                    <a:pt x="974" y="1043"/>
                    <a:pt x="765" y="1043"/>
                  </a:cubicBezTo>
                  <a:cubicBezTo>
                    <a:pt x="580" y="1043"/>
                    <a:pt x="394" y="950"/>
                    <a:pt x="394" y="765"/>
                  </a:cubicBezTo>
                  <a:cubicBezTo>
                    <a:pt x="487" y="579"/>
                    <a:pt x="580" y="464"/>
                    <a:pt x="765" y="464"/>
                  </a:cubicBezTo>
                  <a:close/>
                  <a:moveTo>
                    <a:pt x="765" y="0"/>
                  </a:moveTo>
                  <a:cubicBezTo>
                    <a:pt x="394" y="0"/>
                    <a:pt x="0" y="371"/>
                    <a:pt x="0" y="765"/>
                  </a:cubicBezTo>
                  <a:cubicBezTo>
                    <a:pt x="0" y="1159"/>
                    <a:pt x="394" y="1437"/>
                    <a:pt x="765" y="1437"/>
                  </a:cubicBezTo>
                  <a:cubicBezTo>
                    <a:pt x="1159" y="1437"/>
                    <a:pt x="1437" y="1159"/>
                    <a:pt x="1437" y="765"/>
                  </a:cubicBezTo>
                  <a:cubicBezTo>
                    <a:pt x="1437" y="371"/>
                    <a:pt x="1159" y="0"/>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8" name="Google Shape;2368;p82"/>
          <p:cNvGrpSpPr/>
          <p:nvPr/>
        </p:nvGrpSpPr>
        <p:grpSpPr>
          <a:xfrm>
            <a:off x="8054105" y="3810752"/>
            <a:ext cx="354321" cy="382443"/>
            <a:chOff x="9162157" y="4209463"/>
            <a:chExt cx="467072" cy="504143"/>
          </a:xfrm>
        </p:grpSpPr>
        <p:sp>
          <p:nvSpPr>
            <p:cNvPr id="2369" name="Google Shape;2369;p82"/>
            <p:cNvSpPr/>
            <p:nvPr/>
          </p:nvSpPr>
          <p:spPr>
            <a:xfrm>
              <a:off x="9162157" y="4559529"/>
              <a:ext cx="154894" cy="154077"/>
            </a:xfrm>
            <a:custGeom>
              <a:rect b="b" l="l" r="r" t="t"/>
              <a:pathLst>
                <a:path extrusionOk="0" h="4335" w="4358">
                  <a:moveTo>
                    <a:pt x="3778" y="371"/>
                  </a:moveTo>
                  <a:cubicBezTo>
                    <a:pt x="3871" y="371"/>
                    <a:pt x="3963" y="487"/>
                    <a:pt x="3963" y="673"/>
                  </a:cubicBezTo>
                  <a:lnTo>
                    <a:pt x="3963" y="3755"/>
                  </a:lnTo>
                  <a:cubicBezTo>
                    <a:pt x="3963" y="3848"/>
                    <a:pt x="3871" y="3963"/>
                    <a:pt x="3778" y="3963"/>
                  </a:cubicBezTo>
                  <a:lnTo>
                    <a:pt x="580" y="3963"/>
                  </a:lnTo>
                  <a:cubicBezTo>
                    <a:pt x="487" y="3963"/>
                    <a:pt x="394" y="3848"/>
                    <a:pt x="394" y="3755"/>
                  </a:cubicBezTo>
                  <a:lnTo>
                    <a:pt x="394" y="673"/>
                  </a:lnTo>
                  <a:cubicBezTo>
                    <a:pt x="394" y="487"/>
                    <a:pt x="487" y="371"/>
                    <a:pt x="580" y="371"/>
                  </a:cubicBezTo>
                  <a:close/>
                  <a:moveTo>
                    <a:pt x="580" y="0"/>
                  </a:moveTo>
                  <a:cubicBezTo>
                    <a:pt x="302" y="0"/>
                    <a:pt x="0" y="279"/>
                    <a:pt x="0" y="673"/>
                  </a:cubicBezTo>
                  <a:lnTo>
                    <a:pt x="0" y="3755"/>
                  </a:lnTo>
                  <a:cubicBezTo>
                    <a:pt x="0" y="4056"/>
                    <a:pt x="302" y="4334"/>
                    <a:pt x="580" y="4334"/>
                  </a:cubicBezTo>
                  <a:lnTo>
                    <a:pt x="3778" y="4334"/>
                  </a:lnTo>
                  <a:cubicBezTo>
                    <a:pt x="4056" y="4334"/>
                    <a:pt x="4357" y="4056"/>
                    <a:pt x="4357" y="3755"/>
                  </a:cubicBezTo>
                  <a:lnTo>
                    <a:pt x="4357" y="673"/>
                  </a:lnTo>
                  <a:cubicBezTo>
                    <a:pt x="4357" y="279"/>
                    <a:pt x="4056" y="0"/>
                    <a:pt x="37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82"/>
            <p:cNvSpPr/>
            <p:nvPr/>
          </p:nvSpPr>
          <p:spPr>
            <a:xfrm>
              <a:off x="9162157" y="4209463"/>
              <a:ext cx="154894" cy="154041"/>
            </a:xfrm>
            <a:custGeom>
              <a:rect b="b" l="l" r="r" t="t"/>
              <a:pathLst>
                <a:path extrusionOk="0" h="4334" w="4358">
                  <a:moveTo>
                    <a:pt x="3778" y="371"/>
                  </a:moveTo>
                  <a:cubicBezTo>
                    <a:pt x="3871" y="371"/>
                    <a:pt x="3963" y="487"/>
                    <a:pt x="3963" y="579"/>
                  </a:cubicBezTo>
                  <a:lnTo>
                    <a:pt x="3963" y="3662"/>
                  </a:lnTo>
                  <a:cubicBezTo>
                    <a:pt x="3963" y="3847"/>
                    <a:pt x="3871" y="3847"/>
                    <a:pt x="3778" y="3847"/>
                  </a:cubicBezTo>
                  <a:lnTo>
                    <a:pt x="580" y="3847"/>
                  </a:lnTo>
                  <a:cubicBezTo>
                    <a:pt x="487" y="3847"/>
                    <a:pt x="394" y="3847"/>
                    <a:pt x="394" y="3662"/>
                  </a:cubicBezTo>
                  <a:lnTo>
                    <a:pt x="394" y="579"/>
                  </a:lnTo>
                  <a:cubicBezTo>
                    <a:pt x="394" y="487"/>
                    <a:pt x="487" y="371"/>
                    <a:pt x="580" y="371"/>
                  </a:cubicBezTo>
                  <a:close/>
                  <a:moveTo>
                    <a:pt x="580" y="0"/>
                  </a:moveTo>
                  <a:cubicBezTo>
                    <a:pt x="302" y="0"/>
                    <a:pt x="0" y="278"/>
                    <a:pt x="0" y="579"/>
                  </a:cubicBezTo>
                  <a:lnTo>
                    <a:pt x="0" y="3662"/>
                  </a:lnTo>
                  <a:cubicBezTo>
                    <a:pt x="0" y="4056"/>
                    <a:pt x="302" y="4334"/>
                    <a:pt x="580" y="4334"/>
                  </a:cubicBezTo>
                  <a:lnTo>
                    <a:pt x="3778" y="4334"/>
                  </a:lnTo>
                  <a:cubicBezTo>
                    <a:pt x="4056" y="4334"/>
                    <a:pt x="4357" y="4056"/>
                    <a:pt x="4357" y="3662"/>
                  </a:cubicBezTo>
                  <a:lnTo>
                    <a:pt x="4357" y="579"/>
                  </a:lnTo>
                  <a:cubicBezTo>
                    <a:pt x="4357" y="278"/>
                    <a:pt x="4056" y="0"/>
                    <a:pt x="37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82"/>
            <p:cNvSpPr/>
            <p:nvPr/>
          </p:nvSpPr>
          <p:spPr>
            <a:xfrm>
              <a:off x="9475188" y="4312396"/>
              <a:ext cx="154041" cy="154077"/>
            </a:xfrm>
            <a:custGeom>
              <a:rect b="b" l="l" r="r" t="t"/>
              <a:pathLst>
                <a:path extrusionOk="0" h="4335" w="4334">
                  <a:moveTo>
                    <a:pt x="3754" y="372"/>
                  </a:moveTo>
                  <a:cubicBezTo>
                    <a:pt x="3847" y="372"/>
                    <a:pt x="3940" y="488"/>
                    <a:pt x="3940" y="580"/>
                  </a:cubicBezTo>
                  <a:lnTo>
                    <a:pt x="3940" y="3755"/>
                  </a:lnTo>
                  <a:cubicBezTo>
                    <a:pt x="3940" y="3848"/>
                    <a:pt x="3847" y="3964"/>
                    <a:pt x="3754" y="3964"/>
                  </a:cubicBezTo>
                  <a:lnTo>
                    <a:pt x="579" y="3964"/>
                  </a:lnTo>
                  <a:cubicBezTo>
                    <a:pt x="464" y="3964"/>
                    <a:pt x="371" y="3848"/>
                    <a:pt x="371" y="3755"/>
                  </a:cubicBezTo>
                  <a:lnTo>
                    <a:pt x="371" y="580"/>
                  </a:lnTo>
                  <a:cubicBezTo>
                    <a:pt x="371" y="488"/>
                    <a:pt x="464" y="372"/>
                    <a:pt x="579" y="372"/>
                  </a:cubicBezTo>
                  <a:close/>
                  <a:moveTo>
                    <a:pt x="579" y="1"/>
                  </a:moveTo>
                  <a:cubicBezTo>
                    <a:pt x="278" y="1"/>
                    <a:pt x="0" y="279"/>
                    <a:pt x="0" y="580"/>
                  </a:cubicBezTo>
                  <a:lnTo>
                    <a:pt x="0" y="3755"/>
                  </a:lnTo>
                  <a:cubicBezTo>
                    <a:pt x="0" y="4057"/>
                    <a:pt x="278" y="4335"/>
                    <a:pt x="579" y="4335"/>
                  </a:cubicBezTo>
                  <a:lnTo>
                    <a:pt x="3754" y="4335"/>
                  </a:lnTo>
                  <a:cubicBezTo>
                    <a:pt x="4056" y="4335"/>
                    <a:pt x="4334" y="4057"/>
                    <a:pt x="4334" y="3755"/>
                  </a:cubicBezTo>
                  <a:lnTo>
                    <a:pt x="4334" y="580"/>
                  </a:lnTo>
                  <a:cubicBezTo>
                    <a:pt x="4334" y="279"/>
                    <a:pt x="4056" y="1"/>
                    <a:pt x="37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82"/>
            <p:cNvSpPr/>
            <p:nvPr/>
          </p:nvSpPr>
          <p:spPr>
            <a:xfrm>
              <a:off x="9529534" y="4580109"/>
              <a:ext cx="28043" cy="33801"/>
            </a:xfrm>
            <a:custGeom>
              <a:rect b="b" l="l" r="r" t="t"/>
              <a:pathLst>
                <a:path extrusionOk="0" h="951" w="789">
                  <a:moveTo>
                    <a:pt x="580" y="1"/>
                  </a:moveTo>
                  <a:cubicBezTo>
                    <a:pt x="487" y="1"/>
                    <a:pt x="395" y="1"/>
                    <a:pt x="302" y="94"/>
                  </a:cubicBezTo>
                  <a:cubicBezTo>
                    <a:pt x="302" y="279"/>
                    <a:pt x="209" y="487"/>
                    <a:pt x="93" y="580"/>
                  </a:cubicBezTo>
                  <a:cubicBezTo>
                    <a:pt x="93" y="673"/>
                    <a:pt x="1" y="673"/>
                    <a:pt x="1" y="766"/>
                  </a:cubicBezTo>
                  <a:cubicBezTo>
                    <a:pt x="1" y="858"/>
                    <a:pt x="93" y="951"/>
                    <a:pt x="209" y="951"/>
                  </a:cubicBezTo>
                  <a:cubicBezTo>
                    <a:pt x="302" y="951"/>
                    <a:pt x="395" y="858"/>
                    <a:pt x="395" y="858"/>
                  </a:cubicBezTo>
                  <a:cubicBezTo>
                    <a:pt x="580" y="673"/>
                    <a:pt x="673" y="487"/>
                    <a:pt x="673" y="279"/>
                  </a:cubicBezTo>
                  <a:cubicBezTo>
                    <a:pt x="789" y="94"/>
                    <a:pt x="673" y="1"/>
                    <a:pt x="58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82"/>
            <p:cNvSpPr/>
            <p:nvPr/>
          </p:nvSpPr>
          <p:spPr>
            <a:xfrm>
              <a:off x="9354909" y="4627879"/>
              <a:ext cx="147466" cy="17345"/>
            </a:xfrm>
            <a:custGeom>
              <a:rect b="b" l="l" r="r" t="t"/>
              <a:pathLst>
                <a:path extrusionOk="0" h="488" w="4149">
                  <a:moveTo>
                    <a:pt x="3848" y="1"/>
                  </a:moveTo>
                  <a:cubicBezTo>
                    <a:pt x="3755" y="1"/>
                    <a:pt x="3569" y="94"/>
                    <a:pt x="3477" y="94"/>
                  </a:cubicBezTo>
                  <a:lnTo>
                    <a:pt x="186" y="94"/>
                  </a:lnTo>
                  <a:cubicBezTo>
                    <a:pt x="93" y="94"/>
                    <a:pt x="0" y="186"/>
                    <a:pt x="0" y="302"/>
                  </a:cubicBezTo>
                  <a:cubicBezTo>
                    <a:pt x="0" y="395"/>
                    <a:pt x="93" y="488"/>
                    <a:pt x="186" y="488"/>
                  </a:cubicBezTo>
                  <a:lnTo>
                    <a:pt x="3477" y="488"/>
                  </a:lnTo>
                  <a:cubicBezTo>
                    <a:pt x="3662" y="488"/>
                    <a:pt x="3755" y="488"/>
                    <a:pt x="3963" y="395"/>
                  </a:cubicBezTo>
                  <a:cubicBezTo>
                    <a:pt x="4056" y="395"/>
                    <a:pt x="4149" y="302"/>
                    <a:pt x="4149" y="186"/>
                  </a:cubicBezTo>
                  <a:cubicBezTo>
                    <a:pt x="4149" y="1"/>
                    <a:pt x="3963" y="1"/>
                    <a:pt x="38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82"/>
            <p:cNvSpPr/>
            <p:nvPr/>
          </p:nvSpPr>
          <p:spPr>
            <a:xfrm>
              <a:off x="9546843" y="4453254"/>
              <a:ext cx="14039" cy="78300"/>
            </a:xfrm>
            <a:custGeom>
              <a:rect b="b" l="l" r="r" t="t"/>
              <a:pathLst>
                <a:path extrusionOk="0" h="2203" w="395">
                  <a:moveTo>
                    <a:pt x="186" y="1"/>
                  </a:moveTo>
                  <a:cubicBezTo>
                    <a:pt x="0" y="1"/>
                    <a:pt x="0" y="94"/>
                    <a:pt x="0" y="186"/>
                  </a:cubicBezTo>
                  <a:lnTo>
                    <a:pt x="0" y="2017"/>
                  </a:lnTo>
                  <a:cubicBezTo>
                    <a:pt x="0" y="2110"/>
                    <a:pt x="0" y="2202"/>
                    <a:pt x="186" y="2202"/>
                  </a:cubicBezTo>
                  <a:cubicBezTo>
                    <a:pt x="302" y="2202"/>
                    <a:pt x="394" y="2110"/>
                    <a:pt x="394" y="2017"/>
                  </a:cubicBezTo>
                  <a:lnTo>
                    <a:pt x="394" y="186"/>
                  </a:lnTo>
                  <a:cubicBezTo>
                    <a:pt x="394" y="94"/>
                    <a:pt x="302"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82"/>
            <p:cNvSpPr/>
            <p:nvPr/>
          </p:nvSpPr>
          <p:spPr>
            <a:xfrm>
              <a:off x="9354909" y="4587537"/>
              <a:ext cx="54380" cy="98879"/>
            </a:xfrm>
            <a:custGeom>
              <a:rect b="b" l="l" r="r" t="t"/>
              <a:pathLst>
                <a:path extrusionOk="0" h="2782" w="1530">
                  <a:moveTo>
                    <a:pt x="1356" y="0"/>
                  </a:moveTo>
                  <a:cubicBezTo>
                    <a:pt x="1298" y="0"/>
                    <a:pt x="1252" y="24"/>
                    <a:pt x="1252" y="70"/>
                  </a:cubicBezTo>
                  <a:lnTo>
                    <a:pt x="93" y="1229"/>
                  </a:lnTo>
                  <a:cubicBezTo>
                    <a:pt x="0" y="1321"/>
                    <a:pt x="0" y="1437"/>
                    <a:pt x="93" y="1530"/>
                  </a:cubicBezTo>
                  <a:lnTo>
                    <a:pt x="1252" y="2689"/>
                  </a:lnTo>
                  <a:cubicBezTo>
                    <a:pt x="1252" y="2781"/>
                    <a:pt x="1345" y="2781"/>
                    <a:pt x="1345" y="2781"/>
                  </a:cubicBezTo>
                  <a:cubicBezTo>
                    <a:pt x="1437" y="2781"/>
                    <a:pt x="1437" y="2781"/>
                    <a:pt x="1530" y="2689"/>
                  </a:cubicBezTo>
                  <a:lnTo>
                    <a:pt x="1530" y="2387"/>
                  </a:lnTo>
                  <a:lnTo>
                    <a:pt x="487" y="1437"/>
                  </a:lnTo>
                  <a:lnTo>
                    <a:pt x="1530" y="371"/>
                  </a:lnTo>
                  <a:lnTo>
                    <a:pt x="1530" y="70"/>
                  </a:lnTo>
                  <a:cubicBezTo>
                    <a:pt x="1484" y="24"/>
                    <a:pt x="1414" y="0"/>
                    <a:pt x="13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82"/>
            <p:cNvSpPr/>
            <p:nvPr/>
          </p:nvSpPr>
          <p:spPr>
            <a:xfrm>
              <a:off x="9231360" y="4346198"/>
              <a:ext cx="13186" cy="178779"/>
            </a:xfrm>
            <a:custGeom>
              <a:rect b="b" l="l" r="r" t="t"/>
              <a:pathLst>
                <a:path extrusionOk="0" h="5030" w="371">
                  <a:moveTo>
                    <a:pt x="186" y="0"/>
                  </a:moveTo>
                  <a:cubicBezTo>
                    <a:pt x="93" y="0"/>
                    <a:pt x="0" y="116"/>
                    <a:pt x="0" y="301"/>
                  </a:cubicBezTo>
                  <a:lnTo>
                    <a:pt x="0" y="4844"/>
                  </a:lnTo>
                  <a:cubicBezTo>
                    <a:pt x="0" y="4936"/>
                    <a:pt x="93" y="5029"/>
                    <a:pt x="186" y="5029"/>
                  </a:cubicBezTo>
                  <a:cubicBezTo>
                    <a:pt x="371" y="5029"/>
                    <a:pt x="371" y="4936"/>
                    <a:pt x="371" y="4844"/>
                  </a:cubicBezTo>
                  <a:lnTo>
                    <a:pt x="371" y="301"/>
                  </a:lnTo>
                  <a:cubicBezTo>
                    <a:pt x="371" y="116"/>
                    <a:pt x="371"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82"/>
            <p:cNvSpPr/>
            <p:nvPr/>
          </p:nvSpPr>
          <p:spPr>
            <a:xfrm>
              <a:off x="9196741" y="4474687"/>
              <a:ext cx="85693" cy="50293"/>
            </a:xfrm>
            <a:custGeom>
              <a:rect b="b" l="l" r="r" t="t"/>
              <a:pathLst>
                <a:path extrusionOk="0" h="1415" w="2411">
                  <a:moveTo>
                    <a:pt x="186" y="0"/>
                  </a:moveTo>
                  <a:cubicBezTo>
                    <a:pt x="122" y="0"/>
                    <a:pt x="47" y="24"/>
                    <a:pt x="1" y="70"/>
                  </a:cubicBezTo>
                  <a:cubicBezTo>
                    <a:pt x="1" y="163"/>
                    <a:pt x="1" y="255"/>
                    <a:pt x="93" y="348"/>
                  </a:cubicBezTo>
                  <a:lnTo>
                    <a:pt x="1067" y="1321"/>
                  </a:lnTo>
                  <a:cubicBezTo>
                    <a:pt x="1067" y="1414"/>
                    <a:pt x="1160" y="1414"/>
                    <a:pt x="1160" y="1414"/>
                  </a:cubicBezTo>
                  <a:cubicBezTo>
                    <a:pt x="1252" y="1414"/>
                    <a:pt x="1252" y="1414"/>
                    <a:pt x="1345" y="1321"/>
                  </a:cubicBezTo>
                  <a:lnTo>
                    <a:pt x="2318" y="348"/>
                  </a:lnTo>
                  <a:cubicBezTo>
                    <a:pt x="2411" y="255"/>
                    <a:pt x="2411" y="163"/>
                    <a:pt x="2318" y="70"/>
                  </a:cubicBezTo>
                  <a:cubicBezTo>
                    <a:pt x="2272" y="24"/>
                    <a:pt x="2226" y="0"/>
                    <a:pt x="2179" y="0"/>
                  </a:cubicBezTo>
                  <a:cubicBezTo>
                    <a:pt x="2133" y="0"/>
                    <a:pt x="2087" y="24"/>
                    <a:pt x="2040" y="70"/>
                  </a:cubicBezTo>
                  <a:lnTo>
                    <a:pt x="1160" y="927"/>
                  </a:lnTo>
                  <a:lnTo>
                    <a:pt x="395" y="70"/>
                  </a:lnTo>
                  <a:lnTo>
                    <a:pt x="302" y="70"/>
                  </a:lnTo>
                  <a:cubicBezTo>
                    <a:pt x="302" y="24"/>
                    <a:pt x="250"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8" name="Google Shape;2378;p82"/>
          <p:cNvGrpSpPr/>
          <p:nvPr/>
        </p:nvGrpSpPr>
        <p:grpSpPr>
          <a:xfrm>
            <a:off x="7226145" y="3810752"/>
            <a:ext cx="385573" cy="382444"/>
            <a:chOff x="8070725" y="4209463"/>
            <a:chExt cx="508269" cy="504145"/>
          </a:xfrm>
        </p:grpSpPr>
        <p:sp>
          <p:nvSpPr>
            <p:cNvPr id="2379" name="Google Shape;2379;p82"/>
            <p:cNvSpPr/>
            <p:nvPr/>
          </p:nvSpPr>
          <p:spPr>
            <a:xfrm>
              <a:off x="8383721" y="4662498"/>
              <a:ext cx="195270" cy="13222"/>
            </a:xfrm>
            <a:custGeom>
              <a:rect b="b" l="l" r="r" t="t"/>
              <a:pathLst>
                <a:path extrusionOk="0" h="372" w="5494">
                  <a:moveTo>
                    <a:pt x="186" y="0"/>
                  </a:moveTo>
                  <a:cubicBezTo>
                    <a:pt x="94" y="0"/>
                    <a:pt x="1" y="93"/>
                    <a:pt x="1" y="186"/>
                  </a:cubicBezTo>
                  <a:cubicBezTo>
                    <a:pt x="1" y="278"/>
                    <a:pt x="94" y="371"/>
                    <a:pt x="186" y="371"/>
                  </a:cubicBezTo>
                  <a:lnTo>
                    <a:pt x="5308" y="371"/>
                  </a:lnTo>
                  <a:cubicBezTo>
                    <a:pt x="5401" y="371"/>
                    <a:pt x="5493" y="278"/>
                    <a:pt x="5493" y="186"/>
                  </a:cubicBezTo>
                  <a:cubicBezTo>
                    <a:pt x="5493" y="93"/>
                    <a:pt x="5401" y="0"/>
                    <a:pt x="53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82"/>
            <p:cNvSpPr/>
            <p:nvPr/>
          </p:nvSpPr>
          <p:spPr>
            <a:xfrm>
              <a:off x="8239592" y="4662498"/>
              <a:ext cx="37106" cy="13222"/>
            </a:xfrm>
            <a:custGeom>
              <a:rect b="b" l="l" r="r" t="t"/>
              <a:pathLst>
                <a:path extrusionOk="0" h="372" w="1044">
                  <a:moveTo>
                    <a:pt x="186" y="0"/>
                  </a:moveTo>
                  <a:cubicBezTo>
                    <a:pt x="93" y="0"/>
                    <a:pt x="0" y="93"/>
                    <a:pt x="0" y="186"/>
                  </a:cubicBezTo>
                  <a:cubicBezTo>
                    <a:pt x="0" y="278"/>
                    <a:pt x="93" y="371"/>
                    <a:pt x="186" y="371"/>
                  </a:cubicBezTo>
                  <a:lnTo>
                    <a:pt x="858" y="371"/>
                  </a:lnTo>
                  <a:cubicBezTo>
                    <a:pt x="950" y="371"/>
                    <a:pt x="1043" y="278"/>
                    <a:pt x="1043" y="186"/>
                  </a:cubicBezTo>
                  <a:cubicBezTo>
                    <a:pt x="1043" y="93"/>
                    <a:pt x="950" y="0"/>
                    <a:pt x="8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82"/>
            <p:cNvSpPr/>
            <p:nvPr/>
          </p:nvSpPr>
          <p:spPr>
            <a:xfrm>
              <a:off x="8111920" y="4209463"/>
              <a:ext cx="93086" cy="466247"/>
            </a:xfrm>
            <a:custGeom>
              <a:rect b="b" l="l" r="r" t="t"/>
              <a:pathLst>
                <a:path extrusionOk="0" h="13118" w="2619">
                  <a:moveTo>
                    <a:pt x="209" y="0"/>
                  </a:moveTo>
                  <a:cubicBezTo>
                    <a:pt x="0" y="0"/>
                    <a:pt x="0" y="93"/>
                    <a:pt x="0" y="185"/>
                  </a:cubicBezTo>
                  <a:lnTo>
                    <a:pt x="0" y="12932"/>
                  </a:lnTo>
                  <a:cubicBezTo>
                    <a:pt x="0" y="13024"/>
                    <a:pt x="0" y="13117"/>
                    <a:pt x="209" y="13117"/>
                  </a:cubicBezTo>
                  <a:lnTo>
                    <a:pt x="2433" y="13117"/>
                  </a:lnTo>
                  <a:cubicBezTo>
                    <a:pt x="2526" y="13117"/>
                    <a:pt x="2619" y="13024"/>
                    <a:pt x="2619" y="12932"/>
                  </a:cubicBezTo>
                  <a:cubicBezTo>
                    <a:pt x="2619" y="12839"/>
                    <a:pt x="2526" y="12746"/>
                    <a:pt x="2433" y="12746"/>
                  </a:cubicBezTo>
                  <a:lnTo>
                    <a:pt x="394" y="12746"/>
                  </a:lnTo>
                  <a:lnTo>
                    <a:pt x="394" y="185"/>
                  </a:lnTo>
                  <a:cubicBezTo>
                    <a:pt x="394" y="93"/>
                    <a:pt x="301" y="0"/>
                    <a:pt x="2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82"/>
            <p:cNvSpPr/>
            <p:nvPr/>
          </p:nvSpPr>
          <p:spPr>
            <a:xfrm>
              <a:off x="8311248" y="4662498"/>
              <a:ext cx="37924" cy="13222"/>
            </a:xfrm>
            <a:custGeom>
              <a:rect b="b" l="l" r="r" t="t"/>
              <a:pathLst>
                <a:path extrusionOk="0" h="372" w="1067">
                  <a:moveTo>
                    <a:pt x="186" y="0"/>
                  </a:moveTo>
                  <a:cubicBezTo>
                    <a:pt x="93" y="0"/>
                    <a:pt x="0" y="93"/>
                    <a:pt x="0" y="186"/>
                  </a:cubicBezTo>
                  <a:cubicBezTo>
                    <a:pt x="0" y="278"/>
                    <a:pt x="93" y="371"/>
                    <a:pt x="186" y="371"/>
                  </a:cubicBezTo>
                  <a:lnTo>
                    <a:pt x="881" y="371"/>
                  </a:lnTo>
                  <a:cubicBezTo>
                    <a:pt x="974" y="371"/>
                    <a:pt x="1067" y="278"/>
                    <a:pt x="1067" y="186"/>
                  </a:cubicBezTo>
                  <a:cubicBezTo>
                    <a:pt x="1067" y="93"/>
                    <a:pt x="974" y="0"/>
                    <a:pt x="8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82"/>
            <p:cNvSpPr/>
            <p:nvPr/>
          </p:nvSpPr>
          <p:spPr>
            <a:xfrm>
              <a:off x="8070725" y="4209463"/>
              <a:ext cx="93121" cy="51075"/>
            </a:xfrm>
            <a:custGeom>
              <a:rect b="b" l="l" r="r" t="t"/>
              <a:pathLst>
                <a:path extrusionOk="0" h="1437" w="2620">
                  <a:moveTo>
                    <a:pt x="1159" y="0"/>
                  </a:moveTo>
                  <a:lnTo>
                    <a:pt x="116" y="1159"/>
                  </a:lnTo>
                  <a:cubicBezTo>
                    <a:pt x="0" y="1159"/>
                    <a:pt x="0" y="1344"/>
                    <a:pt x="116" y="1437"/>
                  </a:cubicBezTo>
                  <a:lnTo>
                    <a:pt x="394" y="1437"/>
                  </a:lnTo>
                  <a:lnTo>
                    <a:pt x="1368" y="487"/>
                  </a:lnTo>
                  <a:lnTo>
                    <a:pt x="2225" y="1437"/>
                  </a:lnTo>
                  <a:lnTo>
                    <a:pt x="2526" y="1437"/>
                  </a:lnTo>
                  <a:cubicBezTo>
                    <a:pt x="2619" y="1344"/>
                    <a:pt x="2619" y="1159"/>
                    <a:pt x="2526" y="1159"/>
                  </a:cubicBezTo>
                  <a:lnTo>
                    <a:pt x="14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82"/>
            <p:cNvSpPr/>
            <p:nvPr/>
          </p:nvSpPr>
          <p:spPr>
            <a:xfrm>
              <a:off x="8523762" y="4622121"/>
              <a:ext cx="55233" cy="91486"/>
            </a:xfrm>
            <a:custGeom>
              <a:rect b="b" l="l" r="r" t="t"/>
              <a:pathLst>
                <a:path extrusionOk="0" h="2574" w="1554">
                  <a:moveTo>
                    <a:pt x="256" y="1"/>
                  </a:moveTo>
                  <a:cubicBezTo>
                    <a:pt x="209" y="1"/>
                    <a:pt x="163" y="24"/>
                    <a:pt x="117" y="70"/>
                  </a:cubicBezTo>
                  <a:cubicBezTo>
                    <a:pt x="1" y="163"/>
                    <a:pt x="1" y="256"/>
                    <a:pt x="117" y="348"/>
                  </a:cubicBezTo>
                  <a:lnTo>
                    <a:pt x="1067" y="1322"/>
                  </a:lnTo>
                  <a:lnTo>
                    <a:pt x="117" y="2295"/>
                  </a:lnTo>
                  <a:cubicBezTo>
                    <a:pt x="1" y="2295"/>
                    <a:pt x="1" y="2295"/>
                    <a:pt x="1" y="2388"/>
                  </a:cubicBezTo>
                  <a:cubicBezTo>
                    <a:pt x="1" y="2480"/>
                    <a:pt x="117" y="2573"/>
                    <a:pt x="209" y="2573"/>
                  </a:cubicBezTo>
                  <a:lnTo>
                    <a:pt x="395" y="2573"/>
                  </a:lnTo>
                  <a:lnTo>
                    <a:pt x="1461" y="1414"/>
                  </a:lnTo>
                  <a:cubicBezTo>
                    <a:pt x="1553" y="1414"/>
                    <a:pt x="1553" y="1229"/>
                    <a:pt x="1461" y="1136"/>
                  </a:cubicBezTo>
                  <a:lnTo>
                    <a:pt x="395" y="70"/>
                  </a:lnTo>
                  <a:cubicBezTo>
                    <a:pt x="348" y="24"/>
                    <a:pt x="302" y="1"/>
                    <a:pt x="2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82"/>
            <p:cNvSpPr/>
            <p:nvPr/>
          </p:nvSpPr>
          <p:spPr>
            <a:xfrm>
              <a:off x="8187699" y="4330523"/>
              <a:ext cx="274317" cy="218338"/>
            </a:xfrm>
            <a:custGeom>
              <a:rect b="b" l="l" r="r" t="t"/>
              <a:pathLst>
                <a:path extrusionOk="0" h="6143" w="7718">
                  <a:moveTo>
                    <a:pt x="209" y="1"/>
                  </a:moveTo>
                  <a:cubicBezTo>
                    <a:pt x="145" y="1"/>
                    <a:pt x="93" y="24"/>
                    <a:pt x="93" y="70"/>
                  </a:cubicBezTo>
                  <a:cubicBezTo>
                    <a:pt x="0" y="163"/>
                    <a:pt x="0" y="256"/>
                    <a:pt x="93" y="348"/>
                  </a:cubicBezTo>
                  <a:lnTo>
                    <a:pt x="3291" y="3639"/>
                  </a:lnTo>
                  <a:cubicBezTo>
                    <a:pt x="3337" y="3686"/>
                    <a:pt x="3407" y="3709"/>
                    <a:pt x="3465" y="3709"/>
                  </a:cubicBezTo>
                  <a:cubicBezTo>
                    <a:pt x="3523" y="3709"/>
                    <a:pt x="3569" y="3686"/>
                    <a:pt x="3569" y="3639"/>
                  </a:cubicBezTo>
                  <a:lnTo>
                    <a:pt x="4241" y="2967"/>
                  </a:lnTo>
                  <a:lnTo>
                    <a:pt x="7347" y="6049"/>
                  </a:lnTo>
                  <a:cubicBezTo>
                    <a:pt x="7439" y="6142"/>
                    <a:pt x="7439" y="6142"/>
                    <a:pt x="7532" y="6142"/>
                  </a:cubicBezTo>
                  <a:cubicBezTo>
                    <a:pt x="7532" y="6142"/>
                    <a:pt x="7625" y="6142"/>
                    <a:pt x="7625" y="6049"/>
                  </a:cubicBezTo>
                  <a:cubicBezTo>
                    <a:pt x="7718" y="5957"/>
                    <a:pt x="7718" y="5864"/>
                    <a:pt x="7625" y="5771"/>
                  </a:cubicBezTo>
                  <a:lnTo>
                    <a:pt x="4450" y="2573"/>
                  </a:lnTo>
                  <a:cubicBezTo>
                    <a:pt x="4403" y="2527"/>
                    <a:pt x="4351" y="2504"/>
                    <a:pt x="4299" y="2504"/>
                  </a:cubicBezTo>
                  <a:cubicBezTo>
                    <a:pt x="4247" y="2504"/>
                    <a:pt x="4195" y="2527"/>
                    <a:pt x="4149" y="2573"/>
                  </a:cubicBezTo>
                  <a:lnTo>
                    <a:pt x="3476" y="3153"/>
                  </a:lnTo>
                  <a:lnTo>
                    <a:pt x="394" y="70"/>
                  </a:lnTo>
                  <a:cubicBezTo>
                    <a:pt x="348" y="24"/>
                    <a:pt x="27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82"/>
            <p:cNvSpPr/>
            <p:nvPr/>
          </p:nvSpPr>
          <p:spPr>
            <a:xfrm>
              <a:off x="8387026" y="4473870"/>
              <a:ext cx="74995" cy="74995"/>
            </a:xfrm>
            <a:custGeom>
              <a:rect b="b" l="l" r="r" t="t"/>
              <a:pathLst>
                <a:path extrusionOk="0" h="2110" w="2110">
                  <a:moveTo>
                    <a:pt x="1924" y="0"/>
                  </a:moveTo>
                  <a:cubicBezTo>
                    <a:pt x="1831" y="0"/>
                    <a:pt x="1739" y="93"/>
                    <a:pt x="1739" y="186"/>
                  </a:cubicBezTo>
                  <a:lnTo>
                    <a:pt x="1739" y="1738"/>
                  </a:lnTo>
                  <a:lnTo>
                    <a:pt x="186" y="1738"/>
                  </a:lnTo>
                  <a:cubicBezTo>
                    <a:pt x="93" y="1738"/>
                    <a:pt x="1" y="1738"/>
                    <a:pt x="1" y="1924"/>
                  </a:cubicBezTo>
                  <a:cubicBezTo>
                    <a:pt x="1" y="2016"/>
                    <a:pt x="93" y="2109"/>
                    <a:pt x="186" y="2109"/>
                  </a:cubicBezTo>
                  <a:lnTo>
                    <a:pt x="1924" y="2109"/>
                  </a:lnTo>
                  <a:cubicBezTo>
                    <a:pt x="2017" y="2109"/>
                    <a:pt x="2110" y="2016"/>
                    <a:pt x="2110" y="1924"/>
                  </a:cubicBezTo>
                  <a:lnTo>
                    <a:pt x="2110" y="186"/>
                  </a:lnTo>
                  <a:cubicBezTo>
                    <a:pt x="2110" y="93"/>
                    <a:pt x="2017" y="0"/>
                    <a:pt x="192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7" name="Google Shape;2387;p82"/>
          <p:cNvGrpSpPr/>
          <p:nvPr/>
        </p:nvGrpSpPr>
        <p:grpSpPr>
          <a:xfrm>
            <a:off x="6413797" y="3834480"/>
            <a:ext cx="385572" cy="333075"/>
            <a:chOff x="6999873" y="4240741"/>
            <a:chExt cx="508267" cy="439066"/>
          </a:xfrm>
        </p:grpSpPr>
        <p:sp>
          <p:nvSpPr>
            <p:cNvPr id="2388" name="Google Shape;2388;p82"/>
            <p:cNvSpPr/>
            <p:nvPr/>
          </p:nvSpPr>
          <p:spPr>
            <a:xfrm>
              <a:off x="6999873" y="4552101"/>
              <a:ext cx="99697" cy="99732"/>
            </a:xfrm>
            <a:custGeom>
              <a:rect b="b" l="l" r="r" t="t"/>
              <a:pathLst>
                <a:path extrusionOk="0" h="2806" w="2805">
                  <a:moveTo>
                    <a:pt x="1461" y="488"/>
                  </a:moveTo>
                  <a:cubicBezTo>
                    <a:pt x="1947" y="488"/>
                    <a:pt x="2434" y="882"/>
                    <a:pt x="2434" y="1461"/>
                  </a:cubicBezTo>
                  <a:cubicBezTo>
                    <a:pt x="2434" y="1948"/>
                    <a:pt x="1947" y="2318"/>
                    <a:pt x="1461" y="2318"/>
                  </a:cubicBezTo>
                  <a:cubicBezTo>
                    <a:pt x="881" y="2318"/>
                    <a:pt x="487" y="1948"/>
                    <a:pt x="487" y="1461"/>
                  </a:cubicBezTo>
                  <a:cubicBezTo>
                    <a:pt x="487" y="882"/>
                    <a:pt x="881" y="488"/>
                    <a:pt x="1461" y="488"/>
                  </a:cubicBezTo>
                  <a:close/>
                  <a:moveTo>
                    <a:pt x="1461" y="1"/>
                  </a:moveTo>
                  <a:cubicBezTo>
                    <a:pt x="696" y="1"/>
                    <a:pt x="1" y="696"/>
                    <a:pt x="1" y="1461"/>
                  </a:cubicBezTo>
                  <a:cubicBezTo>
                    <a:pt x="1" y="2133"/>
                    <a:pt x="696" y="2805"/>
                    <a:pt x="1461" y="2805"/>
                  </a:cubicBezTo>
                  <a:cubicBezTo>
                    <a:pt x="2133" y="2805"/>
                    <a:pt x="2805" y="2133"/>
                    <a:pt x="2805" y="1461"/>
                  </a:cubicBezTo>
                  <a:cubicBezTo>
                    <a:pt x="2805" y="696"/>
                    <a:pt x="2133" y="1"/>
                    <a:pt x="14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82"/>
            <p:cNvSpPr/>
            <p:nvPr/>
          </p:nvSpPr>
          <p:spPr>
            <a:xfrm>
              <a:off x="7302170" y="4511972"/>
              <a:ext cx="34654" cy="27012"/>
            </a:xfrm>
            <a:custGeom>
              <a:rect b="b" l="l" r="r" t="t"/>
              <a:pathLst>
                <a:path extrusionOk="0" h="760" w="975">
                  <a:moveTo>
                    <a:pt x="722" y="0"/>
                  </a:moveTo>
                  <a:cubicBezTo>
                    <a:pt x="673" y="0"/>
                    <a:pt x="627" y="29"/>
                    <a:pt x="580" y="87"/>
                  </a:cubicBezTo>
                  <a:cubicBezTo>
                    <a:pt x="395" y="180"/>
                    <a:pt x="302" y="272"/>
                    <a:pt x="94" y="365"/>
                  </a:cubicBezTo>
                  <a:cubicBezTo>
                    <a:pt x="94" y="458"/>
                    <a:pt x="1" y="458"/>
                    <a:pt x="1" y="550"/>
                  </a:cubicBezTo>
                  <a:cubicBezTo>
                    <a:pt x="1" y="666"/>
                    <a:pt x="94" y="759"/>
                    <a:pt x="186" y="759"/>
                  </a:cubicBezTo>
                  <a:lnTo>
                    <a:pt x="395" y="759"/>
                  </a:lnTo>
                  <a:cubicBezTo>
                    <a:pt x="488" y="550"/>
                    <a:pt x="673" y="458"/>
                    <a:pt x="882" y="365"/>
                  </a:cubicBezTo>
                  <a:cubicBezTo>
                    <a:pt x="882" y="272"/>
                    <a:pt x="974" y="180"/>
                    <a:pt x="882" y="87"/>
                  </a:cubicBezTo>
                  <a:cubicBezTo>
                    <a:pt x="824" y="29"/>
                    <a:pt x="771" y="0"/>
                    <a:pt x="7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82"/>
            <p:cNvSpPr/>
            <p:nvPr/>
          </p:nvSpPr>
          <p:spPr>
            <a:xfrm>
              <a:off x="7082263" y="4578758"/>
              <a:ext cx="120276" cy="28576"/>
            </a:xfrm>
            <a:custGeom>
              <a:rect b="b" l="l" r="r" t="t"/>
              <a:pathLst>
                <a:path extrusionOk="0" h="804" w="3384">
                  <a:moveTo>
                    <a:pt x="3277" y="0"/>
                  </a:moveTo>
                  <a:cubicBezTo>
                    <a:pt x="3253" y="0"/>
                    <a:pt x="3225" y="12"/>
                    <a:pt x="3198" y="39"/>
                  </a:cubicBezTo>
                  <a:cubicBezTo>
                    <a:pt x="2225" y="224"/>
                    <a:pt x="1275" y="410"/>
                    <a:pt x="301" y="410"/>
                  </a:cubicBezTo>
                  <a:cubicBezTo>
                    <a:pt x="116" y="410"/>
                    <a:pt x="0" y="525"/>
                    <a:pt x="0" y="618"/>
                  </a:cubicBezTo>
                  <a:cubicBezTo>
                    <a:pt x="116" y="711"/>
                    <a:pt x="116" y="804"/>
                    <a:pt x="301" y="804"/>
                  </a:cubicBezTo>
                  <a:cubicBezTo>
                    <a:pt x="1275" y="804"/>
                    <a:pt x="2318" y="618"/>
                    <a:pt x="3291" y="410"/>
                  </a:cubicBezTo>
                  <a:cubicBezTo>
                    <a:pt x="3384" y="317"/>
                    <a:pt x="3384" y="224"/>
                    <a:pt x="3384" y="132"/>
                  </a:cubicBezTo>
                  <a:cubicBezTo>
                    <a:pt x="3384" y="66"/>
                    <a:pt x="3337" y="0"/>
                    <a:pt x="327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82"/>
            <p:cNvSpPr/>
            <p:nvPr/>
          </p:nvSpPr>
          <p:spPr>
            <a:xfrm>
              <a:off x="7240396" y="4550785"/>
              <a:ext cx="34654" cy="26088"/>
            </a:xfrm>
            <a:custGeom>
              <a:rect b="b" l="l" r="r" t="t"/>
              <a:pathLst>
                <a:path extrusionOk="0" h="734" w="975">
                  <a:moveTo>
                    <a:pt x="757" y="0"/>
                  </a:moveTo>
                  <a:cubicBezTo>
                    <a:pt x="728" y="0"/>
                    <a:pt x="699" y="11"/>
                    <a:pt x="673" y="38"/>
                  </a:cubicBezTo>
                  <a:cubicBezTo>
                    <a:pt x="487" y="154"/>
                    <a:pt x="302" y="246"/>
                    <a:pt x="93" y="246"/>
                  </a:cubicBezTo>
                  <a:cubicBezTo>
                    <a:pt x="1" y="339"/>
                    <a:pt x="1" y="432"/>
                    <a:pt x="1" y="432"/>
                  </a:cubicBezTo>
                  <a:cubicBezTo>
                    <a:pt x="1" y="617"/>
                    <a:pt x="93" y="733"/>
                    <a:pt x="186" y="733"/>
                  </a:cubicBezTo>
                  <a:cubicBezTo>
                    <a:pt x="186" y="733"/>
                    <a:pt x="186" y="617"/>
                    <a:pt x="302" y="617"/>
                  </a:cubicBezTo>
                  <a:cubicBezTo>
                    <a:pt x="487" y="617"/>
                    <a:pt x="673" y="525"/>
                    <a:pt x="881" y="432"/>
                  </a:cubicBezTo>
                  <a:cubicBezTo>
                    <a:pt x="974" y="339"/>
                    <a:pt x="974" y="246"/>
                    <a:pt x="974" y="154"/>
                  </a:cubicBezTo>
                  <a:cubicBezTo>
                    <a:pt x="908" y="71"/>
                    <a:pt x="830" y="0"/>
                    <a:pt x="7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82"/>
            <p:cNvSpPr/>
            <p:nvPr/>
          </p:nvSpPr>
          <p:spPr>
            <a:xfrm>
              <a:off x="7357369" y="4250622"/>
              <a:ext cx="99697" cy="239734"/>
            </a:xfrm>
            <a:custGeom>
              <a:rect b="b" l="l" r="r" t="t"/>
              <a:pathLst>
                <a:path extrusionOk="0" h="6745" w="2805">
                  <a:moveTo>
                    <a:pt x="2225" y="1"/>
                  </a:moveTo>
                  <a:cubicBezTo>
                    <a:pt x="2318" y="1"/>
                    <a:pt x="2411" y="3570"/>
                    <a:pt x="1" y="6374"/>
                  </a:cubicBezTo>
                  <a:lnTo>
                    <a:pt x="1" y="6559"/>
                  </a:lnTo>
                  <a:cubicBezTo>
                    <a:pt x="1" y="6652"/>
                    <a:pt x="93" y="6745"/>
                    <a:pt x="186" y="6745"/>
                  </a:cubicBezTo>
                  <a:lnTo>
                    <a:pt x="279" y="6652"/>
                  </a:lnTo>
                  <a:cubicBezTo>
                    <a:pt x="2805" y="3755"/>
                    <a:pt x="2689" y="1"/>
                    <a:pt x="26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82"/>
            <p:cNvSpPr/>
            <p:nvPr/>
          </p:nvSpPr>
          <p:spPr>
            <a:xfrm>
              <a:off x="7377949" y="4240741"/>
              <a:ext cx="130192" cy="74995"/>
            </a:xfrm>
            <a:custGeom>
              <a:rect b="b" l="l" r="r" t="t"/>
              <a:pathLst>
                <a:path extrusionOk="0" h="2110" w="3663">
                  <a:moveTo>
                    <a:pt x="1878" y="1"/>
                  </a:moveTo>
                  <a:cubicBezTo>
                    <a:pt x="1832" y="1"/>
                    <a:pt x="1785" y="24"/>
                    <a:pt x="1739" y="70"/>
                  </a:cubicBezTo>
                  <a:lnTo>
                    <a:pt x="94" y="1623"/>
                  </a:lnTo>
                  <a:cubicBezTo>
                    <a:pt x="1" y="1716"/>
                    <a:pt x="1" y="1808"/>
                    <a:pt x="94" y="1924"/>
                  </a:cubicBezTo>
                  <a:cubicBezTo>
                    <a:pt x="94" y="1971"/>
                    <a:pt x="140" y="1994"/>
                    <a:pt x="198" y="1994"/>
                  </a:cubicBezTo>
                  <a:cubicBezTo>
                    <a:pt x="256" y="1994"/>
                    <a:pt x="325" y="1971"/>
                    <a:pt x="372" y="1924"/>
                  </a:cubicBezTo>
                  <a:lnTo>
                    <a:pt x="1832" y="557"/>
                  </a:lnTo>
                  <a:lnTo>
                    <a:pt x="3269" y="2017"/>
                  </a:lnTo>
                  <a:cubicBezTo>
                    <a:pt x="3269" y="2110"/>
                    <a:pt x="3385" y="2110"/>
                    <a:pt x="3477" y="2110"/>
                  </a:cubicBezTo>
                  <a:lnTo>
                    <a:pt x="3570" y="2110"/>
                  </a:lnTo>
                  <a:cubicBezTo>
                    <a:pt x="3663" y="2017"/>
                    <a:pt x="3663" y="1808"/>
                    <a:pt x="3570" y="1808"/>
                  </a:cubicBezTo>
                  <a:lnTo>
                    <a:pt x="2017" y="70"/>
                  </a:lnTo>
                  <a:cubicBezTo>
                    <a:pt x="1971" y="24"/>
                    <a:pt x="1925" y="1"/>
                    <a:pt x="18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82"/>
            <p:cNvSpPr/>
            <p:nvPr/>
          </p:nvSpPr>
          <p:spPr>
            <a:xfrm>
              <a:off x="7219816" y="4361019"/>
              <a:ext cx="65114" cy="64261"/>
            </a:xfrm>
            <a:custGeom>
              <a:rect b="b" l="l" r="r" t="t"/>
              <a:pathLst>
                <a:path extrusionOk="0" h="1808" w="1832">
                  <a:moveTo>
                    <a:pt x="1599" y="0"/>
                  </a:moveTo>
                  <a:cubicBezTo>
                    <a:pt x="1553" y="0"/>
                    <a:pt x="1507" y="23"/>
                    <a:pt x="1460" y="70"/>
                  </a:cubicBezTo>
                  <a:lnTo>
                    <a:pt x="0" y="1530"/>
                  </a:lnTo>
                  <a:lnTo>
                    <a:pt x="0" y="1622"/>
                  </a:lnTo>
                  <a:cubicBezTo>
                    <a:pt x="0" y="1808"/>
                    <a:pt x="0" y="1808"/>
                    <a:pt x="186" y="1808"/>
                  </a:cubicBezTo>
                  <a:lnTo>
                    <a:pt x="302" y="1808"/>
                  </a:lnTo>
                  <a:lnTo>
                    <a:pt x="1738" y="371"/>
                  </a:lnTo>
                  <a:cubicBezTo>
                    <a:pt x="1831" y="278"/>
                    <a:pt x="1831" y="162"/>
                    <a:pt x="1738" y="70"/>
                  </a:cubicBezTo>
                  <a:cubicBezTo>
                    <a:pt x="1692" y="23"/>
                    <a:pt x="1646" y="0"/>
                    <a:pt x="15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82"/>
            <p:cNvSpPr/>
            <p:nvPr/>
          </p:nvSpPr>
          <p:spPr>
            <a:xfrm>
              <a:off x="7216510" y="4361019"/>
              <a:ext cx="68419" cy="64261"/>
            </a:xfrm>
            <a:custGeom>
              <a:rect b="b" l="l" r="r" t="t"/>
              <a:pathLst>
                <a:path extrusionOk="0" h="1808" w="1925">
                  <a:moveTo>
                    <a:pt x="235" y="0"/>
                  </a:moveTo>
                  <a:cubicBezTo>
                    <a:pt x="186" y="0"/>
                    <a:pt x="140" y="23"/>
                    <a:pt x="93" y="70"/>
                  </a:cubicBezTo>
                  <a:cubicBezTo>
                    <a:pt x="1" y="162"/>
                    <a:pt x="1" y="278"/>
                    <a:pt x="93" y="371"/>
                  </a:cubicBezTo>
                  <a:lnTo>
                    <a:pt x="1553" y="1808"/>
                  </a:lnTo>
                  <a:lnTo>
                    <a:pt x="1831" y="1808"/>
                  </a:lnTo>
                  <a:cubicBezTo>
                    <a:pt x="1924" y="1715"/>
                    <a:pt x="1924" y="1622"/>
                    <a:pt x="1831" y="1530"/>
                  </a:cubicBezTo>
                  <a:lnTo>
                    <a:pt x="395" y="70"/>
                  </a:lnTo>
                  <a:cubicBezTo>
                    <a:pt x="337" y="23"/>
                    <a:pt x="285"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82"/>
            <p:cNvSpPr/>
            <p:nvPr/>
          </p:nvSpPr>
          <p:spPr>
            <a:xfrm>
              <a:off x="7257705" y="4614906"/>
              <a:ext cx="65114" cy="64901"/>
            </a:xfrm>
            <a:custGeom>
              <a:rect b="b" l="l" r="r" t="t"/>
              <a:pathLst>
                <a:path extrusionOk="0" h="1826" w="1832">
                  <a:moveTo>
                    <a:pt x="1631" y="1"/>
                  </a:moveTo>
                  <a:cubicBezTo>
                    <a:pt x="1571" y="1"/>
                    <a:pt x="1495" y="30"/>
                    <a:pt x="1437" y="88"/>
                  </a:cubicBezTo>
                  <a:lnTo>
                    <a:pt x="93" y="1525"/>
                  </a:lnTo>
                  <a:cubicBezTo>
                    <a:pt x="0" y="1525"/>
                    <a:pt x="0" y="1617"/>
                    <a:pt x="0" y="1617"/>
                  </a:cubicBezTo>
                  <a:cubicBezTo>
                    <a:pt x="0" y="1826"/>
                    <a:pt x="93" y="1826"/>
                    <a:pt x="186" y="1826"/>
                  </a:cubicBezTo>
                  <a:lnTo>
                    <a:pt x="394" y="1826"/>
                  </a:lnTo>
                  <a:lnTo>
                    <a:pt x="1739" y="366"/>
                  </a:lnTo>
                  <a:cubicBezTo>
                    <a:pt x="1831" y="273"/>
                    <a:pt x="1831" y="181"/>
                    <a:pt x="1739" y="88"/>
                  </a:cubicBezTo>
                  <a:cubicBezTo>
                    <a:pt x="1739" y="30"/>
                    <a:pt x="1692" y="1"/>
                    <a:pt x="16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82"/>
            <p:cNvSpPr/>
            <p:nvPr/>
          </p:nvSpPr>
          <p:spPr>
            <a:xfrm>
              <a:off x="7257705" y="4614906"/>
              <a:ext cx="65114" cy="64901"/>
            </a:xfrm>
            <a:custGeom>
              <a:rect b="b" l="l" r="r" t="t"/>
              <a:pathLst>
                <a:path extrusionOk="0" h="1826" w="1832">
                  <a:moveTo>
                    <a:pt x="235" y="1"/>
                  </a:moveTo>
                  <a:cubicBezTo>
                    <a:pt x="186" y="1"/>
                    <a:pt x="139" y="30"/>
                    <a:pt x="93" y="88"/>
                  </a:cubicBezTo>
                  <a:cubicBezTo>
                    <a:pt x="0" y="181"/>
                    <a:pt x="0" y="273"/>
                    <a:pt x="93" y="366"/>
                  </a:cubicBezTo>
                  <a:lnTo>
                    <a:pt x="1437" y="1826"/>
                  </a:lnTo>
                  <a:lnTo>
                    <a:pt x="1739" y="1826"/>
                  </a:lnTo>
                  <a:cubicBezTo>
                    <a:pt x="1831" y="1710"/>
                    <a:pt x="1831" y="1617"/>
                    <a:pt x="1739" y="1525"/>
                  </a:cubicBezTo>
                  <a:lnTo>
                    <a:pt x="394" y="88"/>
                  </a:lnTo>
                  <a:cubicBezTo>
                    <a:pt x="336" y="30"/>
                    <a:pt x="284"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82"/>
            <p:cNvSpPr/>
            <p:nvPr/>
          </p:nvSpPr>
          <p:spPr>
            <a:xfrm>
              <a:off x="7069076" y="4306034"/>
              <a:ext cx="68384" cy="64901"/>
            </a:xfrm>
            <a:custGeom>
              <a:rect b="b" l="l" r="r" t="t"/>
              <a:pathLst>
                <a:path extrusionOk="0" h="1826" w="1924">
                  <a:moveTo>
                    <a:pt x="1689" y="0"/>
                  </a:moveTo>
                  <a:cubicBezTo>
                    <a:pt x="1640" y="0"/>
                    <a:pt x="1588" y="29"/>
                    <a:pt x="1530" y="87"/>
                  </a:cubicBezTo>
                  <a:lnTo>
                    <a:pt x="93" y="1431"/>
                  </a:lnTo>
                  <a:cubicBezTo>
                    <a:pt x="93" y="1524"/>
                    <a:pt x="0" y="1524"/>
                    <a:pt x="0" y="1617"/>
                  </a:cubicBezTo>
                  <a:cubicBezTo>
                    <a:pt x="0" y="1709"/>
                    <a:pt x="93" y="1825"/>
                    <a:pt x="186" y="1825"/>
                  </a:cubicBezTo>
                  <a:cubicBezTo>
                    <a:pt x="278" y="1825"/>
                    <a:pt x="371" y="1825"/>
                    <a:pt x="371" y="1709"/>
                  </a:cubicBezTo>
                  <a:lnTo>
                    <a:pt x="1831" y="365"/>
                  </a:lnTo>
                  <a:cubicBezTo>
                    <a:pt x="1924" y="273"/>
                    <a:pt x="1924" y="87"/>
                    <a:pt x="1831" y="87"/>
                  </a:cubicBezTo>
                  <a:cubicBezTo>
                    <a:pt x="1785" y="29"/>
                    <a:pt x="1738" y="0"/>
                    <a:pt x="1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82"/>
            <p:cNvSpPr/>
            <p:nvPr/>
          </p:nvSpPr>
          <p:spPr>
            <a:xfrm>
              <a:off x="7069076" y="4306034"/>
              <a:ext cx="68384" cy="64901"/>
            </a:xfrm>
            <a:custGeom>
              <a:rect b="b" l="l" r="r" t="t"/>
              <a:pathLst>
                <a:path extrusionOk="0" h="1826" w="1924">
                  <a:moveTo>
                    <a:pt x="232" y="0"/>
                  </a:moveTo>
                  <a:cubicBezTo>
                    <a:pt x="186" y="0"/>
                    <a:pt x="139" y="29"/>
                    <a:pt x="93" y="87"/>
                  </a:cubicBezTo>
                  <a:cubicBezTo>
                    <a:pt x="0" y="87"/>
                    <a:pt x="0" y="273"/>
                    <a:pt x="93" y="365"/>
                  </a:cubicBezTo>
                  <a:lnTo>
                    <a:pt x="1530" y="1709"/>
                  </a:lnTo>
                  <a:cubicBezTo>
                    <a:pt x="1530" y="1825"/>
                    <a:pt x="1646" y="1825"/>
                    <a:pt x="1646" y="1825"/>
                  </a:cubicBezTo>
                  <a:cubicBezTo>
                    <a:pt x="1738" y="1825"/>
                    <a:pt x="1738" y="1825"/>
                    <a:pt x="1831" y="1709"/>
                  </a:cubicBezTo>
                  <a:cubicBezTo>
                    <a:pt x="1924" y="1709"/>
                    <a:pt x="1924" y="1524"/>
                    <a:pt x="1831" y="1431"/>
                  </a:cubicBezTo>
                  <a:lnTo>
                    <a:pt x="371" y="87"/>
                  </a:lnTo>
                  <a:cubicBezTo>
                    <a:pt x="325" y="29"/>
                    <a:pt x="278" y="0"/>
                    <a:pt x="2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82"/>
            <p:cNvSpPr/>
            <p:nvPr/>
          </p:nvSpPr>
          <p:spPr>
            <a:xfrm>
              <a:off x="7387865" y="4515029"/>
              <a:ext cx="79082" cy="78300"/>
            </a:xfrm>
            <a:custGeom>
              <a:rect b="b" l="l" r="r" t="t"/>
              <a:pathLst>
                <a:path extrusionOk="0" h="2203" w="2225">
                  <a:moveTo>
                    <a:pt x="1159" y="372"/>
                  </a:moveTo>
                  <a:cubicBezTo>
                    <a:pt x="1553" y="372"/>
                    <a:pt x="1831" y="766"/>
                    <a:pt x="1831" y="1160"/>
                  </a:cubicBezTo>
                  <a:cubicBezTo>
                    <a:pt x="1831" y="1531"/>
                    <a:pt x="1553" y="1832"/>
                    <a:pt x="1159" y="1832"/>
                  </a:cubicBezTo>
                  <a:cubicBezTo>
                    <a:pt x="788" y="1832"/>
                    <a:pt x="394" y="1531"/>
                    <a:pt x="394" y="1160"/>
                  </a:cubicBezTo>
                  <a:cubicBezTo>
                    <a:pt x="394" y="766"/>
                    <a:pt x="788" y="372"/>
                    <a:pt x="1159" y="372"/>
                  </a:cubicBezTo>
                  <a:close/>
                  <a:moveTo>
                    <a:pt x="1159" y="1"/>
                  </a:moveTo>
                  <a:cubicBezTo>
                    <a:pt x="487" y="1"/>
                    <a:pt x="0" y="464"/>
                    <a:pt x="0" y="1160"/>
                  </a:cubicBezTo>
                  <a:cubicBezTo>
                    <a:pt x="0" y="1739"/>
                    <a:pt x="487" y="2203"/>
                    <a:pt x="1159" y="2203"/>
                  </a:cubicBezTo>
                  <a:cubicBezTo>
                    <a:pt x="1738" y="2203"/>
                    <a:pt x="2225" y="1739"/>
                    <a:pt x="2225" y="1160"/>
                  </a:cubicBezTo>
                  <a:cubicBezTo>
                    <a:pt x="2225" y="464"/>
                    <a:pt x="1738" y="1"/>
                    <a:pt x="1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1" name="Google Shape;2401;p82"/>
          <p:cNvGrpSpPr/>
          <p:nvPr/>
        </p:nvGrpSpPr>
        <p:grpSpPr>
          <a:xfrm>
            <a:off x="5661442" y="3809917"/>
            <a:ext cx="265608" cy="383280"/>
            <a:chOff x="6008106" y="4208361"/>
            <a:chExt cx="350129" cy="505247"/>
          </a:xfrm>
        </p:grpSpPr>
        <p:sp>
          <p:nvSpPr>
            <p:cNvPr id="2402" name="Google Shape;2402;p82"/>
            <p:cNvSpPr/>
            <p:nvPr/>
          </p:nvSpPr>
          <p:spPr>
            <a:xfrm>
              <a:off x="6049300" y="4248169"/>
              <a:ext cx="31348" cy="29678"/>
            </a:xfrm>
            <a:custGeom>
              <a:rect b="b" l="l" r="r" t="t"/>
              <a:pathLst>
                <a:path extrusionOk="0" h="835" w="882">
                  <a:moveTo>
                    <a:pt x="730" y="0"/>
                  </a:moveTo>
                  <a:cubicBezTo>
                    <a:pt x="678" y="0"/>
                    <a:pt x="626" y="23"/>
                    <a:pt x="580" y="70"/>
                  </a:cubicBezTo>
                  <a:cubicBezTo>
                    <a:pt x="394" y="255"/>
                    <a:pt x="209" y="348"/>
                    <a:pt x="93" y="556"/>
                  </a:cubicBezTo>
                  <a:lnTo>
                    <a:pt x="0" y="649"/>
                  </a:lnTo>
                  <a:cubicBezTo>
                    <a:pt x="0" y="742"/>
                    <a:pt x="93" y="835"/>
                    <a:pt x="302" y="835"/>
                  </a:cubicBezTo>
                  <a:cubicBezTo>
                    <a:pt x="302" y="835"/>
                    <a:pt x="394" y="835"/>
                    <a:pt x="394" y="742"/>
                  </a:cubicBezTo>
                  <a:cubicBezTo>
                    <a:pt x="580" y="649"/>
                    <a:pt x="672" y="556"/>
                    <a:pt x="788" y="348"/>
                  </a:cubicBezTo>
                  <a:cubicBezTo>
                    <a:pt x="881" y="348"/>
                    <a:pt x="881" y="162"/>
                    <a:pt x="881" y="70"/>
                  </a:cubicBezTo>
                  <a:cubicBezTo>
                    <a:pt x="835" y="23"/>
                    <a:pt x="783" y="0"/>
                    <a:pt x="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82"/>
            <p:cNvSpPr/>
            <p:nvPr/>
          </p:nvSpPr>
          <p:spPr>
            <a:xfrm>
              <a:off x="6008106" y="4208361"/>
              <a:ext cx="350129" cy="384961"/>
            </a:xfrm>
            <a:custGeom>
              <a:rect b="b" l="l" r="r" t="t"/>
              <a:pathLst>
                <a:path extrusionOk="0" h="10831" w="9851">
                  <a:moveTo>
                    <a:pt x="4907" y="0"/>
                  </a:moveTo>
                  <a:cubicBezTo>
                    <a:pt x="4725" y="0"/>
                    <a:pt x="4542" y="10"/>
                    <a:pt x="4358" y="31"/>
                  </a:cubicBezTo>
                  <a:cubicBezTo>
                    <a:pt x="3871" y="124"/>
                    <a:pt x="3477" y="216"/>
                    <a:pt x="2990" y="402"/>
                  </a:cubicBezTo>
                  <a:cubicBezTo>
                    <a:pt x="2898" y="402"/>
                    <a:pt x="2898" y="518"/>
                    <a:pt x="2898" y="610"/>
                  </a:cubicBezTo>
                  <a:cubicBezTo>
                    <a:pt x="2990" y="703"/>
                    <a:pt x="3106" y="796"/>
                    <a:pt x="3199" y="796"/>
                  </a:cubicBezTo>
                  <a:cubicBezTo>
                    <a:pt x="3570" y="610"/>
                    <a:pt x="3964" y="518"/>
                    <a:pt x="4358" y="402"/>
                  </a:cubicBezTo>
                  <a:lnTo>
                    <a:pt x="4937" y="402"/>
                  </a:lnTo>
                  <a:cubicBezTo>
                    <a:pt x="7440" y="402"/>
                    <a:pt x="9479" y="2441"/>
                    <a:pt x="9479" y="4944"/>
                  </a:cubicBezTo>
                  <a:cubicBezTo>
                    <a:pt x="9479" y="5917"/>
                    <a:pt x="9085" y="6891"/>
                    <a:pt x="8506" y="7656"/>
                  </a:cubicBezTo>
                  <a:cubicBezTo>
                    <a:pt x="8321" y="7934"/>
                    <a:pt x="8019" y="8235"/>
                    <a:pt x="7834" y="8420"/>
                  </a:cubicBezTo>
                  <a:cubicBezTo>
                    <a:pt x="7347" y="8907"/>
                    <a:pt x="7046" y="9092"/>
                    <a:pt x="7046" y="10251"/>
                  </a:cubicBezTo>
                  <a:lnTo>
                    <a:pt x="7046" y="10460"/>
                  </a:lnTo>
                  <a:lnTo>
                    <a:pt x="2805" y="10460"/>
                  </a:lnTo>
                  <a:cubicBezTo>
                    <a:pt x="2805" y="9301"/>
                    <a:pt x="2527" y="8907"/>
                    <a:pt x="2040" y="8420"/>
                  </a:cubicBezTo>
                  <a:cubicBezTo>
                    <a:pt x="1739" y="8142"/>
                    <a:pt x="1461" y="7841"/>
                    <a:pt x="1252" y="7563"/>
                  </a:cubicBezTo>
                  <a:cubicBezTo>
                    <a:pt x="789" y="6891"/>
                    <a:pt x="487" y="6103"/>
                    <a:pt x="395" y="5245"/>
                  </a:cubicBezTo>
                  <a:lnTo>
                    <a:pt x="1" y="5245"/>
                  </a:lnTo>
                  <a:cubicBezTo>
                    <a:pt x="93" y="6196"/>
                    <a:pt x="395" y="7076"/>
                    <a:pt x="974" y="7841"/>
                  </a:cubicBezTo>
                  <a:cubicBezTo>
                    <a:pt x="1159" y="8142"/>
                    <a:pt x="1461" y="8420"/>
                    <a:pt x="1739" y="8722"/>
                  </a:cubicBezTo>
                  <a:cubicBezTo>
                    <a:pt x="2133" y="9208"/>
                    <a:pt x="2411" y="9394"/>
                    <a:pt x="2411" y="10460"/>
                  </a:cubicBezTo>
                  <a:lnTo>
                    <a:pt x="2411" y="10645"/>
                  </a:lnTo>
                  <a:cubicBezTo>
                    <a:pt x="2411" y="10738"/>
                    <a:pt x="2527" y="10831"/>
                    <a:pt x="2619" y="10831"/>
                  </a:cubicBezTo>
                  <a:lnTo>
                    <a:pt x="7254" y="10831"/>
                  </a:lnTo>
                  <a:cubicBezTo>
                    <a:pt x="7347" y="10831"/>
                    <a:pt x="7440" y="10738"/>
                    <a:pt x="7440" y="10645"/>
                  </a:cubicBezTo>
                  <a:lnTo>
                    <a:pt x="7440" y="10251"/>
                  </a:lnTo>
                  <a:cubicBezTo>
                    <a:pt x="7440" y="9301"/>
                    <a:pt x="7625" y="9092"/>
                    <a:pt x="8019" y="8722"/>
                  </a:cubicBezTo>
                  <a:cubicBezTo>
                    <a:pt x="8321" y="8513"/>
                    <a:pt x="8599" y="8235"/>
                    <a:pt x="8784" y="7934"/>
                  </a:cubicBezTo>
                  <a:cubicBezTo>
                    <a:pt x="9479" y="7076"/>
                    <a:pt x="9850" y="6010"/>
                    <a:pt x="9850" y="4944"/>
                  </a:cubicBezTo>
                  <a:cubicBezTo>
                    <a:pt x="9850" y="4759"/>
                    <a:pt x="9850" y="4573"/>
                    <a:pt x="9757" y="4365"/>
                  </a:cubicBezTo>
                  <a:cubicBezTo>
                    <a:pt x="9498" y="1861"/>
                    <a:pt x="7370" y="0"/>
                    <a:pt x="49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82"/>
            <p:cNvSpPr/>
            <p:nvPr/>
          </p:nvSpPr>
          <p:spPr>
            <a:xfrm>
              <a:off x="6015534" y="4307384"/>
              <a:ext cx="23920" cy="35543"/>
            </a:xfrm>
            <a:custGeom>
              <a:rect b="b" l="l" r="r" t="t"/>
              <a:pathLst>
                <a:path extrusionOk="0" h="1000" w="673">
                  <a:moveTo>
                    <a:pt x="381" y="1"/>
                  </a:moveTo>
                  <a:cubicBezTo>
                    <a:pt x="316" y="1"/>
                    <a:pt x="251" y="77"/>
                    <a:pt x="186" y="142"/>
                  </a:cubicBezTo>
                  <a:cubicBezTo>
                    <a:pt x="186" y="327"/>
                    <a:pt x="93" y="513"/>
                    <a:pt x="0" y="721"/>
                  </a:cubicBezTo>
                  <a:cubicBezTo>
                    <a:pt x="0" y="814"/>
                    <a:pt x="0" y="907"/>
                    <a:pt x="93" y="999"/>
                  </a:cubicBezTo>
                  <a:lnTo>
                    <a:pt x="186" y="999"/>
                  </a:lnTo>
                  <a:cubicBezTo>
                    <a:pt x="278" y="999"/>
                    <a:pt x="371" y="907"/>
                    <a:pt x="371" y="814"/>
                  </a:cubicBezTo>
                  <a:cubicBezTo>
                    <a:pt x="464" y="629"/>
                    <a:pt x="464" y="420"/>
                    <a:pt x="580" y="235"/>
                  </a:cubicBezTo>
                  <a:cubicBezTo>
                    <a:pt x="672" y="142"/>
                    <a:pt x="580" y="49"/>
                    <a:pt x="464" y="49"/>
                  </a:cubicBezTo>
                  <a:cubicBezTo>
                    <a:pt x="436" y="15"/>
                    <a:pt x="408" y="1"/>
                    <a:pt x="3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82"/>
            <p:cNvSpPr/>
            <p:nvPr/>
          </p:nvSpPr>
          <p:spPr>
            <a:xfrm>
              <a:off x="6063305" y="4580109"/>
              <a:ext cx="236429" cy="58538"/>
            </a:xfrm>
            <a:custGeom>
              <a:rect b="b" l="l" r="r" t="t"/>
              <a:pathLst>
                <a:path extrusionOk="0" h="1647" w="6652">
                  <a:moveTo>
                    <a:pt x="5794" y="372"/>
                  </a:moveTo>
                  <a:cubicBezTo>
                    <a:pt x="6072" y="372"/>
                    <a:pt x="6281" y="580"/>
                    <a:pt x="6281" y="858"/>
                  </a:cubicBezTo>
                  <a:cubicBezTo>
                    <a:pt x="6281" y="1067"/>
                    <a:pt x="6072" y="1252"/>
                    <a:pt x="5794" y="1252"/>
                  </a:cubicBezTo>
                  <a:lnTo>
                    <a:pt x="858" y="1252"/>
                  </a:lnTo>
                  <a:cubicBezTo>
                    <a:pt x="672" y="1252"/>
                    <a:pt x="487" y="1067"/>
                    <a:pt x="487" y="766"/>
                  </a:cubicBezTo>
                  <a:cubicBezTo>
                    <a:pt x="487" y="580"/>
                    <a:pt x="672" y="372"/>
                    <a:pt x="858" y="372"/>
                  </a:cubicBezTo>
                  <a:close/>
                  <a:moveTo>
                    <a:pt x="858" y="1"/>
                  </a:moveTo>
                  <a:cubicBezTo>
                    <a:pt x="394" y="1"/>
                    <a:pt x="0" y="372"/>
                    <a:pt x="0" y="858"/>
                  </a:cubicBezTo>
                  <a:cubicBezTo>
                    <a:pt x="0" y="1252"/>
                    <a:pt x="394" y="1646"/>
                    <a:pt x="858" y="1646"/>
                  </a:cubicBezTo>
                  <a:lnTo>
                    <a:pt x="5887" y="1646"/>
                  </a:lnTo>
                  <a:cubicBezTo>
                    <a:pt x="6281" y="1646"/>
                    <a:pt x="6652" y="1252"/>
                    <a:pt x="6652" y="766"/>
                  </a:cubicBezTo>
                  <a:cubicBezTo>
                    <a:pt x="6652" y="279"/>
                    <a:pt x="6281" y="1"/>
                    <a:pt x="57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82"/>
            <p:cNvSpPr/>
            <p:nvPr/>
          </p:nvSpPr>
          <p:spPr>
            <a:xfrm>
              <a:off x="6107769" y="4624609"/>
              <a:ext cx="150771" cy="88998"/>
            </a:xfrm>
            <a:custGeom>
              <a:rect b="b" l="l" r="r" t="t"/>
              <a:pathLst>
                <a:path extrusionOk="0" h="2504" w="4242">
                  <a:moveTo>
                    <a:pt x="3778" y="394"/>
                  </a:moveTo>
                  <a:cubicBezTo>
                    <a:pt x="3778" y="1344"/>
                    <a:pt x="3083" y="2132"/>
                    <a:pt x="2133" y="2132"/>
                  </a:cubicBezTo>
                  <a:cubicBezTo>
                    <a:pt x="1160" y="2132"/>
                    <a:pt x="395" y="1344"/>
                    <a:pt x="395" y="394"/>
                  </a:cubicBezTo>
                  <a:close/>
                  <a:moveTo>
                    <a:pt x="186" y="0"/>
                  </a:moveTo>
                  <a:cubicBezTo>
                    <a:pt x="94" y="0"/>
                    <a:pt x="1" y="93"/>
                    <a:pt x="1" y="186"/>
                  </a:cubicBezTo>
                  <a:lnTo>
                    <a:pt x="1" y="394"/>
                  </a:lnTo>
                  <a:cubicBezTo>
                    <a:pt x="1" y="1553"/>
                    <a:pt x="974" y="2503"/>
                    <a:pt x="2133" y="2503"/>
                  </a:cubicBezTo>
                  <a:cubicBezTo>
                    <a:pt x="3292" y="2503"/>
                    <a:pt x="4242" y="1553"/>
                    <a:pt x="4242" y="394"/>
                  </a:cubicBezTo>
                  <a:lnTo>
                    <a:pt x="4242" y="186"/>
                  </a:lnTo>
                  <a:cubicBezTo>
                    <a:pt x="4242" y="93"/>
                    <a:pt x="4149" y="0"/>
                    <a:pt x="39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82"/>
            <p:cNvSpPr/>
            <p:nvPr/>
          </p:nvSpPr>
          <p:spPr>
            <a:xfrm>
              <a:off x="6066610" y="4267931"/>
              <a:ext cx="233123" cy="229853"/>
            </a:xfrm>
            <a:custGeom>
              <a:rect b="b" l="l" r="r" t="t"/>
              <a:pathLst>
                <a:path extrusionOk="0" h="6467" w="6559">
                  <a:moveTo>
                    <a:pt x="3569" y="371"/>
                  </a:moveTo>
                  <a:lnTo>
                    <a:pt x="3569" y="673"/>
                  </a:lnTo>
                  <a:cubicBezTo>
                    <a:pt x="3569" y="765"/>
                    <a:pt x="3662" y="858"/>
                    <a:pt x="3778" y="858"/>
                  </a:cubicBezTo>
                  <a:cubicBezTo>
                    <a:pt x="4056" y="951"/>
                    <a:pt x="4357" y="1043"/>
                    <a:pt x="4635" y="1252"/>
                  </a:cubicBezTo>
                  <a:lnTo>
                    <a:pt x="4821" y="1252"/>
                  </a:lnTo>
                  <a:lnTo>
                    <a:pt x="5122" y="1043"/>
                  </a:lnTo>
                  <a:lnTo>
                    <a:pt x="5516" y="1345"/>
                  </a:lnTo>
                  <a:lnTo>
                    <a:pt x="5307" y="1623"/>
                  </a:lnTo>
                  <a:cubicBezTo>
                    <a:pt x="5215" y="1739"/>
                    <a:pt x="5215" y="1831"/>
                    <a:pt x="5215" y="1831"/>
                  </a:cubicBezTo>
                  <a:cubicBezTo>
                    <a:pt x="5400" y="2109"/>
                    <a:pt x="5608" y="2411"/>
                    <a:pt x="5608" y="2781"/>
                  </a:cubicBezTo>
                  <a:cubicBezTo>
                    <a:pt x="5608" y="2781"/>
                    <a:pt x="5701" y="2897"/>
                    <a:pt x="5794" y="2897"/>
                  </a:cubicBezTo>
                  <a:lnTo>
                    <a:pt x="6095" y="2990"/>
                  </a:lnTo>
                  <a:lnTo>
                    <a:pt x="6095" y="3477"/>
                  </a:lnTo>
                  <a:lnTo>
                    <a:pt x="5794" y="3477"/>
                  </a:lnTo>
                  <a:cubicBezTo>
                    <a:pt x="5701" y="3477"/>
                    <a:pt x="5608" y="3569"/>
                    <a:pt x="5608" y="3662"/>
                  </a:cubicBezTo>
                  <a:cubicBezTo>
                    <a:pt x="5608" y="3940"/>
                    <a:pt x="5400" y="4241"/>
                    <a:pt x="5215" y="4520"/>
                  </a:cubicBezTo>
                  <a:cubicBezTo>
                    <a:pt x="5215" y="4635"/>
                    <a:pt x="5215" y="4728"/>
                    <a:pt x="5307" y="4821"/>
                  </a:cubicBezTo>
                  <a:lnTo>
                    <a:pt x="5516" y="5006"/>
                  </a:lnTo>
                  <a:lnTo>
                    <a:pt x="5122" y="5400"/>
                  </a:lnTo>
                  <a:lnTo>
                    <a:pt x="4821" y="5215"/>
                  </a:lnTo>
                  <a:cubicBezTo>
                    <a:pt x="4774" y="5157"/>
                    <a:pt x="4728" y="5128"/>
                    <a:pt x="4693" y="5128"/>
                  </a:cubicBezTo>
                  <a:cubicBezTo>
                    <a:pt x="4658" y="5128"/>
                    <a:pt x="4635" y="5157"/>
                    <a:pt x="4635" y="5215"/>
                  </a:cubicBezTo>
                  <a:cubicBezTo>
                    <a:pt x="4357" y="5400"/>
                    <a:pt x="4056" y="5493"/>
                    <a:pt x="3778" y="5586"/>
                  </a:cubicBezTo>
                  <a:cubicBezTo>
                    <a:pt x="3662" y="5586"/>
                    <a:pt x="3569" y="5678"/>
                    <a:pt x="3569" y="5794"/>
                  </a:cubicBezTo>
                  <a:lnTo>
                    <a:pt x="3569" y="6072"/>
                  </a:lnTo>
                  <a:lnTo>
                    <a:pt x="2990" y="6072"/>
                  </a:lnTo>
                  <a:lnTo>
                    <a:pt x="2990" y="5794"/>
                  </a:lnTo>
                  <a:cubicBezTo>
                    <a:pt x="2990" y="5678"/>
                    <a:pt x="2897" y="5586"/>
                    <a:pt x="2804" y="5586"/>
                  </a:cubicBezTo>
                  <a:cubicBezTo>
                    <a:pt x="2503" y="5493"/>
                    <a:pt x="2225" y="5400"/>
                    <a:pt x="1924" y="5215"/>
                  </a:cubicBezTo>
                  <a:cubicBezTo>
                    <a:pt x="1877" y="5157"/>
                    <a:pt x="1831" y="5128"/>
                    <a:pt x="1785" y="5128"/>
                  </a:cubicBezTo>
                  <a:cubicBezTo>
                    <a:pt x="1738" y="5128"/>
                    <a:pt x="1692" y="5157"/>
                    <a:pt x="1646" y="5215"/>
                  </a:cubicBezTo>
                  <a:lnTo>
                    <a:pt x="1460" y="5400"/>
                  </a:lnTo>
                  <a:lnTo>
                    <a:pt x="1066" y="5006"/>
                  </a:lnTo>
                  <a:lnTo>
                    <a:pt x="1252" y="4821"/>
                  </a:lnTo>
                  <a:cubicBezTo>
                    <a:pt x="1344" y="4728"/>
                    <a:pt x="1344" y="4635"/>
                    <a:pt x="1252" y="4520"/>
                  </a:cubicBezTo>
                  <a:cubicBezTo>
                    <a:pt x="1066" y="4241"/>
                    <a:pt x="973" y="3940"/>
                    <a:pt x="881" y="3662"/>
                  </a:cubicBezTo>
                  <a:cubicBezTo>
                    <a:pt x="881" y="3569"/>
                    <a:pt x="881" y="3477"/>
                    <a:pt x="765" y="3477"/>
                  </a:cubicBezTo>
                  <a:lnTo>
                    <a:pt x="394" y="3477"/>
                  </a:lnTo>
                  <a:lnTo>
                    <a:pt x="394" y="2990"/>
                  </a:lnTo>
                  <a:lnTo>
                    <a:pt x="765" y="2897"/>
                  </a:lnTo>
                  <a:cubicBezTo>
                    <a:pt x="881" y="2897"/>
                    <a:pt x="881" y="2781"/>
                    <a:pt x="881" y="2781"/>
                  </a:cubicBezTo>
                  <a:cubicBezTo>
                    <a:pt x="973" y="2411"/>
                    <a:pt x="1066" y="2109"/>
                    <a:pt x="1252" y="1831"/>
                  </a:cubicBezTo>
                  <a:cubicBezTo>
                    <a:pt x="1344" y="1831"/>
                    <a:pt x="1344" y="1739"/>
                    <a:pt x="1252" y="1623"/>
                  </a:cubicBezTo>
                  <a:lnTo>
                    <a:pt x="1066" y="1345"/>
                  </a:lnTo>
                  <a:lnTo>
                    <a:pt x="1460" y="1043"/>
                  </a:lnTo>
                  <a:lnTo>
                    <a:pt x="1646" y="1252"/>
                  </a:lnTo>
                  <a:lnTo>
                    <a:pt x="1924" y="1252"/>
                  </a:lnTo>
                  <a:cubicBezTo>
                    <a:pt x="2225" y="1043"/>
                    <a:pt x="2503" y="951"/>
                    <a:pt x="2804" y="858"/>
                  </a:cubicBezTo>
                  <a:cubicBezTo>
                    <a:pt x="2897" y="858"/>
                    <a:pt x="2990" y="765"/>
                    <a:pt x="2990" y="673"/>
                  </a:cubicBezTo>
                  <a:lnTo>
                    <a:pt x="2990" y="371"/>
                  </a:lnTo>
                  <a:close/>
                  <a:moveTo>
                    <a:pt x="2897" y="0"/>
                  </a:moveTo>
                  <a:cubicBezTo>
                    <a:pt x="2804" y="0"/>
                    <a:pt x="2619" y="93"/>
                    <a:pt x="2619" y="186"/>
                  </a:cubicBezTo>
                  <a:lnTo>
                    <a:pt x="2619" y="464"/>
                  </a:lnTo>
                  <a:cubicBezTo>
                    <a:pt x="2318" y="580"/>
                    <a:pt x="2040" y="673"/>
                    <a:pt x="1831" y="765"/>
                  </a:cubicBezTo>
                  <a:lnTo>
                    <a:pt x="1646" y="673"/>
                  </a:lnTo>
                  <a:cubicBezTo>
                    <a:pt x="1553" y="626"/>
                    <a:pt x="1478" y="603"/>
                    <a:pt x="1414" y="603"/>
                  </a:cubicBezTo>
                  <a:cubicBezTo>
                    <a:pt x="1350" y="603"/>
                    <a:pt x="1298" y="626"/>
                    <a:pt x="1252" y="673"/>
                  </a:cubicBezTo>
                  <a:lnTo>
                    <a:pt x="672" y="1159"/>
                  </a:lnTo>
                  <a:cubicBezTo>
                    <a:pt x="579" y="1252"/>
                    <a:pt x="579" y="1437"/>
                    <a:pt x="672" y="1530"/>
                  </a:cubicBezTo>
                  <a:lnTo>
                    <a:pt x="881" y="1739"/>
                  </a:lnTo>
                  <a:cubicBezTo>
                    <a:pt x="672" y="2017"/>
                    <a:pt x="579" y="2202"/>
                    <a:pt x="579" y="2503"/>
                  </a:cubicBezTo>
                  <a:lnTo>
                    <a:pt x="301" y="2596"/>
                  </a:lnTo>
                  <a:cubicBezTo>
                    <a:pt x="93" y="2596"/>
                    <a:pt x="0" y="2689"/>
                    <a:pt x="0" y="2897"/>
                  </a:cubicBezTo>
                  <a:lnTo>
                    <a:pt x="0" y="3569"/>
                  </a:lnTo>
                  <a:cubicBezTo>
                    <a:pt x="0" y="3755"/>
                    <a:pt x="93" y="3848"/>
                    <a:pt x="301" y="3848"/>
                  </a:cubicBezTo>
                  <a:lnTo>
                    <a:pt x="579" y="3848"/>
                  </a:lnTo>
                  <a:cubicBezTo>
                    <a:pt x="579" y="4149"/>
                    <a:pt x="672" y="4427"/>
                    <a:pt x="881" y="4635"/>
                  </a:cubicBezTo>
                  <a:lnTo>
                    <a:pt x="672" y="4821"/>
                  </a:lnTo>
                  <a:cubicBezTo>
                    <a:pt x="579" y="5006"/>
                    <a:pt x="579" y="5099"/>
                    <a:pt x="672" y="5215"/>
                  </a:cubicBezTo>
                  <a:lnTo>
                    <a:pt x="1252" y="5794"/>
                  </a:lnTo>
                  <a:cubicBezTo>
                    <a:pt x="1298" y="5841"/>
                    <a:pt x="1350" y="5864"/>
                    <a:pt x="1414" y="5864"/>
                  </a:cubicBezTo>
                  <a:cubicBezTo>
                    <a:pt x="1478" y="5864"/>
                    <a:pt x="1553" y="5841"/>
                    <a:pt x="1646" y="5794"/>
                  </a:cubicBezTo>
                  <a:lnTo>
                    <a:pt x="1831" y="5586"/>
                  </a:lnTo>
                  <a:cubicBezTo>
                    <a:pt x="2040" y="5794"/>
                    <a:pt x="2318" y="5887"/>
                    <a:pt x="2619" y="5887"/>
                  </a:cubicBezTo>
                  <a:lnTo>
                    <a:pt x="2619" y="6165"/>
                  </a:lnTo>
                  <a:cubicBezTo>
                    <a:pt x="2619" y="6374"/>
                    <a:pt x="2804" y="6466"/>
                    <a:pt x="2897" y="6466"/>
                  </a:cubicBezTo>
                  <a:lnTo>
                    <a:pt x="3662" y="6466"/>
                  </a:lnTo>
                  <a:cubicBezTo>
                    <a:pt x="3778" y="6466"/>
                    <a:pt x="3870" y="6374"/>
                    <a:pt x="3963" y="6165"/>
                  </a:cubicBezTo>
                  <a:lnTo>
                    <a:pt x="3963" y="5887"/>
                  </a:lnTo>
                  <a:cubicBezTo>
                    <a:pt x="4241" y="5887"/>
                    <a:pt x="4450" y="5794"/>
                    <a:pt x="4728" y="5586"/>
                  </a:cubicBezTo>
                  <a:lnTo>
                    <a:pt x="4936" y="5794"/>
                  </a:lnTo>
                  <a:cubicBezTo>
                    <a:pt x="4983" y="5841"/>
                    <a:pt x="5052" y="5864"/>
                    <a:pt x="5122" y="5864"/>
                  </a:cubicBezTo>
                  <a:cubicBezTo>
                    <a:pt x="5191" y="5864"/>
                    <a:pt x="5261" y="5841"/>
                    <a:pt x="5307" y="5794"/>
                  </a:cubicBezTo>
                  <a:lnTo>
                    <a:pt x="5794" y="5215"/>
                  </a:lnTo>
                  <a:cubicBezTo>
                    <a:pt x="5887" y="5099"/>
                    <a:pt x="5887" y="5006"/>
                    <a:pt x="5887" y="4821"/>
                  </a:cubicBezTo>
                  <a:lnTo>
                    <a:pt x="5701" y="4635"/>
                  </a:lnTo>
                  <a:cubicBezTo>
                    <a:pt x="5794" y="4427"/>
                    <a:pt x="5887" y="4149"/>
                    <a:pt x="5979" y="3848"/>
                  </a:cubicBezTo>
                  <a:lnTo>
                    <a:pt x="6281" y="3848"/>
                  </a:lnTo>
                  <a:cubicBezTo>
                    <a:pt x="6373" y="3848"/>
                    <a:pt x="6559" y="3755"/>
                    <a:pt x="6559" y="3569"/>
                  </a:cubicBezTo>
                  <a:lnTo>
                    <a:pt x="6559" y="2897"/>
                  </a:lnTo>
                  <a:cubicBezTo>
                    <a:pt x="6559" y="2689"/>
                    <a:pt x="6373" y="2596"/>
                    <a:pt x="6281" y="2596"/>
                  </a:cubicBezTo>
                  <a:lnTo>
                    <a:pt x="5979" y="2503"/>
                  </a:lnTo>
                  <a:cubicBezTo>
                    <a:pt x="5887" y="2202"/>
                    <a:pt x="5794" y="2017"/>
                    <a:pt x="5701" y="1739"/>
                  </a:cubicBezTo>
                  <a:lnTo>
                    <a:pt x="5887" y="1530"/>
                  </a:lnTo>
                  <a:cubicBezTo>
                    <a:pt x="5887" y="1437"/>
                    <a:pt x="5887" y="1252"/>
                    <a:pt x="5794" y="1159"/>
                  </a:cubicBezTo>
                  <a:lnTo>
                    <a:pt x="5307" y="673"/>
                  </a:lnTo>
                  <a:cubicBezTo>
                    <a:pt x="5261" y="626"/>
                    <a:pt x="5191" y="603"/>
                    <a:pt x="5122" y="603"/>
                  </a:cubicBezTo>
                  <a:cubicBezTo>
                    <a:pt x="5052" y="603"/>
                    <a:pt x="4983" y="626"/>
                    <a:pt x="4936" y="673"/>
                  </a:cubicBezTo>
                  <a:lnTo>
                    <a:pt x="4728" y="765"/>
                  </a:lnTo>
                  <a:cubicBezTo>
                    <a:pt x="4450" y="673"/>
                    <a:pt x="4241" y="580"/>
                    <a:pt x="3963" y="464"/>
                  </a:cubicBezTo>
                  <a:lnTo>
                    <a:pt x="3963" y="186"/>
                  </a:lnTo>
                  <a:cubicBezTo>
                    <a:pt x="3870" y="93"/>
                    <a:pt x="3778" y="0"/>
                    <a:pt x="36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82"/>
            <p:cNvSpPr/>
            <p:nvPr/>
          </p:nvSpPr>
          <p:spPr>
            <a:xfrm>
              <a:off x="6118503" y="4315702"/>
              <a:ext cx="130157" cy="130192"/>
            </a:xfrm>
            <a:custGeom>
              <a:rect b="b" l="l" r="r" t="t"/>
              <a:pathLst>
                <a:path extrusionOk="0" h="3663" w="3662">
                  <a:moveTo>
                    <a:pt x="1831" y="487"/>
                  </a:moveTo>
                  <a:cubicBezTo>
                    <a:pt x="2596" y="487"/>
                    <a:pt x="3268" y="1067"/>
                    <a:pt x="3268" y="1831"/>
                  </a:cubicBezTo>
                  <a:cubicBezTo>
                    <a:pt x="3268" y="2596"/>
                    <a:pt x="2596" y="3291"/>
                    <a:pt x="1831" y="3291"/>
                  </a:cubicBezTo>
                  <a:cubicBezTo>
                    <a:pt x="1043" y="3291"/>
                    <a:pt x="371" y="2596"/>
                    <a:pt x="371" y="1831"/>
                  </a:cubicBezTo>
                  <a:cubicBezTo>
                    <a:pt x="371" y="1067"/>
                    <a:pt x="1043" y="487"/>
                    <a:pt x="1831" y="487"/>
                  </a:cubicBezTo>
                  <a:close/>
                  <a:moveTo>
                    <a:pt x="1831" y="1"/>
                  </a:moveTo>
                  <a:cubicBezTo>
                    <a:pt x="765" y="1"/>
                    <a:pt x="0" y="858"/>
                    <a:pt x="0" y="1831"/>
                  </a:cubicBezTo>
                  <a:cubicBezTo>
                    <a:pt x="0" y="2897"/>
                    <a:pt x="765" y="3662"/>
                    <a:pt x="1831" y="3662"/>
                  </a:cubicBezTo>
                  <a:cubicBezTo>
                    <a:pt x="2781" y="3662"/>
                    <a:pt x="3662" y="2897"/>
                    <a:pt x="3662" y="1831"/>
                  </a:cubicBezTo>
                  <a:cubicBezTo>
                    <a:pt x="3662" y="858"/>
                    <a:pt x="2781" y="1"/>
                    <a:pt x="18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9" name="Google Shape;2409;p82"/>
          <p:cNvGrpSpPr/>
          <p:nvPr/>
        </p:nvGrpSpPr>
        <p:grpSpPr>
          <a:xfrm>
            <a:off x="4773489" y="3810752"/>
            <a:ext cx="414306" cy="382437"/>
            <a:chOff x="4837590" y="4209463"/>
            <a:chExt cx="546146" cy="504135"/>
          </a:xfrm>
        </p:grpSpPr>
        <p:sp>
          <p:nvSpPr>
            <p:cNvPr id="2410" name="Google Shape;2410;p82"/>
            <p:cNvSpPr/>
            <p:nvPr/>
          </p:nvSpPr>
          <p:spPr>
            <a:xfrm>
              <a:off x="5218971" y="4661112"/>
              <a:ext cx="34654" cy="25306"/>
            </a:xfrm>
            <a:custGeom>
              <a:rect b="b" l="l" r="r" t="t"/>
              <a:pathLst>
                <a:path extrusionOk="0" h="712" w="975">
                  <a:moveTo>
                    <a:pt x="679" y="1"/>
                  </a:moveTo>
                  <a:cubicBezTo>
                    <a:pt x="642" y="1"/>
                    <a:pt x="607" y="12"/>
                    <a:pt x="580" y="39"/>
                  </a:cubicBezTo>
                  <a:cubicBezTo>
                    <a:pt x="395" y="132"/>
                    <a:pt x="279" y="225"/>
                    <a:pt x="94" y="317"/>
                  </a:cubicBezTo>
                  <a:cubicBezTo>
                    <a:pt x="1" y="317"/>
                    <a:pt x="1" y="410"/>
                    <a:pt x="1" y="526"/>
                  </a:cubicBezTo>
                  <a:cubicBezTo>
                    <a:pt x="1" y="619"/>
                    <a:pt x="94" y="711"/>
                    <a:pt x="186" y="711"/>
                  </a:cubicBezTo>
                  <a:lnTo>
                    <a:pt x="279" y="711"/>
                  </a:lnTo>
                  <a:cubicBezTo>
                    <a:pt x="488" y="619"/>
                    <a:pt x="673" y="526"/>
                    <a:pt x="766" y="410"/>
                  </a:cubicBezTo>
                  <a:cubicBezTo>
                    <a:pt x="858" y="317"/>
                    <a:pt x="974" y="225"/>
                    <a:pt x="858" y="132"/>
                  </a:cubicBezTo>
                  <a:cubicBezTo>
                    <a:pt x="858" y="66"/>
                    <a:pt x="766" y="1"/>
                    <a:pt x="6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82"/>
            <p:cNvSpPr/>
            <p:nvPr/>
          </p:nvSpPr>
          <p:spPr>
            <a:xfrm>
              <a:off x="4837590" y="4209463"/>
              <a:ext cx="546146" cy="504135"/>
            </a:xfrm>
            <a:custGeom>
              <a:rect b="b" l="l" r="r" t="t"/>
              <a:pathLst>
                <a:path extrusionOk="0" h="14184" w="15366">
                  <a:moveTo>
                    <a:pt x="7741" y="0"/>
                  </a:moveTo>
                  <a:cubicBezTo>
                    <a:pt x="3778" y="0"/>
                    <a:pt x="580" y="3175"/>
                    <a:pt x="580" y="7045"/>
                  </a:cubicBezTo>
                  <a:cubicBezTo>
                    <a:pt x="580" y="11008"/>
                    <a:pt x="3778" y="14183"/>
                    <a:pt x="7741" y="14183"/>
                  </a:cubicBezTo>
                  <a:cubicBezTo>
                    <a:pt x="8321" y="14183"/>
                    <a:pt x="8993" y="14090"/>
                    <a:pt x="9572" y="13998"/>
                  </a:cubicBezTo>
                  <a:cubicBezTo>
                    <a:pt x="9665" y="13905"/>
                    <a:pt x="9757" y="13812"/>
                    <a:pt x="9757" y="13697"/>
                  </a:cubicBezTo>
                  <a:cubicBezTo>
                    <a:pt x="9692" y="13631"/>
                    <a:pt x="9626" y="13565"/>
                    <a:pt x="9561" y="13565"/>
                  </a:cubicBezTo>
                  <a:cubicBezTo>
                    <a:pt x="9534" y="13565"/>
                    <a:pt x="9507" y="13577"/>
                    <a:pt x="9479" y="13604"/>
                  </a:cubicBezTo>
                  <a:cubicBezTo>
                    <a:pt x="8900" y="13697"/>
                    <a:pt x="8321" y="13812"/>
                    <a:pt x="7741" y="13812"/>
                  </a:cubicBezTo>
                  <a:cubicBezTo>
                    <a:pt x="6582" y="13812"/>
                    <a:pt x="5516" y="13511"/>
                    <a:pt x="4543" y="13024"/>
                  </a:cubicBezTo>
                  <a:cubicBezTo>
                    <a:pt x="1275" y="11194"/>
                    <a:pt x="1" y="7138"/>
                    <a:pt x="1855" y="3847"/>
                  </a:cubicBezTo>
                  <a:cubicBezTo>
                    <a:pt x="3048" y="1603"/>
                    <a:pt x="5334" y="354"/>
                    <a:pt x="7708" y="354"/>
                  </a:cubicBezTo>
                  <a:cubicBezTo>
                    <a:pt x="8791" y="354"/>
                    <a:pt x="9892" y="614"/>
                    <a:pt x="10916" y="1159"/>
                  </a:cubicBezTo>
                  <a:cubicBezTo>
                    <a:pt x="14207" y="2897"/>
                    <a:pt x="15366" y="7045"/>
                    <a:pt x="13628" y="10220"/>
                  </a:cubicBezTo>
                  <a:cubicBezTo>
                    <a:pt x="13628" y="10336"/>
                    <a:pt x="13628" y="10522"/>
                    <a:pt x="13720" y="10522"/>
                  </a:cubicBezTo>
                  <a:cubicBezTo>
                    <a:pt x="13748" y="10549"/>
                    <a:pt x="13775" y="10560"/>
                    <a:pt x="13802" y="10560"/>
                  </a:cubicBezTo>
                  <a:cubicBezTo>
                    <a:pt x="13869" y="10560"/>
                    <a:pt x="13940" y="10494"/>
                    <a:pt x="14022" y="10429"/>
                  </a:cubicBezTo>
                  <a:cubicBezTo>
                    <a:pt x="14601" y="9455"/>
                    <a:pt x="14879" y="8297"/>
                    <a:pt x="14879" y="7138"/>
                  </a:cubicBezTo>
                  <a:cubicBezTo>
                    <a:pt x="14879" y="3175"/>
                    <a:pt x="11704" y="0"/>
                    <a:pt x="77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82"/>
            <p:cNvSpPr/>
            <p:nvPr/>
          </p:nvSpPr>
          <p:spPr>
            <a:xfrm>
              <a:off x="5277475" y="4614906"/>
              <a:ext cx="30495" cy="30318"/>
            </a:xfrm>
            <a:custGeom>
              <a:rect b="b" l="l" r="r" t="t"/>
              <a:pathLst>
                <a:path extrusionOk="0" h="853" w="858">
                  <a:moveTo>
                    <a:pt x="591" y="1"/>
                  </a:moveTo>
                  <a:cubicBezTo>
                    <a:pt x="533" y="1"/>
                    <a:pt x="487" y="30"/>
                    <a:pt x="487" y="88"/>
                  </a:cubicBezTo>
                  <a:cubicBezTo>
                    <a:pt x="278" y="181"/>
                    <a:pt x="186" y="366"/>
                    <a:pt x="0" y="459"/>
                  </a:cubicBezTo>
                  <a:lnTo>
                    <a:pt x="0" y="667"/>
                  </a:lnTo>
                  <a:cubicBezTo>
                    <a:pt x="0" y="760"/>
                    <a:pt x="93" y="853"/>
                    <a:pt x="186" y="853"/>
                  </a:cubicBezTo>
                  <a:cubicBezTo>
                    <a:pt x="186" y="853"/>
                    <a:pt x="278" y="853"/>
                    <a:pt x="278" y="760"/>
                  </a:cubicBezTo>
                  <a:cubicBezTo>
                    <a:pt x="487" y="667"/>
                    <a:pt x="672" y="459"/>
                    <a:pt x="765" y="273"/>
                  </a:cubicBezTo>
                  <a:cubicBezTo>
                    <a:pt x="858" y="273"/>
                    <a:pt x="858" y="88"/>
                    <a:pt x="765" y="88"/>
                  </a:cubicBezTo>
                  <a:cubicBezTo>
                    <a:pt x="719" y="30"/>
                    <a:pt x="649" y="1"/>
                    <a:pt x="5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82"/>
            <p:cNvSpPr/>
            <p:nvPr/>
          </p:nvSpPr>
          <p:spPr>
            <a:xfrm>
              <a:off x="4913369" y="4260503"/>
              <a:ext cx="397898" cy="402021"/>
            </a:xfrm>
            <a:custGeom>
              <a:rect b="b" l="l" r="r" t="t"/>
              <a:pathLst>
                <a:path extrusionOk="0" h="11311" w="11195">
                  <a:moveTo>
                    <a:pt x="5609" y="395"/>
                  </a:moveTo>
                  <a:cubicBezTo>
                    <a:pt x="8506" y="395"/>
                    <a:pt x="10824" y="2805"/>
                    <a:pt x="10824" y="5609"/>
                  </a:cubicBezTo>
                  <a:cubicBezTo>
                    <a:pt x="10824" y="8506"/>
                    <a:pt x="8506" y="10824"/>
                    <a:pt x="5609" y="10824"/>
                  </a:cubicBezTo>
                  <a:cubicBezTo>
                    <a:pt x="2712" y="10824"/>
                    <a:pt x="395" y="8506"/>
                    <a:pt x="395" y="5609"/>
                  </a:cubicBezTo>
                  <a:cubicBezTo>
                    <a:pt x="395" y="2805"/>
                    <a:pt x="2712" y="395"/>
                    <a:pt x="5609" y="395"/>
                  </a:cubicBezTo>
                  <a:close/>
                  <a:moveTo>
                    <a:pt x="5609" y="1"/>
                  </a:moveTo>
                  <a:cubicBezTo>
                    <a:pt x="2504" y="1"/>
                    <a:pt x="1" y="2527"/>
                    <a:pt x="1" y="5609"/>
                  </a:cubicBezTo>
                  <a:cubicBezTo>
                    <a:pt x="1" y="8784"/>
                    <a:pt x="2504" y="11310"/>
                    <a:pt x="5609" y="11310"/>
                  </a:cubicBezTo>
                  <a:cubicBezTo>
                    <a:pt x="8692" y="11310"/>
                    <a:pt x="11194" y="8784"/>
                    <a:pt x="11194" y="5609"/>
                  </a:cubicBezTo>
                  <a:cubicBezTo>
                    <a:pt x="11194" y="2527"/>
                    <a:pt x="8692" y="1"/>
                    <a:pt x="5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82"/>
            <p:cNvSpPr/>
            <p:nvPr/>
          </p:nvSpPr>
          <p:spPr>
            <a:xfrm>
              <a:off x="5088846" y="4415365"/>
              <a:ext cx="47805" cy="171386"/>
            </a:xfrm>
            <a:custGeom>
              <a:rect b="b" l="l" r="r" t="t"/>
              <a:pathLst>
                <a:path extrusionOk="0" h="4822" w="1345">
                  <a:moveTo>
                    <a:pt x="672" y="372"/>
                  </a:moveTo>
                  <a:cubicBezTo>
                    <a:pt x="858" y="372"/>
                    <a:pt x="950" y="487"/>
                    <a:pt x="950" y="673"/>
                  </a:cubicBezTo>
                  <a:lnTo>
                    <a:pt x="950" y="4149"/>
                  </a:lnTo>
                  <a:cubicBezTo>
                    <a:pt x="950" y="4335"/>
                    <a:pt x="858" y="4427"/>
                    <a:pt x="672" y="4427"/>
                  </a:cubicBezTo>
                  <a:cubicBezTo>
                    <a:pt x="464" y="4427"/>
                    <a:pt x="371" y="4335"/>
                    <a:pt x="371" y="4149"/>
                  </a:cubicBezTo>
                  <a:lnTo>
                    <a:pt x="371" y="673"/>
                  </a:lnTo>
                  <a:cubicBezTo>
                    <a:pt x="371" y="487"/>
                    <a:pt x="464" y="372"/>
                    <a:pt x="672" y="372"/>
                  </a:cubicBezTo>
                  <a:close/>
                  <a:moveTo>
                    <a:pt x="672" y="1"/>
                  </a:moveTo>
                  <a:cubicBezTo>
                    <a:pt x="278" y="1"/>
                    <a:pt x="0" y="279"/>
                    <a:pt x="0" y="673"/>
                  </a:cubicBezTo>
                  <a:lnTo>
                    <a:pt x="0" y="4149"/>
                  </a:lnTo>
                  <a:cubicBezTo>
                    <a:pt x="0" y="4543"/>
                    <a:pt x="278" y="4821"/>
                    <a:pt x="672" y="4821"/>
                  </a:cubicBezTo>
                  <a:cubicBezTo>
                    <a:pt x="1043" y="4821"/>
                    <a:pt x="1344" y="4543"/>
                    <a:pt x="1344" y="4149"/>
                  </a:cubicBezTo>
                  <a:lnTo>
                    <a:pt x="1344" y="673"/>
                  </a:lnTo>
                  <a:cubicBezTo>
                    <a:pt x="1344" y="279"/>
                    <a:pt x="1043" y="1"/>
                    <a:pt x="6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82"/>
            <p:cNvSpPr/>
            <p:nvPr/>
          </p:nvSpPr>
          <p:spPr>
            <a:xfrm>
              <a:off x="5084723" y="4333011"/>
              <a:ext cx="55198" cy="58503"/>
            </a:xfrm>
            <a:custGeom>
              <a:rect b="b" l="l" r="r" t="t"/>
              <a:pathLst>
                <a:path extrusionOk="0" h="1646" w="1553">
                  <a:moveTo>
                    <a:pt x="788" y="487"/>
                  </a:moveTo>
                  <a:cubicBezTo>
                    <a:pt x="974" y="487"/>
                    <a:pt x="1159" y="672"/>
                    <a:pt x="1159" y="858"/>
                  </a:cubicBezTo>
                  <a:cubicBezTo>
                    <a:pt x="1159" y="1066"/>
                    <a:pt x="974" y="1252"/>
                    <a:pt x="788" y="1252"/>
                  </a:cubicBezTo>
                  <a:cubicBezTo>
                    <a:pt x="580" y="1252"/>
                    <a:pt x="394" y="1066"/>
                    <a:pt x="394" y="858"/>
                  </a:cubicBezTo>
                  <a:cubicBezTo>
                    <a:pt x="394" y="672"/>
                    <a:pt x="580" y="487"/>
                    <a:pt x="788" y="487"/>
                  </a:cubicBezTo>
                  <a:close/>
                  <a:moveTo>
                    <a:pt x="788" y="0"/>
                  </a:moveTo>
                  <a:cubicBezTo>
                    <a:pt x="302" y="0"/>
                    <a:pt x="0" y="371"/>
                    <a:pt x="0" y="858"/>
                  </a:cubicBezTo>
                  <a:cubicBezTo>
                    <a:pt x="0" y="1344"/>
                    <a:pt x="302" y="1646"/>
                    <a:pt x="788" y="1646"/>
                  </a:cubicBezTo>
                  <a:cubicBezTo>
                    <a:pt x="1275" y="1646"/>
                    <a:pt x="1553" y="1344"/>
                    <a:pt x="1553" y="858"/>
                  </a:cubicBezTo>
                  <a:cubicBezTo>
                    <a:pt x="1553" y="371"/>
                    <a:pt x="1275" y="0"/>
                    <a:pt x="7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6" name="Google Shape;2416;p82"/>
          <p:cNvGrpSpPr/>
          <p:nvPr/>
        </p:nvGrpSpPr>
        <p:grpSpPr>
          <a:xfrm>
            <a:off x="3979907" y="3810752"/>
            <a:ext cx="377450" cy="382443"/>
            <a:chOff x="3791476" y="4209463"/>
            <a:chExt cx="497562" cy="504144"/>
          </a:xfrm>
        </p:grpSpPr>
        <p:sp>
          <p:nvSpPr>
            <p:cNvPr id="2417" name="Google Shape;2417;p82"/>
            <p:cNvSpPr/>
            <p:nvPr/>
          </p:nvSpPr>
          <p:spPr>
            <a:xfrm>
              <a:off x="3887017" y="4209463"/>
              <a:ext cx="402021" cy="397863"/>
            </a:xfrm>
            <a:custGeom>
              <a:rect b="b" l="l" r="r" t="t"/>
              <a:pathLst>
                <a:path extrusionOk="0" h="11194" w="11311">
                  <a:moveTo>
                    <a:pt x="11101" y="0"/>
                  </a:moveTo>
                  <a:cubicBezTo>
                    <a:pt x="10059" y="93"/>
                    <a:pt x="9085" y="371"/>
                    <a:pt x="8205" y="765"/>
                  </a:cubicBezTo>
                  <a:cubicBezTo>
                    <a:pt x="5887" y="1738"/>
                    <a:pt x="3871" y="3268"/>
                    <a:pt x="2318" y="5214"/>
                  </a:cubicBezTo>
                  <a:cubicBezTo>
                    <a:pt x="1553" y="6072"/>
                    <a:pt x="974" y="7045"/>
                    <a:pt x="395" y="8019"/>
                  </a:cubicBezTo>
                  <a:cubicBezTo>
                    <a:pt x="302" y="8204"/>
                    <a:pt x="209" y="8297"/>
                    <a:pt x="93" y="8482"/>
                  </a:cubicBezTo>
                  <a:cubicBezTo>
                    <a:pt x="1" y="8598"/>
                    <a:pt x="93" y="8691"/>
                    <a:pt x="93" y="8691"/>
                  </a:cubicBezTo>
                  <a:lnTo>
                    <a:pt x="2527" y="11194"/>
                  </a:lnTo>
                  <a:lnTo>
                    <a:pt x="2805" y="11194"/>
                  </a:lnTo>
                  <a:cubicBezTo>
                    <a:pt x="2990" y="11101"/>
                    <a:pt x="3106" y="11008"/>
                    <a:pt x="3291" y="10915"/>
                  </a:cubicBezTo>
                  <a:cubicBezTo>
                    <a:pt x="4265" y="10336"/>
                    <a:pt x="5215" y="9641"/>
                    <a:pt x="6096" y="8969"/>
                  </a:cubicBezTo>
                  <a:cubicBezTo>
                    <a:pt x="6768" y="8389"/>
                    <a:pt x="7440" y="7717"/>
                    <a:pt x="8019" y="7045"/>
                  </a:cubicBezTo>
                  <a:cubicBezTo>
                    <a:pt x="8112" y="6953"/>
                    <a:pt x="8112" y="6860"/>
                    <a:pt x="8019" y="6744"/>
                  </a:cubicBezTo>
                  <a:cubicBezTo>
                    <a:pt x="7973" y="6698"/>
                    <a:pt x="7926" y="6674"/>
                    <a:pt x="7880" y="6674"/>
                  </a:cubicBezTo>
                  <a:cubicBezTo>
                    <a:pt x="7834" y="6674"/>
                    <a:pt x="7787" y="6698"/>
                    <a:pt x="7741" y="6744"/>
                  </a:cubicBezTo>
                  <a:cubicBezTo>
                    <a:pt x="7162" y="7439"/>
                    <a:pt x="6466" y="8111"/>
                    <a:pt x="5794" y="8691"/>
                  </a:cubicBezTo>
                  <a:cubicBezTo>
                    <a:pt x="4937" y="9363"/>
                    <a:pt x="4056" y="10035"/>
                    <a:pt x="3106" y="10522"/>
                  </a:cubicBezTo>
                  <a:cubicBezTo>
                    <a:pt x="2990" y="10614"/>
                    <a:pt x="2805" y="10707"/>
                    <a:pt x="2712" y="10800"/>
                  </a:cubicBezTo>
                  <a:lnTo>
                    <a:pt x="487" y="8598"/>
                  </a:lnTo>
                  <a:cubicBezTo>
                    <a:pt x="580" y="8389"/>
                    <a:pt x="673" y="8297"/>
                    <a:pt x="673" y="8204"/>
                  </a:cubicBezTo>
                  <a:cubicBezTo>
                    <a:pt x="1252" y="7231"/>
                    <a:pt x="1947" y="6280"/>
                    <a:pt x="2619" y="5400"/>
                  </a:cubicBezTo>
                  <a:cubicBezTo>
                    <a:pt x="6003" y="1437"/>
                    <a:pt x="9850" y="579"/>
                    <a:pt x="10823" y="487"/>
                  </a:cubicBezTo>
                  <a:lnTo>
                    <a:pt x="10823" y="487"/>
                  </a:lnTo>
                  <a:cubicBezTo>
                    <a:pt x="10638" y="1530"/>
                    <a:pt x="10244" y="2688"/>
                    <a:pt x="9757" y="3754"/>
                  </a:cubicBezTo>
                  <a:cubicBezTo>
                    <a:pt x="9665" y="3847"/>
                    <a:pt x="9757" y="3963"/>
                    <a:pt x="9850" y="4056"/>
                  </a:cubicBezTo>
                  <a:cubicBezTo>
                    <a:pt x="9943" y="4056"/>
                    <a:pt x="10059" y="4056"/>
                    <a:pt x="10151" y="3963"/>
                  </a:cubicBezTo>
                  <a:cubicBezTo>
                    <a:pt x="11101" y="1831"/>
                    <a:pt x="11310" y="278"/>
                    <a:pt x="11310" y="185"/>
                  </a:cubicBezTo>
                  <a:cubicBezTo>
                    <a:pt x="11310" y="93"/>
                    <a:pt x="11217" y="0"/>
                    <a:pt x="1110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82"/>
            <p:cNvSpPr/>
            <p:nvPr/>
          </p:nvSpPr>
          <p:spPr>
            <a:xfrm>
              <a:off x="4192619" y="4384087"/>
              <a:ext cx="27226" cy="34618"/>
            </a:xfrm>
            <a:custGeom>
              <a:rect b="b" l="l" r="r" t="t"/>
              <a:pathLst>
                <a:path extrusionOk="0" h="974" w="766">
                  <a:moveTo>
                    <a:pt x="673" y="0"/>
                  </a:moveTo>
                  <a:cubicBezTo>
                    <a:pt x="580" y="0"/>
                    <a:pt x="487" y="0"/>
                    <a:pt x="395" y="93"/>
                  </a:cubicBezTo>
                  <a:cubicBezTo>
                    <a:pt x="302" y="301"/>
                    <a:pt x="186" y="487"/>
                    <a:pt x="93" y="672"/>
                  </a:cubicBezTo>
                  <a:cubicBezTo>
                    <a:pt x="1" y="672"/>
                    <a:pt x="1" y="881"/>
                    <a:pt x="93" y="881"/>
                  </a:cubicBezTo>
                  <a:lnTo>
                    <a:pt x="186" y="973"/>
                  </a:lnTo>
                  <a:cubicBezTo>
                    <a:pt x="302" y="973"/>
                    <a:pt x="395" y="881"/>
                    <a:pt x="395" y="881"/>
                  </a:cubicBezTo>
                  <a:cubicBezTo>
                    <a:pt x="580" y="672"/>
                    <a:pt x="673" y="487"/>
                    <a:pt x="765" y="301"/>
                  </a:cubicBezTo>
                  <a:cubicBezTo>
                    <a:pt x="765" y="209"/>
                    <a:pt x="765" y="93"/>
                    <a:pt x="6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82"/>
            <p:cNvSpPr/>
            <p:nvPr/>
          </p:nvSpPr>
          <p:spPr>
            <a:xfrm>
              <a:off x="3972677" y="4515029"/>
              <a:ext cx="134315" cy="191965"/>
            </a:xfrm>
            <a:custGeom>
              <a:rect b="b" l="l" r="r" t="t"/>
              <a:pathLst>
                <a:path extrusionOk="0" h="5401" w="3779">
                  <a:moveTo>
                    <a:pt x="3593" y="1"/>
                  </a:moveTo>
                  <a:cubicBezTo>
                    <a:pt x="3384" y="1"/>
                    <a:pt x="3384" y="94"/>
                    <a:pt x="3384" y="186"/>
                  </a:cubicBezTo>
                  <a:lnTo>
                    <a:pt x="3384" y="1925"/>
                  </a:lnTo>
                  <a:cubicBezTo>
                    <a:pt x="3384" y="2318"/>
                    <a:pt x="3199" y="2597"/>
                    <a:pt x="3014" y="2782"/>
                  </a:cubicBezTo>
                  <a:lnTo>
                    <a:pt x="487" y="4729"/>
                  </a:lnTo>
                  <a:lnTo>
                    <a:pt x="974" y="2203"/>
                  </a:lnTo>
                  <a:cubicBezTo>
                    <a:pt x="974" y="2110"/>
                    <a:pt x="881" y="1925"/>
                    <a:pt x="789" y="1925"/>
                  </a:cubicBezTo>
                  <a:cubicBezTo>
                    <a:pt x="696" y="1925"/>
                    <a:pt x="580" y="2017"/>
                    <a:pt x="580" y="2110"/>
                  </a:cubicBezTo>
                  <a:lnTo>
                    <a:pt x="1" y="5100"/>
                  </a:lnTo>
                  <a:lnTo>
                    <a:pt x="1" y="5215"/>
                  </a:lnTo>
                  <a:cubicBezTo>
                    <a:pt x="1" y="5308"/>
                    <a:pt x="117" y="5401"/>
                    <a:pt x="209" y="5401"/>
                  </a:cubicBezTo>
                  <a:cubicBezTo>
                    <a:pt x="209" y="5401"/>
                    <a:pt x="302" y="5401"/>
                    <a:pt x="302" y="5308"/>
                  </a:cubicBezTo>
                  <a:lnTo>
                    <a:pt x="3199" y="3176"/>
                  </a:lnTo>
                  <a:cubicBezTo>
                    <a:pt x="3593" y="2898"/>
                    <a:pt x="3778" y="2411"/>
                    <a:pt x="3778" y="1925"/>
                  </a:cubicBezTo>
                  <a:lnTo>
                    <a:pt x="3778" y="186"/>
                  </a:lnTo>
                  <a:cubicBezTo>
                    <a:pt x="3778" y="94"/>
                    <a:pt x="3686" y="1"/>
                    <a:pt x="35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82"/>
            <p:cNvSpPr/>
            <p:nvPr/>
          </p:nvSpPr>
          <p:spPr>
            <a:xfrm>
              <a:off x="3791476" y="4390592"/>
              <a:ext cx="191965" cy="134386"/>
            </a:xfrm>
            <a:custGeom>
              <a:rect b="b" l="l" r="r" t="t"/>
              <a:pathLst>
                <a:path extrusionOk="0" h="3781" w="5401">
                  <a:moveTo>
                    <a:pt x="3262" y="1"/>
                  </a:moveTo>
                  <a:cubicBezTo>
                    <a:pt x="2850" y="1"/>
                    <a:pt x="2459" y="269"/>
                    <a:pt x="2202" y="605"/>
                  </a:cubicBezTo>
                  <a:lnTo>
                    <a:pt x="93" y="3502"/>
                  </a:lnTo>
                  <a:cubicBezTo>
                    <a:pt x="0" y="3502"/>
                    <a:pt x="0" y="3595"/>
                    <a:pt x="0" y="3595"/>
                  </a:cubicBezTo>
                  <a:cubicBezTo>
                    <a:pt x="0" y="3687"/>
                    <a:pt x="93" y="3780"/>
                    <a:pt x="186" y="3780"/>
                  </a:cubicBezTo>
                  <a:lnTo>
                    <a:pt x="278" y="3780"/>
                  </a:lnTo>
                  <a:lnTo>
                    <a:pt x="3268" y="3201"/>
                  </a:lnTo>
                  <a:cubicBezTo>
                    <a:pt x="3361" y="3201"/>
                    <a:pt x="3477" y="3108"/>
                    <a:pt x="3477" y="2923"/>
                  </a:cubicBezTo>
                  <a:cubicBezTo>
                    <a:pt x="3361" y="2807"/>
                    <a:pt x="3268" y="2807"/>
                    <a:pt x="3175" y="2807"/>
                  </a:cubicBezTo>
                  <a:lnTo>
                    <a:pt x="672" y="3293"/>
                  </a:lnTo>
                  <a:lnTo>
                    <a:pt x="2503" y="790"/>
                  </a:lnTo>
                  <a:cubicBezTo>
                    <a:pt x="2781" y="489"/>
                    <a:pt x="3083" y="397"/>
                    <a:pt x="3477" y="397"/>
                  </a:cubicBezTo>
                  <a:lnTo>
                    <a:pt x="5099" y="397"/>
                  </a:lnTo>
                  <a:cubicBezTo>
                    <a:pt x="5307" y="397"/>
                    <a:pt x="5400" y="304"/>
                    <a:pt x="5400" y="211"/>
                  </a:cubicBezTo>
                  <a:cubicBezTo>
                    <a:pt x="5400" y="118"/>
                    <a:pt x="5307" y="26"/>
                    <a:pt x="5215" y="26"/>
                  </a:cubicBezTo>
                  <a:lnTo>
                    <a:pt x="3477" y="26"/>
                  </a:lnTo>
                  <a:cubicBezTo>
                    <a:pt x="3405" y="9"/>
                    <a:pt x="3333" y="1"/>
                    <a:pt x="32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82"/>
            <p:cNvSpPr/>
            <p:nvPr/>
          </p:nvSpPr>
          <p:spPr>
            <a:xfrm>
              <a:off x="4182738" y="4234165"/>
              <a:ext cx="82388" cy="81570"/>
            </a:xfrm>
            <a:custGeom>
              <a:rect b="b" l="l" r="r" t="t"/>
              <a:pathLst>
                <a:path extrusionOk="0" h="2295" w="2318">
                  <a:moveTo>
                    <a:pt x="139" y="0"/>
                  </a:moveTo>
                  <a:cubicBezTo>
                    <a:pt x="93" y="0"/>
                    <a:pt x="47" y="23"/>
                    <a:pt x="0" y="70"/>
                  </a:cubicBezTo>
                  <a:lnTo>
                    <a:pt x="0" y="371"/>
                  </a:lnTo>
                  <a:lnTo>
                    <a:pt x="1924" y="2202"/>
                  </a:lnTo>
                  <a:cubicBezTo>
                    <a:pt x="1924" y="2295"/>
                    <a:pt x="2017" y="2295"/>
                    <a:pt x="2017" y="2295"/>
                  </a:cubicBezTo>
                  <a:cubicBezTo>
                    <a:pt x="2109" y="2295"/>
                    <a:pt x="2202" y="2295"/>
                    <a:pt x="2202" y="2202"/>
                  </a:cubicBezTo>
                  <a:cubicBezTo>
                    <a:pt x="2318" y="2202"/>
                    <a:pt x="2318" y="1993"/>
                    <a:pt x="2202" y="1901"/>
                  </a:cubicBezTo>
                  <a:lnTo>
                    <a:pt x="279" y="70"/>
                  </a:lnTo>
                  <a:cubicBezTo>
                    <a:pt x="232" y="23"/>
                    <a:pt x="186" y="0"/>
                    <a:pt x="1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82"/>
            <p:cNvSpPr/>
            <p:nvPr/>
          </p:nvSpPr>
          <p:spPr>
            <a:xfrm>
              <a:off x="4113535" y="4298392"/>
              <a:ext cx="89816" cy="88998"/>
            </a:xfrm>
            <a:custGeom>
              <a:rect b="b" l="l" r="r" t="t"/>
              <a:pathLst>
                <a:path extrusionOk="0" h="2504" w="2527">
                  <a:moveTo>
                    <a:pt x="1252" y="395"/>
                  </a:moveTo>
                  <a:cubicBezTo>
                    <a:pt x="1461" y="395"/>
                    <a:pt x="1739" y="488"/>
                    <a:pt x="1832" y="580"/>
                  </a:cubicBezTo>
                  <a:cubicBezTo>
                    <a:pt x="2040" y="766"/>
                    <a:pt x="2133" y="974"/>
                    <a:pt x="2133" y="1252"/>
                  </a:cubicBezTo>
                  <a:cubicBezTo>
                    <a:pt x="2133" y="1739"/>
                    <a:pt x="1739" y="2133"/>
                    <a:pt x="1252" y="2133"/>
                  </a:cubicBezTo>
                  <a:cubicBezTo>
                    <a:pt x="789" y="2133"/>
                    <a:pt x="395" y="1739"/>
                    <a:pt x="395" y="1252"/>
                  </a:cubicBezTo>
                  <a:cubicBezTo>
                    <a:pt x="395" y="766"/>
                    <a:pt x="789" y="395"/>
                    <a:pt x="1252" y="395"/>
                  </a:cubicBezTo>
                  <a:close/>
                  <a:moveTo>
                    <a:pt x="1252" y="1"/>
                  </a:moveTo>
                  <a:cubicBezTo>
                    <a:pt x="580" y="1"/>
                    <a:pt x="1" y="580"/>
                    <a:pt x="1" y="1252"/>
                  </a:cubicBezTo>
                  <a:cubicBezTo>
                    <a:pt x="1" y="1924"/>
                    <a:pt x="580" y="2504"/>
                    <a:pt x="1252" y="2504"/>
                  </a:cubicBezTo>
                  <a:cubicBezTo>
                    <a:pt x="1553" y="2504"/>
                    <a:pt x="1947" y="2411"/>
                    <a:pt x="2133" y="2133"/>
                  </a:cubicBezTo>
                  <a:cubicBezTo>
                    <a:pt x="2411" y="1924"/>
                    <a:pt x="2527" y="1554"/>
                    <a:pt x="2527" y="1252"/>
                  </a:cubicBezTo>
                  <a:cubicBezTo>
                    <a:pt x="2527" y="580"/>
                    <a:pt x="1947" y="1"/>
                    <a:pt x="12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82"/>
            <p:cNvSpPr/>
            <p:nvPr/>
          </p:nvSpPr>
          <p:spPr>
            <a:xfrm>
              <a:off x="3791476" y="4574564"/>
              <a:ext cx="140037" cy="139042"/>
            </a:xfrm>
            <a:custGeom>
              <a:rect b="b" l="l" r="r" t="t"/>
              <a:pathLst>
                <a:path extrusionOk="0" h="3912" w="3940">
                  <a:moveTo>
                    <a:pt x="2503" y="435"/>
                  </a:moveTo>
                  <a:cubicBezTo>
                    <a:pt x="2689" y="435"/>
                    <a:pt x="2990" y="528"/>
                    <a:pt x="3175" y="736"/>
                  </a:cubicBezTo>
                  <a:cubicBezTo>
                    <a:pt x="3569" y="1107"/>
                    <a:pt x="3569" y="1686"/>
                    <a:pt x="3175" y="2080"/>
                  </a:cubicBezTo>
                  <a:cubicBezTo>
                    <a:pt x="2897" y="2382"/>
                    <a:pt x="1530" y="2961"/>
                    <a:pt x="464" y="3332"/>
                  </a:cubicBezTo>
                  <a:cubicBezTo>
                    <a:pt x="950" y="2266"/>
                    <a:pt x="1530" y="1014"/>
                    <a:pt x="1831" y="736"/>
                  </a:cubicBezTo>
                  <a:cubicBezTo>
                    <a:pt x="1924" y="528"/>
                    <a:pt x="2202" y="435"/>
                    <a:pt x="2503" y="435"/>
                  </a:cubicBezTo>
                  <a:close/>
                  <a:moveTo>
                    <a:pt x="2468" y="0"/>
                  </a:moveTo>
                  <a:cubicBezTo>
                    <a:pt x="2115" y="0"/>
                    <a:pt x="1773" y="145"/>
                    <a:pt x="1530" y="435"/>
                  </a:cubicBezTo>
                  <a:cubicBezTo>
                    <a:pt x="1043" y="922"/>
                    <a:pt x="93" y="3332"/>
                    <a:pt x="0" y="3633"/>
                  </a:cubicBezTo>
                  <a:lnTo>
                    <a:pt x="0" y="3726"/>
                  </a:lnTo>
                  <a:cubicBezTo>
                    <a:pt x="0" y="3818"/>
                    <a:pt x="93" y="3911"/>
                    <a:pt x="186" y="3911"/>
                  </a:cubicBezTo>
                  <a:cubicBezTo>
                    <a:pt x="464" y="3818"/>
                    <a:pt x="2990" y="2845"/>
                    <a:pt x="3477" y="2382"/>
                  </a:cubicBezTo>
                  <a:cubicBezTo>
                    <a:pt x="3940" y="1802"/>
                    <a:pt x="3940" y="922"/>
                    <a:pt x="3477" y="435"/>
                  </a:cubicBezTo>
                  <a:cubicBezTo>
                    <a:pt x="3187" y="145"/>
                    <a:pt x="2822" y="0"/>
                    <a:pt x="246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4" name="Google Shape;2424;p82"/>
          <p:cNvGrpSpPr/>
          <p:nvPr/>
        </p:nvGrpSpPr>
        <p:grpSpPr>
          <a:xfrm>
            <a:off x="3164431" y="3810752"/>
            <a:ext cx="383057" cy="382446"/>
            <a:chOff x="2716501" y="4209463"/>
            <a:chExt cx="504952" cy="504147"/>
          </a:xfrm>
        </p:grpSpPr>
        <p:sp>
          <p:nvSpPr>
            <p:cNvPr id="2425" name="Google Shape;2425;p82"/>
            <p:cNvSpPr/>
            <p:nvPr/>
          </p:nvSpPr>
          <p:spPr>
            <a:xfrm>
              <a:off x="2967758" y="4700387"/>
              <a:ext cx="33801" cy="13222"/>
            </a:xfrm>
            <a:custGeom>
              <a:rect b="b" l="l" r="r" t="t"/>
              <a:pathLst>
                <a:path extrusionOk="0" h="372" w="951">
                  <a:moveTo>
                    <a:pt x="185" y="0"/>
                  </a:moveTo>
                  <a:cubicBezTo>
                    <a:pt x="93" y="0"/>
                    <a:pt x="0" y="93"/>
                    <a:pt x="0" y="186"/>
                  </a:cubicBezTo>
                  <a:cubicBezTo>
                    <a:pt x="0" y="278"/>
                    <a:pt x="93" y="371"/>
                    <a:pt x="185" y="371"/>
                  </a:cubicBezTo>
                  <a:lnTo>
                    <a:pt x="765" y="371"/>
                  </a:lnTo>
                  <a:cubicBezTo>
                    <a:pt x="858" y="371"/>
                    <a:pt x="950" y="278"/>
                    <a:pt x="950" y="186"/>
                  </a:cubicBezTo>
                  <a:cubicBezTo>
                    <a:pt x="950" y="93"/>
                    <a:pt x="858" y="0"/>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82"/>
            <p:cNvSpPr/>
            <p:nvPr/>
          </p:nvSpPr>
          <p:spPr>
            <a:xfrm>
              <a:off x="2716501" y="4363472"/>
              <a:ext cx="504952" cy="350129"/>
            </a:xfrm>
            <a:custGeom>
              <a:rect b="b" l="l" r="r" t="t"/>
              <a:pathLst>
                <a:path extrusionOk="0" h="9851" w="14207">
                  <a:moveTo>
                    <a:pt x="209" y="1"/>
                  </a:moveTo>
                  <a:cubicBezTo>
                    <a:pt x="116" y="1"/>
                    <a:pt x="1" y="93"/>
                    <a:pt x="1" y="209"/>
                  </a:cubicBezTo>
                  <a:lnTo>
                    <a:pt x="1" y="9271"/>
                  </a:lnTo>
                  <a:cubicBezTo>
                    <a:pt x="1" y="9572"/>
                    <a:pt x="302" y="9850"/>
                    <a:pt x="696" y="9850"/>
                  </a:cubicBezTo>
                  <a:lnTo>
                    <a:pt x="5794" y="9850"/>
                  </a:lnTo>
                  <a:cubicBezTo>
                    <a:pt x="6003" y="9850"/>
                    <a:pt x="6003" y="9757"/>
                    <a:pt x="6003" y="9665"/>
                  </a:cubicBezTo>
                  <a:cubicBezTo>
                    <a:pt x="6003" y="9572"/>
                    <a:pt x="6003" y="9479"/>
                    <a:pt x="5794" y="9479"/>
                  </a:cubicBezTo>
                  <a:lnTo>
                    <a:pt x="696" y="9479"/>
                  </a:lnTo>
                  <a:cubicBezTo>
                    <a:pt x="487" y="9479"/>
                    <a:pt x="487" y="9364"/>
                    <a:pt x="487" y="9271"/>
                  </a:cubicBezTo>
                  <a:lnTo>
                    <a:pt x="487" y="395"/>
                  </a:lnTo>
                  <a:lnTo>
                    <a:pt x="13813" y="395"/>
                  </a:lnTo>
                  <a:lnTo>
                    <a:pt x="13813" y="9271"/>
                  </a:lnTo>
                  <a:cubicBezTo>
                    <a:pt x="13813" y="9364"/>
                    <a:pt x="13720" y="9479"/>
                    <a:pt x="13628" y="9479"/>
                  </a:cubicBezTo>
                  <a:lnTo>
                    <a:pt x="11310" y="9479"/>
                  </a:lnTo>
                  <a:cubicBezTo>
                    <a:pt x="11217" y="9479"/>
                    <a:pt x="11125" y="9572"/>
                    <a:pt x="11125" y="9665"/>
                  </a:cubicBezTo>
                  <a:cubicBezTo>
                    <a:pt x="11125" y="9757"/>
                    <a:pt x="11217" y="9850"/>
                    <a:pt x="11310" y="9850"/>
                  </a:cubicBezTo>
                  <a:lnTo>
                    <a:pt x="13628" y="9850"/>
                  </a:lnTo>
                  <a:cubicBezTo>
                    <a:pt x="14022" y="9850"/>
                    <a:pt x="14207" y="9572"/>
                    <a:pt x="14207" y="9271"/>
                  </a:cubicBezTo>
                  <a:lnTo>
                    <a:pt x="14207" y="209"/>
                  </a:lnTo>
                  <a:cubicBezTo>
                    <a:pt x="14207" y="93"/>
                    <a:pt x="14114" y="1"/>
                    <a:pt x="140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82"/>
            <p:cNvSpPr/>
            <p:nvPr/>
          </p:nvSpPr>
          <p:spPr>
            <a:xfrm>
              <a:off x="3039413" y="4700387"/>
              <a:ext cx="34618" cy="13222"/>
            </a:xfrm>
            <a:custGeom>
              <a:rect b="b" l="l" r="r" t="t"/>
              <a:pathLst>
                <a:path extrusionOk="0" h="372" w="974">
                  <a:moveTo>
                    <a:pt x="186" y="0"/>
                  </a:moveTo>
                  <a:cubicBezTo>
                    <a:pt x="93" y="0"/>
                    <a:pt x="0" y="93"/>
                    <a:pt x="0" y="186"/>
                  </a:cubicBezTo>
                  <a:cubicBezTo>
                    <a:pt x="0" y="278"/>
                    <a:pt x="93" y="371"/>
                    <a:pt x="186" y="371"/>
                  </a:cubicBezTo>
                  <a:lnTo>
                    <a:pt x="765" y="371"/>
                  </a:lnTo>
                  <a:cubicBezTo>
                    <a:pt x="881" y="371"/>
                    <a:pt x="974" y="278"/>
                    <a:pt x="974" y="186"/>
                  </a:cubicBezTo>
                  <a:cubicBezTo>
                    <a:pt x="974" y="93"/>
                    <a:pt x="881" y="0"/>
                    <a:pt x="7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82"/>
            <p:cNvSpPr/>
            <p:nvPr/>
          </p:nvSpPr>
          <p:spPr>
            <a:xfrm>
              <a:off x="2716501" y="4257233"/>
              <a:ext cx="504952" cy="120276"/>
            </a:xfrm>
            <a:custGeom>
              <a:rect b="b" l="l" r="r" t="t"/>
              <a:pathLst>
                <a:path extrusionOk="0" h="3384" w="14207">
                  <a:moveTo>
                    <a:pt x="696" y="0"/>
                  </a:moveTo>
                  <a:cubicBezTo>
                    <a:pt x="302" y="0"/>
                    <a:pt x="1" y="186"/>
                    <a:pt x="1" y="580"/>
                  </a:cubicBezTo>
                  <a:lnTo>
                    <a:pt x="1" y="3198"/>
                  </a:lnTo>
                  <a:cubicBezTo>
                    <a:pt x="1" y="3291"/>
                    <a:pt x="116" y="3384"/>
                    <a:pt x="209" y="3384"/>
                  </a:cubicBezTo>
                  <a:lnTo>
                    <a:pt x="14022" y="3384"/>
                  </a:lnTo>
                  <a:cubicBezTo>
                    <a:pt x="14114" y="3384"/>
                    <a:pt x="14207" y="3291"/>
                    <a:pt x="14207" y="3198"/>
                  </a:cubicBezTo>
                  <a:lnTo>
                    <a:pt x="14207" y="580"/>
                  </a:lnTo>
                  <a:cubicBezTo>
                    <a:pt x="14207" y="186"/>
                    <a:pt x="14022" y="0"/>
                    <a:pt x="13628" y="0"/>
                  </a:cubicBezTo>
                  <a:lnTo>
                    <a:pt x="11588" y="0"/>
                  </a:lnTo>
                  <a:cubicBezTo>
                    <a:pt x="11496" y="0"/>
                    <a:pt x="11403" y="93"/>
                    <a:pt x="11403" y="186"/>
                  </a:cubicBezTo>
                  <a:cubicBezTo>
                    <a:pt x="11403" y="301"/>
                    <a:pt x="11496" y="394"/>
                    <a:pt x="11588" y="394"/>
                  </a:cubicBezTo>
                  <a:lnTo>
                    <a:pt x="13628" y="394"/>
                  </a:lnTo>
                  <a:cubicBezTo>
                    <a:pt x="13720" y="394"/>
                    <a:pt x="13813" y="487"/>
                    <a:pt x="13813" y="580"/>
                  </a:cubicBezTo>
                  <a:lnTo>
                    <a:pt x="13813" y="2990"/>
                  </a:lnTo>
                  <a:lnTo>
                    <a:pt x="487" y="2990"/>
                  </a:lnTo>
                  <a:lnTo>
                    <a:pt x="487" y="580"/>
                  </a:lnTo>
                  <a:cubicBezTo>
                    <a:pt x="487" y="487"/>
                    <a:pt x="487" y="394"/>
                    <a:pt x="696" y="394"/>
                  </a:cubicBezTo>
                  <a:lnTo>
                    <a:pt x="2712" y="394"/>
                  </a:lnTo>
                  <a:cubicBezTo>
                    <a:pt x="2805" y="394"/>
                    <a:pt x="2898" y="301"/>
                    <a:pt x="2898" y="186"/>
                  </a:cubicBezTo>
                  <a:cubicBezTo>
                    <a:pt x="2898" y="93"/>
                    <a:pt x="2805" y="0"/>
                    <a:pt x="27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82"/>
            <p:cNvSpPr/>
            <p:nvPr/>
          </p:nvSpPr>
          <p:spPr>
            <a:xfrm>
              <a:off x="2854054" y="4257233"/>
              <a:ext cx="229853" cy="14039"/>
            </a:xfrm>
            <a:custGeom>
              <a:rect b="b" l="l" r="r" t="t"/>
              <a:pathLst>
                <a:path extrusionOk="0" h="395" w="6467">
                  <a:moveTo>
                    <a:pt x="186" y="0"/>
                  </a:moveTo>
                  <a:cubicBezTo>
                    <a:pt x="94" y="0"/>
                    <a:pt x="1" y="93"/>
                    <a:pt x="1" y="186"/>
                  </a:cubicBezTo>
                  <a:cubicBezTo>
                    <a:pt x="1" y="301"/>
                    <a:pt x="94" y="394"/>
                    <a:pt x="186" y="394"/>
                  </a:cubicBezTo>
                  <a:lnTo>
                    <a:pt x="6281" y="394"/>
                  </a:lnTo>
                  <a:cubicBezTo>
                    <a:pt x="6467" y="394"/>
                    <a:pt x="6467" y="301"/>
                    <a:pt x="6467" y="186"/>
                  </a:cubicBezTo>
                  <a:cubicBezTo>
                    <a:pt x="6467" y="93"/>
                    <a:pt x="6467" y="0"/>
                    <a:pt x="62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82"/>
            <p:cNvSpPr/>
            <p:nvPr/>
          </p:nvSpPr>
          <p:spPr>
            <a:xfrm>
              <a:off x="3070691" y="4209463"/>
              <a:ext cx="65114" cy="106272"/>
            </a:xfrm>
            <a:custGeom>
              <a:rect b="b" l="l" r="r" t="t"/>
              <a:pathLst>
                <a:path extrusionOk="0" h="2990" w="1832">
                  <a:moveTo>
                    <a:pt x="1438" y="371"/>
                  </a:moveTo>
                  <a:lnTo>
                    <a:pt x="1438" y="2596"/>
                  </a:lnTo>
                  <a:lnTo>
                    <a:pt x="372" y="2596"/>
                  </a:lnTo>
                  <a:lnTo>
                    <a:pt x="372" y="371"/>
                  </a:lnTo>
                  <a:close/>
                  <a:moveTo>
                    <a:pt x="372" y="0"/>
                  </a:moveTo>
                  <a:cubicBezTo>
                    <a:pt x="186" y="0"/>
                    <a:pt x="1" y="185"/>
                    <a:pt x="1" y="371"/>
                  </a:cubicBezTo>
                  <a:lnTo>
                    <a:pt x="1" y="2596"/>
                  </a:lnTo>
                  <a:cubicBezTo>
                    <a:pt x="1" y="2897"/>
                    <a:pt x="186" y="2990"/>
                    <a:pt x="372" y="2990"/>
                  </a:cubicBezTo>
                  <a:lnTo>
                    <a:pt x="1438" y="2990"/>
                  </a:lnTo>
                  <a:cubicBezTo>
                    <a:pt x="1623" y="2990"/>
                    <a:pt x="1832" y="2897"/>
                    <a:pt x="1832" y="2596"/>
                  </a:cubicBezTo>
                  <a:lnTo>
                    <a:pt x="1832" y="371"/>
                  </a:lnTo>
                  <a:cubicBezTo>
                    <a:pt x="1832" y="185"/>
                    <a:pt x="1623" y="0"/>
                    <a:pt x="1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82"/>
            <p:cNvSpPr/>
            <p:nvPr/>
          </p:nvSpPr>
          <p:spPr>
            <a:xfrm>
              <a:off x="2806284" y="4209463"/>
              <a:ext cx="61808" cy="106272"/>
            </a:xfrm>
            <a:custGeom>
              <a:rect b="b" l="l" r="r" t="t"/>
              <a:pathLst>
                <a:path extrusionOk="0" h="2990" w="1739">
                  <a:moveTo>
                    <a:pt x="1345" y="371"/>
                  </a:moveTo>
                  <a:lnTo>
                    <a:pt x="1345" y="2596"/>
                  </a:lnTo>
                  <a:lnTo>
                    <a:pt x="372" y="2596"/>
                  </a:lnTo>
                  <a:lnTo>
                    <a:pt x="372" y="371"/>
                  </a:lnTo>
                  <a:close/>
                  <a:moveTo>
                    <a:pt x="372" y="0"/>
                  </a:moveTo>
                  <a:cubicBezTo>
                    <a:pt x="93" y="0"/>
                    <a:pt x="1" y="185"/>
                    <a:pt x="1" y="371"/>
                  </a:cubicBezTo>
                  <a:lnTo>
                    <a:pt x="1" y="2596"/>
                  </a:lnTo>
                  <a:cubicBezTo>
                    <a:pt x="1" y="2897"/>
                    <a:pt x="93" y="2990"/>
                    <a:pt x="372" y="2990"/>
                  </a:cubicBezTo>
                  <a:lnTo>
                    <a:pt x="1345" y="2990"/>
                  </a:lnTo>
                  <a:cubicBezTo>
                    <a:pt x="1646" y="2990"/>
                    <a:pt x="1739" y="2897"/>
                    <a:pt x="1739" y="2596"/>
                  </a:cubicBezTo>
                  <a:lnTo>
                    <a:pt x="1739" y="371"/>
                  </a:lnTo>
                  <a:cubicBezTo>
                    <a:pt x="1739" y="185"/>
                    <a:pt x="1646" y="0"/>
                    <a:pt x="13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82"/>
            <p:cNvSpPr/>
            <p:nvPr/>
          </p:nvSpPr>
          <p:spPr>
            <a:xfrm>
              <a:off x="3094612" y="4407972"/>
              <a:ext cx="68384" cy="69201"/>
            </a:xfrm>
            <a:custGeom>
              <a:rect b="b" l="l" r="r" t="t"/>
              <a:pathLst>
                <a:path extrusionOk="0" h="1947" w="1924">
                  <a:moveTo>
                    <a:pt x="1437" y="394"/>
                  </a:moveTo>
                  <a:lnTo>
                    <a:pt x="1437" y="1460"/>
                  </a:lnTo>
                  <a:lnTo>
                    <a:pt x="371" y="1460"/>
                  </a:lnTo>
                  <a:lnTo>
                    <a:pt x="371" y="394"/>
                  </a:lnTo>
                  <a:close/>
                  <a:moveTo>
                    <a:pt x="371" y="0"/>
                  </a:moveTo>
                  <a:cubicBezTo>
                    <a:pt x="93" y="0"/>
                    <a:pt x="0" y="209"/>
                    <a:pt x="0" y="394"/>
                  </a:cubicBezTo>
                  <a:lnTo>
                    <a:pt x="0" y="1460"/>
                  </a:lnTo>
                  <a:cubicBezTo>
                    <a:pt x="0" y="1738"/>
                    <a:pt x="93" y="1947"/>
                    <a:pt x="371" y="1947"/>
                  </a:cubicBezTo>
                  <a:lnTo>
                    <a:pt x="1437" y="1947"/>
                  </a:lnTo>
                  <a:cubicBezTo>
                    <a:pt x="1738" y="1947"/>
                    <a:pt x="1924" y="1738"/>
                    <a:pt x="1924" y="1460"/>
                  </a:cubicBezTo>
                  <a:lnTo>
                    <a:pt x="1924" y="394"/>
                  </a:lnTo>
                  <a:cubicBezTo>
                    <a:pt x="1924" y="209"/>
                    <a:pt x="1738" y="0"/>
                    <a:pt x="14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82"/>
            <p:cNvSpPr/>
            <p:nvPr/>
          </p:nvSpPr>
          <p:spPr>
            <a:xfrm>
              <a:off x="2988337" y="4407972"/>
              <a:ext cx="68384" cy="69201"/>
            </a:xfrm>
            <a:custGeom>
              <a:rect b="b" l="l" r="r" t="t"/>
              <a:pathLst>
                <a:path extrusionOk="0" h="1947" w="1924">
                  <a:moveTo>
                    <a:pt x="1530" y="394"/>
                  </a:moveTo>
                  <a:lnTo>
                    <a:pt x="1530" y="1460"/>
                  </a:lnTo>
                  <a:lnTo>
                    <a:pt x="371" y="1460"/>
                  </a:lnTo>
                  <a:lnTo>
                    <a:pt x="371" y="394"/>
                  </a:lnTo>
                  <a:close/>
                  <a:moveTo>
                    <a:pt x="371" y="0"/>
                  </a:moveTo>
                  <a:cubicBezTo>
                    <a:pt x="186" y="0"/>
                    <a:pt x="0" y="209"/>
                    <a:pt x="0" y="394"/>
                  </a:cubicBezTo>
                  <a:lnTo>
                    <a:pt x="0" y="1460"/>
                  </a:lnTo>
                  <a:cubicBezTo>
                    <a:pt x="0" y="1738"/>
                    <a:pt x="186" y="1947"/>
                    <a:pt x="371" y="1947"/>
                  </a:cubicBezTo>
                  <a:lnTo>
                    <a:pt x="1530" y="1947"/>
                  </a:lnTo>
                  <a:cubicBezTo>
                    <a:pt x="1739" y="1947"/>
                    <a:pt x="1924" y="1738"/>
                    <a:pt x="1924" y="1460"/>
                  </a:cubicBezTo>
                  <a:lnTo>
                    <a:pt x="1924" y="394"/>
                  </a:lnTo>
                  <a:cubicBezTo>
                    <a:pt x="1924" y="209"/>
                    <a:pt x="1739" y="0"/>
                    <a:pt x="15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82"/>
            <p:cNvSpPr/>
            <p:nvPr/>
          </p:nvSpPr>
          <p:spPr>
            <a:xfrm>
              <a:off x="2885368" y="4407972"/>
              <a:ext cx="68419" cy="69201"/>
            </a:xfrm>
            <a:custGeom>
              <a:rect b="b" l="l" r="r" t="t"/>
              <a:pathLst>
                <a:path extrusionOk="0" h="1947" w="1925">
                  <a:moveTo>
                    <a:pt x="1437" y="394"/>
                  </a:moveTo>
                  <a:lnTo>
                    <a:pt x="1437" y="1460"/>
                  </a:lnTo>
                  <a:lnTo>
                    <a:pt x="371" y="1460"/>
                  </a:lnTo>
                  <a:lnTo>
                    <a:pt x="371" y="394"/>
                  </a:lnTo>
                  <a:close/>
                  <a:moveTo>
                    <a:pt x="371" y="0"/>
                  </a:moveTo>
                  <a:cubicBezTo>
                    <a:pt x="186" y="0"/>
                    <a:pt x="1" y="209"/>
                    <a:pt x="1" y="394"/>
                  </a:cubicBezTo>
                  <a:lnTo>
                    <a:pt x="1" y="1460"/>
                  </a:lnTo>
                  <a:cubicBezTo>
                    <a:pt x="1" y="1738"/>
                    <a:pt x="186" y="1947"/>
                    <a:pt x="371" y="1947"/>
                  </a:cubicBezTo>
                  <a:lnTo>
                    <a:pt x="1437" y="1947"/>
                  </a:lnTo>
                  <a:cubicBezTo>
                    <a:pt x="1739" y="1947"/>
                    <a:pt x="1924" y="1738"/>
                    <a:pt x="1924" y="1460"/>
                  </a:cubicBezTo>
                  <a:lnTo>
                    <a:pt x="1924" y="394"/>
                  </a:lnTo>
                  <a:cubicBezTo>
                    <a:pt x="1924" y="209"/>
                    <a:pt x="1739" y="0"/>
                    <a:pt x="14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82"/>
            <p:cNvSpPr/>
            <p:nvPr/>
          </p:nvSpPr>
          <p:spPr>
            <a:xfrm>
              <a:off x="3094612" y="4504330"/>
              <a:ext cx="68384" cy="68419"/>
            </a:xfrm>
            <a:custGeom>
              <a:rect b="b" l="l" r="r" t="t"/>
              <a:pathLst>
                <a:path extrusionOk="0" h="1925" w="1924">
                  <a:moveTo>
                    <a:pt x="1437" y="395"/>
                  </a:moveTo>
                  <a:lnTo>
                    <a:pt x="1437" y="1553"/>
                  </a:lnTo>
                  <a:lnTo>
                    <a:pt x="371" y="1553"/>
                  </a:lnTo>
                  <a:lnTo>
                    <a:pt x="371" y="395"/>
                  </a:lnTo>
                  <a:close/>
                  <a:moveTo>
                    <a:pt x="371" y="1"/>
                  </a:moveTo>
                  <a:cubicBezTo>
                    <a:pt x="93" y="1"/>
                    <a:pt x="0" y="186"/>
                    <a:pt x="0" y="395"/>
                  </a:cubicBezTo>
                  <a:lnTo>
                    <a:pt x="0" y="1553"/>
                  </a:lnTo>
                  <a:cubicBezTo>
                    <a:pt x="0" y="1739"/>
                    <a:pt x="93" y="1924"/>
                    <a:pt x="371" y="1924"/>
                  </a:cubicBezTo>
                  <a:lnTo>
                    <a:pt x="1437" y="1924"/>
                  </a:lnTo>
                  <a:cubicBezTo>
                    <a:pt x="1738" y="1924"/>
                    <a:pt x="1924" y="1739"/>
                    <a:pt x="1924" y="1553"/>
                  </a:cubicBezTo>
                  <a:lnTo>
                    <a:pt x="1924" y="395"/>
                  </a:lnTo>
                  <a:cubicBezTo>
                    <a:pt x="1924" y="186"/>
                    <a:pt x="1738" y="1"/>
                    <a:pt x="1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82"/>
            <p:cNvSpPr/>
            <p:nvPr/>
          </p:nvSpPr>
          <p:spPr>
            <a:xfrm>
              <a:off x="2988337" y="4504330"/>
              <a:ext cx="68384" cy="68419"/>
            </a:xfrm>
            <a:custGeom>
              <a:rect b="b" l="l" r="r" t="t"/>
              <a:pathLst>
                <a:path extrusionOk="0" h="1925" w="1924">
                  <a:moveTo>
                    <a:pt x="1530" y="395"/>
                  </a:moveTo>
                  <a:lnTo>
                    <a:pt x="1530" y="1553"/>
                  </a:lnTo>
                  <a:lnTo>
                    <a:pt x="371" y="1553"/>
                  </a:lnTo>
                  <a:lnTo>
                    <a:pt x="371" y="395"/>
                  </a:lnTo>
                  <a:close/>
                  <a:moveTo>
                    <a:pt x="371" y="1"/>
                  </a:moveTo>
                  <a:cubicBezTo>
                    <a:pt x="186" y="1"/>
                    <a:pt x="0" y="186"/>
                    <a:pt x="0" y="395"/>
                  </a:cubicBezTo>
                  <a:lnTo>
                    <a:pt x="0" y="1553"/>
                  </a:lnTo>
                  <a:cubicBezTo>
                    <a:pt x="0" y="1739"/>
                    <a:pt x="186" y="1924"/>
                    <a:pt x="371" y="1924"/>
                  </a:cubicBezTo>
                  <a:lnTo>
                    <a:pt x="1530" y="1924"/>
                  </a:lnTo>
                  <a:cubicBezTo>
                    <a:pt x="1739" y="1924"/>
                    <a:pt x="1924" y="1739"/>
                    <a:pt x="1924" y="1553"/>
                  </a:cubicBezTo>
                  <a:lnTo>
                    <a:pt x="1924" y="395"/>
                  </a:lnTo>
                  <a:cubicBezTo>
                    <a:pt x="1924" y="186"/>
                    <a:pt x="1739" y="1"/>
                    <a:pt x="15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82"/>
            <p:cNvSpPr/>
            <p:nvPr/>
          </p:nvSpPr>
          <p:spPr>
            <a:xfrm>
              <a:off x="2885368" y="4504330"/>
              <a:ext cx="68419" cy="68419"/>
            </a:xfrm>
            <a:custGeom>
              <a:rect b="b" l="l" r="r" t="t"/>
              <a:pathLst>
                <a:path extrusionOk="0" h="1925" w="1925">
                  <a:moveTo>
                    <a:pt x="1437" y="395"/>
                  </a:moveTo>
                  <a:lnTo>
                    <a:pt x="1437" y="1553"/>
                  </a:lnTo>
                  <a:lnTo>
                    <a:pt x="371" y="1553"/>
                  </a:lnTo>
                  <a:lnTo>
                    <a:pt x="371" y="395"/>
                  </a:lnTo>
                  <a:close/>
                  <a:moveTo>
                    <a:pt x="371" y="1"/>
                  </a:moveTo>
                  <a:cubicBezTo>
                    <a:pt x="186" y="1"/>
                    <a:pt x="1" y="186"/>
                    <a:pt x="1" y="395"/>
                  </a:cubicBezTo>
                  <a:lnTo>
                    <a:pt x="1" y="1553"/>
                  </a:lnTo>
                  <a:cubicBezTo>
                    <a:pt x="1" y="1739"/>
                    <a:pt x="186" y="1924"/>
                    <a:pt x="371" y="1924"/>
                  </a:cubicBezTo>
                  <a:lnTo>
                    <a:pt x="1437" y="1924"/>
                  </a:lnTo>
                  <a:cubicBezTo>
                    <a:pt x="1739" y="1924"/>
                    <a:pt x="1924" y="1739"/>
                    <a:pt x="1924" y="1553"/>
                  </a:cubicBezTo>
                  <a:lnTo>
                    <a:pt x="1924" y="395"/>
                  </a:lnTo>
                  <a:cubicBezTo>
                    <a:pt x="1924" y="186"/>
                    <a:pt x="1739" y="1"/>
                    <a:pt x="14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82"/>
            <p:cNvSpPr/>
            <p:nvPr/>
          </p:nvSpPr>
          <p:spPr>
            <a:xfrm>
              <a:off x="2778276" y="4504330"/>
              <a:ext cx="69237" cy="68419"/>
            </a:xfrm>
            <a:custGeom>
              <a:rect b="b" l="l" r="r" t="t"/>
              <a:pathLst>
                <a:path extrusionOk="0" h="1925" w="1948">
                  <a:moveTo>
                    <a:pt x="1553" y="395"/>
                  </a:moveTo>
                  <a:lnTo>
                    <a:pt x="1553" y="1553"/>
                  </a:lnTo>
                  <a:lnTo>
                    <a:pt x="395" y="1553"/>
                  </a:lnTo>
                  <a:lnTo>
                    <a:pt x="395" y="395"/>
                  </a:lnTo>
                  <a:close/>
                  <a:moveTo>
                    <a:pt x="395" y="1"/>
                  </a:moveTo>
                  <a:cubicBezTo>
                    <a:pt x="209" y="1"/>
                    <a:pt x="1" y="186"/>
                    <a:pt x="1" y="395"/>
                  </a:cubicBezTo>
                  <a:lnTo>
                    <a:pt x="1" y="1553"/>
                  </a:lnTo>
                  <a:cubicBezTo>
                    <a:pt x="1" y="1739"/>
                    <a:pt x="209" y="1924"/>
                    <a:pt x="395" y="1924"/>
                  </a:cubicBezTo>
                  <a:lnTo>
                    <a:pt x="1553" y="1924"/>
                  </a:lnTo>
                  <a:cubicBezTo>
                    <a:pt x="1739" y="1924"/>
                    <a:pt x="1947" y="1739"/>
                    <a:pt x="1947" y="1553"/>
                  </a:cubicBezTo>
                  <a:lnTo>
                    <a:pt x="1947" y="395"/>
                  </a:lnTo>
                  <a:cubicBezTo>
                    <a:pt x="1947" y="186"/>
                    <a:pt x="1739" y="1"/>
                    <a:pt x="15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82"/>
            <p:cNvSpPr/>
            <p:nvPr/>
          </p:nvSpPr>
          <p:spPr>
            <a:xfrm>
              <a:off x="2988337" y="4600724"/>
              <a:ext cx="68384" cy="68384"/>
            </a:xfrm>
            <a:custGeom>
              <a:rect b="b" l="l" r="r" t="t"/>
              <a:pathLst>
                <a:path extrusionOk="0" h="1924" w="1924">
                  <a:moveTo>
                    <a:pt x="1530" y="487"/>
                  </a:moveTo>
                  <a:lnTo>
                    <a:pt x="1530" y="1530"/>
                  </a:lnTo>
                  <a:lnTo>
                    <a:pt x="371" y="1530"/>
                  </a:lnTo>
                  <a:lnTo>
                    <a:pt x="371" y="487"/>
                  </a:lnTo>
                  <a:close/>
                  <a:moveTo>
                    <a:pt x="371" y="0"/>
                  </a:moveTo>
                  <a:cubicBezTo>
                    <a:pt x="186" y="0"/>
                    <a:pt x="0" y="186"/>
                    <a:pt x="0" y="487"/>
                  </a:cubicBezTo>
                  <a:lnTo>
                    <a:pt x="0" y="1530"/>
                  </a:lnTo>
                  <a:cubicBezTo>
                    <a:pt x="0" y="1738"/>
                    <a:pt x="186" y="1924"/>
                    <a:pt x="371" y="1924"/>
                  </a:cubicBezTo>
                  <a:lnTo>
                    <a:pt x="1530" y="1924"/>
                  </a:lnTo>
                  <a:cubicBezTo>
                    <a:pt x="1739" y="1924"/>
                    <a:pt x="1924" y="1738"/>
                    <a:pt x="1924" y="1530"/>
                  </a:cubicBezTo>
                  <a:lnTo>
                    <a:pt x="1924" y="487"/>
                  </a:lnTo>
                  <a:cubicBezTo>
                    <a:pt x="1924" y="186"/>
                    <a:pt x="1739" y="0"/>
                    <a:pt x="15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82"/>
            <p:cNvSpPr/>
            <p:nvPr/>
          </p:nvSpPr>
          <p:spPr>
            <a:xfrm>
              <a:off x="2885368" y="4600724"/>
              <a:ext cx="68419" cy="68384"/>
            </a:xfrm>
            <a:custGeom>
              <a:rect b="b" l="l" r="r" t="t"/>
              <a:pathLst>
                <a:path extrusionOk="0" h="1924" w="1925">
                  <a:moveTo>
                    <a:pt x="1437" y="487"/>
                  </a:moveTo>
                  <a:lnTo>
                    <a:pt x="1437" y="1530"/>
                  </a:lnTo>
                  <a:lnTo>
                    <a:pt x="371" y="1530"/>
                  </a:lnTo>
                  <a:lnTo>
                    <a:pt x="371" y="487"/>
                  </a:lnTo>
                  <a:close/>
                  <a:moveTo>
                    <a:pt x="371" y="0"/>
                  </a:moveTo>
                  <a:cubicBezTo>
                    <a:pt x="186" y="0"/>
                    <a:pt x="1" y="186"/>
                    <a:pt x="1" y="487"/>
                  </a:cubicBezTo>
                  <a:lnTo>
                    <a:pt x="1" y="1530"/>
                  </a:lnTo>
                  <a:cubicBezTo>
                    <a:pt x="1" y="1738"/>
                    <a:pt x="186" y="1924"/>
                    <a:pt x="371" y="1924"/>
                  </a:cubicBezTo>
                  <a:lnTo>
                    <a:pt x="1437" y="1924"/>
                  </a:lnTo>
                  <a:cubicBezTo>
                    <a:pt x="1739" y="1924"/>
                    <a:pt x="1924" y="1738"/>
                    <a:pt x="1924" y="1530"/>
                  </a:cubicBezTo>
                  <a:lnTo>
                    <a:pt x="1924" y="487"/>
                  </a:lnTo>
                  <a:cubicBezTo>
                    <a:pt x="1924" y="186"/>
                    <a:pt x="1739" y="0"/>
                    <a:pt x="14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82"/>
            <p:cNvSpPr/>
            <p:nvPr/>
          </p:nvSpPr>
          <p:spPr>
            <a:xfrm>
              <a:off x="2778276" y="4600724"/>
              <a:ext cx="69237" cy="68384"/>
            </a:xfrm>
            <a:custGeom>
              <a:rect b="b" l="l" r="r" t="t"/>
              <a:pathLst>
                <a:path extrusionOk="0" h="1924" w="1948">
                  <a:moveTo>
                    <a:pt x="1553" y="487"/>
                  </a:moveTo>
                  <a:lnTo>
                    <a:pt x="1553" y="1530"/>
                  </a:lnTo>
                  <a:lnTo>
                    <a:pt x="395" y="1530"/>
                  </a:lnTo>
                  <a:lnTo>
                    <a:pt x="395" y="487"/>
                  </a:lnTo>
                  <a:close/>
                  <a:moveTo>
                    <a:pt x="395" y="0"/>
                  </a:moveTo>
                  <a:cubicBezTo>
                    <a:pt x="209" y="0"/>
                    <a:pt x="1" y="186"/>
                    <a:pt x="1" y="487"/>
                  </a:cubicBezTo>
                  <a:lnTo>
                    <a:pt x="1" y="1530"/>
                  </a:lnTo>
                  <a:cubicBezTo>
                    <a:pt x="1" y="1738"/>
                    <a:pt x="209" y="1924"/>
                    <a:pt x="395" y="1924"/>
                  </a:cubicBezTo>
                  <a:lnTo>
                    <a:pt x="1553" y="1924"/>
                  </a:lnTo>
                  <a:cubicBezTo>
                    <a:pt x="1739" y="1924"/>
                    <a:pt x="1947" y="1738"/>
                    <a:pt x="1947" y="1530"/>
                  </a:cubicBezTo>
                  <a:lnTo>
                    <a:pt x="1947" y="487"/>
                  </a:lnTo>
                  <a:cubicBezTo>
                    <a:pt x="1947" y="186"/>
                    <a:pt x="1739" y="0"/>
                    <a:pt x="155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2" name="Google Shape;2442;p82"/>
          <p:cNvGrpSpPr/>
          <p:nvPr/>
        </p:nvGrpSpPr>
        <p:grpSpPr>
          <a:xfrm>
            <a:off x="2310847" y="3841922"/>
            <a:ext cx="463054" cy="319964"/>
            <a:chOff x="2310893" y="4252276"/>
            <a:chExt cx="463054" cy="319964"/>
          </a:xfrm>
        </p:grpSpPr>
        <p:sp>
          <p:nvSpPr>
            <p:cNvPr id="2443" name="Google Shape;2443;p82"/>
            <p:cNvSpPr/>
            <p:nvPr/>
          </p:nvSpPr>
          <p:spPr>
            <a:xfrm>
              <a:off x="2451476" y="4252276"/>
              <a:ext cx="192485" cy="254984"/>
            </a:xfrm>
            <a:custGeom>
              <a:rect b="b" l="l" r="r" t="t"/>
              <a:pathLst>
                <a:path extrusionOk="0" h="9457" w="7139">
                  <a:moveTo>
                    <a:pt x="3176" y="1"/>
                  </a:moveTo>
                  <a:cubicBezTo>
                    <a:pt x="3083" y="1"/>
                    <a:pt x="2990" y="93"/>
                    <a:pt x="2990" y="186"/>
                  </a:cubicBezTo>
                  <a:lnTo>
                    <a:pt x="2990" y="1252"/>
                  </a:lnTo>
                  <a:lnTo>
                    <a:pt x="2689" y="1252"/>
                  </a:lnTo>
                  <a:cubicBezTo>
                    <a:pt x="2596" y="1252"/>
                    <a:pt x="2596" y="1252"/>
                    <a:pt x="2596" y="1345"/>
                  </a:cubicBezTo>
                  <a:lnTo>
                    <a:pt x="186" y="3848"/>
                  </a:lnTo>
                  <a:cubicBezTo>
                    <a:pt x="1" y="4056"/>
                    <a:pt x="1" y="4335"/>
                    <a:pt x="186" y="4543"/>
                  </a:cubicBezTo>
                  <a:lnTo>
                    <a:pt x="858" y="5122"/>
                  </a:lnTo>
                  <a:cubicBezTo>
                    <a:pt x="913" y="5231"/>
                    <a:pt x="1038" y="5276"/>
                    <a:pt x="1152" y="5276"/>
                  </a:cubicBezTo>
                  <a:cubicBezTo>
                    <a:pt x="1232" y="5276"/>
                    <a:pt x="1306" y="5254"/>
                    <a:pt x="1345" y="5215"/>
                  </a:cubicBezTo>
                  <a:cubicBezTo>
                    <a:pt x="1510" y="5029"/>
                    <a:pt x="1989" y="4714"/>
                    <a:pt x="2436" y="4714"/>
                  </a:cubicBezTo>
                  <a:cubicBezTo>
                    <a:pt x="2490" y="4714"/>
                    <a:pt x="2544" y="4718"/>
                    <a:pt x="2596" y="4728"/>
                  </a:cubicBezTo>
                  <a:lnTo>
                    <a:pt x="1159" y="7440"/>
                  </a:lnTo>
                  <a:cubicBezTo>
                    <a:pt x="951" y="7718"/>
                    <a:pt x="951" y="8112"/>
                    <a:pt x="1067" y="8390"/>
                  </a:cubicBezTo>
                  <a:cubicBezTo>
                    <a:pt x="1252" y="8784"/>
                    <a:pt x="1530" y="9062"/>
                    <a:pt x="1832" y="9364"/>
                  </a:cubicBezTo>
                  <a:cubicBezTo>
                    <a:pt x="1878" y="9410"/>
                    <a:pt x="1924" y="9433"/>
                    <a:pt x="1971" y="9433"/>
                  </a:cubicBezTo>
                  <a:cubicBezTo>
                    <a:pt x="2017" y="9433"/>
                    <a:pt x="2063" y="9410"/>
                    <a:pt x="2110" y="9364"/>
                  </a:cubicBezTo>
                  <a:cubicBezTo>
                    <a:pt x="2226" y="9271"/>
                    <a:pt x="2226" y="9178"/>
                    <a:pt x="2110" y="9062"/>
                  </a:cubicBezTo>
                  <a:cubicBezTo>
                    <a:pt x="1832" y="8877"/>
                    <a:pt x="1646" y="8483"/>
                    <a:pt x="1438" y="8205"/>
                  </a:cubicBezTo>
                  <a:cubicBezTo>
                    <a:pt x="1345" y="8019"/>
                    <a:pt x="1345" y="7811"/>
                    <a:pt x="1438" y="7625"/>
                  </a:cubicBezTo>
                  <a:lnTo>
                    <a:pt x="3083" y="4728"/>
                  </a:lnTo>
                  <a:cubicBezTo>
                    <a:pt x="3176" y="4636"/>
                    <a:pt x="3083" y="4427"/>
                    <a:pt x="2990" y="4427"/>
                  </a:cubicBezTo>
                  <a:cubicBezTo>
                    <a:pt x="2833" y="4341"/>
                    <a:pt x="2665" y="4306"/>
                    <a:pt x="2495" y="4306"/>
                  </a:cubicBezTo>
                  <a:cubicBezTo>
                    <a:pt x="1939" y="4306"/>
                    <a:pt x="1373" y="4679"/>
                    <a:pt x="1159" y="4821"/>
                  </a:cubicBezTo>
                  <a:lnTo>
                    <a:pt x="1067" y="4821"/>
                  </a:lnTo>
                  <a:lnTo>
                    <a:pt x="487" y="4242"/>
                  </a:lnTo>
                  <a:cubicBezTo>
                    <a:pt x="372" y="4242"/>
                    <a:pt x="372" y="4149"/>
                    <a:pt x="487" y="4149"/>
                  </a:cubicBezTo>
                  <a:lnTo>
                    <a:pt x="2805" y="1646"/>
                  </a:lnTo>
                  <a:lnTo>
                    <a:pt x="3176" y="1646"/>
                  </a:lnTo>
                  <a:cubicBezTo>
                    <a:pt x="3268" y="1646"/>
                    <a:pt x="3384" y="1530"/>
                    <a:pt x="3384" y="1438"/>
                  </a:cubicBezTo>
                  <a:lnTo>
                    <a:pt x="3384" y="580"/>
                  </a:lnTo>
                  <a:cubicBezTo>
                    <a:pt x="4056" y="951"/>
                    <a:pt x="5702" y="2110"/>
                    <a:pt x="5980" y="4056"/>
                  </a:cubicBezTo>
                  <a:cubicBezTo>
                    <a:pt x="5980" y="4056"/>
                    <a:pt x="6652" y="7625"/>
                    <a:pt x="4914" y="9062"/>
                  </a:cubicBezTo>
                  <a:lnTo>
                    <a:pt x="4914" y="9271"/>
                  </a:lnTo>
                  <a:cubicBezTo>
                    <a:pt x="4914" y="9364"/>
                    <a:pt x="5007" y="9456"/>
                    <a:pt x="5122" y="9456"/>
                  </a:cubicBezTo>
                  <a:cubicBezTo>
                    <a:pt x="5122" y="9456"/>
                    <a:pt x="5215" y="9456"/>
                    <a:pt x="5215" y="9364"/>
                  </a:cubicBezTo>
                  <a:cubicBezTo>
                    <a:pt x="7139" y="7811"/>
                    <a:pt x="6374" y="4056"/>
                    <a:pt x="6374" y="3964"/>
                  </a:cubicBezTo>
                  <a:cubicBezTo>
                    <a:pt x="5887" y="1345"/>
                    <a:pt x="3384" y="93"/>
                    <a:pt x="32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82"/>
            <p:cNvSpPr/>
            <p:nvPr/>
          </p:nvSpPr>
          <p:spPr>
            <a:xfrm>
              <a:off x="2456491" y="4496610"/>
              <a:ext cx="171859" cy="75630"/>
            </a:xfrm>
            <a:custGeom>
              <a:rect b="b" l="l" r="r" t="t"/>
              <a:pathLst>
                <a:path extrusionOk="0" h="2805" w="6374">
                  <a:moveTo>
                    <a:pt x="1252" y="0"/>
                  </a:moveTo>
                  <a:cubicBezTo>
                    <a:pt x="580" y="0"/>
                    <a:pt x="0" y="487"/>
                    <a:pt x="0" y="1159"/>
                  </a:cubicBezTo>
                  <a:lnTo>
                    <a:pt x="0" y="2619"/>
                  </a:lnTo>
                  <a:cubicBezTo>
                    <a:pt x="0" y="2712"/>
                    <a:pt x="93" y="2804"/>
                    <a:pt x="186" y="2804"/>
                  </a:cubicBezTo>
                  <a:lnTo>
                    <a:pt x="1344" y="2804"/>
                  </a:lnTo>
                  <a:cubicBezTo>
                    <a:pt x="1460" y="2804"/>
                    <a:pt x="1553" y="2712"/>
                    <a:pt x="1553" y="2619"/>
                  </a:cubicBezTo>
                  <a:cubicBezTo>
                    <a:pt x="1553" y="2526"/>
                    <a:pt x="1460" y="2434"/>
                    <a:pt x="1344" y="2434"/>
                  </a:cubicBezTo>
                  <a:lnTo>
                    <a:pt x="394" y="2434"/>
                  </a:lnTo>
                  <a:lnTo>
                    <a:pt x="394" y="1159"/>
                  </a:lnTo>
                  <a:cubicBezTo>
                    <a:pt x="487" y="788"/>
                    <a:pt x="765" y="394"/>
                    <a:pt x="1252" y="394"/>
                  </a:cubicBezTo>
                  <a:lnTo>
                    <a:pt x="5215" y="394"/>
                  </a:lnTo>
                  <a:cubicBezTo>
                    <a:pt x="5701" y="394"/>
                    <a:pt x="5979" y="788"/>
                    <a:pt x="5979" y="1159"/>
                  </a:cubicBezTo>
                  <a:lnTo>
                    <a:pt x="5979" y="2434"/>
                  </a:lnTo>
                  <a:lnTo>
                    <a:pt x="4728" y="2434"/>
                  </a:lnTo>
                  <a:cubicBezTo>
                    <a:pt x="4542" y="2434"/>
                    <a:pt x="4542" y="2526"/>
                    <a:pt x="4542" y="2619"/>
                  </a:cubicBezTo>
                  <a:cubicBezTo>
                    <a:pt x="4542" y="2712"/>
                    <a:pt x="4542" y="2804"/>
                    <a:pt x="4728" y="2804"/>
                  </a:cubicBezTo>
                  <a:lnTo>
                    <a:pt x="6188" y="2804"/>
                  </a:lnTo>
                  <a:cubicBezTo>
                    <a:pt x="6373" y="2804"/>
                    <a:pt x="6373" y="2712"/>
                    <a:pt x="6373" y="2619"/>
                  </a:cubicBezTo>
                  <a:lnTo>
                    <a:pt x="6373" y="1159"/>
                  </a:lnTo>
                  <a:cubicBezTo>
                    <a:pt x="6373" y="487"/>
                    <a:pt x="5887" y="0"/>
                    <a:pt x="5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82"/>
            <p:cNvSpPr/>
            <p:nvPr/>
          </p:nvSpPr>
          <p:spPr>
            <a:xfrm>
              <a:off x="2523978" y="4562210"/>
              <a:ext cx="26261" cy="10030"/>
            </a:xfrm>
            <a:custGeom>
              <a:rect b="b" l="l" r="r" t="t"/>
              <a:pathLst>
                <a:path extrusionOk="0" h="372" w="974">
                  <a:moveTo>
                    <a:pt x="209" y="1"/>
                  </a:moveTo>
                  <a:cubicBezTo>
                    <a:pt x="116" y="1"/>
                    <a:pt x="0" y="93"/>
                    <a:pt x="0" y="186"/>
                  </a:cubicBezTo>
                  <a:cubicBezTo>
                    <a:pt x="0" y="279"/>
                    <a:pt x="116" y="371"/>
                    <a:pt x="209" y="371"/>
                  </a:cubicBezTo>
                  <a:lnTo>
                    <a:pt x="788" y="371"/>
                  </a:lnTo>
                  <a:cubicBezTo>
                    <a:pt x="881" y="371"/>
                    <a:pt x="973" y="279"/>
                    <a:pt x="973" y="186"/>
                  </a:cubicBezTo>
                  <a:cubicBezTo>
                    <a:pt x="973" y="93"/>
                    <a:pt x="881" y="1"/>
                    <a:pt x="7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82"/>
            <p:cNvSpPr/>
            <p:nvPr/>
          </p:nvSpPr>
          <p:spPr>
            <a:xfrm>
              <a:off x="2527079" y="4317255"/>
              <a:ext cx="15665" cy="13158"/>
            </a:xfrm>
            <a:custGeom>
              <a:rect b="b" l="l" r="r" t="t"/>
              <a:pathLst>
                <a:path extrusionOk="0" h="488" w="581">
                  <a:moveTo>
                    <a:pt x="279" y="1"/>
                  </a:moveTo>
                  <a:lnTo>
                    <a:pt x="94" y="94"/>
                  </a:lnTo>
                  <a:cubicBezTo>
                    <a:pt x="94" y="94"/>
                    <a:pt x="1" y="186"/>
                    <a:pt x="1" y="279"/>
                  </a:cubicBezTo>
                  <a:cubicBezTo>
                    <a:pt x="1" y="395"/>
                    <a:pt x="94" y="488"/>
                    <a:pt x="186" y="488"/>
                  </a:cubicBezTo>
                  <a:lnTo>
                    <a:pt x="279" y="488"/>
                  </a:lnTo>
                  <a:lnTo>
                    <a:pt x="464" y="395"/>
                  </a:lnTo>
                  <a:cubicBezTo>
                    <a:pt x="580" y="279"/>
                    <a:pt x="580" y="186"/>
                    <a:pt x="464" y="94"/>
                  </a:cubicBezTo>
                  <a:cubicBezTo>
                    <a:pt x="464" y="1"/>
                    <a:pt x="372" y="1"/>
                    <a:pt x="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82"/>
            <p:cNvSpPr/>
            <p:nvPr/>
          </p:nvSpPr>
          <p:spPr>
            <a:xfrm>
              <a:off x="2664561" y="4353520"/>
              <a:ext cx="109387" cy="179975"/>
            </a:xfrm>
            <a:custGeom>
              <a:rect b="b" l="l" r="r" t="t"/>
              <a:pathLst>
                <a:path extrusionOk="0" h="6675" w="4057">
                  <a:moveTo>
                    <a:pt x="1461" y="0"/>
                  </a:moveTo>
                  <a:cubicBezTo>
                    <a:pt x="1368" y="93"/>
                    <a:pt x="1368" y="209"/>
                    <a:pt x="1461" y="301"/>
                  </a:cubicBezTo>
                  <a:cubicBezTo>
                    <a:pt x="1553" y="487"/>
                    <a:pt x="3477" y="3476"/>
                    <a:pt x="116" y="6281"/>
                  </a:cubicBezTo>
                  <a:cubicBezTo>
                    <a:pt x="0" y="6373"/>
                    <a:pt x="0" y="6373"/>
                    <a:pt x="0" y="6466"/>
                  </a:cubicBezTo>
                  <a:cubicBezTo>
                    <a:pt x="0" y="6582"/>
                    <a:pt x="116" y="6675"/>
                    <a:pt x="209" y="6675"/>
                  </a:cubicBezTo>
                  <a:lnTo>
                    <a:pt x="302" y="6675"/>
                  </a:lnTo>
                  <a:cubicBezTo>
                    <a:pt x="4056" y="3569"/>
                    <a:pt x="1854" y="93"/>
                    <a:pt x="1739" y="93"/>
                  </a:cubicBezTo>
                  <a:cubicBezTo>
                    <a:pt x="1739" y="0"/>
                    <a:pt x="1553" y="0"/>
                    <a:pt x="14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82"/>
            <p:cNvSpPr/>
            <p:nvPr/>
          </p:nvSpPr>
          <p:spPr>
            <a:xfrm>
              <a:off x="2664561" y="4491595"/>
              <a:ext cx="41900" cy="41900"/>
            </a:xfrm>
            <a:custGeom>
              <a:rect b="b" l="l" r="r" t="t"/>
              <a:pathLst>
                <a:path extrusionOk="0" h="1554" w="1554">
                  <a:moveTo>
                    <a:pt x="209" y="1"/>
                  </a:moveTo>
                  <a:cubicBezTo>
                    <a:pt x="116" y="1"/>
                    <a:pt x="0" y="94"/>
                    <a:pt x="0" y="186"/>
                  </a:cubicBezTo>
                  <a:lnTo>
                    <a:pt x="0" y="1345"/>
                  </a:lnTo>
                  <a:cubicBezTo>
                    <a:pt x="0" y="1461"/>
                    <a:pt x="116" y="1554"/>
                    <a:pt x="209" y="1554"/>
                  </a:cubicBezTo>
                  <a:lnTo>
                    <a:pt x="1368" y="1554"/>
                  </a:lnTo>
                  <a:cubicBezTo>
                    <a:pt x="1461" y="1554"/>
                    <a:pt x="1553" y="1461"/>
                    <a:pt x="1553" y="1345"/>
                  </a:cubicBezTo>
                  <a:cubicBezTo>
                    <a:pt x="1553" y="1252"/>
                    <a:pt x="1461" y="1160"/>
                    <a:pt x="1368" y="1160"/>
                  </a:cubicBezTo>
                  <a:lnTo>
                    <a:pt x="394" y="1160"/>
                  </a:lnTo>
                  <a:lnTo>
                    <a:pt x="394" y="186"/>
                  </a:lnTo>
                  <a:cubicBezTo>
                    <a:pt x="394" y="94"/>
                    <a:pt x="302" y="1"/>
                    <a:pt x="2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82"/>
            <p:cNvSpPr/>
            <p:nvPr/>
          </p:nvSpPr>
          <p:spPr>
            <a:xfrm>
              <a:off x="2310893" y="4286653"/>
              <a:ext cx="111867" cy="178734"/>
            </a:xfrm>
            <a:custGeom>
              <a:rect b="b" l="l" r="r" t="t"/>
              <a:pathLst>
                <a:path extrusionOk="0" h="6629" w="4149">
                  <a:moveTo>
                    <a:pt x="3905" y="0"/>
                  </a:moveTo>
                  <a:cubicBezTo>
                    <a:pt x="3853" y="0"/>
                    <a:pt x="3801" y="24"/>
                    <a:pt x="3755" y="70"/>
                  </a:cubicBezTo>
                  <a:cubicBezTo>
                    <a:pt x="0" y="3152"/>
                    <a:pt x="2318" y="6536"/>
                    <a:pt x="2318" y="6536"/>
                  </a:cubicBezTo>
                  <a:cubicBezTo>
                    <a:pt x="2411" y="6628"/>
                    <a:pt x="2411" y="6628"/>
                    <a:pt x="2503" y="6628"/>
                  </a:cubicBezTo>
                  <a:lnTo>
                    <a:pt x="2596" y="6628"/>
                  </a:lnTo>
                  <a:cubicBezTo>
                    <a:pt x="2689" y="6536"/>
                    <a:pt x="2689" y="6443"/>
                    <a:pt x="2689" y="6350"/>
                  </a:cubicBezTo>
                  <a:cubicBezTo>
                    <a:pt x="2318" y="5771"/>
                    <a:pt x="2109" y="5099"/>
                    <a:pt x="2017" y="4427"/>
                  </a:cubicBezTo>
                  <a:cubicBezTo>
                    <a:pt x="1924" y="2967"/>
                    <a:pt x="2596" y="1530"/>
                    <a:pt x="4056" y="371"/>
                  </a:cubicBezTo>
                  <a:cubicBezTo>
                    <a:pt x="4149" y="255"/>
                    <a:pt x="4149" y="163"/>
                    <a:pt x="4056" y="70"/>
                  </a:cubicBezTo>
                  <a:cubicBezTo>
                    <a:pt x="4010" y="24"/>
                    <a:pt x="3957" y="0"/>
                    <a:pt x="39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82"/>
            <p:cNvSpPr/>
            <p:nvPr/>
          </p:nvSpPr>
          <p:spPr>
            <a:xfrm>
              <a:off x="2380861" y="4286033"/>
              <a:ext cx="41900" cy="44380"/>
            </a:xfrm>
            <a:custGeom>
              <a:rect b="b" l="l" r="r" t="t"/>
              <a:pathLst>
                <a:path extrusionOk="0" h="1646" w="1554">
                  <a:moveTo>
                    <a:pt x="210" y="0"/>
                  </a:moveTo>
                  <a:cubicBezTo>
                    <a:pt x="94" y="0"/>
                    <a:pt x="1" y="93"/>
                    <a:pt x="1" y="186"/>
                  </a:cubicBezTo>
                  <a:cubicBezTo>
                    <a:pt x="1" y="394"/>
                    <a:pt x="94" y="394"/>
                    <a:pt x="210" y="394"/>
                  </a:cubicBezTo>
                  <a:lnTo>
                    <a:pt x="1160" y="394"/>
                  </a:lnTo>
                  <a:lnTo>
                    <a:pt x="1160" y="1437"/>
                  </a:lnTo>
                  <a:cubicBezTo>
                    <a:pt x="1160" y="1553"/>
                    <a:pt x="1160" y="1646"/>
                    <a:pt x="1368" y="1646"/>
                  </a:cubicBezTo>
                  <a:cubicBezTo>
                    <a:pt x="1461" y="1646"/>
                    <a:pt x="1554" y="1553"/>
                    <a:pt x="1554" y="1437"/>
                  </a:cubicBezTo>
                  <a:lnTo>
                    <a:pt x="1554" y="186"/>
                  </a:lnTo>
                  <a:cubicBezTo>
                    <a:pt x="1554" y="93"/>
                    <a:pt x="1461" y="0"/>
                    <a:pt x="136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82"/>
            <p:cNvSpPr/>
            <p:nvPr/>
          </p:nvSpPr>
          <p:spPr>
            <a:xfrm>
              <a:off x="2659572" y="4286033"/>
              <a:ext cx="44380" cy="41873"/>
            </a:xfrm>
            <a:custGeom>
              <a:rect b="b" l="l" r="r" t="t"/>
              <a:pathLst>
                <a:path extrusionOk="0" h="1553" w="1646">
                  <a:moveTo>
                    <a:pt x="93" y="0"/>
                  </a:moveTo>
                  <a:cubicBezTo>
                    <a:pt x="0" y="93"/>
                    <a:pt x="0" y="278"/>
                    <a:pt x="93" y="278"/>
                  </a:cubicBezTo>
                  <a:lnTo>
                    <a:pt x="1252" y="1553"/>
                  </a:lnTo>
                  <a:lnTo>
                    <a:pt x="1553" y="1553"/>
                  </a:lnTo>
                  <a:cubicBezTo>
                    <a:pt x="1646" y="1437"/>
                    <a:pt x="1646" y="1344"/>
                    <a:pt x="1553" y="1252"/>
                  </a:cubicBezTo>
                  <a:lnTo>
                    <a:pt x="39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82"/>
            <p:cNvSpPr/>
            <p:nvPr/>
          </p:nvSpPr>
          <p:spPr>
            <a:xfrm>
              <a:off x="2659572" y="4286033"/>
              <a:ext cx="44380" cy="41873"/>
            </a:xfrm>
            <a:custGeom>
              <a:rect b="b" l="l" r="r" t="t"/>
              <a:pathLst>
                <a:path extrusionOk="0" h="1553" w="1646">
                  <a:moveTo>
                    <a:pt x="1252" y="0"/>
                  </a:moveTo>
                  <a:lnTo>
                    <a:pt x="93" y="1252"/>
                  </a:lnTo>
                  <a:lnTo>
                    <a:pt x="0" y="1344"/>
                  </a:lnTo>
                  <a:cubicBezTo>
                    <a:pt x="0" y="1437"/>
                    <a:pt x="93" y="1553"/>
                    <a:pt x="185" y="1553"/>
                  </a:cubicBezTo>
                  <a:lnTo>
                    <a:pt x="394" y="1553"/>
                  </a:lnTo>
                  <a:lnTo>
                    <a:pt x="1553" y="278"/>
                  </a:lnTo>
                  <a:cubicBezTo>
                    <a:pt x="1646" y="278"/>
                    <a:pt x="1646" y="93"/>
                    <a:pt x="155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82"/>
            <p:cNvSpPr/>
            <p:nvPr/>
          </p:nvSpPr>
          <p:spPr>
            <a:xfrm>
              <a:off x="2386496" y="4486607"/>
              <a:ext cx="46888" cy="46888"/>
            </a:xfrm>
            <a:custGeom>
              <a:rect b="b" l="l" r="r" t="t"/>
              <a:pathLst>
                <a:path extrusionOk="0" h="1739" w="1739">
                  <a:moveTo>
                    <a:pt x="858" y="371"/>
                  </a:moveTo>
                  <a:cubicBezTo>
                    <a:pt x="1159" y="371"/>
                    <a:pt x="1345" y="580"/>
                    <a:pt x="1345" y="858"/>
                  </a:cubicBezTo>
                  <a:cubicBezTo>
                    <a:pt x="1345" y="1159"/>
                    <a:pt x="1159" y="1345"/>
                    <a:pt x="858" y="1345"/>
                  </a:cubicBezTo>
                  <a:cubicBezTo>
                    <a:pt x="580" y="1345"/>
                    <a:pt x="371" y="1159"/>
                    <a:pt x="371" y="858"/>
                  </a:cubicBezTo>
                  <a:cubicBezTo>
                    <a:pt x="371" y="580"/>
                    <a:pt x="580" y="371"/>
                    <a:pt x="858" y="371"/>
                  </a:cubicBezTo>
                  <a:close/>
                  <a:moveTo>
                    <a:pt x="858" y="0"/>
                  </a:moveTo>
                  <a:cubicBezTo>
                    <a:pt x="371" y="0"/>
                    <a:pt x="1" y="371"/>
                    <a:pt x="1" y="858"/>
                  </a:cubicBezTo>
                  <a:cubicBezTo>
                    <a:pt x="1" y="1345"/>
                    <a:pt x="371" y="1739"/>
                    <a:pt x="858" y="1739"/>
                  </a:cubicBezTo>
                  <a:cubicBezTo>
                    <a:pt x="1345" y="1739"/>
                    <a:pt x="1739" y="1345"/>
                    <a:pt x="1739" y="858"/>
                  </a:cubicBezTo>
                  <a:cubicBezTo>
                    <a:pt x="1739" y="371"/>
                    <a:pt x="1345" y="0"/>
                    <a:pt x="8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4" name="Google Shape;2454;p82"/>
          <p:cNvGrpSpPr/>
          <p:nvPr/>
        </p:nvGrpSpPr>
        <p:grpSpPr>
          <a:xfrm>
            <a:off x="1537254" y="3813233"/>
            <a:ext cx="377455" cy="377455"/>
            <a:chOff x="571528" y="4212733"/>
            <a:chExt cx="497568" cy="497568"/>
          </a:xfrm>
        </p:grpSpPr>
        <p:sp>
          <p:nvSpPr>
            <p:cNvPr id="2455" name="Google Shape;2455;p82"/>
            <p:cNvSpPr/>
            <p:nvPr/>
          </p:nvSpPr>
          <p:spPr>
            <a:xfrm>
              <a:off x="921595" y="4212733"/>
              <a:ext cx="147501" cy="150771"/>
            </a:xfrm>
            <a:custGeom>
              <a:rect b="b" l="l" r="r" t="t"/>
              <a:pathLst>
                <a:path extrusionOk="0" h="4242" w="4150">
                  <a:moveTo>
                    <a:pt x="209" y="1"/>
                  </a:moveTo>
                  <a:cubicBezTo>
                    <a:pt x="94" y="1"/>
                    <a:pt x="1" y="93"/>
                    <a:pt x="1" y="186"/>
                  </a:cubicBezTo>
                  <a:cubicBezTo>
                    <a:pt x="1" y="279"/>
                    <a:pt x="94" y="395"/>
                    <a:pt x="209" y="395"/>
                  </a:cubicBezTo>
                  <a:lnTo>
                    <a:pt x="3778" y="395"/>
                  </a:lnTo>
                  <a:lnTo>
                    <a:pt x="3778" y="3964"/>
                  </a:lnTo>
                  <a:cubicBezTo>
                    <a:pt x="3778" y="4149"/>
                    <a:pt x="3871" y="4242"/>
                    <a:pt x="3964" y="4242"/>
                  </a:cubicBezTo>
                  <a:cubicBezTo>
                    <a:pt x="4057" y="4242"/>
                    <a:pt x="4149" y="4149"/>
                    <a:pt x="4149" y="3964"/>
                  </a:cubicBezTo>
                  <a:lnTo>
                    <a:pt x="4149" y="186"/>
                  </a:lnTo>
                  <a:cubicBezTo>
                    <a:pt x="4149" y="93"/>
                    <a:pt x="4057" y="1"/>
                    <a:pt x="39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82"/>
            <p:cNvSpPr/>
            <p:nvPr/>
          </p:nvSpPr>
          <p:spPr>
            <a:xfrm>
              <a:off x="571528" y="4559529"/>
              <a:ext cx="151589" cy="150771"/>
            </a:xfrm>
            <a:custGeom>
              <a:rect b="b" l="l" r="r" t="t"/>
              <a:pathLst>
                <a:path extrusionOk="0" h="4242" w="4265">
                  <a:moveTo>
                    <a:pt x="302" y="0"/>
                  </a:moveTo>
                  <a:cubicBezTo>
                    <a:pt x="93" y="0"/>
                    <a:pt x="0" y="93"/>
                    <a:pt x="0" y="186"/>
                  </a:cubicBezTo>
                  <a:lnTo>
                    <a:pt x="0" y="4056"/>
                  </a:lnTo>
                  <a:cubicBezTo>
                    <a:pt x="0" y="4149"/>
                    <a:pt x="93" y="4241"/>
                    <a:pt x="302" y="4241"/>
                  </a:cubicBezTo>
                  <a:lnTo>
                    <a:pt x="4056" y="4241"/>
                  </a:lnTo>
                  <a:cubicBezTo>
                    <a:pt x="4149" y="4241"/>
                    <a:pt x="4265" y="4149"/>
                    <a:pt x="4265" y="4056"/>
                  </a:cubicBezTo>
                  <a:cubicBezTo>
                    <a:pt x="4265" y="3963"/>
                    <a:pt x="4149" y="3848"/>
                    <a:pt x="4056" y="3848"/>
                  </a:cubicBezTo>
                  <a:lnTo>
                    <a:pt x="487" y="3848"/>
                  </a:lnTo>
                  <a:lnTo>
                    <a:pt x="487" y="186"/>
                  </a:lnTo>
                  <a:cubicBezTo>
                    <a:pt x="487" y="93"/>
                    <a:pt x="394" y="0"/>
                    <a:pt x="3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82"/>
            <p:cNvSpPr/>
            <p:nvPr/>
          </p:nvSpPr>
          <p:spPr>
            <a:xfrm>
              <a:off x="921595" y="4559529"/>
              <a:ext cx="147501" cy="150771"/>
            </a:xfrm>
            <a:custGeom>
              <a:rect b="b" l="l" r="r" t="t"/>
              <a:pathLst>
                <a:path extrusionOk="0" h="4242" w="4150">
                  <a:moveTo>
                    <a:pt x="3964" y="0"/>
                  </a:moveTo>
                  <a:cubicBezTo>
                    <a:pt x="3871" y="0"/>
                    <a:pt x="3778" y="93"/>
                    <a:pt x="3778" y="186"/>
                  </a:cubicBezTo>
                  <a:lnTo>
                    <a:pt x="3778" y="3848"/>
                  </a:lnTo>
                  <a:lnTo>
                    <a:pt x="209" y="3848"/>
                  </a:lnTo>
                  <a:cubicBezTo>
                    <a:pt x="94" y="3848"/>
                    <a:pt x="1" y="3963"/>
                    <a:pt x="1" y="4056"/>
                  </a:cubicBezTo>
                  <a:cubicBezTo>
                    <a:pt x="1" y="4149"/>
                    <a:pt x="94" y="4241"/>
                    <a:pt x="209" y="4241"/>
                  </a:cubicBezTo>
                  <a:lnTo>
                    <a:pt x="3964" y="4241"/>
                  </a:lnTo>
                  <a:cubicBezTo>
                    <a:pt x="4057" y="4241"/>
                    <a:pt x="4149" y="4149"/>
                    <a:pt x="4149" y="4056"/>
                  </a:cubicBezTo>
                  <a:lnTo>
                    <a:pt x="4149" y="186"/>
                  </a:lnTo>
                  <a:cubicBezTo>
                    <a:pt x="4149" y="93"/>
                    <a:pt x="4057" y="0"/>
                    <a:pt x="39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82"/>
            <p:cNvSpPr/>
            <p:nvPr/>
          </p:nvSpPr>
          <p:spPr>
            <a:xfrm>
              <a:off x="571528" y="4212733"/>
              <a:ext cx="151589" cy="150771"/>
            </a:xfrm>
            <a:custGeom>
              <a:rect b="b" l="l" r="r" t="t"/>
              <a:pathLst>
                <a:path extrusionOk="0" h="4242" w="4265">
                  <a:moveTo>
                    <a:pt x="302" y="1"/>
                  </a:moveTo>
                  <a:cubicBezTo>
                    <a:pt x="93" y="1"/>
                    <a:pt x="0" y="93"/>
                    <a:pt x="0" y="186"/>
                  </a:cubicBezTo>
                  <a:lnTo>
                    <a:pt x="0" y="3964"/>
                  </a:lnTo>
                  <a:cubicBezTo>
                    <a:pt x="0" y="4149"/>
                    <a:pt x="93" y="4242"/>
                    <a:pt x="302" y="4242"/>
                  </a:cubicBezTo>
                  <a:cubicBezTo>
                    <a:pt x="394" y="4242"/>
                    <a:pt x="487" y="4149"/>
                    <a:pt x="487" y="3964"/>
                  </a:cubicBezTo>
                  <a:lnTo>
                    <a:pt x="487" y="395"/>
                  </a:lnTo>
                  <a:lnTo>
                    <a:pt x="4056" y="395"/>
                  </a:lnTo>
                  <a:cubicBezTo>
                    <a:pt x="4149" y="395"/>
                    <a:pt x="4265" y="279"/>
                    <a:pt x="4265" y="186"/>
                  </a:cubicBezTo>
                  <a:cubicBezTo>
                    <a:pt x="4265" y="93"/>
                    <a:pt x="4149" y="1"/>
                    <a:pt x="40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82"/>
            <p:cNvSpPr/>
            <p:nvPr/>
          </p:nvSpPr>
          <p:spPr>
            <a:xfrm>
              <a:off x="901015" y="4583414"/>
              <a:ext cx="28043" cy="23920"/>
            </a:xfrm>
            <a:custGeom>
              <a:rect b="b" l="l" r="r" t="t"/>
              <a:pathLst>
                <a:path extrusionOk="0" h="673" w="789">
                  <a:moveTo>
                    <a:pt x="487" y="1"/>
                  </a:moveTo>
                  <a:cubicBezTo>
                    <a:pt x="302" y="93"/>
                    <a:pt x="209" y="186"/>
                    <a:pt x="93" y="279"/>
                  </a:cubicBezTo>
                  <a:cubicBezTo>
                    <a:pt x="1" y="394"/>
                    <a:pt x="1" y="394"/>
                    <a:pt x="1" y="487"/>
                  </a:cubicBezTo>
                  <a:cubicBezTo>
                    <a:pt x="1" y="580"/>
                    <a:pt x="1" y="673"/>
                    <a:pt x="209" y="673"/>
                  </a:cubicBezTo>
                  <a:lnTo>
                    <a:pt x="302" y="673"/>
                  </a:lnTo>
                  <a:cubicBezTo>
                    <a:pt x="394" y="580"/>
                    <a:pt x="580" y="487"/>
                    <a:pt x="673" y="394"/>
                  </a:cubicBezTo>
                  <a:cubicBezTo>
                    <a:pt x="788" y="279"/>
                    <a:pt x="788" y="186"/>
                    <a:pt x="788" y="93"/>
                  </a:cubicBezTo>
                  <a:cubicBezTo>
                    <a:pt x="673" y="1"/>
                    <a:pt x="580" y="1"/>
                    <a:pt x="4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82"/>
            <p:cNvSpPr/>
            <p:nvPr/>
          </p:nvSpPr>
          <p:spPr>
            <a:xfrm>
              <a:off x="650612" y="4291816"/>
              <a:ext cx="340213" cy="339395"/>
            </a:xfrm>
            <a:custGeom>
              <a:rect b="b" l="l" r="r" t="t"/>
              <a:pathLst>
                <a:path extrusionOk="0" h="9549" w="9572">
                  <a:moveTo>
                    <a:pt x="4821" y="1"/>
                  </a:moveTo>
                  <a:cubicBezTo>
                    <a:pt x="2132" y="1"/>
                    <a:pt x="0" y="2109"/>
                    <a:pt x="0" y="4728"/>
                  </a:cubicBezTo>
                  <a:cubicBezTo>
                    <a:pt x="0" y="7440"/>
                    <a:pt x="2132" y="9549"/>
                    <a:pt x="4821" y="9549"/>
                  </a:cubicBezTo>
                  <a:cubicBezTo>
                    <a:pt x="5215" y="9549"/>
                    <a:pt x="5701" y="9549"/>
                    <a:pt x="6095" y="9363"/>
                  </a:cubicBezTo>
                  <a:cubicBezTo>
                    <a:pt x="6188" y="9363"/>
                    <a:pt x="6281" y="9271"/>
                    <a:pt x="6281" y="9178"/>
                  </a:cubicBezTo>
                  <a:cubicBezTo>
                    <a:pt x="6188" y="9062"/>
                    <a:pt x="6095" y="8969"/>
                    <a:pt x="5979" y="8969"/>
                  </a:cubicBezTo>
                  <a:cubicBezTo>
                    <a:pt x="5609" y="9062"/>
                    <a:pt x="5215" y="9178"/>
                    <a:pt x="4821" y="9178"/>
                  </a:cubicBezTo>
                  <a:cubicBezTo>
                    <a:pt x="2410" y="9178"/>
                    <a:pt x="394" y="7231"/>
                    <a:pt x="394" y="4728"/>
                  </a:cubicBezTo>
                  <a:cubicBezTo>
                    <a:pt x="394" y="2318"/>
                    <a:pt x="2410" y="371"/>
                    <a:pt x="4821" y="371"/>
                  </a:cubicBezTo>
                  <a:cubicBezTo>
                    <a:pt x="7254" y="371"/>
                    <a:pt x="9178" y="2318"/>
                    <a:pt x="9178" y="4728"/>
                  </a:cubicBezTo>
                  <a:cubicBezTo>
                    <a:pt x="9178" y="5122"/>
                    <a:pt x="9178" y="5493"/>
                    <a:pt x="9085" y="5794"/>
                  </a:cubicBezTo>
                  <a:cubicBezTo>
                    <a:pt x="9085" y="5887"/>
                    <a:pt x="9178" y="5980"/>
                    <a:pt x="9270" y="5980"/>
                  </a:cubicBezTo>
                  <a:cubicBezTo>
                    <a:pt x="9297" y="6007"/>
                    <a:pt x="9325" y="6018"/>
                    <a:pt x="9349" y="6018"/>
                  </a:cubicBezTo>
                  <a:cubicBezTo>
                    <a:pt x="9409" y="6018"/>
                    <a:pt x="9456" y="5953"/>
                    <a:pt x="9456" y="5887"/>
                  </a:cubicBezTo>
                  <a:cubicBezTo>
                    <a:pt x="9572" y="5493"/>
                    <a:pt x="9572" y="5122"/>
                    <a:pt x="9572" y="4728"/>
                  </a:cubicBezTo>
                  <a:cubicBezTo>
                    <a:pt x="9572" y="2109"/>
                    <a:pt x="7439" y="1"/>
                    <a:pt x="48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82"/>
            <p:cNvSpPr/>
            <p:nvPr/>
          </p:nvSpPr>
          <p:spPr>
            <a:xfrm>
              <a:off x="945480" y="4537457"/>
              <a:ext cx="24773" cy="28683"/>
            </a:xfrm>
            <a:custGeom>
              <a:rect b="b" l="l" r="r" t="t"/>
              <a:pathLst>
                <a:path extrusionOk="0" h="807" w="697">
                  <a:moveTo>
                    <a:pt x="488" y="1"/>
                  </a:moveTo>
                  <a:cubicBezTo>
                    <a:pt x="426" y="1"/>
                    <a:pt x="364" y="42"/>
                    <a:pt x="302" y="42"/>
                  </a:cubicBezTo>
                  <a:cubicBezTo>
                    <a:pt x="210" y="227"/>
                    <a:pt x="117" y="320"/>
                    <a:pt x="1" y="529"/>
                  </a:cubicBezTo>
                  <a:lnTo>
                    <a:pt x="1" y="621"/>
                  </a:lnTo>
                  <a:cubicBezTo>
                    <a:pt x="1" y="714"/>
                    <a:pt x="117" y="807"/>
                    <a:pt x="210" y="807"/>
                  </a:cubicBezTo>
                  <a:cubicBezTo>
                    <a:pt x="210" y="807"/>
                    <a:pt x="302" y="807"/>
                    <a:pt x="302" y="714"/>
                  </a:cubicBezTo>
                  <a:cubicBezTo>
                    <a:pt x="488" y="621"/>
                    <a:pt x="580" y="413"/>
                    <a:pt x="696" y="320"/>
                  </a:cubicBezTo>
                  <a:cubicBezTo>
                    <a:pt x="696" y="227"/>
                    <a:pt x="696" y="42"/>
                    <a:pt x="580" y="42"/>
                  </a:cubicBezTo>
                  <a:cubicBezTo>
                    <a:pt x="549" y="11"/>
                    <a:pt x="519" y="1"/>
                    <a:pt x="4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82"/>
            <p:cNvSpPr/>
            <p:nvPr/>
          </p:nvSpPr>
          <p:spPr>
            <a:xfrm>
              <a:off x="942210" y="4453254"/>
              <a:ext cx="85693" cy="16527"/>
            </a:xfrm>
            <a:custGeom>
              <a:rect b="b" l="l" r="r" t="t"/>
              <a:pathLst>
                <a:path extrusionOk="0" h="465" w="2411">
                  <a:moveTo>
                    <a:pt x="209" y="1"/>
                  </a:moveTo>
                  <a:cubicBezTo>
                    <a:pt x="93" y="1"/>
                    <a:pt x="0" y="94"/>
                    <a:pt x="0" y="186"/>
                  </a:cubicBezTo>
                  <a:cubicBezTo>
                    <a:pt x="0" y="372"/>
                    <a:pt x="93" y="464"/>
                    <a:pt x="209" y="464"/>
                  </a:cubicBezTo>
                  <a:lnTo>
                    <a:pt x="2225" y="464"/>
                  </a:lnTo>
                  <a:cubicBezTo>
                    <a:pt x="2318" y="464"/>
                    <a:pt x="2410" y="372"/>
                    <a:pt x="2410" y="186"/>
                  </a:cubicBezTo>
                  <a:cubicBezTo>
                    <a:pt x="2410" y="94"/>
                    <a:pt x="2318" y="1"/>
                    <a:pt x="22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82"/>
            <p:cNvSpPr/>
            <p:nvPr/>
          </p:nvSpPr>
          <p:spPr>
            <a:xfrm>
              <a:off x="815355" y="4257233"/>
              <a:ext cx="14039" cy="82388"/>
            </a:xfrm>
            <a:custGeom>
              <a:rect b="b" l="l" r="r" t="t"/>
              <a:pathLst>
                <a:path extrusionOk="0" h="2318" w="395">
                  <a:moveTo>
                    <a:pt x="186" y="0"/>
                  </a:moveTo>
                  <a:cubicBezTo>
                    <a:pt x="93" y="0"/>
                    <a:pt x="0" y="0"/>
                    <a:pt x="0" y="186"/>
                  </a:cubicBezTo>
                  <a:lnTo>
                    <a:pt x="0" y="2132"/>
                  </a:lnTo>
                  <a:cubicBezTo>
                    <a:pt x="0" y="2225"/>
                    <a:pt x="93" y="2318"/>
                    <a:pt x="186" y="2318"/>
                  </a:cubicBezTo>
                  <a:cubicBezTo>
                    <a:pt x="302" y="2318"/>
                    <a:pt x="394" y="2225"/>
                    <a:pt x="394" y="2132"/>
                  </a:cubicBezTo>
                  <a:lnTo>
                    <a:pt x="394" y="186"/>
                  </a:lnTo>
                  <a:cubicBezTo>
                    <a:pt x="394" y="0"/>
                    <a:pt x="302" y="0"/>
                    <a:pt x="1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82"/>
            <p:cNvSpPr/>
            <p:nvPr/>
          </p:nvSpPr>
          <p:spPr>
            <a:xfrm>
              <a:off x="615992" y="4453254"/>
              <a:ext cx="86546" cy="16527"/>
            </a:xfrm>
            <a:custGeom>
              <a:rect b="b" l="l" r="r" t="t"/>
              <a:pathLst>
                <a:path extrusionOk="0" h="465" w="2435">
                  <a:moveTo>
                    <a:pt x="209" y="1"/>
                  </a:moveTo>
                  <a:cubicBezTo>
                    <a:pt x="117" y="1"/>
                    <a:pt x="1" y="94"/>
                    <a:pt x="1" y="186"/>
                  </a:cubicBezTo>
                  <a:cubicBezTo>
                    <a:pt x="1" y="372"/>
                    <a:pt x="117" y="464"/>
                    <a:pt x="209" y="464"/>
                  </a:cubicBezTo>
                  <a:lnTo>
                    <a:pt x="2226" y="464"/>
                  </a:lnTo>
                  <a:cubicBezTo>
                    <a:pt x="2318" y="464"/>
                    <a:pt x="2434" y="372"/>
                    <a:pt x="2434" y="186"/>
                  </a:cubicBezTo>
                  <a:cubicBezTo>
                    <a:pt x="2434" y="94"/>
                    <a:pt x="2318" y="1"/>
                    <a:pt x="2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82"/>
            <p:cNvSpPr/>
            <p:nvPr/>
          </p:nvSpPr>
          <p:spPr>
            <a:xfrm>
              <a:off x="815355" y="4583414"/>
              <a:ext cx="14039" cy="82423"/>
            </a:xfrm>
            <a:custGeom>
              <a:rect b="b" l="l" r="r" t="t"/>
              <a:pathLst>
                <a:path extrusionOk="0" h="2319" w="395">
                  <a:moveTo>
                    <a:pt x="186" y="1"/>
                  </a:moveTo>
                  <a:cubicBezTo>
                    <a:pt x="93" y="1"/>
                    <a:pt x="0" y="93"/>
                    <a:pt x="0" y="186"/>
                  </a:cubicBezTo>
                  <a:lnTo>
                    <a:pt x="0" y="2133"/>
                  </a:lnTo>
                  <a:cubicBezTo>
                    <a:pt x="0" y="2318"/>
                    <a:pt x="93" y="2318"/>
                    <a:pt x="186" y="2318"/>
                  </a:cubicBezTo>
                  <a:cubicBezTo>
                    <a:pt x="302" y="2318"/>
                    <a:pt x="394" y="2318"/>
                    <a:pt x="394" y="2133"/>
                  </a:cubicBezTo>
                  <a:lnTo>
                    <a:pt x="394" y="186"/>
                  </a:lnTo>
                  <a:cubicBezTo>
                    <a:pt x="394" y="93"/>
                    <a:pt x="302" y="1"/>
                    <a:pt x="1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82"/>
            <p:cNvSpPr/>
            <p:nvPr/>
          </p:nvSpPr>
          <p:spPr>
            <a:xfrm>
              <a:off x="746970" y="4449131"/>
              <a:ext cx="150771" cy="89851"/>
            </a:xfrm>
            <a:custGeom>
              <a:rect b="b" l="l" r="r" t="t"/>
              <a:pathLst>
                <a:path extrusionOk="0" h="2528" w="4242">
                  <a:moveTo>
                    <a:pt x="2990" y="395"/>
                  </a:moveTo>
                  <a:cubicBezTo>
                    <a:pt x="3477" y="395"/>
                    <a:pt x="3848" y="789"/>
                    <a:pt x="3848" y="1368"/>
                  </a:cubicBezTo>
                  <a:lnTo>
                    <a:pt x="3848" y="1855"/>
                  </a:lnTo>
                  <a:cubicBezTo>
                    <a:pt x="3268" y="1994"/>
                    <a:pt x="2689" y="2064"/>
                    <a:pt x="2110" y="2064"/>
                  </a:cubicBezTo>
                  <a:cubicBezTo>
                    <a:pt x="1530" y="2064"/>
                    <a:pt x="951" y="1994"/>
                    <a:pt x="372" y="1855"/>
                  </a:cubicBezTo>
                  <a:lnTo>
                    <a:pt x="372" y="1368"/>
                  </a:lnTo>
                  <a:cubicBezTo>
                    <a:pt x="372" y="789"/>
                    <a:pt x="766" y="395"/>
                    <a:pt x="1252" y="395"/>
                  </a:cubicBezTo>
                  <a:close/>
                  <a:moveTo>
                    <a:pt x="1252" y="1"/>
                  </a:moveTo>
                  <a:cubicBezTo>
                    <a:pt x="580" y="1"/>
                    <a:pt x="1" y="580"/>
                    <a:pt x="1" y="1368"/>
                  </a:cubicBezTo>
                  <a:lnTo>
                    <a:pt x="1" y="2040"/>
                  </a:lnTo>
                  <a:cubicBezTo>
                    <a:pt x="1" y="2133"/>
                    <a:pt x="1" y="2226"/>
                    <a:pt x="93" y="2226"/>
                  </a:cubicBezTo>
                  <a:cubicBezTo>
                    <a:pt x="766" y="2434"/>
                    <a:pt x="1438" y="2527"/>
                    <a:pt x="2110" y="2527"/>
                  </a:cubicBezTo>
                  <a:cubicBezTo>
                    <a:pt x="2805" y="2527"/>
                    <a:pt x="3477" y="2434"/>
                    <a:pt x="4056" y="2226"/>
                  </a:cubicBezTo>
                  <a:cubicBezTo>
                    <a:pt x="4149" y="2226"/>
                    <a:pt x="4242" y="2133"/>
                    <a:pt x="4242" y="2040"/>
                  </a:cubicBezTo>
                  <a:lnTo>
                    <a:pt x="4242" y="1368"/>
                  </a:lnTo>
                  <a:cubicBezTo>
                    <a:pt x="4242" y="580"/>
                    <a:pt x="3662" y="1"/>
                    <a:pt x="29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82"/>
            <p:cNvSpPr/>
            <p:nvPr/>
          </p:nvSpPr>
          <p:spPr>
            <a:xfrm>
              <a:off x="774161" y="4370900"/>
              <a:ext cx="93121" cy="92268"/>
            </a:xfrm>
            <a:custGeom>
              <a:rect b="b" l="l" r="r" t="t"/>
              <a:pathLst>
                <a:path extrusionOk="0" h="2596" w="2620">
                  <a:moveTo>
                    <a:pt x="1345" y="371"/>
                  </a:moveTo>
                  <a:cubicBezTo>
                    <a:pt x="1831" y="371"/>
                    <a:pt x="2225" y="858"/>
                    <a:pt x="2225" y="1344"/>
                  </a:cubicBezTo>
                  <a:cubicBezTo>
                    <a:pt x="2225" y="1831"/>
                    <a:pt x="1831" y="2202"/>
                    <a:pt x="1345" y="2202"/>
                  </a:cubicBezTo>
                  <a:cubicBezTo>
                    <a:pt x="881" y="2202"/>
                    <a:pt x="395" y="1831"/>
                    <a:pt x="395" y="1344"/>
                  </a:cubicBezTo>
                  <a:cubicBezTo>
                    <a:pt x="395" y="858"/>
                    <a:pt x="881" y="371"/>
                    <a:pt x="1345" y="371"/>
                  </a:cubicBezTo>
                  <a:close/>
                  <a:moveTo>
                    <a:pt x="1345" y="0"/>
                  </a:moveTo>
                  <a:cubicBezTo>
                    <a:pt x="580" y="0"/>
                    <a:pt x="1" y="580"/>
                    <a:pt x="1" y="1344"/>
                  </a:cubicBezTo>
                  <a:cubicBezTo>
                    <a:pt x="1" y="2017"/>
                    <a:pt x="580" y="2596"/>
                    <a:pt x="1345" y="2596"/>
                  </a:cubicBezTo>
                  <a:cubicBezTo>
                    <a:pt x="2040" y="2596"/>
                    <a:pt x="2619" y="2017"/>
                    <a:pt x="2619" y="1344"/>
                  </a:cubicBezTo>
                  <a:cubicBezTo>
                    <a:pt x="2619" y="580"/>
                    <a:pt x="2040" y="0"/>
                    <a:pt x="13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8" name="Google Shape;2468;p82"/>
          <p:cNvGrpSpPr/>
          <p:nvPr/>
        </p:nvGrpSpPr>
        <p:grpSpPr>
          <a:xfrm>
            <a:off x="756156" y="3810752"/>
            <a:ext cx="304946" cy="382439"/>
            <a:chOff x="-458129" y="4209463"/>
            <a:chExt cx="401986" cy="504138"/>
          </a:xfrm>
        </p:grpSpPr>
        <p:sp>
          <p:nvSpPr>
            <p:cNvPr id="2469" name="Google Shape;2469;p82"/>
            <p:cNvSpPr/>
            <p:nvPr/>
          </p:nvSpPr>
          <p:spPr>
            <a:xfrm>
              <a:off x="-409542" y="4209463"/>
              <a:ext cx="304812" cy="157347"/>
            </a:xfrm>
            <a:custGeom>
              <a:rect b="b" l="l" r="r" t="t"/>
              <a:pathLst>
                <a:path extrusionOk="0" h="4427" w="8576">
                  <a:moveTo>
                    <a:pt x="3755" y="0"/>
                  </a:moveTo>
                  <a:cubicBezTo>
                    <a:pt x="3662" y="0"/>
                    <a:pt x="3477" y="93"/>
                    <a:pt x="3477" y="278"/>
                  </a:cubicBezTo>
                  <a:lnTo>
                    <a:pt x="3477" y="672"/>
                  </a:lnTo>
                  <a:cubicBezTo>
                    <a:pt x="3083" y="765"/>
                    <a:pt x="2689" y="950"/>
                    <a:pt x="2318" y="1159"/>
                  </a:cubicBezTo>
                  <a:lnTo>
                    <a:pt x="2017" y="858"/>
                  </a:lnTo>
                  <a:cubicBezTo>
                    <a:pt x="1971" y="811"/>
                    <a:pt x="1901" y="788"/>
                    <a:pt x="1829" y="788"/>
                  </a:cubicBezTo>
                  <a:cubicBezTo>
                    <a:pt x="1756" y="788"/>
                    <a:pt x="1681" y="811"/>
                    <a:pt x="1623" y="858"/>
                  </a:cubicBezTo>
                  <a:lnTo>
                    <a:pt x="951" y="1530"/>
                  </a:lnTo>
                  <a:cubicBezTo>
                    <a:pt x="766" y="1738"/>
                    <a:pt x="766" y="1831"/>
                    <a:pt x="858" y="2016"/>
                  </a:cubicBezTo>
                  <a:lnTo>
                    <a:pt x="1160" y="2318"/>
                  </a:lnTo>
                  <a:cubicBezTo>
                    <a:pt x="951" y="2688"/>
                    <a:pt x="766" y="2990"/>
                    <a:pt x="673" y="3384"/>
                  </a:cubicBezTo>
                  <a:lnTo>
                    <a:pt x="279" y="3476"/>
                  </a:lnTo>
                  <a:cubicBezTo>
                    <a:pt x="93" y="3476"/>
                    <a:pt x="1" y="3662"/>
                    <a:pt x="1" y="3754"/>
                  </a:cubicBezTo>
                  <a:lnTo>
                    <a:pt x="1" y="4241"/>
                  </a:lnTo>
                  <a:cubicBezTo>
                    <a:pt x="1" y="4334"/>
                    <a:pt x="93" y="4426"/>
                    <a:pt x="186" y="4426"/>
                  </a:cubicBezTo>
                  <a:cubicBezTo>
                    <a:pt x="279" y="4426"/>
                    <a:pt x="372" y="4334"/>
                    <a:pt x="372" y="4241"/>
                  </a:cubicBezTo>
                  <a:lnTo>
                    <a:pt x="372" y="3847"/>
                  </a:lnTo>
                  <a:lnTo>
                    <a:pt x="858" y="3754"/>
                  </a:lnTo>
                  <a:cubicBezTo>
                    <a:pt x="951" y="3754"/>
                    <a:pt x="1044" y="3754"/>
                    <a:pt x="1044" y="3662"/>
                  </a:cubicBezTo>
                  <a:cubicBezTo>
                    <a:pt x="1160" y="3175"/>
                    <a:pt x="1345" y="2804"/>
                    <a:pt x="1530" y="2410"/>
                  </a:cubicBezTo>
                  <a:cubicBezTo>
                    <a:pt x="1623" y="2318"/>
                    <a:pt x="1623" y="2225"/>
                    <a:pt x="1530" y="2225"/>
                  </a:cubicBezTo>
                  <a:lnTo>
                    <a:pt x="1252" y="1831"/>
                  </a:lnTo>
                  <a:lnTo>
                    <a:pt x="1832" y="1251"/>
                  </a:lnTo>
                  <a:lnTo>
                    <a:pt x="2202" y="1530"/>
                  </a:lnTo>
                  <a:cubicBezTo>
                    <a:pt x="2260" y="1588"/>
                    <a:pt x="2313" y="1616"/>
                    <a:pt x="2362" y="1616"/>
                  </a:cubicBezTo>
                  <a:cubicBezTo>
                    <a:pt x="2411" y="1616"/>
                    <a:pt x="2457" y="1588"/>
                    <a:pt x="2504" y="1530"/>
                  </a:cubicBezTo>
                  <a:cubicBezTo>
                    <a:pt x="2782" y="1251"/>
                    <a:pt x="3268" y="1159"/>
                    <a:pt x="3662" y="1066"/>
                  </a:cubicBezTo>
                  <a:cubicBezTo>
                    <a:pt x="3755" y="1066"/>
                    <a:pt x="3848" y="950"/>
                    <a:pt x="3848" y="858"/>
                  </a:cubicBezTo>
                  <a:lnTo>
                    <a:pt x="3848" y="371"/>
                  </a:lnTo>
                  <a:lnTo>
                    <a:pt x="4729" y="371"/>
                  </a:lnTo>
                  <a:lnTo>
                    <a:pt x="4729" y="858"/>
                  </a:lnTo>
                  <a:cubicBezTo>
                    <a:pt x="4729" y="950"/>
                    <a:pt x="4821" y="1066"/>
                    <a:pt x="4914" y="1066"/>
                  </a:cubicBezTo>
                  <a:cubicBezTo>
                    <a:pt x="5308" y="1159"/>
                    <a:pt x="5795" y="1251"/>
                    <a:pt x="6165" y="1530"/>
                  </a:cubicBezTo>
                  <a:cubicBezTo>
                    <a:pt x="6165" y="1588"/>
                    <a:pt x="6189" y="1616"/>
                    <a:pt x="6226" y="1616"/>
                  </a:cubicBezTo>
                  <a:cubicBezTo>
                    <a:pt x="6264" y="1616"/>
                    <a:pt x="6316" y="1588"/>
                    <a:pt x="6374" y="1530"/>
                  </a:cubicBezTo>
                  <a:lnTo>
                    <a:pt x="6745" y="1251"/>
                  </a:lnTo>
                  <a:lnTo>
                    <a:pt x="7324" y="1831"/>
                  </a:lnTo>
                  <a:lnTo>
                    <a:pt x="7046" y="2225"/>
                  </a:lnTo>
                  <a:cubicBezTo>
                    <a:pt x="6953" y="2225"/>
                    <a:pt x="6953" y="2318"/>
                    <a:pt x="7046" y="2410"/>
                  </a:cubicBezTo>
                  <a:cubicBezTo>
                    <a:pt x="7231" y="2804"/>
                    <a:pt x="7417" y="3175"/>
                    <a:pt x="7533" y="3662"/>
                  </a:cubicBezTo>
                  <a:cubicBezTo>
                    <a:pt x="7533" y="3754"/>
                    <a:pt x="7625" y="3754"/>
                    <a:pt x="7718" y="3754"/>
                  </a:cubicBezTo>
                  <a:lnTo>
                    <a:pt x="8205" y="3847"/>
                  </a:lnTo>
                  <a:lnTo>
                    <a:pt x="8205" y="4241"/>
                  </a:lnTo>
                  <a:cubicBezTo>
                    <a:pt x="8205" y="4334"/>
                    <a:pt x="8298" y="4426"/>
                    <a:pt x="8390" y="4426"/>
                  </a:cubicBezTo>
                  <a:cubicBezTo>
                    <a:pt x="8483" y="4426"/>
                    <a:pt x="8576" y="4334"/>
                    <a:pt x="8576" y="4241"/>
                  </a:cubicBezTo>
                  <a:lnTo>
                    <a:pt x="8576" y="3754"/>
                  </a:lnTo>
                  <a:cubicBezTo>
                    <a:pt x="8576" y="3662"/>
                    <a:pt x="8483" y="3476"/>
                    <a:pt x="8298" y="3476"/>
                  </a:cubicBezTo>
                  <a:lnTo>
                    <a:pt x="7904" y="3384"/>
                  </a:lnTo>
                  <a:cubicBezTo>
                    <a:pt x="7811" y="2990"/>
                    <a:pt x="7625" y="2688"/>
                    <a:pt x="7417" y="2318"/>
                  </a:cubicBezTo>
                  <a:lnTo>
                    <a:pt x="7718" y="2016"/>
                  </a:lnTo>
                  <a:cubicBezTo>
                    <a:pt x="7811" y="1831"/>
                    <a:pt x="7811" y="1738"/>
                    <a:pt x="7625" y="1530"/>
                  </a:cubicBezTo>
                  <a:lnTo>
                    <a:pt x="6953" y="858"/>
                  </a:lnTo>
                  <a:cubicBezTo>
                    <a:pt x="6895" y="811"/>
                    <a:pt x="6820" y="788"/>
                    <a:pt x="6748" y="788"/>
                  </a:cubicBezTo>
                  <a:cubicBezTo>
                    <a:pt x="6675" y="788"/>
                    <a:pt x="6606" y="811"/>
                    <a:pt x="6559" y="858"/>
                  </a:cubicBezTo>
                  <a:lnTo>
                    <a:pt x="6258" y="1159"/>
                  </a:lnTo>
                  <a:cubicBezTo>
                    <a:pt x="5887" y="950"/>
                    <a:pt x="5493" y="765"/>
                    <a:pt x="5099" y="672"/>
                  </a:cubicBezTo>
                  <a:lnTo>
                    <a:pt x="5099" y="278"/>
                  </a:lnTo>
                  <a:cubicBezTo>
                    <a:pt x="5099" y="93"/>
                    <a:pt x="4914" y="0"/>
                    <a:pt x="482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82"/>
            <p:cNvSpPr/>
            <p:nvPr/>
          </p:nvSpPr>
          <p:spPr>
            <a:xfrm>
              <a:off x="-344462" y="4274507"/>
              <a:ext cx="174656" cy="92304"/>
            </a:xfrm>
            <a:custGeom>
              <a:rect b="b" l="l" r="r" t="t"/>
              <a:pathLst>
                <a:path extrusionOk="0" h="2597" w="4914">
                  <a:moveTo>
                    <a:pt x="2504" y="1"/>
                  </a:moveTo>
                  <a:cubicBezTo>
                    <a:pt x="1159" y="1"/>
                    <a:pt x="1" y="1067"/>
                    <a:pt x="1" y="2411"/>
                  </a:cubicBezTo>
                  <a:cubicBezTo>
                    <a:pt x="1" y="2504"/>
                    <a:pt x="93" y="2596"/>
                    <a:pt x="279" y="2596"/>
                  </a:cubicBezTo>
                  <a:cubicBezTo>
                    <a:pt x="371" y="2596"/>
                    <a:pt x="487" y="2504"/>
                    <a:pt x="487" y="2411"/>
                  </a:cubicBezTo>
                  <a:cubicBezTo>
                    <a:pt x="487" y="1345"/>
                    <a:pt x="1345" y="395"/>
                    <a:pt x="2504" y="395"/>
                  </a:cubicBezTo>
                  <a:cubicBezTo>
                    <a:pt x="3570" y="395"/>
                    <a:pt x="4427" y="1345"/>
                    <a:pt x="4427" y="2411"/>
                  </a:cubicBezTo>
                  <a:cubicBezTo>
                    <a:pt x="4427" y="2504"/>
                    <a:pt x="4543" y="2596"/>
                    <a:pt x="4636" y="2596"/>
                  </a:cubicBezTo>
                  <a:cubicBezTo>
                    <a:pt x="4821" y="2596"/>
                    <a:pt x="4914" y="2504"/>
                    <a:pt x="4914" y="2411"/>
                  </a:cubicBezTo>
                  <a:cubicBezTo>
                    <a:pt x="4914" y="1067"/>
                    <a:pt x="3755" y="1"/>
                    <a:pt x="25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82"/>
            <p:cNvSpPr/>
            <p:nvPr/>
          </p:nvSpPr>
          <p:spPr>
            <a:xfrm>
              <a:off x="-155833" y="4449131"/>
              <a:ext cx="27226" cy="31348"/>
            </a:xfrm>
            <a:custGeom>
              <a:rect b="b" l="l" r="r" t="t"/>
              <a:pathLst>
                <a:path extrusionOk="0" h="882" w="766">
                  <a:moveTo>
                    <a:pt x="673" y="1"/>
                  </a:moveTo>
                  <a:cubicBezTo>
                    <a:pt x="580" y="1"/>
                    <a:pt x="487" y="1"/>
                    <a:pt x="395" y="117"/>
                  </a:cubicBezTo>
                  <a:lnTo>
                    <a:pt x="1" y="580"/>
                  </a:lnTo>
                  <a:cubicBezTo>
                    <a:pt x="1" y="696"/>
                    <a:pt x="1" y="789"/>
                    <a:pt x="93" y="882"/>
                  </a:cubicBezTo>
                  <a:lnTo>
                    <a:pt x="186" y="882"/>
                  </a:lnTo>
                  <a:cubicBezTo>
                    <a:pt x="279" y="882"/>
                    <a:pt x="279" y="882"/>
                    <a:pt x="395" y="789"/>
                  </a:cubicBezTo>
                  <a:lnTo>
                    <a:pt x="673" y="302"/>
                  </a:lnTo>
                  <a:cubicBezTo>
                    <a:pt x="766" y="210"/>
                    <a:pt x="766" y="117"/>
                    <a:pt x="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82"/>
            <p:cNvSpPr/>
            <p:nvPr/>
          </p:nvSpPr>
          <p:spPr>
            <a:xfrm>
              <a:off x="-458129" y="4353591"/>
              <a:ext cx="401986" cy="360010"/>
            </a:xfrm>
            <a:custGeom>
              <a:rect b="b" l="l" r="r" t="t"/>
              <a:pathLst>
                <a:path extrusionOk="0" h="10129" w="11310">
                  <a:moveTo>
                    <a:pt x="302" y="1"/>
                  </a:moveTo>
                  <a:cubicBezTo>
                    <a:pt x="209" y="1"/>
                    <a:pt x="209" y="1"/>
                    <a:pt x="93" y="93"/>
                  </a:cubicBezTo>
                  <a:cubicBezTo>
                    <a:pt x="0" y="93"/>
                    <a:pt x="0" y="279"/>
                    <a:pt x="93" y="279"/>
                  </a:cubicBezTo>
                  <a:lnTo>
                    <a:pt x="3871" y="5400"/>
                  </a:lnTo>
                  <a:lnTo>
                    <a:pt x="3871" y="9943"/>
                  </a:lnTo>
                  <a:cubicBezTo>
                    <a:pt x="3871" y="10035"/>
                    <a:pt x="3963" y="10128"/>
                    <a:pt x="4056" y="10128"/>
                  </a:cubicBezTo>
                  <a:lnTo>
                    <a:pt x="4149" y="10128"/>
                  </a:lnTo>
                  <a:lnTo>
                    <a:pt x="7254" y="8877"/>
                  </a:lnTo>
                  <a:cubicBezTo>
                    <a:pt x="7347" y="8784"/>
                    <a:pt x="7440" y="8784"/>
                    <a:pt x="7440" y="8691"/>
                  </a:cubicBezTo>
                  <a:lnTo>
                    <a:pt x="7440" y="6745"/>
                  </a:lnTo>
                  <a:cubicBezTo>
                    <a:pt x="7440" y="6559"/>
                    <a:pt x="7347" y="6467"/>
                    <a:pt x="7254" y="6467"/>
                  </a:cubicBezTo>
                  <a:cubicBezTo>
                    <a:pt x="7046" y="6467"/>
                    <a:pt x="7046" y="6559"/>
                    <a:pt x="7046" y="6745"/>
                  </a:cubicBezTo>
                  <a:lnTo>
                    <a:pt x="7046" y="8483"/>
                  </a:lnTo>
                  <a:lnTo>
                    <a:pt x="4265" y="9642"/>
                  </a:lnTo>
                  <a:lnTo>
                    <a:pt x="4265" y="5308"/>
                  </a:lnTo>
                  <a:lnTo>
                    <a:pt x="4265" y="5215"/>
                  </a:lnTo>
                  <a:lnTo>
                    <a:pt x="673" y="371"/>
                  </a:lnTo>
                  <a:lnTo>
                    <a:pt x="10638" y="371"/>
                  </a:lnTo>
                  <a:lnTo>
                    <a:pt x="9757" y="1646"/>
                  </a:lnTo>
                  <a:cubicBezTo>
                    <a:pt x="9665" y="1739"/>
                    <a:pt x="9665" y="1831"/>
                    <a:pt x="9757" y="1924"/>
                  </a:cubicBezTo>
                  <a:cubicBezTo>
                    <a:pt x="9850" y="1924"/>
                    <a:pt x="10058" y="1924"/>
                    <a:pt x="10058" y="1831"/>
                  </a:cubicBezTo>
                  <a:lnTo>
                    <a:pt x="11217" y="279"/>
                  </a:lnTo>
                  <a:cubicBezTo>
                    <a:pt x="11217" y="279"/>
                    <a:pt x="11310" y="279"/>
                    <a:pt x="11310" y="186"/>
                  </a:cubicBezTo>
                  <a:cubicBezTo>
                    <a:pt x="11310" y="93"/>
                    <a:pt x="11217" y="1"/>
                    <a:pt x="110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82"/>
            <p:cNvSpPr/>
            <p:nvPr/>
          </p:nvSpPr>
          <p:spPr>
            <a:xfrm>
              <a:off x="-200298" y="4506285"/>
              <a:ext cx="27226" cy="32699"/>
            </a:xfrm>
            <a:custGeom>
              <a:rect b="b" l="l" r="r" t="t"/>
              <a:pathLst>
                <a:path extrusionOk="0" h="920" w="766">
                  <a:moveTo>
                    <a:pt x="590" y="0"/>
                  </a:moveTo>
                  <a:cubicBezTo>
                    <a:pt x="523" y="0"/>
                    <a:pt x="453" y="66"/>
                    <a:pt x="371" y="131"/>
                  </a:cubicBezTo>
                  <a:lnTo>
                    <a:pt x="93" y="618"/>
                  </a:lnTo>
                  <a:cubicBezTo>
                    <a:pt x="0" y="618"/>
                    <a:pt x="0" y="618"/>
                    <a:pt x="0" y="710"/>
                  </a:cubicBezTo>
                  <a:cubicBezTo>
                    <a:pt x="0" y="826"/>
                    <a:pt x="93" y="919"/>
                    <a:pt x="186" y="919"/>
                  </a:cubicBezTo>
                  <a:cubicBezTo>
                    <a:pt x="278" y="919"/>
                    <a:pt x="371" y="919"/>
                    <a:pt x="371" y="826"/>
                  </a:cubicBezTo>
                  <a:lnTo>
                    <a:pt x="765" y="340"/>
                  </a:lnTo>
                  <a:cubicBezTo>
                    <a:pt x="765" y="247"/>
                    <a:pt x="765" y="131"/>
                    <a:pt x="672" y="38"/>
                  </a:cubicBezTo>
                  <a:cubicBezTo>
                    <a:pt x="645" y="11"/>
                    <a:pt x="618" y="0"/>
                    <a:pt x="5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4" name="Google Shape;2474;p82"/>
          <p:cNvSpPr txBox="1"/>
          <p:nvPr>
            <p:ph type="title"/>
          </p:nvPr>
        </p:nvSpPr>
        <p:spPr>
          <a:xfrm>
            <a:off x="1283100" y="540000"/>
            <a:ext cx="65778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STRATEGY ICON PACK</a:t>
            </a:r>
            <a:endParaRPr/>
          </a:p>
        </p:txBody>
      </p:sp>
      <p:sp>
        <p:nvSpPr>
          <p:cNvPr id="2475" name="Google Shape;2475;p82"/>
          <p:cNvSpPr/>
          <p:nvPr/>
        </p:nvSpPr>
        <p:spPr>
          <a:xfrm>
            <a:off x="8240250" y="291925"/>
            <a:ext cx="367500" cy="3675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82"/>
          <p:cNvSpPr/>
          <p:nvPr/>
        </p:nvSpPr>
        <p:spPr>
          <a:xfrm>
            <a:off x="962575" y="540000"/>
            <a:ext cx="260700" cy="2607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0" name="Shape 2480"/>
        <p:cNvGrpSpPr/>
        <p:nvPr/>
      </p:nvGrpSpPr>
      <p:grpSpPr>
        <a:xfrm>
          <a:off x="0" y="0"/>
          <a:ext cx="0" cy="0"/>
          <a:chOff x="0" y="0"/>
          <a:chExt cx="0" cy="0"/>
        </a:xfrm>
      </p:grpSpPr>
      <p:sp>
        <p:nvSpPr>
          <p:cNvPr id="2481" name="Google Shape;2481;p83"/>
          <p:cNvSpPr txBox="1"/>
          <p:nvPr>
            <p:ph type="title"/>
          </p:nvPr>
        </p:nvSpPr>
        <p:spPr>
          <a:xfrm>
            <a:off x="2841800" y="540000"/>
            <a:ext cx="34605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2482" name="Google Shape;2482;p83"/>
          <p:cNvSpPr txBox="1"/>
          <p:nvPr>
            <p:ph idx="1" type="subTitle"/>
          </p:nvPr>
        </p:nvSpPr>
        <p:spPr>
          <a:xfrm>
            <a:off x="1925400" y="1101925"/>
            <a:ext cx="52932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Here’s an assortment of alternative resources within the same style of this template</a:t>
            </a:r>
            <a:endParaRPr/>
          </a:p>
        </p:txBody>
      </p:sp>
      <p:sp>
        <p:nvSpPr>
          <p:cNvPr id="2483" name="Google Shape;2483;p83"/>
          <p:cNvSpPr txBox="1"/>
          <p:nvPr>
            <p:ph idx="2" type="subTitle"/>
          </p:nvPr>
        </p:nvSpPr>
        <p:spPr>
          <a:xfrm>
            <a:off x="720000" y="1621800"/>
            <a:ext cx="3983100" cy="36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2484" name="Google Shape;2484;p83"/>
          <p:cNvSpPr txBox="1"/>
          <p:nvPr>
            <p:ph idx="3" type="subTitle"/>
          </p:nvPr>
        </p:nvSpPr>
        <p:spPr>
          <a:xfrm>
            <a:off x="720000" y="1989463"/>
            <a:ext cx="4895700" cy="22674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3">
                  <a:extLst>
                    <a:ext uri="{A12FA001-AC4F-418D-AE19-62706E023703}">
                      <ahyp:hlinkClr val="tx"/>
                    </a:ext>
                  </a:extLst>
                </a:hlinkClick>
              </a:rPr>
              <a:t>Business people in conference room medium shot </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4">
                  <a:extLst>
                    <a:ext uri="{A12FA001-AC4F-418D-AE19-62706E023703}">
                      <ahyp:hlinkClr val="tx"/>
                    </a:ext>
                  </a:extLst>
                </a:hlinkClick>
              </a:rPr>
              <a:t>Smiley business people with pizza</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5">
                  <a:extLst>
                    <a:ext uri="{A12FA001-AC4F-418D-AE19-62706E023703}">
                      <ahyp:hlinkClr val="tx"/>
                    </a:ext>
                  </a:extLst>
                </a:hlinkClick>
              </a:rPr>
              <a:t>Close up business team</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6">
                  <a:extLst>
                    <a:ext uri="{A12FA001-AC4F-418D-AE19-62706E023703}">
                      <ahyp:hlinkClr val="tx"/>
                    </a:ext>
                  </a:extLst>
                </a:hlinkClick>
              </a:rPr>
              <a:t>Business people in conference room</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7">
                  <a:extLst>
                    <a:ext uri="{A12FA001-AC4F-418D-AE19-62706E023703}">
                      <ahyp:hlinkClr val="tx"/>
                    </a:ext>
                  </a:extLst>
                </a:hlinkClick>
              </a:rPr>
              <a:t>Close up business people in conference room </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8">
                  <a:extLst>
                    <a:ext uri="{A12FA001-AC4F-418D-AE19-62706E023703}">
                      <ahyp:hlinkClr val="tx"/>
                    </a:ext>
                  </a:extLst>
                </a:hlinkClick>
              </a:rPr>
              <a:t>Medium shot smiley business woman</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9">
                  <a:extLst>
                    <a:ext uri="{A12FA001-AC4F-418D-AE19-62706E023703}">
                      <ahyp:hlinkClr val="tx"/>
                    </a:ext>
                  </a:extLst>
                </a:hlinkClick>
              </a:rPr>
              <a:t>People in business meeting high angle</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10">
                  <a:extLst>
                    <a:ext uri="{A12FA001-AC4F-418D-AE19-62706E023703}">
                      <ahyp:hlinkClr val="tx"/>
                    </a:ext>
                  </a:extLst>
                </a:hlinkClick>
              </a:rPr>
              <a:t>Medium shot people working with laptop</a:t>
            </a:r>
            <a:endParaRPr>
              <a:solidFill>
                <a:schemeClr val="dk1"/>
              </a:solidFill>
            </a:endParaRPr>
          </a:p>
        </p:txBody>
      </p:sp>
      <p:sp>
        <p:nvSpPr>
          <p:cNvPr id="2485" name="Google Shape;2485;p83"/>
          <p:cNvSpPr txBox="1"/>
          <p:nvPr>
            <p:ph idx="4" type="subTitle"/>
          </p:nvPr>
        </p:nvSpPr>
        <p:spPr>
          <a:xfrm>
            <a:off x="5615600" y="3198525"/>
            <a:ext cx="2810700" cy="36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ICONS</a:t>
            </a:r>
            <a:endParaRPr/>
          </a:p>
        </p:txBody>
      </p:sp>
      <p:sp>
        <p:nvSpPr>
          <p:cNvPr id="2486" name="Google Shape;2486;p83"/>
          <p:cNvSpPr txBox="1"/>
          <p:nvPr>
            <p:ph idx="5" type="subTitle"/>
          </p:nvPr>
        </p:nvSpPr>
        <p:spPr>
          <a:xfrm>
            <a:off x="5615600" y="3566028"/>
            <a:ext cx="2810700" cy="594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dk1"/>
              </a:buClr>
              <a:buSzPts val="1400"/>
              <a:buFont typeface="IBM Plex Mono"/>
              <a:buChar char="●"/>
            </a:pPr>
            <a:r>
              <a:rPr lang="en">
                <a:uFill>
                  <a:noFill/>
                </a:uFill>
                <a:hlinkClick r:id="rId11"/>
              </a:rPr>
              <a:t>Icon Pack: Strategy | Lineal</a:t>
            </a:r>
            <a:endParaRPr/>
          </a:p>
        </p:txBody>
      </p:sp>
      <p:sp>
        <p:nvSpPr>
          <p:cNvPr id="2487" name="Google Shape;2487;p83"/>
          <p:cNvSpPr txBox="1"/>
          <p:nvPr>
            <p:ph idx="6" type="subTitle"/>
          </p:nvPr>
        </p:nvSpPr>
        <p:spPr>
          <a:xfrm>
            <a:off x="5623975" y="1621800"/>
            <a:ext cx="2810700" cy="36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VECTORS</a:t>
            </a:r>
            <a:endParaRPr/>
          </a:p>
        </p:txBody>
      </p:sp>
      <p:sp>
        <p:nvSpPr>
          <p:cNvPr id="2488" name="Google Shape;2488;p83"/>
          <p:cNvSpPr txBox="1"/>
          <p:nvPr>
            <p:ph idx="7" type="subTitle"/>
          </p:nvPr>
        </p:nvSpPr>
        <p:spPr>
          <a:xfrm>
            <a:off x="5623973" y="1989463"/>
            <a:ext cx="2810700" cy="768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dk1"/>
              </a:buClr>
              <a:buSzPts val="1400"/>
              <a:buFont typeface="IBM Plex Mono"/>
              <a:buChar char="●"/>
            </a:pPr>
            <a:r>
              <a:rPr lang="en">
                <a:uFill>
                  <a:noFill/>
                </a:uFill>
                <a:hlinkClick r:id="rId12"/>
              </a:rPr>
              <a:t>Colorful grainy gradient background </a:t>
            </a:r>
            <a:endParaRPr/>
          </a:p>
        </p:txBody>
      </p:sp>
      <p:sp>
        <p:nvSpPr>
          <p:cNvPr id="2489" name="Google Shape;2489;p83"/>
          <p:cNvSpPr/>
          <p:nvPr/>
        </p:nvSpPr>
        <p:spPr>
          <a:xfrm>
            <a:off x="515246" y="540004"/>
            <a:ext cx="409500" cy="4095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83"/>
          <p:cNvSpPr/>
          <p:nvPr/>
        </p:nvSpPr>
        <p:spPr>
          <a:xfrm>
            <a:off x="8291100" y="2932725"/>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4" name="Shape 2494"/>
        <p:cNvGrpSpPr/>
        <p:nvPr/>
      </p:nvGrpSpPr>
      <p:grpSpPr>
        <a:xfrm>
          <a:off x="0" y="0"/>
          <a:ext cx="0" cy="0"/>
          <a:chOff x="0" y="0"/>
          <a:chExt cx="0" cy="0"/>
        </a:xfrm>
      </p:grpSpPr>
      <p:sp>
        <p:nvSpPr>
          <p:cNvPr id="2495" name="Google Shape;2495;p84"/>
          <p:cNvSpPr txBox="1"/>
          <p:nvPr>
            <p:ph idx="1" type="subTitle"/>
          </p:nvPr>
        </p:nvSpPr>
        <p:spPr>
          <a:xfrm>
            <a:off x="1925450" y="1101925"/>
            <a:ext cx="52932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Did you like the resources on this template? Get them for free at our other websites:</a:t>
            </a:r>
            <a:endParaRPr/>
          </a:p>
        </p:txBody>
      </p:sp>
      <p:sp>
        <p:nvSpPr>
          <p:cNvPr id="2496" name="Google Shape;2496;p84"/>
          <p:cNvSpPr txBox="1"/>
          <p:nvPr>
            <p:ph type="title"/>
          </p:nvPr>
        </p:nvSpPr>
        <p:spPr>
          <a:xfrm>
            <a:off x="1432250" y="540000"/>
            <a:ext cx="62796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2497" name="Google Shape;2497;p84"/>
          <p:cNvSpPr txBox="1"/>
          <p:nvPr>
            <p:ph idx="2" type="subTitle"/>
          </p:nvPr>
        </p:nvSpPr>
        <p:spPr>
          <a:xfrm>
            <a:off x="720000" y="1621800"/>
            <a:ext cx="3983100" cy="36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2498" name="Google Shape;2498;p84"/>
          <p:cNvSpPr txBox="1"/>
          <p:nvPr>
            <p:ph idx="3" type="subTitle"/>
          </p:nvPr>
        </p:nvSpPr>
        <p:spPr>
          <a:xfrm>
            <a:off x="720000" y="1989300"/>
            <a:ext cx="4903800" cy="26142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3">
                  <a:extLst>
                    <a:ext uri="{A12FA001-AC4F-418D-AE19-62706E023703}">
                      <ahyp:hlinkClr val="tx"/>
                    </a:ext>
                  </a:extLst>
                </a:hlinkClick>
              </a:rPr>
              <a:t>Medium shot smiley woman at business meeting</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4">
                  <a:extLst>
                    <a:ext uri="{A12FA001-AC4F-418D-AE19-62706E023703}">
                      <ahyp:hlinkClr val="tx"/>
                    </a:ext>
                  </a:extLst>
                </a:hlinkClick>
              </a:rPr>
              <a:t>Woman showing something to her colleagues during a meeting</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5">
                  <a:extLst>
                    <a:ext uri="{A12FA001-AC4F-418D-AE19-62706E023703}">
                      <ahyp:hlinkClr val="tx"/>
                    </a:ext>
                  </a:extLst>
                </a:hlinkClick>
              </a:rPr>
              <a:t>Successful business person working from the office</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6">
                  <a:extLst>
                    <a:ext uri="{A12FA001-AC4F-418D-AE19-62706E023703}">
                      <ahyp:hlinkClr val="tx"/>
                    </a:ext>
                  </a:extLst>
                </a:hlinkClick>
              </a:rPr>
              <a:t>Medium shot people at meeting</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7">
                  <a:extLst>
                    <a:ext uri="{A12FA001-AC4F-418D-AE19-62706E023703}">
                      <ahyp:hlinkClr val="tx"/>
                    </a:ext>
                  </a:extLst>
                </a:hlinkClick>
              </a:rPr>
              <a:t>Medium shot business people in conference room</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8">
                  <a:extLst>
                    <a:ext uri="{A12FA001-AC4F-418D-AE19-62706E023703}">
                      <ahyp:hlinkClr val="tx"/>
                    </a:ext>
                  </a:extLst>
                </a:hlinkClick>
              </a:rPr>
              <a:t>Medium shot people in conference room </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9">
                  <a:extLst>
                    <a:ext uri="{A12FA001-AC4F-418D-AE19-62706E023703}">
                      <ahyp:hlinkClr val="tx"/>
                    </a:ext>
                  </a:extLst>
                </a:hlinkClick>
              </a:rPr>
              <a:t>Medium shot people at meeting</a:t>
            </a:r>
            <a:r>
              <a:rPr lang="en">
                <a:solidFill>
                  <a:schemeClr val="dk1"/>
                </a:solidFill>
              </a:rPr>
              <a:t> </a:t>
            </a:r>
            <a:endParaRPr>
              <a:solidFill>
                <a:schemeClr val="dk1"/>
              </a:solidFill>
            </a:endParaRPr>
          </a:p>
          <a:p>
            <a:pPr indent="-317500" lvl="0" marL="457200" rtl="0" algn="l">
              <a:spcBef>
                <a:spcPts val="0"/>
              </a:spcBef>
              <a:spcAft>
                <a:spcPts val="0"/>
              </a:spcAft>
              <a:buClr>
                <a:schemeClr val="dk1"/>
              </a:buClr>
              <a:buSzPts val="1400"/>
              <a:buFont typeface="IBM Plex Mono"/>
              <a:buChar char="●"/>
            </a:pPr>
            <a:r>
              <a:rPr lang="en">
                <a:solidFill>
                  <a:schemeClr val="dk1"/>
                </a:solidFill>
                <a:uFill>
                  <a:noFill/>
                </a:uFill>
                <a:hlinkClick r:id="rId10">
                  <a:extLst>
                    <a:ext uri="{A12FA001-AC4F-418D-AE19-62706E023703}">
                      <ahyp:hlinkClr val="tx"/>
                    </a:ext>
                  </a:extLst>
                </a:hlinkClick>
              </a:rPr>
              <a:t>Employees eating pizza at work</a:t>
            </a:r>
            <a:endParaRPr>
              <a:solidFill>
                <a:schemeClr val="dk1"/>
              </a:solidFill>
            </a:endParaRPr>
          </a:p>
        </p:txBody>
      </p:sp>
      <p:sp>
        <p:nvSpPr>
          <p:cNvPr id="2499" name="Google Shape;2499;p84"/>
          <p:cNvSpPr txBox="1"/>
          <p:nvPr>
            <p:ph idx="4" type="subTitle"/>
          </p:nvPr>
        </p:nvSpPr>
        <p:spPr>
          <a:xfrm>
            <a:off x="5623825" y="1621800"/>
            <a:ext cx="2810700" cy="36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VECTORS</a:t>
            </a:r>
            <a:endParaRPr/>
          </a:p>
        </p:txBody>
      </p:sp>
      <p:sp>
        <p:nvSpPr>
          <p:cNvPr id="2500" name="Google Shape;2500;p84"/>
          <p:cNvSpPr txBox="1"/>
          <p:nvPr>
            <p:ph idx="5" type="subTitle"/>
          </p:nvPr>
        </p:nvSpPr>
        <p:spPr>
          <a:xfrm>
            <a:off x="5623825" y="1989300"/>
            <a:ext cx="2810700" cy="768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dk1"/>
              </a:buClr>
              <a:buSzPts val="1400"/>
              <a:buFont typeface="IBM Plex Mono"/>
              <a:buChar char="●"/>
            </a:pPr>
            <a:r>
              <a:rPr lang="en">
                <a:uFill>
                  <a:noFill/>
                </a:uFill>
                <a:hlinkClick r:id="rId11"/>
              </a:rPr>
              <a:t>Dynamic gradient grainy background </a:t>
            </a:r>
            <a:endParaRPr/>
          </a:p>
        </p:txBody>
      </p:sp>
      <p:sp>
        <p:nvSpPr>
          <p:cNvPr id="2501" name="Google Shape;2501;p84"/>
          <p:cNvSpPr/>
          <p:nvPr/>
        </p:nvSpPr>
        <p:spPr>
          <a:xfrm>
            <a:off x="7115750" y="3846450"/>
            <a:ext cx="367500" cy="3675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05" name="Shape 2505"/>
        <p:cNvGrpSpPr/>
        <p:nvPr/>
      </p:nvGrpSpPr>
      <p:grpSpPr>
        <a:xfrm>
          <a:off x="0" y="0"/>
          <a:ext cx="0" cy="0"/>
          <a:chOff x="0" y="0"/>
          <a:chExt cx="0" cy="0"/>
        </a:xfrm>
      </p:grpSpPr>
      <p:sp>
        <p:nvSpPr>
          <p:cNvPr id="2506" name="Google Shape;2506;p85"/>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000" u="sng">
                <a:solidFill>
                  <a:schemeClr val="hlink"/>
                </a:solidFill>
              </a:rPr>
              <a:t>S</a:t>
            </a:r>
            <a:r>
              <a:rPr b="1" lang="en" sz="1100" u="sng">
                <a:solidFill>
                  <a:schemeClr val="hlink"/>
                </a:solidFill>
                <a:hlinkClick r:id="rId3"/>
              </a:rPr>
              <a:t>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507" name="Google Shape;2507;p8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2508" name="Google Shape;2508;p8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12" name="Shape 2512"/>
        <p:cNvGrpSpPr/>
        <p:nvPr/>
      </p:nvGrpSpPr>
      <p:grpSpPr>
        <a:xfrm>
          <a:off x="0" y="0"/>
          <a:ext cx="0" cy="0"/>
          <a:chOff x="0" y="0"/>
          <a:chExt cx="0" cy="0"/>
        </a:xfrm>
      </p:grpSpPr>
      <p:sp>
        <p:nvSpPr>
          <p:cNvPr id="2513" name="Google Shape;2513;p86"/>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2514" name="Google Shape;2514;p86"/>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Archivo</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https://fonts.google.com/specimen/Archivo</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IBM Plex Mono</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https://fonts.google.com/specimen/IBM+Plex+Mono</a:t>
            </a:r>
            <a:r>
              <a:rPr lang="en" sz="1100">
                <a:solidFill>
                  <a:schemeClr val="lt1"/>
                </a:solidFill>
              </a:rPr>
              <a:t>)</a:t>
            </a:r>
            <a:endParaRPr sz="1100">
              <a:solidFill>
                <a:schemeClr val="lt1"/>
              </a:solidFill>
            </a:endParaRPr>
          </a:p>
        </p:txBody>
      </p:sp>
      <p:sp>
        <p:nvSpPr>
          <p:cNvPr id="2515" name="Google Shape;2515;p8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
        <p:nvSpPr>
          <p:cNvPr id="2516" name="Google Shape;2516;p86"/>
          <p:cNvSpPr/>
          <p:nvPr/>
        </p:nvSpPr>
        <p:spPr>
          <a:xfrm>
            <a:off x="2052650" y="2988225"/>
            <a:ext cx="791400" cy="754200"/>
          </a:xfrm>
          <a:prstGeom prst="roundRect">
            <a:avLst>
              <a:gd fmla="val 16667" name="adj"/>
            </a:avLst>
          </a:prstGeom>
          <a:solidFill>
            <a:srgbClr val="00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86"/>
          <p:cNvSpPr/>
          <p:nvPr/>
        </p:nvSpPr>
        <p:spPr>
          <a:xfrm>
            <a:off x="3114470" y="298822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86"/>
          <p:cNvSpPr/>
          <p:nvPr/>
        </p:nvSpPr>
        <p:spPr>
          <a:xfrm>
            <a:off x="4176289" y="2988225"/>
            <a:ext cx="791400" cy="754200"/>
          </a:xfrm>
          <a:prstGeom prst="roundRect">
            <a:avLst>
              <a:gd fmla="val 16667" name="adj"/>
            </a:avLst>
          </a:prstGeom>
          <a:solidFill>
            <a:srgbClr val="8849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86"/>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2520" name="Google Shape;2520;p86"/>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2521" name="Google Shape;2521;p86"/>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#8849ff</a:t>
            </a:r>
            <a:endParaRPr sz="1000">
              <a:solidFill>
                <a:srgbClr val="FFFFFF"/>
              </a:solidFill>
            </a:endParaRPr>
          </a:p>
        </p:txBody>
      </p:sp>
      <p:sp>
        <p:nvSpPr>
          <p:cNvPr id="2522" name="Google Shape;2522;p86"/>
          <p:cNvSpPr/>
          <p:nvPr/>
        </p:nvSpPr>
        <p:spPr>
          <a:xfrm>
            <a:off x="5238125" y="2988225"/>
            <a:ext cx="791400" cy="754200"/>
          </a:xfrm>
          <a:prstGeom prst="roundRect">
            <a:avLst>
              <a:gd fmla="val 16667" name="adj"/>
            </a:avLst>
          </a:prstGeom>
          <a:solidFill>
            <a:srgbClr val="72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6"/>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#72ffff</a:t>
            </a:r>
            <a:endParaRPr sz="1000">
              <a:solidFill>
                <a:schemeClr val="dk1"/>
              </a:solidFill>
            </a:endParaRPr>
          </a:p>
        </p:txBody>
      </p:sp>
      <p:sp>
        <p:nvSpPr>
          <p:cNvPr id="2524" name="Google Shape;2524;p86"/>
          <p:cNvSpPr/>
          <p:nvPr/>
        </p:nvSpPr>
        <p:spPr>
          <a:xfrm>
            <a:off x="2052650" y="3919325"/>
            <a:ext cx="791400" cy="754200"/>
          </a:xfrm>
          <a:prstGeom prst="roundRect">
            <a:avLst>
              <a:gd fmla="val 16667" name="adj"/>
            </a:avLst>
          </a:prstGeom>
          <a:solidFill>
            <a:srgbClr val="FEFF6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86"/>
          <p:cNvSpPr/>
          <p:nvPr/>
        </p:nvSpPr>
        <p:spPr>
          <a:xfrm>
            <a:off x="3114470" y="3919325"/>
            <a:ext cx="791400" cy="754200"/>
          </a:xfrm>
          <a:prstGeom prst="roundRect">
            <a:avLst>
              <a:gd fmla="val 16667" name="adj"/>
            </a:avLst>
          </a:prstGeom>
          <a:solidFill>
            <a:srgbClr val="FFD06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86"/>
          <p:cNvSpPr/>
          <p:nvPr/>
        </p:nvSpPr>
        <p:spPr>
          <a:xfrm>
            <a:off x="4176289" y="3919325"/>
            <a:ext cx="791400" cy="754200"/>
          </a:xfrm>
          <a:prstGeom prst="roundRect">
            <a:avLst>
              <a:gd fmla="val 16667" name="adj"/>
            </a:avLst>
          </a:prstGeom>
          <a:solidFill>
            <a:srgbClr val="FF5A8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6"/>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#feff60</a:t>
            </a:r>
            <a:endParaRPr sz="1000">
              <a:solidFill>
                <a:schemeClr val="dk1"/>
              </a:solidFill>
            </a:endParaRPr>
          </a:p>
        </p:txBody>
      </p:sp>
      <p:sp>
        <p:nvSpPr>
          <p:cNvPr id="2528" name="Google Shape;2528;p86"/>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#ffd062</a:t>
            </a:r>
            <a:endParaRPr sz="1000">
              <a:solidFill>
                <a:srgbClr val="FFFFFF"/>
              </a:solidFill>
            </a:endParaRPr>
          </a:p>
        </p:txBody>
      </p:sp>
      <p:sp>
        <p:nvSpPr>
          <p:cNvPr id="2529" name="Google Shape;2529;p86"/>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#ff5a89</a:t>
            </a:r>
            <a:endParaRPr sz="1000">
              <a:solidFill>
                <a:srgbClr val="FFFFFF"/>
              </a:solidFill>
            </a:endParaRPr>
          </a:p>
        </p:txBody>
      </p:sp>
      <p:sp>
        <p:nvSpPr>
          <p:cNvPr id="2530" name="Google Shape;2530;p86"/>
          <p:cNvSpPr/>
          <p:nvPr/>
        </p:nvSpPr>
        <p:spPr>
          <a:xfrm>
            <a:off x="5238125" y="3919325"/>
            <a:ext cx="791400" cy="754200"/>
          </a:xfrm>
          <a:prstGeom prst="roundRect">
            <a:avLst>
              <a:gd fmla="val 16667" name="adj"/>
            </a:avLst>
          </a:prstGeom>
          <a:solidFill>
            <a:srgbClr val="F555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86"/>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#f555ff</a:t>
            </a:r>
            <a:endParaRPr sz="1000">
              <a:solidFill>
                <a:srgbClr val="FFFFFF"/>
              </a:solidFill>
            </a:endParaRPr>
          </a:p>
        </p:txBody>
      </p:sp>
      <p:sp>
        <p:nvSpPr>
          <p:cNvPr id="2532" name="Google Shape;2532;p86"/>
          <p:cNvSpPr/>
          <p:nvPr/>
        </p:nvSpPr>
        <p:spPr>
          <a:xfrm>
            <a:off x="6299950" y="2988225"/>
            <a:ext cx="791400" cy="754200"/>
          </a:xfrm>
          <a:prstGeom prst="roundRect">
            <a:avLst>
              <a:gd fmla="val 16667" name="adj"/>
            </a:avLst>
          </a:prstGeom>
          <a:solidFill>
            <a:srgbClr val="61FF8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6"/>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#61ff89</a:t>
            </a:r>
            <a:endParaRPr sz="10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37" name="Shape 2537"/>
        <p:cNvGrpSpPr/>
        <p:nvPr/>
      </p:nvGrpSpPr>
      <p:grpSpPr>
        <a:xfrm>
          <a:off x="0" y="0"/>
          <a:ext cx="0" cy="0"/>
          <a:chOff x="0" y="0"/>
          <a:chExt cx="0" cy="0"/>
        </a:xfrm>
      </p:grpSpPr>
      <p:sp>
        <p:nvSpPr>
          <p:cNvPr id="2538" name="Google Shape;2538;p87"/>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2539" name="Google Shape;2539;p87"/>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540" name="Google Shape;2540;p87">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541" name="Google Shape;2541;p87">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542" name="Google Shape;2542;p87">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543" name="Google Shape;2543;p87">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544" name="Google Shape;2544;p87"/>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545" name="Google Shape;2545;p87"/>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546" name="Google Shape;2546;p87"/>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547" name="Google Shape;2547;p87"/>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548" name="Google Shape;2548;p87">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2549" name="Google Shape;2549;p8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53" name="Shape 2553"/>
        <p:cNvGrpSpPr/>
        <p:nvPr/>
      </p:nvGrpSpPr>
      <p:grpSpPr>
        <a:xfrm>
          <a:off x="0" y="0"/>
          <a:ext cx="0" cy="0"/>
          <a:chOff x="0" y="0"/>
          <a:chExt cx="0" cy="0"/>
        </a:xfrm>
      </p:grpSpPr>
      <p:sp>
        <p:nvSpPr>
          <p:cNvPr id="2554" name="Google Shape;2554;p88"/>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555" name="Google Shape;2555;p88"/>
          <p:cNvGrpSpPr/>
          <p:nvPr/>
        </p:nvGrpSpPr>
        <p:grpSpPr>
          <a:xfrm>
            <a:off x="5156078" y="3085736"/>
            <a:ext cx="474294" cy="551291"/>
            <a:chOff x="4727025" y="1332775"/>
            <a:chExt cx="59900" cy="69625"/>
          </a:xfrm>
        </p:grpSpPr>
        <p:sp>
          <p:nvSpPr>
            <p:cNvPr id="2556" name="Google Shape;2556;p8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8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8" name="Google Shape;2558;p88"/>
          <p:cNvGrpSpPr/>
          <p:nvPr/>
        </p:nvGrpSpPr>
        <p:grpSpPr>
          <a:xfrm>
            <a:off x="5769734" y="2314340"/>
            <a:ext cx="555653" cy="557031"/>
            <a:chOff x="4820425" y="1329900"/>
            <a:chExt cx="70175" cy="70350"/>
          </a:xfrm>
        </p:grpSpPr>
        <p:sp>
          <p:nvSpPr>
            <p:cNvPr id="2559" name="Google Shape;2559;p8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8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8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3" name="Google Shape;2563;p88"/>
          <p:cNvGrpSpPr/>
          <p:nvPr/>
        </p:nvGrpSpPr>
        <p:grpSpPr>
          <a:xfrm>
            <a:off x="6396103" y="2318845"/>
            <a:ext cx="582574" cy="533871"/>
            <a:chOff x="4903200" y="1331525"/>
            <a:chExt cx="73575" cy="67425"/>
          </a:xfrm>
        </p:grpSpPr>
        <p:sp>
          <p:nvSpPr>
            <p:cNvPr id="2564" name="Google Shape;2564;p8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6" name="Google Shape;2566;p88"/>
          <p:cNvGrpSpPr/>
          <p:nvPr/>
        </p:nvGrpSpPr>
        <p:grpSpPr>
          <a:xfrm>
            <a:off x="5755581" y="3078709"/>
            <a:ext cx="583960" cy="565345"/>
            <a:chOff x="4815575" y="1416800"/>
            <a:chExt cx="73750" cy="71400"/>
          </a:xfrm>
        </p:grpSpPr>
        <p:sp>
          <p:nvSpPr>
            <p:cNvPr id="2567" name="Google Shape;2567;p8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8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0" name="Google Shape;2570;p88"/>
          <p:cNvGrpSpPr/>
          <p:nvPr/>
        </p:nvGrpSpPr>
        <p:grpSpPr>
          <a:xfrm>
            <a:off x="6390362" y="3108896"/>
            <a:ext cx="589898" cy="504970"/>
            <a:chOff x="4902475" y="1418875"/>
            <a:chExt cx="74500" cy="63775"/>
          </a:xfrm>
        </p:grpSpPr>
        <p:sp>
          <p:nvSpPr>
            <p:cNvPr id="2571" name="Google Shape;2571;p8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88"/>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3" name="Google Shape;2573;p88"/>
          <p:cNvGrpSpPr/>
          <p:nvPr/>
        </p:nvGrpSpPr>
        <p:grpSpPr>
          <a:xfrm>
            <a:off x="5765577" y="3826000"/>
            <a:ext cx="563967" cy="567127"/>
            <a:chOff x="4818100" y="1507675"/>
            <a:chExt cx="71225" cy="71625"/>
          </a:xfrm>
        </p:grpSpPr>
        <p:sp>
          <p:nvSpPr>
            <p:cNvPr id="2574" name="Google Shape;2574;p8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 name="Google Shape;2578;p88"/>
          <p:cNvGrpSpPr/>
          <p:nvPr/>
        </p:nvGrpSpPr>
        <p:grpSpPr>
          <a:xfrm>
            <a:off x="5079075" y="3829461"/>
            <a:ext cx="628301" cy="588505"/>
            <a:chOff x="4721450" y="1509475"/>
            <a:chExt cx="79350" cy="74325"/>
          </a:xfrm>
        </p:grpSpPr>
        <p:sp>
          <p:nvSpPr>
            <p:cNvPr id="2579" name="Google Shape;2579;p8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3" name="Google Shape;2583;p88"/>
          <p:cNvGrpSpPr/>
          <p:nvPr/>
        </p:nvGrpSpPr>
        <p:grpSpPr>
          <a:xfrm>
            <a:off x="6424608" y="3814027"/>
            <a:ext cx="557038" cy="562772"/>
            <a:chOff x="4906800" y="1507500"/>
            <a:chExt cx="70350" cy="71075"/>
          </a:xfrm>
        </p:grpSpPr>
        <p:sp>
          <p:nvSpPr>
            <p:cNvPr id="2584" name="Google Shape;2584;p8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 name="Google Shape;2589;p88"/>
          <p:cNvGrpSpPr/>
          <p:nvPr/>
        </p:nvGrpSpPr>
        <p:grpSpPr>
          <a:xfrm>
            <a:off x="4462216" y="2340963"/>
            <a:ext cx="517934" cy="517934"/>
            <a:chOff x="3736598" y="2170606"/>
            <a:chExt cx="404889" cy="404889"/>
          </a:xfrm>
        </p:grpSpPr>
        <p:sp>
          <p:nvSpPr>
            <p:cNvPr id="2590" name="Google Shape;2590;p8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4" name="Google Shape;2594;p88"/>
          <p:cNvGrpSpPr/>
          <p:nvPr/>
        </p:nvGrpSpPr>
        <p:grpSpPr>
          <a:xfrm>
            <a:off x="3729277" y="2341061"/>
            <a:ext cx="586986" cy="517740"/>
            <a:chOff x="3161917" y="2170682"/>
            <a:chExt cx="458870" cy="404737"/>
          </a:xfrm>
        </p:grpSpPr>
        <p:sp>
          <p:nvSpPr>
            <p:cNvPr id="2595" name="Google Shape;2595;p8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8" name="Google Shape;2598;p88"/>
          <p:cNvGrpSpPr/>
          <p:nvPr/>
        </p:nvGrpSpPr>
        <p:grpSpPr>
          <a:xfrm>
            <a:off x="3752299" y="3102400"/>
            <a:ext cx="540943" cy="517963"/>
            <a:chOff x="3179914" y="2889488"/>
            <a:chExt cx="422876" cy="404911"/>
          </a:xfrm>
        </p:grpSpPr>
        <p:sp>
          <p:nvSpPr>
            <p:cNvPr id="2599" name="Google Shape;2599;p8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8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5" name="Google Shape;2605;p88"/>
          <p:cNvGrpSpPr/>
          <p:nvPr/>
        </p:nvGrpSpPr>
        <p:grpSpPr>
          <a:xfrm>
            <a:off x="4453093" y="3102358"/>
            <a:ext cx="536180" cy="518047"/>
            <a:chOff x="3729467" y="2889422"/>
            <a:chExt cx="419153" cy="404977"/>
          </a:xfrm>
        </p:grpSpPr>
        <p:sp>
          <p:nvSpPr>
            <p:cNvPr id="2606" name="Google Shape;2606;p8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8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3" name="Google Shape;2613;p88"/>
          <p:cNvGrpSpPr/>
          <p:nvPr/>
        </p:nvGrpSpPr>
        <p:grpSpPr>
          <a:xfrm>
            <a:off x="1990126" y="3445787"/>
            <a:ext cx="965351" cy="134611"/>
            <a:chOff x="4411970" y="2962952"/>
            <a:chExt cx="706544" cy="104212"/>
          </a:xfrm>
        </p:grpSpPr>
        <p:sp>
          <p:nvSpPr>
            <p:cNvPr id="2614" name="Google Shape;2614;p8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8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8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8" name="Google Shape;2618;p88"/>
          <p:cNvGrpSpPr/>
          <p:nvPr/>
        </p:nvGrpSpPr>
        <p:grpSpPr>
          <a:xfrm>
            <a:off x="1990126" y="3041077"/>
            <a:ext cx="960158" cy="289172"/>
            <a:chOff x="4411970" y="2726085"/>
            <a:chExt cx="643107" cy="193659"/>
          </a:xfrm>
        </p:grpSpPr>
        <p:sp>
          <p:nvSpPr>
            <p:cNvPr id="2619" name="Google Shape;2619;p8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2" name="Google Shape;2622;p88"/>
          <p:cNvGrpSpPr/>
          <p:nvPr/>
        </p:nvGrpSpPr>
        <p:grpSpPr>
          <a:xfrm>
            <a:off x="998624" y="3295400"/>
            <a:ext cx="811503" cy="252584"/>
            <a:chOff x="4411970" y="4340222"/>
            <a:chExt cx="779467" cy="242683"/>
          </a:xfrm>
        </p:grpSpPr>
        <p:sp>
          <p:nvSpPr>
            <p:cNvPr id="2623" name="Google Shape;2623;p8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8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6" name="Google Shape;2626;p88"/>
          <p:cNvGrpSpPr/>
          <p:nvPr/>
        </p:nvGrpSpPr>
        <p:grpSpPr>
          <a:xfrm>
            <a:off x="1990126" y="2709308"/>
            <a:ext cx="965160" cy="216230"/>
            <a:chOff x="4411970" y="2468674"/>
            <a:chExt cx="747317" cy="167425"/>
          </a:xfrm>
        </p:grpSpPr>
        <p:sp>
          <p:nvSpPr>
            <p:cNvPr id="2627" name="Google Shape;2627;p8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9" name="Google Shape;2629;p88"/>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0" name="Google Shape;2630;p88"/>
          <p:cNvGrpSpPr/>
          <p:nvPr/>
        </p:nvGrpSpPr>
        <p:grpSpPr>
          <a:xfrm>
            <a:off x="997692" y="2334687"/>
            <a:ext cx="1959041" cy="208784"/>
            <a:chOff x="6336019" y="3733725"/>
            <a:chExt cx="2566206" cy="351310"/>
          </a:xfrm>
        </p:grpSpPr>
        <p:sp>
          <p:nvSpPr>
            <p:cNvPr id="2631" name="Google Shape;2631;p88"/>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88"/>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88"/>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8"/>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5" name="Google Shape;2635;p88"/>
          <p:cNvGrpSpPr/>
          <p:nvPr/>
        </p:nvGrpSpPr>
        <p:grpSpPr>
          <a:xfrm>
            <a:off x="1990126" y="3950602"/>
            <a:ext cx="946551" cy="153200"/>
            <a:chOff x="4404545" y="3301592"/>
            <a:chExt cx="782403" cy="129272"/>
          </a:xfrm>
        </p:grpSpPr>
        <p:sp>
          <p:nvSpPr>
            <p:cNvPr id="2636" name="Google Shape;2636;p8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88"/>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8" name="Google Shape;2638;p88"/>
          <p:cNvGrpSpPr/>
          <p:nvPr/>
        </p:nvGrpSpPr>
        <p:grpSpPr>
          <a:xfrm>
            <a:off x="1990126" y="3695937"/>
            <a:ext cx="962257" cy="139127"/>
            <a:chOff x="4411970" y="3131459"/>
            <a:chExt cx="710520" cy="117397"/>
          </a:xfrm>
        </p:grpSpPr>
        <p:sp>
          <p:nvSpPr>
            <p:cNvPr id="2639" name="Google Shape;2639;p8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641" name="Google Shape;2641;p88"/>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42" name="Google Shape;2642;p88"/>
          <p:cNvGrpSpPr/>
          <p:nvPr/>
        </p:nvGrpSpPr>
        <p:grpSpPr>
          <a:xfrm>
            <a:off x="990271" y="3621603"/>
            <a:ext cx="823838" cy="458988"/>
            <a:chOff x="4411970" y="1801825"/>
            <a:chExt cx="734586" cy="409262"/>
          </a:xfrm>
        </p:grpSpPr>
        <p:sp>
          <p:nvSpPr>
            <p:cNvPr id="2643" name="Google Shape;2643;p8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8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5" name="Google Shape;2645;p88"/>
          <p:cNvGrpSpPr/>
          <p:nvPr/>
        </p:nvGrpSpPr>
        <p:grpSpPr>
          <a:xfrm>
            <a:off x="3095243" y="2339173"/>
            <a:ext cx="521514" cy="521514"/>
            <a:chOff x="5681300" y="2527788"/>
            <a:chExt cx="805800" cy="805800"/>
          </a:xfrm>
        </p:grpSpPr>
        <p:sp>
          <p:nvSpPr>
            <p:cNvPr id="2646" name="Google Shape;2646;p88"/>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8" name="Google Shape;2648;p88"/>
          <p:cNvGrpSpPr/>
          <p:nvPr/>
        </p:nvGrpSpPr>
        <p:grpSpPr>
          <a:xfrm>
            <a:off x="3089483" y="3094865"/>
            <a:ext cx="533033" cy="533033"/>
            <a:chOff x="4049800" y="640400"/>
            <a:chExt cx="858900" cy="858900"/>
          </a:xfrm>
        </p:grpSpPr>
        <p:sp>
          <p:nvSpPr>
            <p:cNvPr id="2649" name="Google Shape;2649;p88"/>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8"/>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1" name="Google Shape;2651;p88"/>
          <p:cNvGrpSpPr/>
          <p:nvPr/>
        </p:nvGrpSpPr>
        <p:grpSpPr>
          <a:xfrm>
            <a:off x="3014966" y="3772543"/>
            <a:ext cx="682068" cy="682068"/>
            <a:chOff x="5080188" y="927900"/>
            <a:chExt cx="961200" cy="961200"/>
          </a:xfrm>
        </p:grpSpPr>
        <p:sp>
          <p:nvSpPr>
            <p:cNvPr id="2652" name="Google Shape;2652;p88"/>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88"/>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8"/>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8"/>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8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8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0" name="Google Shape;2660;p88"/>
          <p:cNvGrpSpPr/>
          <p:nvPr/>
        </p:nvGrpSpPr>
        <p:grpSpPr>
          <a:xfrm>
            <a:off x="4478465" y="3869234"/>
            <a:ext cx="505650" cy="504006"/>
            <a:chOff x="6039282" y="1042577"/>
            <a:chExt cx="734315" cy="731929"/>
          </a:xfrm>
        </p:grpSpPr>
        <p:sp>
          <p:nvSpPr>
            <p:cNvPr id="2661" name="Google Shape;2661;p8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8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8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8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8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8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8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8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8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8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2" name="Google Shape;2682;p88"/>
          <p:cNvGrpSpPr/>
          <p:nvPr/>
        </p:nvGrpSpPr>
        <p:grpSpPr>
          <a:xfrm>
            <a:off x="5091067" y="2298862"/>
            <a:ext cx="567744" cy="602136"/>
            <a:chOff x="1825800" y="1651625"/>
            <a:chExt cx="539989" cy="571775"/>
          </a:xfrm>
        </p:grpSpPr>
        <p:sp>
          <p:nvSpPr>
            <p:cNvPr id="2683" name="Google Shape;2683;p88"/>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8"/>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8"/>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7" name="Google Shape;2687;p88"/>
          <p:cNvGrpSpPr/>
          <p:nvPr/>
        </p:nvGrpSpPr>
        <p:grpSpPr>
          <a:xfrm>
            <a:off x="3765995" y="3855579"/>
            <a:ext cx="508123" cy="507955"/>
            <a:chOff x="1897577" y="2802432"/>
            <a:chExt cx="492176" cy="492014"/>
          </a:xfrm>
        </p:grpSpPr>
        <p:sp>
          <p:nvSpPr>
            <p:cNvPr id="2688" name="Google Shape;2688;p88"/>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8"/>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8"/>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88"/>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88"/>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8"/>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88"/>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88"/>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8"/>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8"/>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8"/>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8"/>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0" name="Google Shape;2700;p88"/>
          <p:cNvGrpSpPr/>
          <p:nvPr/>
        </p:nvGrpSpPr>
        <p:grpSpPr>
          <a:xfrm>
            <a:off x="997525" y="4169123"/>
            <a:ext cx="809227" cy="200842"/>
            <a:chOff x="2013045" y="4813233"/>
            <a:chExt cx="921986" cy="228854"/>
          </a:xfrm>
        </p:grpSpPr>
        <p:sp>
          <p:nvSpPr>
            <p:cNvPr id="2701" name="Google Shape;2701;p88"/>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8"/>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3" name="Google Shape;2703;p88"/>
          <p:cNvGrpSpPr/>
          <p:nvPr/>
        </p:nvGrpSpPr>
        <p:grpSpPr>
          <a:xfrm>
            <a:off x="1005985" y="2656004"/>
            <a:ext cx="792421" cy="269941"/>
            <a:chOff x="1046767" y="4756633"/>
            <a:chExt cx="859646" cy="292841"/>
          </a:xfrm>
        </p:grpSpPr>
        <p:sp>
          <p:nvSpPr>
            <p:cNvPr id="2704" name="Google Shape;2704;p88"/>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8"/>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8"/>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7" name="Google Shape;2707;p88"/>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8"/>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8"/>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8"/>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1" name="Google Shape;2711;p88"/>
          <p:cNvGrpSpPr/>
          <p:nvPr/>
        </p:nvGrpSpPr>
        <p:grpSpPr>
          <a:xfrm>
            <a:off x="7141841" y="2550562"/>
            <a:ext cx="166473" cy="141497"/>
            <a:chOff x="4660325" y="1866850"/>
            <a:chExt cx="68350" cy="58100"/>
          </a:xfrm>
        </p:grpSpPr>
        <p:sp>
          <p:nvSpPr>
            <p:cNvPr id="2712" name="Google Shape;2712;p8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4" name="Google Shape;2714;p88"/>
          <p:cNvGrpSpPr/>
          <p:nvPr/>
        </p:nvGrpSpPr>
        <p:grpSpPr>
          <a:xfrm>
            <a:off x="7451186" y="2576286"/>
            <a:ext cx="162515" cy="90049"/>
            <a:chOff x="4791775" y="1877500"/>
            <a:chExt cx="66725" cy="36975"/>
          </a:xfrm>
        </p:grpSpPr>
        <p:sp>
          <p:nvSpPr>
            <p:cNvPr id="2715" name="Google Shape;2715;p8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8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7" name="Google Shape;2717;p88"/>
          <p:cNvGrpSpPr/>
          <p:nvPr/>
        </p:nvGrpSpPr>
        <p:grpSpPr>
          <a:xfrm>
            <a:off x="7772899" y="2576286"/>
            <a:ext cx="144979" cy="90049"/>
            <a:chOff x="4923925" y="1877500"/>
            <a:chExt cx="59525" cy="36975"/>
          </a:xfrm>
        </p:grpSpPr>
        <p:sp>
          <p:nvSpPr>
            <p:cNvPr id="2718" name="Google Shape;2718;p8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0" name="Google Shape;2720;p88"/>
          <p:cNvGrpSpPr/>
          <p:nvPr/>
        </p:nvGrpSpPr>
        <p:grpSpPr>
          <a:xfrm>
            <a:off x="8067390" y="2558477"/>
            <a:ext cx="141447" cy="125667"/>
            <a:chOff x="5058450" y="1870100"/>
            <a:chExt cx="58075" cy="51600"/>
          </a:xfrm>
        </p:grpSpPr>
        <p:sp>
          <p:nvSpPr>
            <p:cNvPr id="2721" name="Google Shape;2721;p8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8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3" name="Google Shape;2723;p88"/>
          <p:cNvGrpSpPr/>
          <p:nvPr/>
        </p:nvGrpSpPr>
        <p:grpSpPr>
          <a:xfrm>
            <a:off x="7481905" y="2980885"/>
            <a:ext cx="101077" cy="107645"/>
            <a:chOff x="4811425" y="2065025"/>
            <a:chExt cx="41500" cy="44200"/>
          </a:xfrm>
        </p:grpSpPr>
        <p:sp>
          <p:nvSpPr>
            <p:cNvPr id="2724" name="Google Shape;2724;p8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8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6" name="Google Shape;2726;p88"/>
          <p:cNvGrpSpPr/>
          <p:nvPr/>
        </p:nvGrpSpPr>
        <p:grpSpPr>
          <a:xfrm>
            <a:off x="7774342" y="2981098"/>
            <a:ext cx="120867" cy="107218"/>
            <a:chOff x="4929875" y="2065025"/>
            <a:chExt cx="49625" cy="44025"/>
          </a:xfrm>
        </p:grpSpPr>
        <p:sp>
          <p:nvSpPr>
            <p:cNvPr id="2727" name="Google Shape;2727;p8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9" name="Google Shape;2729;p88"/>
          <p:cNvGrpSpPr/>
          <p:nvPr/>
        </p:nvGrpSpPr>
        <p:grpSpPr>
          <a:xfrm>
            <a:off x="8103011" y="2984112"/>
            <a:ext cx="70206" cy="101191"/>
            <a:chOff x="5083925" y="2066350"/>
            <a:chExt cx="28825" cy="41550"/>
          </a:xfrm>
        </p:grpSpPr>
        <p:sp>
          <p:nvSpPr>
            <p:cNvPr id="2730" name="Google Shape;2730;p8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2" name="Google Shape;2732;p88"/>
          <p:cNvGrpSpPr/>
          <p:nvPr/>
        </p:nvGrpSpPr>
        <p:grpSpPr>
          <a:xfrm>
            <a:off x="7134565" y="2999759"/>
            <a:ext cx="181026" cy="69896"/>
            <a:chOff x="4659775" y="2072775"/>
            <a:chExt cx="74325" cy="28700"/>
          </a:xfrm>
        </p:grpSpPr>
        <p:sp>
          <p:nvSpPr>
            <p:cNvPr id="2733" name="Google Shape;2733;p8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6" name="Google Shape;2736;p88"/>
          <p:cNvGrpSpPr/>
          <p:nvPr/>
        </p:nvGrpSpPr>
        <p:grpSpPr>
          <a:xfrm>
            <a:off x="8054421" y="2790324"/>
            <a:ext cx="167387" cy="89197"/>
            <a:chOff x="4662475" y="1976500"/>
            <a:chExt cx="68725" cy="36625"/>
          </a:xfrm>
        </p:grpSpPr>
        <p:sp>
          <p:nvSpPr>
            <p:cNvPr id="2737" name="Google Shape;2737;p8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0" name="Google Shape;2740;p88"/>
          <p:cNvGrpSpPr/>
          <p:nvPr/>
        </p:nvGrpSpPr>
        <p:grpSpPr>
          <a:xfrm>
            <a:off x="7751326" y="2793764"/>
            <a:ext cx="166899" cy="82317"/>
            <a:chOff x="4920150" y="1977875"/>
            <a:chExt cx="68525" cy="33800"/>
          </a:xfrm>
        </p:grpSpPr>
        <p:sp>
          <p:nvSpPr>
            <p:cNvPr id="2741" name="Google Shape;2741;p8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4" name="Google Shape;2744;p88"/>
          <p:cNvGrpSpPr/>
          <p:nvPr/>
        </p:nvGrpSpPr>
        <p:grpSpPr>
          <a:xfrm>
            <a:off x="7162483" y="3197682"/>
            <a:ext cx="125190" cy="127859"/>
            <a:chOff x="4676550" y="2160575"/>
            <a:chExt cx="51400" cy="52500"/>
          </a:xfrm>
        </p:grpSpPr>
        <p:sp>
          <p:nvSpPr>
            <p:cNvPr id="2745" name="Google Shape;2745;p8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8" name="Google Shape;2748;p88"/>
          <p:cNvGrpSpPr/>
          <p:nvPr/>
        </p:nvGrpSpPr>
        <p:grpSpPr>
          <a:xfrm>
            <a:off x="7459741" y="3204714"/>
            <a:ext cx="145405" cy="113794"/>
            <a:chOff x="4768325" y="2163475"/>
            <a:chExt cx="59700" cy="46725"/>
          </a:xfrm>
        </p:grpSpPr>
        <p:sp>
          <p:nvSpPr>
            <p:cNvPr id="2749" name="Google Shape;2749;p8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1" name="Google Shape;2751;p88"/>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8"/>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8"/>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8"/>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8"/>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8"/>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7" name="Google Shape;2757;p88"/>
          <p:cNvGrpSpPr/>
          <p:nvPr/>
        </p:nvGrpSpPr>
        <p:grpSpPr>
          <a:xfrm>
            <a:off x="7476059" y="3459808"/>
            <a:ext cx="112768" cy="106853"/>
            <a:chOff x="4768575" y="2253950"/>
            <a:chExt cx="46300" cy="43875"/>
          </a:xfrm>
        </p:grpSpPr>
        <p:sp>
          <p:nvSpPr>
            <p:cNvPr id="2758" name="Google Shape;2758;p8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0" name="Google Shape;2760;p88"/>
          <p:cNvGrpSpPr/>
          <p:nvPr/>
        </p:nvGrpSpPr>
        <p:grpSpPr>
          <a:xfrm>
            <a:off x="7775682" y="3948834"/>
            <a:ext cx="118187" cy="146246"/>
            <a:chOff x="4960900" y="2433225"/>
            <a:chExt cx="48525" cy="60050"/>
          </a:xfrm>
        </p:grpSpPr>
        <p:sp>
          <p:nvSpPr>
            <p:cNvPr id="2761" name="Google Shape;2761;p8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3" name="Google Shape;2763;p88"/>
          <p:cNvGrpSpPr/>
          <p:nvPr/>
        </p:nvGrpSpPr>
        <p:grpSpPr>
          <a:xfrm>
            <a:off x="7464247" y="4212895"/>
            <a:ext cx="136394" cy="143810"/>
            <a:chOff x="4854075" y="2527625"/>
            <a:chExt cx="56000" cy="59050"/>
          </a:xfrm>
        </p:grpSpPr>
        <p:sp>
          <p:nvSpPr>
            <p:cNvPr id="2764" name="Google Shape;2764;p8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6" name="Google Shape;2766;p88"/>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8"/>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8"/>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9" name="Google Shape;2769;p88"/>
          <p:cNvGrpSpPr/>
          <p:nvPr/>
        </p:nvGrpSpPr>
        <p:grpSpPr>
          <a:xfrm>
            <a:off x="8088458" y="3676639"/>
            <a:ext cx="99312" cy="160797"/>
            <a:chOff x="5059700" y="2334775"/>
            <a:chExt cx="40775" cy="66025"/>
          </a:xfrm>
        </p:grpSpPr>
        <p:sp>
          <p:nvSpPr>
            <p:cNvPr id="2770" name="Google Shape;2770;p8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9" name="Google Shape;2779;p88"/>
          <p:cNvGrpSpPr/>
          <p:nvPr/>
        </p:nvGrpSpPr>
        <p:grpSpPr>
          <a:xfrm>
            <a:off x="8045622" y="3941771"/>
            <a:ext cx="184984" cy="160371"/>
            <a:chOff x="5037700" y="2430325"/>
            <a:chExt cx="75950" cy="65850"/>
          </a:xfrm>
        </p:grpSpPr>
        <p:sp>
          <p:nvSpPr>
            <p:cNvPr id="2780" name="Google Shape;2780;p8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2" name="Google Shape;2782;p88"/>
          <p:cNvGrpSpPr/>
          <p:nvPr/>
        </p:nvGrpSpPr>
        <p:grpSpPr>
          <a:xfrm>
            <a:off x="7465128" y="3708223"/>
            <a:ext cx="173014" cy="97629"/>
            <a:chOff x="4756975" y="2341800"/>
            <a:chExt cx="91975" cy="51925"/>
          </a:xfrm>
        </p:grpSpPr>
        <p:sp>
          <p:nvSpPr>
            <p:cNvPr id="2783" name="Google Shape;2783;p8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8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8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8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8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8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3" name="Google Shape;2803;p88"/>
          <p:cNvGrpSpPr/>
          <p:nvPr/>
        </p:nvGrpSpPr>
        <p:grpSpPr>
          <a:xfrm>
            <a:off x="7732065" y="4196920"/>
            <a:ext cx="212497" cy="175761"/>
            <a:chOff x="4943575" y="2516350"/>
            <a:chExt cx="98675" cy="81700"/>
          </a:xfrm>
        </p:grpSpPr>
        <p:sp>
          <p:nvSpPr>
            <p:cNvPr id="2804" name="Google Shape;2804;p8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8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8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2" name="Google Shape;2882;p88"/>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8"/>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8"/>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8"/>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0" name="Shape 2890"/>
        <p:cNvGrpSpPr/>
        <p:nvPr/>
      </p:nvGrpSpPr>
      <p:grpSpPr>
        <a:xfrm>
          <a:off x="0" y="0"/>
          <a:ext cx="0" cy="0"/>
          <a:chOff x="0" y="0"/>
          <a:chExt cx="0" cy="0"/>
        </a:xfrm>
      </p:grpSpPr>
      <p:grpSp>
        <p:nvGrpSpPr>
          <p:cNvPr id="2891" name="Google Shape;2891;p89"/>
          <p:cNvGrpSpPr/>
          <p:nvPr/>
        </p:nvGrpSpPr>
        <p:grpSpPr>
          <a:xfrm>
            <a:off x="6647587" y="3567393"/>
            <a:ext cx="560636" cy="516497"/>
            <a:chOff x="6652051" y="3714143"/>
            <a:chExt cx="560636" cy="516497"/>
          </a:xfrm>
        </p:grpSpPr>
        <p:grpSp>
          <p:nvGrpSpPr>
            <p:cNvPr id="2892" name="Google Shape;2892;p89"/>
            <p:cNvGrpSpPr/>
            <p:nvPr/>
          </p:nvGrpSpPr>
          <p:grpSpPr>
            <a:xfrm>
              <a:off x="6669657" y="3716715"/>
              <a:ext cx="466768" cy="464314"/>
              <a:chOff x="3139766" y="765669"/>
              <a:chExt cx="886380" cy="881888"/>
            </a:xfrm>
          </p:grpSpPr>
          <p:grpSp>
            <p:nvGrpSpPr>
              <p:cNvPr id="2893" name="Google Shape;2893;p89"/>
              <p:cNvGrpSpPr/>
              <p:nvPr/>
            </p:nvGrpSpPr>
            <p:grpSpPr>
              <a:xfrm>
                <a:off x="3139766" y="765669"/>
                <a:ext cx="886380" cy="881888"/>
                <a:chOff x="3139766" y="765669"/>
                <a:chExt cx="886380" cy="881888"/>
              </a:xfrm>
            </p:grpSpPr>
            <p:sp>
              <p:nvSpPr>
                <p:cNvPr id="2894" name="Google Shape;2894;p89"/>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9"/>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9"/>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9"/>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9"/>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9"/>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9"/>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9"/>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9"/>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03" name="Google Shape;2903;p89"/>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9"/>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9"/>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9"/>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07" name="Google Shape;2907;p89"/>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8" name="Google Shape;2908;p89"/>
          <p:cNvGrpSpPr/>
          <p:nvPr/>
        </p:nvGrpSpPr>
        <p:grpSpPr>
          <a:xfrm>
            <a:off x="7646296" y="3047976"/>
            <a:ext cx="104231" cy="320340"/>
            <a:chOff x="7564426" y="3224343"/>
            <a:chExt cx="119985" cy="368801"/>
          </a:xfrm>
        </p:grpSpPr>
        <p:sp>
          <p:nvSpPr>
            <p:cNvPr id="2909" name="Google Shape;2909;p8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1" name="Google Shape;2911;p89"/>
          <p:cNvGrpSpPr/>
          <p:nvPr/>
        </p:nvGrpSpPr>
        <p:grpSpPr>
          <a:xfrm>
            <a:off x="7345785" y="3042077"/>
            <a:ext cx="189489" cy="332132"/>
            <a:chOff x="8370831" y="3202002"/>
            <a:chExt cx="218129" cy="382376"/>
          </a:xfrm>
        </p:grpSpPr>
        <p:sp>
          <p:nvSpPr>
            <p:cNvPr id="2912" name="Google Shape;2912;p8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4" name="Google Shape;2914;p89"/>
          <p:cNvGrpSpPr/>
          <p:nvPr/>
        </p:nvGrpSpPr>
        <p:grpSpPr>
          <a:xfrm>
            <a:off x="8069174" y="3453209"/>
            <a:ext cx="309429" cy="267000"/>
            <a:chOff x="6742064" y="3750480"/>
            <a:chExt cx="399315" cy="344560"/>
          </a:xfrm>
        </p:grpSpPr>
        <p:sp>
          <p:nvSpPr>
            <p:cNvPr id="2915" name="Google Shape;2915;p8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7" name="Google Shape;2917;p89"/>
          <p:cNvGrpSpPr/>
          <p:nvPr/>
        </p:nvGrpSpPr>
        <p:grpSpPr>
          <a:xfrm>
            <a:off x="7608193" y="3804257"/>
            <a:ext cx="180437" cy="281608"/>
            <a:chOff x="7248525" y="3739696"/>
            <a:chExt cx="230531" cy="359790"/>
          </a:xfrm>
        </p:grpSpPr>
        <p:sp>
          <p:nvSpPr>
            <p:cNvPr id="2918" name="Google Shape;2918;p8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0" name="Google Shape;2920;p89"/>
          <p:cNvGrpSpPr/>
          <p:nvPr/>
        </p:nvGrpSpPr>
        <p:grpSpPr>
          <a:xfrm>
            <a:off x="7854113" y="3447481"/>
            <a:ext cx="162896" cy="278710"/>
            <a:chOff x="7601242" y="3729267"/>
            <a:chExt cx="222566" cy="380803"/>
          </a:xfrm>
        </p:grpSpPr>
        <p:sp>
          <p:nvSpPr>
            <p:cNvPr id="2921" name="Google Shape;2921;p8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3" name="Google Shape;2923;p89"/>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4" name="Google Shape;2924;p89"/>
          <p:cNvGrpSpPr/>
          <p:nvPr/>
        </p:nvGrpSpPr>
        <p:grpSpPr>
          <a:xfrm>
            <a:off x="7343758" y="3448622"/>
            <a:ext cx="193543" cy="275990"/>
            <a:chOff x="8304647" y="3738687"/>
            <a:chExt cx="225076" cy="320956"/>
          </a:xfrm>
        </p:grpSpPr>
        <p:sp>
          <p:nvSpPr>
            <p:cNvPr id="2925" name="Google Shape;2925;p89"/>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8" name="Google Shape;2928;p89"/>
          <p:cNvGrpSpPr/>
          <p:nvPr/>
        </p:nvGrpSpPr>
        <p:grpSpPr>
          <a:xfrm>
            <a:off x="7616251" y="3448622"/>
            <a:ext cx="178492" cy="275990"/>
            <a:chOff x="8615101" y="3738687"/>
            <a:chExt cx="207573" cy="320956"/>
          </a:xfrm>
        </p:grpSpPr>
        <p:sp>
          <p:nvSpPr>
            <p:cNvPr id="2929" name="Google Shape;2929;p89"/>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2" name="Google Shape;2932;p89"/>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33" name="Google Shape;2933;p89"/>
          <p:cNvGrpSpPr/>
          <p:nvPr/>
        </p:nvGrpSpPr>
        <p:grpSpPr>
          <a:xfrm>
            <a:off x="7841782" y="3851282"/>
            <a:ext cx="187557" cy="187557"/>
            <a:chOff x="8565775" y="671075"/>
            <a:chExt cx="441000" cy="441000"/>
          </a:xfrm>
        </p:grpSpPr>
        <p:sp>
          <p:nvSpPr>
            <p:cNvPr id="2934" name="Google Shape;2934;p89"/>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9"/>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6" name="Google Shape;2936;p89"/>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9"/>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38" name="Google Shape;2938;p89"/>
          <p:cNvGrpSpPr/>
          <p:nvPr/>
        </p:nvGrpSpPr>
        <p:grpSpPr>
          <a:xfrm>
            <a:off x="5996254" y="2923808"/>
            <a:ext cx="587865" cy="517731"/>
            <a:chOff x="6000718" y="3070557"/>
            <a:chExt cx="587865" cy="517731"/>
          </a:xfrm>
        </p:grpSpPr>
        <p:sp>
          <p:nvSpPr>
            <p:cNvPr id="2939" name="Google Shape;2939;p89"/>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89"/>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9"/>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9"/>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9"/>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9"/>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9"/>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9"/>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9"/>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9"/>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9" name="Google Shape;2949;p89"/>
          <p:cNvGrpSpPr/>
          <p:nvPr/>
        </p:nvGrpSpPr>
        <p:grpSpPr>
          <a:xfrm>
            <a:off x="6011059" y="3567468"/>
            <a:ext cx="557665" cy="516387"/>
            <a:chOff x="6015523" y="3714217"/>
            <a:chExt cx="557665" cy="516387"/>
          </a:xfrm>
        </p:grpSpPr>
        <p:grpSp>
          <p:nvGrpSpPr>
            <p:cNvPr id="2950" name="Google Shape;2950;p89"/>
            <p:cNvGrpSpPr/>
            <p:nvPr/>
          </p:nvGrpSpPr>
          <p:grpSpPr>
            <a:xfrm>
              <a:off x="6036094" y="3716980"/>
              <a:ext cx="529822" cy="510480"/>
              <a:chOff x="3148311" y="-545634"/>
              <a:chExt cx="1006118" cy="969572"/>
            </a:xfrm>
          </p:grpSpPr>
          <p:sp>
            <p:nvSpPr>
              <p:cNvPr id="2951" name="Google Shape;2951;p89"/>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9"/>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9"/>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9"/>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9"/>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9"/>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9"/>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89"/>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89"/>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9"/>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1" name="Google Shape;2961;p89"/>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2" name="Google Shape;2962;p89"/>
          <p:cNvGrpSpPr/>
          <p:nvPr/>
        </p:nvGrpSpPr>
        <p:grpSpPr>
          <a:xfrm>
            <a:off x="6639841" y="2926879"/>
            <a:ext cx="576302" cy="511871"/>
            <a:chOff x="6644304" y="3073628"/>
            <a:chExt cx="576302" cy="511871"/>
          </a:xfrm>
        </p:grpSpPr>
        <p:grpSp>
          <p:nvGrpSpPr>
            <p:cNvPr id="2963" name="Google Shape;2963;p89"/>
            <p:cNvGrpSpPr/>
            <p:nvPr/>
          </p:nvGrpSpPr>
          <p:grpSpPr>
            <a:xfrm>
              <a:off x="6712169" y="3073651"/>
              <a:ext cx="481611" cy="506713"/>
              <a:chOff x="1833536" y="-546641"/>
              <a:chExt cx="914567" cy="962419"/>
            </a:xfrm>
          </p:grpSpPr>
          <p:grpSp>
            <p:nvGrpSpPr>
              <p:cNvPr id="2964" name="Google Shape;2964;p89"/>
              <p:cNvGrpSpPr/>
              <p:nvPr/>
            </p:nvGrpSpPr>
            <p:grpSpPr>
              <a:xfrm>
                <a:off x="1833536" y="-524249"/>
                <a:ext cx="914567" cy="940027"/>
                <a:chOff x="1833536" y="-524249"/>
                <a:chExt cx="914567" cy="940027"/>
              </a:xfrm>
            </p:grpSpPr>
            <p:sp>
              <p:nvSpPr>
                <p:cNvPr id="2965" name="Google Shape;2965;p89"/>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9"/>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89"/>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89"/>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9"/>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0" name="Google Shape;2970;p89"/>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89"/>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89"/>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89"/>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4" name="Google Shape;2974;p8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5" name="Google Shape;2975;p89"/>
          <p:cNvGrpSpPr/>
          <p:nvPr/>
        </p:nvGrpSpPr>
        <p:grpSpPr>
          <a:xfrm>
            <a:off x="719115" y="2852867"/>
            <a:ext cx="2622876" cy="1333540"/>
            <a:chOff x="238125" y="1038125"/>
            <a:chExt cx="7146800" cy="3633625"/>
          </a:xfrm>
        </p:grpSpPr>
        <p:sp>
          <p:nvSpPr>
            <p:cNvPr id="2976" name="Google Shape;2976;p8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8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8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8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8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8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8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8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8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8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8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8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8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8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8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8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8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8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8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8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8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8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8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8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8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8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8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8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8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8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8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8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8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8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8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8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8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8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8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8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8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8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8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8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8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8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8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8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8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8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8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8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8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8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8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8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8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8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8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8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8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8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8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8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8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8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8" name="Google Shape;4548;p89"/>
          <p:cNvGrpSpPr/>
          <p:nvPr/>
        </p:nvGrpSpPr>
        <p:grpSpPr>
          <a:xfrm>
            <a:off x="3574273" y="2854307"/>
            <a:ext cx="2241344" cy="1330656"/>
            <a:chOff x="3597785" y="3065882"/>
            <a:chExt cx="2241344" cy="1330656"/>
          </a:xfrm>
        </p:grpSpPr>
        <p:grpSp>
          <p:nvGrpSpPr>
            <p:cNvPr id="4549" name="Google Shape;4549;p89"/>
            <p:cNvGrpSpPr/>
            <p:nvPr/>
          </p:nvGrpSpPr>
          <p:grpSpPr>
            <a:xfrm>
              <a:off x="5296908" y="3937355"/>
              <a:ext cx="143198" cy="32380"/>
              <a:chOff x="5296908" y="3937355"/>
              <a:chExt cx="143198" cy="32380"/>
            </a:xfrm>
          </p:grpSpPr>
          <p:sp>
            <p:nvSpPr>
              <p:cNvPr id="4550" name="Google Shape;4550;p89"/>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1" name="Google Shape;4551;p89"/>
              <p:cNvGrpSpPr/>
              <p:nvPr/>
            </p:nvGrpSpPr>
            <p:grpSpPr>
              <a:xfrm>
                <a:off x="5402331" y="3937355"/>
                <a:ext cx="37776" cy="32380"/>
                <a:chOff x="5402331" y="3937355"/>
                <a:chExt cx="37776" cy="32380"/>
              </a:xfrm>
            </p:grpSpPr>
            <p:sp>
              <p:nvSpPr>
                <p:cNvPr id="4552" name="Google Shape;4552;p89"/>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9"/>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4" name="Google Shape;4554;p89"/>
              <p:cNvGrpSpPr/>
              <p:nvPr/>
            </p:nvGrpSpPr>
            <p:grpSpPr>
              <a:xfrm>
                <a:off x="5296908" y="3937355"/>
                <a:ext cx="37783" cy="32380"/>
                <a:chOff x="5296908" y="3937355"/>
                <a:chExt cx="37783" cy="32380"/>
              </a:xfrm>
            </p:grpSpPr>
            <p:sp>
              <p:nvSpPr>
                <p:cNvPr id="4555" name="Google Shape;4555;p89"/>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9"/>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57" name="Google Shape;4557;p89"/>
            <p:cNvGrpSpPr/>
            <p:nvPr/>
          </p:nvGrpSpPr>
          <p:grpSpPr>
            <a:xfrm>
              <a:off x="4724163" y="3119631"/>
              <a:ext cx="120838" cy="84218"/>
              <a:chOff x="4724163" y="3119631"/>
              <a:chExt cx="120838" cy="84218"/>
            </a:xfrm>
          </p:grpSpPr>
          <p:grpSp>
            <p:nvGrpSpPr>
              <p:cNvPr id="4558" name="Google Shape;4558;p89"/>
              <p:cNvGrpSpPr/>
              <p:nvPr/>
            </p:nvGrpSpPr>
            <p:grpSpPr>
              <a:xfrm>
                <a:off x="4746712" y="3132773"/>
                <a:ext cx="86869" cy="56424"/>
                <a:chOff x="4746712" y="3132773"/>
                <a:chExt cx="86869" cy="56424"/>
              </a:xfrm>
            </p:grpSpPr>
            <p:sp>
              <p:nvSpPr>
                <p:cNvPr id="4559" name="Google Shape;4559;p89"/>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9"/>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1" name="Google Shape;4561;p89"/>
              <p:cNvGrpSpPr/>
              <p:nvPr/>
            </p:nvGrpSpPr>
            <p:grpSpPr>
              <a:xfrm>
                <a:off x="4773634" y="3143336"/>
                <a:ext cx="37776" cy="32451"/>
                <a:chOff x="4773634" y="3143336"/>
                <a:chExt cx="37776" cy="32451"/>
              </a:xfrm>
            </p:grpSpPr>
            <p:sp>
              <p:nvSpPr>
                <p:cNvPr id="4562" name="Google Shape;4562;p89"/>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9"/>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4" name="Google Shape;4564;p89"/>
              <p:cNvGrpSpPr/>
              <p:nvPr/>
            </p:nvGrpSpPr>
            <p:grpSpPr>
              <a:xfrm>
                <a:off x="4724163" y="3131248"/>
                <a:ext cx="37776" cy="32459"/>
                <a:chOff x="4724163" y="3131248"/>
                <a:chExt cx="37776" cy="32459"/>
              </a:xfrm>
            </p:grpSpPr>
            <p:sp>
              <p:nvSpPr>
                <p:cNvPr id="4565" name="Google Shape;4565;p89"/>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9"/>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7" name="Google Shape;4567;p89"/>
              <p:cNvGrpSpPr/>
              <p:nvPr/>
            </p:nvGrpSpPr>
            <p:grpSpPr>
              <a:xfrm>
                <a:off x="4755081" y="3176054"/>
                <a:ext cx="32357" cy="27795"/>
                <a:chOff x="4755081" y="3176054"/>
                <a:chExt cx="32357" cy="27795"/>
              </a:xfrm>
            </p:grpSpPr>
            <p:sp>
              <p:nvSpPr>
                <p:cNvPr id="4568" name="Google Shape;4568;p89"/>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9"/>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0" name="Google Shape;4570;p89"/>
              <p:cNvGrpSpPr/>
              <p:nvPr/>
            </p:nvGrpSpPr>
            <p:grpSpPr>
              <a:xfrm>
                <a:off x="4812550" y="3119631"/>
                <a:ext cx="32451" cy="27803"/>
                <a:chOff x="4812550" y="3119631"/>
                <a:chExt cx="32451" cy="27803"/>
              </a:xfrm>
            </p:grpSpPr>
            <p:sp>
              <p:nvSpPr>
                <p:cNvPr id="4571" name="Google Shape;4571;p89"/>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9"/>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73" name="Google Shape;4573;p89"/>
            <p:cNvGrpSpPr/>
            <p:nvPr/>
          </p:nvGrpSpPr>
          <p:grpSpPr>
            <a:xfrm>
              <a:off x="5382826" y="4027197"/>
              <a:ext cx="268967" cy="250422"/>
              <a:chOff x="5382826" y="4027197"/>
              <a:chExt cx="268967" cy="250422"/>
            </a:xfrm>
          </p:grpSpPr>
          <p:grpSp>
            <p:nvGrpSpPr>
              <p:cNvPr id="4574" name="Google Shape;4574;p89"/>
              <p:cNvGrpSpPr/>
              <p:nvPr/>
            </p:nvGrpSpPr>
            <p:grpSpPr>
              <a:xfrm>
                <a:off x="5405280" y="4042510"/>
                <a:ext cx="237570" cy="218647"/>
                <a:chOff x="5405280" y="4042510"/>
                <a:chExt cx="237570" cy="218647"/>
              </a:xfrm>
            </p:grpSpPr>
            <p:sp>
              <p:nvSpPr>
                <p:cNvPr id="4575" name="Google Shape;4575;p89"/>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9"/>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9"/>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9"/>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9"/>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9"/>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1" name="Google Shape;4581;p89"/>
              <p:cNvGrpSpPr/>
              <p:nvPr/>
            </p:nvGrpSpPr>
            <p:grpSpPr>
              <a:xfrm>
                <a:off x="5382826" y="4125549"/>
                <a:ext cx="37776" cy="32380"/>
                <a:chOff x="5382826" y="4125549"/>
                <a:chExt cx="37776" cy="32380"/>
              </a:xfrm>
            </p:grpSpPr>
            <p:sp>
              <p:nvSpPr>
                <p:cNvPr id="4582" name="Google Shape;4582;p89"/>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9"/>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4" name="Google Shape;4584;p89"/>
              <p:cNvGrpSpPr/>
              <p:nvPr/>
            </p:nvGrpSpPr>
            <p:grpSpPr>
              <a:xfrm>
                <a:off x="5475680" y="4195587"/>
                <a:ext cx="37783" cy="32364"/>
                <a:chOff x="5475680" y="4195587"/>
                <a:chExt cx="37783" cy="32364"/>
              </a:xfrm>
            </p:grpSpPr>
            <p:sp>
              <p:nvSpPr>
                <p:cNvPr id="4585" name="Google Shape;4585;p89"/>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9"/>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7" name="Google Shape;4587;p89"/>
              <p:cNvGrpSpPr/>
              <p:nvPr/>
            </p:nvGrpSpPr>
            <p:grpSpPr>
              <a:xfrm>
                <a:off x="5532575" y="4027197"/>
                <a:ext cx="33308" cy="32262"/>
                <a:chOff x="5532575" y="4027197"/>
                <a:chExt cx="33308" cy="32262"/>
              </a:xfrm>
            </p:grpSpPr>
            <p:sp>
              <p:nvSpPr>
                <p:cNvPr id="4588" name="Google Shape;4588;p89"/>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9"/>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0" name="Google Shape;4590;p89"/>
              <p:cNvGrpSpPr/>
              <p:nvPr/>
            </p:nvGrpSpPr>
            <p:grpSpPr>
              <a:xfrm>
                <a:off x="5590706" y="4245348"/>
                <a:ext cx="33497" cy="32270"/>
                <a:chOff x="5590706" y="4245348"/>
                <a:chExt cx="33497" cy="32270"/>
              </a:xfrm>
            </p:grpSpPr>
            <p:sp>
              <p:nvSpPr>
                <p:cNvPr id="4591" name="Google Shape;4591;p89"/>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9"/>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3" name="Google Shape;4593;p89"/>
              <p:cNvGrpSpPr/>
              <p:nvPr/>
            </p:nvGrpSpPr>
            <p:grpSpPr>
              <a:xfrm>
                <a:off x="5618681" y="4109677"/>
                <a:ext cx="33112" cy="32357"/>
                <a:chOff x="5618681" y="4109677"/>
                <a:chExt cx="33112" cy="32357"/>
              </a:xfrm>
            </p:grpSpPr>
            <p:sp>
              <p:nvSpPr>
                <p:cNvPr id="4594" name="Google Shape;4594;p89"/>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9"/>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6" name="Google Shape;4596;p89"/>
              <p:cNvGrpSpPr/>
              <p:nvPr/>
            </p:nvGrpSpPr>
            <p:grpSpPr>
              <a:xfrm>
                <a:off x="5479298" y="4128262"/>
                <a:ext cx="31405" cy="26906"/>
                <a:chOff x="5479298" y="4128262"/>
                <a:chExt cx="31405" cy="26906"/>
              </a:xfrm>
            </p:grpSpPr>
            <p:sp>
              <p:nvSpPr>
                <p:cNvPr id="4597" name="Google Shape;4597;p89"/>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9"/>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9" name="Google Shape;4599;p89"/>
              <p:cNvGrpSpPr/>
              <p:nvPr/>
            </p:nvGrpSpPr>
            <p:grpSpPr>
              <a:xfrm>
                <a:off x="5582903" y="4180116"/>
                <a:ext cx="31499" cy="26898"/>
                <a:chOff x="5582903" y="4180116"/>
                <a:chExt cx="31499" cy="26898"/>
              </a:xfrm>
            </p:grpSpPr>
            <p:sp>
              <p:nvSpPr>
                <p:cNvPr id="4600" name="Google Shape;4600;p89"/>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9"/>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02" name="Google Shape;4602;p89"/>
            <p:cNvGrpSpPr/>
            <p:nvPr/>
          </p:nvGrpSpPr>
          <p:grpSpPr>
            <a:xfrm>
              <a:off x="3977681" y="3230323"/>
              <a:ext cx="94584" cy="84085"/>
              <a:chOff x="3977681" y="3230323"/>
              <a:chExt cx="94584" cy="84085"/>
            </a:xfrm>
          </p:grpSpPr>
          <p:grpSp>
            <p:nvGrpSpPr>
              <p:cNvPr id="4603" name="Google Shape;4603;p89"/>
              <p:cNvGrpSpPr/>
              <p:nvPr/>
            </p:nvGrpSpPr>
            <p:grpSpPr>
              <a:xfrm>
                <a:off x="4000135" y="3243041"/>
                <a:ext cx="59570" cy="57186"/>
                <a:chOff x="4000135" y="3243041"/>
                <a:chExt cx="59570" cy="57186"/>
              </a:xfrm>
            </p:grpSpPr>
            <p:sp>
              <p:nvSpPr>
                <p:cNvPr id="4604" name="Google Shape;4604;p89"/>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9"/>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9"/>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7" name="Google Shape;4607;p89"/>
              <p:cNvGrpSpPr/>
              <p:nvPr/>
            </p:nvGrpSpPr>
            <p:grpSpPr>
              <a:xfrm>
                <a:off x="3977681" y="3245872"/>
                <a:ext cx="37783" cy="32380"/>
                <a:chOff x="3977681" y="3245872"/>
                <a:chExt cx="37783" cy="32380"/>
              </a:xfrm>
            </p:grpSpPr>
            <p:sp>
              <p:nvSpPr>
                <p:cNvPr id="4608" name="Google Shape;4608;p89"/>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9"/>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0" name="Google Shape;4610;p89"/>
              <p:cNvGrpSpPr/>
              <p:nvPr/>
            </p:nvGrpSpPr>
            <p:grpSpPr>
              <a:xfrm>
                <a:off x="4040860" y="3262672"/>
                <a:ext cx="31405" cy="27001"/>
                <a:chOff x="4040860" y="3262672"/>
                <a:chExt cx="31405" cy="27001"/>
              </a:xfrm>
            </p:grpSpPr>
            <p:sp>
              <p:nvSpPr>
                <p:cNvPr id="4611" name="Google Shape;4611;p89"/>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9"/>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3" name="Google Shape;4613;p89"/>
              <p:cNvGrpSpPr/>
              <p:nvPr/>
            </p:nvGrpSpPr>
            <p:grpSpPr>
              <a:xfrm>
                <a:off x="4021072" y="3230323"/>
                <a:ext cx="31397" cy="26906"/>
                <a:chOff x="4021072" y="3230323"/>
                <a:chExt cx="31397" cy="26906"/>
              </a:xfrm>
            </p:grpSpPr>
            <p:sp>
              <p:nvSpPr>
                <p:cNvPr id="4614" name="Google Shape;4614;p89"/>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9"/>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6" name="Google Shape;4616;p89"/>
              <p:cNvGrpSpPr/>
              <p:nvPr/>
            </p:nvGrpSpPr>
            <p:grpSpPr>
              <a:xfrm>
                <a:off x="4001472" y="3287462"/>
                <a:ext cx="31499" cy="26945"/>
                <a:chOff x="4001472" y="3287462"/>
                <a:chExt cx="31499" cy="26945"/>
              </a:xfrm>
            </p:grpSpPr>
            <p:sp>
              <p:nvSpPr>
                <p:cNvPr id="4617" name="Google Shape;4617;p89"/>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9"/>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19" name="Google Shape;4619;p89"/>
            <p:cNvGrpSpPr/>
            <p:nvPr/>
          </p:nvGrpSpPr>
          <p:grpSpPr>
            <a:xfrm>
              <a:off x="4084715" y="3258865"/>
              <a:ext cx="184961" cy="137268"/>
              <a:chOff x="4084715" y="3258865"/>
              <a:chExt cx="184961" cy="137268"/>
            </a:xfrm>
          </p:grpSpPr>
          <p:grpSp>
            <p:nvGrpSpPr>
              <p:cNvPr id="4620" name="Google Shape;4620;p89"/>
              <p:cNvGrpSpPr/>
              <p:nvPr/>
            </p:nvGrpSpPr>
            <p:grpSpPr>
              <a:xfrm>
                <a:off x="4107453" y="3271583"/>
                <a:ext cx="153470" cy="110275"/>
                <a:chOff x="4107453" y="3271583"/>
                <a:chExt cx="153470" cy="110275"/>
              </a:xfrm>
            </p:grpSpPr>
            <p:sp>
              <p:nvSpPr>
                <p:cNvPr id="4621" name="Google Shape;4621;p89"/>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9"/>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9"/>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9"/>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5" name="Google Shape;4625;p89"/>
              <p:cNvGrpSpPr/>
              <p:nvPr/>
            </p:nvGrpSpPr>
            <p:grpSpPr>
              <a:xfrm>
                <a:off x="4136947" y="3258865"/>
                <a:ext cx="31499" cy="27001"/>
                <a:chOff x="4136947" y="3258865"/>
                <a:chExt cx="31499" cy="27001"/>
              </a:xfrm>
            </p:grpSpPr>
            <p:sp>
              <p:nvSpPr>
                <p:cNvPr id="4626" name="Google Shape;4626;p89"/>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9"/>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8" name="Google Shape;4628;p89"/>
              <p:cNvGrpSpPr/>
              <p:nvPr/>
            </p:nvGrpSpPr>
            <p:grpSpPr>
              <a:xfrm>
                <a:off x="4084715" y="3266478"/>
                <a:ext cx="31468" cy="26898"/>
                <a:chOff x="4084715" y="3266478"/>
                <a:chExt cx="31468" cy="26898"/>
              </a:xfrm>
            </p:grpSpPr>
            <p:sp>
              <p:nvSpPr>
                <p:cNvPr id="4629" name="Google Shape;4629;p89"/>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9"/>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1" name="Google Shape;4631;p89"/>
              <p:cNvGrpSpPr/>
              <p:nvPr/>
            </p:nvGrpSpPr>
            <p:grpSpPr>
              <a:xfrm>
                <a:off x="4159213" y="3279849"/>
                <a:ext cx="31405" cy="26945"/>
                <a:chOff x="4159213" y="3279849"/>
                <a:chExt cx="31405" cy="26945"/>
              </a:xfrm>
            </p:grpSpPr>
            <p:sp>
              <p:nvSpPr>
                <p:cNvPr id="4632" name="Google Shape;4632;p89"/>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9"/>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4" name="Google Shape;4634;p89"/>
              <p:cNvGrpSpPr/>
              <p:nvPr/>
            </p:nvGrpSpPr>
            <p:grpSpPr>
              <a:xfrm>
                <a:off x="4201550" y="3266502"/>
                <a:ext cx="31405" cy="26883"/>
                <a:chOff x="4201550" y="3266502"/>
                <a:chExt cx="31405" cy="26883"/>
              </a:xfrm>
            </p:grpSpPr>
            <p:sp>
              <p:nvSpPr>
                <p:cNvPr id="4635" name="Google Shape;4635;p89"/>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9"/>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7" name="Google Shape;4637;p89"/>
              <p:cNvGrpSpPr/>
              <p:nvPr/>
            </p:nvGrpSpPr>
            <p:grpSpPr>
              <a:xfrm>
                <a:off x="4201550" y="3338278"/>
                <a:ext cx="31405" cy="26930"/>
                <a:chOff x="4201550" y="3338278"/>
                <a:chExt cx="31405" cy="26930"/>
              </a:xfrm>
            </p:grpSpPr>
            <p:sp>
              <p:nvSpPr>
                <p:cNvPr id="4638" name="Google Shape;4638;p89"/>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9"/>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0" name="Google Shape;4640;p89"/>
              <p:cNvGrpSpPr/>
              <p:nvPr/>
            </p:nvGrpSpPr>
            <p:grpSpPr>
              <a:xfrm>
                <a:off x="4238272" y="3369132"/>
                <a:ext cx="31405" cy="27001"/>
                <a:chOff x="4238272" y="3369132"/>
                <a:chExt cx="31405" cy="27001"/>
              </a:xfrm>
            </p:grpSpPr>
            <p:sp>
              <p:nvSpPr>
                <p:cNvPr id="4641" name="Google Shape;4641;p89"/>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9"/>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43" name="Google Shape;4643;p89"/>
            <p:cNvGrpSpPr/>
            <p:nvPr/>
          </p:nvGrpSpPr>
          <p:grpSpPr>
            <a:xfrm>
              <a:off x="4068639" y="3200169"/>
              <a:ext cx="77643" cy="37272"/>
              <a:chOff x="4068639" y="3200169"/>
              <a:chExt cx="77643" cy="37272"/>
            </a:xfrm>
          </p:grpSpPr>
          <p:sp>
            <p:nvSpPr>
              <p:cNvPr id="4644" name="Google Shape;4644;p89"/>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5" name="Google Shape;4645;p89"/>
              <p:cNvGrpSpPr/>
              <p:nvPr/>
            </p:nvGrpSpPr>
            <p:grpSpPr>
              <a:xfrm>
                <a:off x="4114878" y="3200169"/>
                <a:ext cx="31405" cy="26993"/>
                <a:chOff x="4114878" y="3200169"/>
                <a:chExt cx="31405" cy="26993"/>
              </a:xfrm>
            </p:grpSpPr>
            <p:sp>
              <p:nvSpPr>
                <p:cNvPr id="4646" name="Google Shape;4646;p89"/>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9"/>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8" name="Google Shape;4648;p89"/>
              <p:cNvGrpSpPr/>
              <p:nvPr/>
            </p:nvGrpSpPr>
            <p:grpSpPr>
              <a:xfrm>
                <a:off x="4068639" y="3210535"/>
                <a:ext cx="31499" cy="26906"/>
                <a:chOff x="4068639" y="3210535"/>
                <a:chExt cx="31499" cy="26906"/>
              </a:xfrm>
            </p:grpSpPr>
            <p:sp>
              <p:nvSpPr>
                <p:cNvPr id="4649" name="Google Shape;4649;p89"/>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9"/>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51" name="Google Shape;4651;p89"/>
            <p:cNvGrpSpPr/>
            <p:nvPr/>
          </p:nvGrpSpPr>
          <p:grpSpPr>
            <a:xfrm>
              <a:off x="3869702" y="3066935"/>
              <a:ext cx="382664" cy="190294"/>
              <a:chOff x="3869702" y="3066935"/>
              <a:chExt cx="382664" cy="190294"/>
            </a:xfrm>
          </p:grpSpPr>
          <p:grpSp>
            <p:nvGrpSpPr>
              <p:cNvPr id="4652" name="Google Shape;4652;p89"/>
              <p:cNvGrpSpPr/>
              <p:nvPr/>
            </p:nvGrpSpPr>
            <p:grpSpPr>
              <a:xfrm>
                <a:off x="3888633" y="3082351"/>
                <a:ext cx="351172" cy="160698"/>
                <a:chOff x="3888633" y="3082351"/>
                <a:chExt cx="351172" cy="160698"/>
              </a:xfrm>
            </p:grpSpPr>
            <p:sp>
              <p:nvSpPr>
                <p:cNvPr id="4653" name="Google Shape;4653;p89"/>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9"/>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9"/>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9"/>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9"/>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9"/>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9" name="Google Shape;4659;p89"/>
              <p:cNvGrpSpPr/>
              <p:nvPr/>
            </p:nvGrpSpPr>
            <p:grpSpPr>
              <a:xfrm>
                <a:off x="4143703" y="3066935"/>
                <a:ext cx="37783" cy="32357"/>
                <a:chOff x="4143703" y="3066935"/>
                <a:chExt cx="37783" cy="32357"/>
              </a:xfrm>
            </p:grpSpPr>
            <p:sp>
              <p:nvSpPr>
                <p:cNvPr id="4660" name="Google Shape;4660;p89"/>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9"/>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2" name="Google Shape;4662;p89"/>
              <p:cNvGrpSpPr/>
              <p:nvPr/>
            </p:nvGrpSpPr>
            <p:grpSpPr>
              <a:xfrm>
                <a:off x="4044565" y="3103563"/>
                <a:ext cx="37783" cy="32451"/>
                <a:chOff x="4044565" y="3103563"/>
                <a:chExt cx="37783" cy="32451"/>
              </a:xfrm>
            </p:grpSpPr>
            <p:sp>
              <p:nvSpPr>
                <p:cNvPr id="4663" name="Google Shape;4663;p89"/>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9"/>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5" name="Google Shape;4665;p89"/>
              <p:cNvGrpSpPr/>
              <p:nvPr/>
            </p:nvGrpSpPr>
            <p:grpSpPr>
              <a:xfrm>
                <a:off x="4017454" y="3188237"/>
                <a:ext cx="37776" cy="32357"/>
                <a:chOff x="4017454" y="3188237"/>
                <a:chExt cx="37776" cy="32357"/>
              </a:xfrm>
            </p:grpSpPr>
            <p:sp>
              <p:nvSpPr>
                <p:cNvPr id="4666" name="Google Shape;4666;p89"/>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9"/>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8" name="Google Shape;4668;p89"/>
              <p:cNvGrpSpPr/>
              <p:nvPr/>
            </p:nvGrpSpPr>
            <p:grpSpPr>
              <a:xfrm>
                <a:off x="3921548" y="3157509"/>
                <a:ext cx="37783" cy="32357"/>
                <a:chOff x="3921548" y="3157509"/>
                <a:chExt cx="37783" cy="32357"/>
              </a:xfrm>
            </p:grpSpPr>
            <p:sp>
              <p:nvSpPr>
                <p:cNvPr id="4669" name="Google Shape;4669;p89"/>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9"/>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1" name="Google Shape;4671;p89"/>
              <p:cNvGrpSpPr/>
              <p:nvPr/>
            </p:nvGrpSpPr>
            <p:grpSpPr>
              <a:xfrm>
                <a:off x="3939056" y="3211620"/>
                <a:ext cx="37783" cy="32380"/>
                <a:chOff x="3939056" y="3211620"/>
                <a:chExt cx="37783" cy="32380"/>
              </a:xfrm>
            </p:grpSpPr>
            <p:sp>
              <p:nvSpPr>
                <p:cNvPr id="4672" name="Google Shape;4672;p89"/>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9"/>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4" name="Google Shape;4674;p89"/>
              <p:cNvGrpSpPr/>
              <p:nvPr/>
            </p:nvGrpSpPr>
            <p:grpSpPr>
              <a:xfrm>
                <a:off x="4176240" y="3136965"/>
                <a:ext cx="31405" cy="26930"/>
                <a:chOff x="4176240" y="3136965"/>
                <a:chExt cx="31405" cy="26930"/>
              </a:xfrm>
            </p:grpSpPr>
            <p:sp>
              <p:nvSpPr>
                <p:cNvPr id="4675" name="Google Shape;4675;p89"/>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9"/>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7" name="Google Shape;4677;p89"/>
              <p:cNvGrpSpPr/>
              <p:nvPr/>
            </p:nvGrpSpPr>
            <p:grpSpPr>
              <a:xfrm>
                <a:off x="4133148" y="3152593"/>
                <a:ext cx="31499" cy="27001"/>
                <a:chOff x="4133148" y="3152593"/>
                <a:chExt cx="31499" cy="27001"/>
              </a:xfrm>
            </p:grpSpPr>
            <p:sp>
              <p:nvSpPr>
                <p:cNvPr id="4678" name="Google Shape;4678;p89"/>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9"/>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0" name="Google Shape;4680;p89"/>
              <p:cNvGrpSpPr/>
              <p:nvPr/>
            </p:nvGrpSpPr>
            <p:grpSpPr>
              <a:xfrm>
                <a:off x="4220866" y="3073534"/>
                <a:ext cx="31499" cy="26898"/>
                <a:chOff x="4220866" y="3073534"/>
                <a:chExt cx="31499" cy="26898"/>
              </a:xfrm>
            </p:grpSpPr>
            <p:sp>
              <p:nvSpPr>
                <p:cNvPr id="4681" name="Google Shape;4681;p89"/>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9"/>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3" name="Google Shape;4683;p89"/>
              <p:cNvGrpSpPr/>
              <p:nvPr/>
            </p:nvGrpSpPr>
            <p:grpSpPr>
              <a:xfrm>
                <a:off x="3869702" y="3230323"/>
                <a:ext cx="31499" cy="26906"/>
                <a:chOff x="3869702" y="3230323"/>
                <a:chExt cx="31499" cy="26906"/>
              </a:xfrm>
            </p:grpSpPr>
            <p:sp>
              <p:nvSpPr>
                <p:cNvPr id="4684" name="Google Shape;4684;p89"/>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9"/>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86" name="Google Shape;4686;p89"/>
            <p:cNvGrpSpPr/>
            <p:nvPr/>
          </p:nvGrpSpPr>
          <p:grpSpPr>
            <a:xfrm>
              <a:off x="4271383" y="3065882"/>
              <a:ext cx="304556" cy="341663"/>
              <a:chOff x="4271383" y="3065882"/>
              <a:chExt cx="304556" cy="341663"/>
            </a:xfrm>
          </p:grpSpPr>
          <p:grpSp>
            <p:nvGrpSpPr>
              <p:cNvPr id="4687" name="Google Shape;4687;p89"/>
              <p:cNvGrpSpPr/>
              <p:nvPr/>
            </p:nvGrpSpPr>
            <p:grpSpPr>
              <a:xfrm>
                <a:off x="4293838" y="3078639"/>
                <a:ext cx="269353" cy="311973"/>
                <a:chOff x="4293838" y="3078639"/>
                <a:chExt cx="269353" cy="311973"/>
              </a:xfrm>
            </p:grpSpPr>
            <p:sp>
              <p:nvSpPr>
                <p:cNvPr id="4688" name="Google Shape;4688;p89"/>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9"/>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9"/>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9"/>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9"/>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9"/>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9"/>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9"/>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9"/>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9"/>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9"/>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9"/>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9"/>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9"/>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9"/>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9"/>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9"/>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5" name="Google Shape;4705;p89"/>
              <p:cNvGrpSpPr/>
              <p:nvPr/>
            </p:nvGrpSpPr>
            <p:grpSpPr>
              <a:xfrm>
                <a:off x="4538164" y="3342061"/>
                <a:ext cx="37776" cy="32380"/>
                <a:chOff x="4538164" y="3342061"/>
                <a:chExt cx="37776" cy="32380"/>
              </a:xfrm>
            </p:grpSpPr>
            <p:sp>
              <p:nvSpPr>
                <p:cNvPr id="4706" name="Google Shape;4706;p89"/>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9"/>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8" name="Google Shape;4708;p89"/>
              <p:cNvGrpSpPr/>
              <p:nvPr/>
            </p:nvGrpSpPr>
            <p:grpSpPr>
              <a:xfrm>
                <a:off x="4271383" y="3194742"/>
                <a:ext cx="37783" cy="32420"/>
                <a:chOff x="4271383" y="3194742"/>
                <a:chExt cx="37783" cy="32420"/>
              </a:xfrm>
            </p:grpSpPr>
            <p:sp>
              <p:nvSpPr>
                <p:cNvPr id="4709" name="Google Shape;4709;p89"/>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9"/>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1" name="Google Shape;4711;p89"/>
              <p:cNvGrpSpPr/>
              <p:nvPr/>
            </p:nvGrpSpPr>
            <p:grpSpPr>
              <a:xfrm>
                <a:off x="4284416" y="3084058"/>
                <a:ext cx="37783" cy="32357"/>
                <a:chOff x="4284416" y="3084058"/>
                <a:chExt cx="37783" cy="32357"/>
              </a:xfrm>
            </p:grpSpPr>
            <p:sp>
              <p:nvSpPr>
                <p:cNvPr id="4712" name="Google Shape;4712;p89"/>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9"/>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4" name="Google Shape;4714;p89"/>
              <p:cNvGrpSpPr/>
              <p:nvPr/>
            </p:nvGrpSpPr>
            <p:grpSpPr>
              <a:xfrm>
                <a:off x="4478697" y="3297561"/>
                <a:ext cx="37776" cy="32451"/>
                <a:chOff x="4478697" y="3297561"/>
                <a:chExt cx="37776" cy="32451"/>
              </a:xfrm>
            </p:grpSpPr>
            <p:sp>
              <p:nvSpPr>
                <p:cNvPr id="4715" name="Google Shape;4715;p89"/>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9"/>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7" name="Google Shape;4717;p89"/>
              <p:cNvGrpSpPr/>
              <p:nvPr/>
            </p:nvGrpSpPr>
            <p:grpSpPr>
              <a:xfrm>
                <a:off x="4411813" y="3331711"/>
                <a:ext cx="37776" cy="32451"/>
                <a:chOff x="4411813" y="3331711"/>
                <a:chExt cx="37776" cy="32451"/>
              </a:xfrm>
            </p:grpSpPr>
            <p:sp>
              <p:nvSpPr>
                <p:cNvPr id="4718" name="Google Shape;4718;p89"/>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9"/>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0" name="Google Shape;4720;p89"/>
              <p:cNvGrpSpPr/>
              <p:nvPr/>
            </p:nvGrpSpPr>
            <p:grpSpPr>
              <a:xfrm>
                <a:off x="4337984" y="3375188"/>
                <a:ext cx="37776" cy="32357"/>
                <a:chOff x="4337984" y="3375188"/>
                <a:chExt cx="37776" cy="32357"/>
              </a:xfrm>
            </p:grpSpPr>
            <p:sp>
              <p:nvSpPr>
                <p:cNvPr id="4721" name="Google Shape;4721;p89"/>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9"/>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3" name="Google Shape;4723;p89"/>
              <p:cNvGrpSpPr/>
              <p:nvPr/>
            </p:nvGrpSpPr>
            <p:grpSpPr>
              <a:xfrm>
                <a:off x="4494867" y="3090530"/>
                <a:ext cx="37878" cy="32451"/>
                <a:chOff x="4494867" y="3090530"/>
                <a:chExt cx="37878" cy="32451"/>
              </a:xfrm>
            </p:grpSpPr>
            <p:sp>
              <p:nvSpPr>
                <p:cNvPr id="4724" name="Google Shape;4724;p89"/>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9"/>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6" name="Google Shape;4726;p89"/>
              <p:cNvGrpSpPr/>
              <p:nvPr/>
            </p:nvGrpSpPr>
            <p:grpSpPr>
              <a:xfrm>
                <a:off x="4525124" y="3207774"/>
                <a:ext cx="37783" cy="32420"/>
                <a:chOff x="4525124" y="3207774"/>
                <a:chExt cx="37783" cy="32420"/>
              </a:xfrm>
            </p:grpSpPr>
            <p:sp>
              <p:nvSpPr>
                <p:cNvPr id="4727" name="Google Shape;4727;p89"/>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9"/>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9" name="Google Shape;4729;p89"/>
              <p:cNvGrpSpPr/>
              <p:nvPr/>
            </p:nvGrpSpPr>
            <p:grpSpPr>
              <a:xfrm>
                <a:off x="4440544" y="3176479"/>
                <a:ext cx="31499" cy="26898"/>
                <a:chOff x="4440544" y="3176479"/>
                <a:chExt cx="31499" cy="26898"/>
              </a:xfrm>
            </p:grpSpPr>
            <p:sp>
              <p:nvSpPr>
                <p:cNvPr id="4730" name="Google Shape;4730;p89"/>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9"/>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2" name="Google Shape;4732;p89"/>
              <p:cNvGrpSpPr/>
              <p:nvPr/>
            </p:nvGrpSpPr>
            <p:grpSpPr>
              <a:xfrm>
                <a:off x="4350545" y="3156400"/>
                <a:ext cx="31405" cy="27001"/>
                <a:chOff x="4350545" y="3156400"/>
                <a:chExt cx="31405" cy="27001"/>
              </a:xfrm>
            </p:grpSpPr>
            <p:sp>
              <p:nvSpPr>
                <p:cNvPr id="4733" name="Google Shape;4733;p89"/>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9"/>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5" name="Google Shape;4735;p89"/>
              <p:cNvGrpSpPr/>
              <p:nvPr/>
            </p:nvGrpSpPr>
            <p:grpSpPr>
              <a:xfrm>
                <a:off x="4376703" y="3255058"/>
                <a:ext cx="31405" cy="27001"/>
                <a:chOff x="4376703" y="3255058"/>
                <a:chExt cx="31405" cy="27001"/>
              </a:xfrm>
            </p:grpSpPr>
            <p:sp>
              <p:nvSpPr>
                <p:cNvPr id="4736" name="Google Shape;4736;p89"/>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9"/>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8" name="Google Shape;4738;p89"/>
              <p:cNvGrpSpPr/>
              <p:nvPr/>
            </p:nvGrpSpPr>
            <p:grpSpPr>
              <a:xfrm>
                <a:off x="4331322" y="3283656"/>
                <a:ext cx="31405" cy="26945"/>
                <a:chOff x="4331322" y="3283656"/>
                <a:chExt cx="31405" cy="26945"/>
              </a:xfrm>
            </p:grpSpPr>
            <p:sp>
              <p:nvSpPr>
                <p:cNvPr id="4739" name="Google Shape;4739;p89"/>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9"/>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1" name="Google Shape;4741;p89"/>
              <p:cNvGrpSpPr/>
              <p:nvPr/>
            </p:nvGrpSpPr>
            <p:grpSpPr>
              <a:xfrm>
                <a:off x="4380510" y="3065882"/>
                <a:ext cx="31405" cy="26938"/>
                <a:chOff x="4380510" y="3065882"/>
                <a:chExt cx="31405" cy="26938"/>
              </a:xfrm>
            </p:grpSpPr>
            <p:sp>
              <p:nvSpPr>
                <p:cNvPr id="4742" name="Google Shape;4742;p89"/>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9"/>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44" name="Google Shape;4744;p89"/>
            <p:cNvGrpSpPr/>
            <p:nvPr/>
          </p:nvGrpSpPr>
          <p:grpSpPr>
            <a:xfrm>
              <a:off x="4558998" y="3188237"/>
              <a:ext cx="1280131" cy="1052746"/>
              <a:chOff x="4558998" y="3188237"/>
              <a:chExt cx="1280131" cy="1052746"/>
            </a:xfrm>
          </p:grpSpPr>
          <p:sp>
            <p:nvSpPr>
              <p:cNvPr id="4745" name="Google Shape;4745;p89"/>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46" name="Google Shape;4746;p89"/>
              <p:cNvGrpSpPr/>
              <p:nvPr/>
            </p:nvGrpSpPr>
            <p:grpSpPr>
              <a:xfrm>
                <a:off x="4579164" y="3203653"/>
                <a:ext cx="1244833" cy="1020397"/>
                <a:chOff x="4579164" y="3203653"/>
                <a:chExt cx="1244833" cy="1020397"/>
              </a:xfrm>
            </p:grpSpPr>
            <p:sp>
              <p:nvSpPr>
                <p:cNvPr id="4747" name="Google Shape;4747;p89"/>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9"/>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49" name="Google Shape;4749;p89"/>
                <p:cNvGrpSpPr/>
                <p:nvPr/>
              </p:nvGrpSpPr>
              <p:grpSpPr>
                <a:xfrm>
                  <a:off x="4579164" y="3203653"/>
                  <a:ext cx="1244833" cy="1020397"/>
                  <a:chOff x="4579164" y="3203653"/>
                  <a:chExt cx="1244833" cy="1020397"/>
                </a:xfrm>
              </p:grpSpPr>
              <p:sp>
                <p:nvSpPr>
                  <p:cNvPr id="4750" name="Google Shape;4750;p89"/>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9"/>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2" name="Google Shape;4752;p89"/>
                  <p:cNvGrpSpPr/>
                  <p:nvPr/>
                </p:nvGrpSpPr>
                <p:grpSpPr>
                  <a:xfrm>
                    <a:off x="4579164" y="3203653"/>
                    <a:ext cx="1244833" cy="1020397"/>
                    <a:chOff x="4579164" y="3203653"/>
                    <a:chExt cx="1244833" cy="1020397"/>
                  </a:xfrm>
                </p:grpSpPr>
                <p:sp>
                  <p:nvSpPr>
                    <p:cNvPr id="4753" name="Google Shape;4753;p89"/>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9"/>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9"/>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9"/>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9"/>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9"/>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9"/>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9"/>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1" name="Google Shape;4761;p89"/>
                    <p:cNvGrpSpPr/>
                    <p:nvPr/>
                  </p:nvGrpSpPr>
                  <p:grpSpPr>
                    <a:xfrm>
                      <a:off x="4579164" y="3203653"/>
                      <a:ext cx="1244833" cy="1020397"/>
                      <a:chOff x="4579164" y="3203653"/>
                      <a:chExt cx="1244833" cy="1020397"/>
                    </a:xfrm>
                  </p:grpSpPr>
                  <p:sp>
                    <p:nvSpPr>
                      <p:cNvPr id="4762" name="Google Shape;4762;p89"/>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9"/>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9"/>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9"/>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9"/>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9"/>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9"/>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9"/>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9"/>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9"/>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9"/>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9"/>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9"/>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9"/>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76" name="Google Shape;4776;p89"/>
                      <p:cNvGrpSpPr/>
                      <p:nvPr/>
                    </p:nvGrpSpPr>
                    <p:grpSpPr>
                      <a:xfrm>
                        <a:off x="4579164" y="3203653"/>
                        <a:ext cx="1244833" cy="1020397"/>
                        <a:chOff x="4579164" y="3203653"/>
                        <a:chExt cx="1244833" cy="1020397"/>
                      </a:xfrm>
                    </p:grpSpPr>
                    <p:sp>
                      <p:nvSpPr>
                        <p:cNvPr id="4777" name="Google Shape;4777;p89"/>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9"/>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9"/>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9"/>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9"/>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9"/>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9"/>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9"/>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9"/>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9"/>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9"/>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9"/>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9"/>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9"/>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9"/>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9"/>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9"/>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9"/>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9"/>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9"/>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9"/>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9"/>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9"/>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9"/>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1" name="Google Shape;4801;p89"/>
                        <p:cNvGrpSpPr/>
                        <p:nvPr/>
                      </p:nvGrpSpPr>
                      <p:grpSpPr>
                        <a:xfrm>
                          <a:off x="4579164" y="3203653"/>
                          <a:ext cx="1244833" cy="1020397"/>
                          <a:chOff x="4579164" y="3203653"/>
                          <a:chExt cx="1244833" cy="1020397"/>
                        </a:xfrm>
                      </p:grpSpPr>
                      <p:sp>
                        <p:nvSpPr>
                          <p:cNvPr id="4802" name="Google Shape;4802;p89"/>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3" name="Google Shape;4803;p89"/>
                          <p:cNvGrpSpPr/>
                          <p:nvPr/>
                        </p:nvGrpSpPr>
                        <p:grpSpPr>
                          <a:xfrm>
                            <a:off x="4579164" y="3203653"/>
                            <a:ext cx="1244833" cy="1020397"/>
                            <a:chOff x="4579164" y="3203653"/>
                            <a:chExt cx="1244833" cy="1020397"/>
                          </a:xfrm>
                        </p:grpSpPr>
                        <p:sp>
                          <p:nvSpPr>
                            <p:cNvPr id="4804" name="Google Shape;4804;p89"/>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9"/>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9"/>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9"/>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9"/>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9"/>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9"/>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1" name="Google Shape;4811;p89"/>
                            <p:cNvGrpSpPr/>
                            <p:nvPr/>
                          </p:nvGrpSpPr>
                          <p:grpSpPr>
                            <a:xfrm>
                              <a:off x="4579164" y="3203653"/>
                              <a:ext cx="1244833" cy="1020397"/>
                              <a:chOff x="4579164" y="3203653"/>
                              <a:chExt cx="1244833" cy="1020397"/>
                            </a:xfrm>
                          </p:grpSpPr>
                          <p:sp>
                            <p:nvSpPr>
                              <p:cNvPr id="4812" name="Google Shape;4812;p89"/>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9"/>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9"/>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9"/>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9"/>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9"/>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9"/>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9"/>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9"/>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9"/>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9"/>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9"/>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9"/>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5" name="Google Shape;4825;p89"/>
                              <p:cNvGrpSpPr/>
                              <p:nvPr/>
                            </p:nvGrpSpPr>
                            <p:grpSpPr>
                              <a:xfrm>
                                <a:off x="4579164" y="3203653"/>
                                <a:ext cx="1244833" cy="1020397"/>
                                <a:chOff x="4579164" y="3203653"/>
                                <a:chExt cx="1244833" cy="1020397"/>
                              </a:xfrm>
                            </p:grpSpPr>
                            <p:sp>
                              <p:nvSpPr>
                                <p:cNvPr id="4826" name="Google Shape;4826;p89"/>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9"/>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9"/>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9"/>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9"/>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9"/>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9"/>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3" name="Google Shape;4833;p89"/>
                                <p:cNvGrpSpPr/>
                                <p:nvPr/>
                              </p:nvGrpSpPr>
                              <p:grpSpPr>
                                <a:xfrm>
                                  <a:off x="4579164" y="3203653"/>
                                  <a:ext cx="1244833" cy="1020397"/>
                                  <a:chOff x="4579164" y="3203653"/>
                                  <a:chExt cx="1244833" cy="1020397"/>
                                </a:xfrm>
                              </p:grpSpPr>
                              <p:sp>
                                <p:nvSpPr>
                                  <p:cNvPr id="4834" name="Google Shape;4834;p89"/>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9"/>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9"/>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9"/>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9"/>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9" name="Google Shape;4839;p89"/>
                                  <p:cNvGrpSpPr/>
                                  <p:nvPr/>
                                </p:nvGrpSpPr>
                                <p:grpSpPr>
                                  <a:xfrm>
                                    <a:off x="4579164" y="3203653"/>
                                    <a:ext cx="1244833" cy="1020397"/>
                                    <a:chOff x="4579164" y="3203653"/>
                                    <a:chExt cx="1244833" cy="1020397"/>
                                  </a:xfrm>
                                </p:grpSpPr>
                                <p:sp>
                                  <p:nvSpPr>
                                    <p:cNvPr id="4840" name="Google Shape;4840;p89"/>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9"/>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9"/>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9"/>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844" name="Google Shape;4844;p89"/>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9"/>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9"/>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847" name="Google Shape;4847;p89"/>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848" name="Google Shape;4848;p89"/>
              <p:cNvGrpSpPr/>
              <p:nvPr/>
            </p:nvGrpSpPr>
            <p:grpSpPr>
              <a:xfrm>
                <a:off x="4595437" y="3598775"/>
                <a:ext cx="37776" cy="32451"/>
                <a:chOff x="4595437" y="3598775"/>
                <a:chExt cx="37776" cy="32451"/>
              </a:xfrm>
            </p:grpSpPr>
            <p:sp>
              <p:nvSpPr>
                <p:cNvPr id="4849" name="Google Shape;4849;p89"/>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9"/>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1" name="Google Shape;4851;p89"/>
              <p:cNvGrpSpPr/>
              <p:nvPr/>
            </p:nvGrpSpPr>
            <p:grpSpPr>
              <a:xfrm>
                <a:off x="4641864" y="3524443"/>
                <a:ext cx="37776" cy="32380"/>
                <a:chOff x="4641864" y="3524443"/>
                <a:chExt cx="37776" cy="32380"/>
              </a:xfrm>
            </p:grpSpPr>
            <p:sp>
              <p:nvSpPr>
                <p:cNvPr id="4852" name="Google Shape;4852;p89"/>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9"/>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89"/>
              <p:cNvGrpSpPr/>
              <p:nvPr/>
            </p:nvGrpSpPr>
            <p:grpSpPr>
              <a:xfrm>
                <a:off x="4648431" y="3893901"/>
                <a:ext cx="37776" cy="32357"/>
                <a:chOff x="4648431" y="3893901"/>
                <a:chExt cx="37776" cy="32357"/>
              </a:xfrm>
            </p:grpSpPr>
            <p:sp>
              <p:nvSpPr>
                <p:cNvPr id="4855" name="Google Shape;4855;p89"/>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9"/>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89"/>
              <p:cNvGrpSpPr/>
              <p:nvPr/>
            </p:nvGrpSpPr>
            <p:grpSpPr>
              <a:xfrm>
                <a:off x="4567752" y="3722908"/>
                <a:ext cx="37870" cy="32380"/>
                <a:chOff x="4567752" y="3722908"/>
                <a:chExt cx="37870" cy="32380"/>
              </a:xfrm>
            </p:grpSpPr>
            <p:sp>
              <p:nvSpPr>
                <p:cNvPr id="4858" name="Google Shape;4858;p89"/>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9"/>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89"/>
              <p:cNvGrpSpPr/>
              <p:nvPr/>
            </p:nvGrpSpPr>
            <p:grpSpPr>
              <a:xfrm>
                <a:off x="4617506" y="3652052"/>
                <a:ext cx="37783" cy="32357"/>
                <a:chOff x="4617506" y="3652052"/>
                <a:chExt cx="37783" cy="32357"/>
              </a:xfrm>
            </p:grpSpPr>
            <p:sp>
              <p:nvSpPr>
                <p:cNvPr id="4861" name="Google Shape;4861;p89"/>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9"/>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3" name="Google Shape;4863;p89"/>
              <p:cNvGrpSpPr/>
              <p:nvPr/>
            </p:nvGrpSpPr>
            <p:grpSpPr>
              <a:xfrm>
                <a:off x="4739005" y="3554149"/>
                <a:ext cx="37870" cy="32357"/>
                <a:chOff x="4739005" y="3554149"/>
                <a:chExt cx="37870" cy="32357"/>
              </a:xfrm>
            </p:grpSpPr>
            <p:sp>
              <p:nvSpPr>
                <p:cNvPr id="4864" name="Google Shape;4864;p89"/>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9"/>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89"/>
              <p:cNvGrpSpPr/>
              <p:nvPr/>
            </p:nvGrpSpPr>
            <p:grpSpPr>
              <a:xfrm>
                <a:off x="4806557" y="3630258"/>
                <a:ext cx="37776" cy="32364"/>
                <a:chOff x="4806557" y="3630258"/>
                <a:chExt cx="37776" cy="32364"/>
              </a:xfrm>
            </p:grpSpPr>
            <p:sp>
              <p:nvSpPr>
                <p:cNvPr id="4867" name="Google Shape;4867;p89"/>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9"/>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89"/>
              <p:cNvGrpSpPr/>
              <p:nvPr/>
            </p:nvGrpSpPr>
            <p:grpSpPr>
              <a:xfrm>
                <a:off x="4737007" y="4004357"/>
                <a:ext cx="37870" cy="32357"/>
                <a:chOff x="4737007" y="4004357"/>
                <a:chExt cx="37870" cy="32357"/>
              </a:xfrm>
            </p:grpSpPr>
            <p:sp>
              <p:nvSpPr>
                <p:cNvPr id="4870" name="Google Shape;4870;p89"/>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9"/>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2" name="Google Shape;4872;p89"/>
              <p:cNvGrpSpPr/>
              <p:nvPr/>
            </p:nvGrpSpPr>
            <p:grpSpPr>
              <a:xfrm>
                <a:off x="4773634" y="4208627"/>
                <a:ext cx="37776" cy="32357"/>
                <a:chOff x="4773634" y="4208627"/>
                <a:chExt cx="37776" cy="32357"/>
              </a:xfrm>
            </p:grpSpPr>
            <p:sp>
              <p:nvSpPr>
                <p:cNvPr id="4873" name="Google Shape;4873;p89"/>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9"/>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5" name="Google Shape;4875;p89"/>
              <p:cNvGrpSpPr/>
              <p:nvPr/>
            </p:nvGrpSpPr>
            <p:grpSpPr>
              <a:xfrm>
                <a:off x="4888282" y="4074764"/>
                <a:ext cx="37776" cy="32451"/>
                <a:chOff x="4888282" y="4074764"/>
                <a:chExt cx="37776" cy="32451"/>
              </a:xfrm>
            </p:grpSpPr>
            <p:sp>
              <p:nvSpPr>
                <p:cNvPr id="4876" name="Google Shape;4876;p89"/>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9"/>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89"/>
              <p:cNvGrpSpPr/>
              <p:nvPr/>
            </p:nvGrpSpPr>
            <p:grpSpPr>
              <a:xfrm>
                <a:off x="4901315" y="3804271"/>
                <a:ext cx="37776" cy="32364"/>
                <a:chOff x="4901315" y="3804271"/>
                <a:chExt cx="37776" cy="32364"/>
              </a:xfrm>
            </p:grpSpPr>
            <p:sp>
              <p:nvSpPr>
                <p:cNvPr id="4879" name="Google Shape;4879;p89"/>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9"/>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1" name="Google Shape;4881;p89"/>
              <p:cNvGrpSpPr/>
              <p:nvPr/>
            </p:nvGrpSpPr>
            <p:grpSpPr>
              <a:xfrm>
                <a:off x="4866394" y="3715035"/>
                <a:ext cx="37846" cy="32357"/>
                <a:chOff x="4866394" y="3715035"/>
                <a:chExt cx="37846" cy="32357"/>
              </a:xfrm>
            </p:grpSpPr>
            <p:sp>
              <p:nvSpPr>
                <p:cNvPr id="4882" name="Google Shape;4882;p89"/>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9"/>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89"/>
              <p:cNvGrpSpPr/>
              <p:nvPr/>
            </p:nvGrpSpPr>
            <p:grpSpPr>
              <a:xfrm>
                <a:off x="4979233" y="3839798"/>
                <a:ext cx="37878" cy="32420"/>
                <a:chOff x="4979233" y="3839798"/>
                <a:chExt cx="37878" cy="32420"/>
              </a:xfrm>
            </p:grpSpPr>
            <p:sp>
              <p:nvSpPr>
                <p:cNvPr id="4885" name="Google Shape;4885;p89"/>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9"/>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89"/>
              <p:cNvGrpSpPr/>
              <p:nvPr/>
            </p:nvGrpSpPr>
            <p:grpSpPr>
              <a:xfrm>
                <a:off x="4790662" y="3679147"/>
                <a:ext cx="37783" cy="32380"/>
                <a:chOff x="4790662" y="3679147"/>
                <a:chExt cx="37783" cy="32380"/>
              </a:xfrm>
            </p:grpSpPr>
            <p:sp>
              <p:nvSpPr>
                <p:cNvPr id="4888" name="Google Shape;4888;p89"/>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9"/>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89"/>
              <p:cNvGrpSpPr/>
              <p:nvPr/>
            </p:nvGrpSpPr>
            <p:grpSpPr>
              <a:xfrm>
                <a:off x="4857263" y="3557861"/>
                <a:ext cx="37776" cy="32357"/>
                <a:chOff x="4857263" y="3557861"/>
                <a:chExt cx="37776" cy="32357"/>
              </a:xfrm>
            </p:grpSpPr>
            <p:sp>
              <p:nvSpPr>
                <p:cNvPr id="4891" name="Google Shape;4891;p89"/>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9"/>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89"/>
              <p:cNvGrpSpPr/>
              <p:nvPr/>
            </p:nvGrpSpPr>
            <p:grpSpPr>
              <a:xfrm>
                <a:off x="4883902" y="3648033"/>
                <a:ext cx="37783" cy="32380"/>
                <a:chOff x="4883902" y="3648033"/>
                <a:chExt cx="37783" cy="32380"/>
              </a:xfrm>
            </p:grpSpPr>
            <p:sp>
              <p:nvSpPr>
                <p:cNvPr id="4894" name="Google Shape;4894;p89"/>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9"/>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89"/>
              <p:cNvGrpSpPr/>
              <p:nvPr/>
            </p:nvGrpSpPr>
            <p:grpSpPr>
              <a:xfrm>
                <a:off x="4907780" y="3347220"/>
                <a:ext cx="37878" cy="32357"/>
                <a:chOff x="4907780" y="3347220"/>
                <a:chExt cx="37878" cy="32357"/>
              </a:xfrm>
            </p:grpSpPr>
            <p:sp>
              <p:nvSpPr>
                <p:cNvPr id="4897" name="Google Shape;4897;p89"/>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9"/>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89"/>
              <p:cNvGrpSpPr/>
              <p:nvPr/>
            </p:nvGrpSpPr>
            <p:grpSpPr>
              <a:xfrm>
                <a:off x="5065048" y="3738150"/>
                <a:ext cx="37783" cy="32364"/>
                <a:chOff x="5065048" y="3738150"/>
                <a:chExt cx="37783" cy="32364"/>
              </a:xfrm>
            </p:grpSpPr>
            <p:sp>
              <p:nvSpPr>
                <p:cNvPr id="4900" name="Google Shape;4900;p89"/>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9"/>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89"/>
              <p:cNvGrpSpPr/>
              <p:nvPr/>
            </p:nvGrpSpPr>
            <p:grpSpPr>
              <a:xfrm>
                <a:off x="5071616" y="3284615"/>
                <a:ext cx="37783" cy="32357"/>
                <a:chOff x="5071616" y="3284615"/>
                <a:chExt cx="37783" cy="32357"/>
              </a:xfrm>
            </p:grpSpPr>
            <p:sp>
              <p:nvSpPr>
                <p:cNvPr id="4903" name="Google Shape;4903;p89"/>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9"/>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89"/>
              <p:cNvGrpSpPr/>
              <p:nvPr/>
            </p:nvGrpSpPr>
            <p:grpSpPr>
              <a:xfrm>
                <a:off x="5389291" y="3759921"/>
                <a:ext cx="37783" cy="32380"/>
                <a:chOff x="5389291" y="3759921"/>
                <a:chExt cx="37783" cy="32380"/>
              </a:xfrm>
            </p:grpSpPr>
            <p:sp>
              <p:nvSpPr>
                <p:cNvPr id="4906" name="Google Shape;4906;p89"/>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9"/>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89"/>
              <p:cNvGrpSpPr/>
              <p:nvPr/>
            </p:nvGrpSpPr>
            <p:grpSpPr>
              <a:xfrm>
                <a:off x="5431534" y="3632932"/>
                <a:ext cx="37878" cy="32451"/>
                <a:chOff x="5431534" y="3632932"/>
                <a:chExt cx="37878" cy="32451"/>
              </a:xfrm>
            </p:grpSpPr>
            <p:sp>
              <p:nvSpPr>
                <p:cNvPr id="4909" name="Google Shape;4909;p89"/>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9"/>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89"/>
              <p:cNvGrpSpPr/>
              <p:nvPr/>
            </p:nvGrpSpPr>
            <p:grpSpPr>
              <a:xfrm>
                <a:off x="5540755" y="3544829"/>
                <a:ext cx="37783" cy="32357"/>
                <a:chOff x="5540755" y="3544829"/>
                <a:chExt cx="37783" cy="32357"/>
              </a:xfrm>
            </p:grpSpPr>
            <p:sp>
              <p:nvSpPr>
                <p:cNvPr id="4912" name="Google Shape;4912;p89"/>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9"/>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89"/>
              <p:cNvGrpSpPr/>
              <p:nvPr/>
            </p:nvGrpSpPr>
            <p:grpSpPr>
              <a:xfrm>
                <a:off x="5579293" y="3412107"/>
                <a:ext cx="37776" cy="32357"/>
                <a:chOff x="5579293" y="3412107"/>
                <a:chExt cx="37776" cy="32357"/>
              </a:xfrm>
            </p:grpSpPr>
            <p:sp>
              <p:nvSpPr>
                <p:cNvPr id="4915" name="Google Shape;4915;p89"/>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9"/>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89"/>
              <p:cNvGrpSpPr/>
              <p:nvPr/>
            </p:nvGrpSpPr>
            <p:grpSpPr>
              <a:xfrm>
                <a:off x="5801346" y="3284615"/>
                <a:ext cx="37783" cy="32357"/>
                <a:chOff x="5801346" y="3284615"/>
                <a:chExt cx="37783" cy="32357"/>
              </a:xfrm>
            </p:grpSpPr>
            <p:sp>
              <p:nvSpPr>
                <p:cNvPr id="4918" name="Google Shape;4918;p89"/>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9"/>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0" name="Google Shape;4920;p89"/>
              <p:cNvGrpSpPr/>
              <p:nvPr/>
            </p:nvGrpSpPr>
            <p:grpSpPr>
              <a:xfrm>
                <a:off x="5763578" y="3399067"/>
                <a:ext cx="37776" cy="32364"/>
                <a:chOff x="5763578" y="3399067"/>
                <a:chExt cx="37776" cy="32364"/>
              </a:xfrm>
            </p:grpSpPr>
            <p:sp>
              <p:nvSpPr>
                <p:cNvPr id="4921" name="Google Shape;4921;p89"/>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9"/>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3" name="Google Shape;4923;p89"/>
              <p:cNvGrpSpPr/>
              <p:nvPr/>
            </p:nvGrpSpPr>
            <p:grpSpPr>
              <a:xfrm>
                <a:off x="5395858" y="3230952"/>
                <a:ext cx="37776" cy="32364"/>
                <a:chOff x="5395858" y="3230952"/>
                <a:chExt cx="37776" cy="32364"/>
              </a:xfrm>
            </p:grpSpPr>
            <p:sp>
              <p:nvSpPr>
                <p:cNvPr id="4924" name="Google Shape;4924;p89"/>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9"/>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6" name="Google Shape;4926;p89"/>
              <p:cNvGrpSpPr/>
              <p:nvPr/>
            </p:nvGrpSpPr>
            <p:grpSpPr>
              <a:xfrm>
                <a:off x="5264088" y="3188237"/>
                <a:ext cx="37776" cy="32357"/>
                <a:chOff x="5264088" y="3188237"/>
                <a:chExt cx="37776" cy="32357"/>
              </a:xfrm>
            </p:grpSpPr>
            <p:sp>
              <p:nvSpPr>
                <p:cNvPr id="4927" name="Google Shape;4927;p89"/>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9"/>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9" name="Google Shape;4929;p89"/>
              <p:cNvGrpSpPr/>
              <p:nvPr/>
            </p:nvGrpSpPr>
            <p:grpSpPr>
              <a:xfrm>
                <a:off x="5585758" y="3237425"/>
                <a:ext cx="37878" cy="32357"/>
                <a:chOff x="5585758" y="3237425"/>
                <a:chExt cx="37878" cy="32357"/>
              </a:xfrm>
            </p:grpSpPr>
            <p:sp>
              <p:nvSpPr>
                <p:cNvPr id="4930" name="Google Shape;4930;p89"/>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9"/>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2" name="Google Shape;4932;p89"/>
              <p:cNvGrpSpPr/>
              <p:nvPr/>
            </p:nvGrpSpPr>
            <p:grpSpPr>
              <a:xfrm>
                <a:off x="4874196" y="3291088"/>
                <a:ext cx="37878" cy="32451"/>
                <a:chOff x="4874196" y="3291088"/>
                <a:chExt cx="37878" cy="32451"/>
              </a:xfrm>
            </p:grpSpPr>
            <p:sp>
              <p:nvSpPr>
                <p:cNvPr id="4933" name="Google Shape;4933;p89"/>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9"/>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5" name="Google Shape;4935;p89"/>
              <p:cNvGrpSpPr/>
              <p:nvPr/>
            </p:nvGrpSpPr>
            <p:grpSpPr>
              <a:xfrm>
                <a:off x="5197770" y="3785466"/>
                <a:ext cx="37783" cy="32427"/>
                <a:chOff x="5197770" y="3785466"/>
                <a:chExt cx="37783" cy="32427"/>
              </a:xfrm>
            </p:grpSpPr>
            <p:sp>
              <p:nvSpPr>
                <p:cNvPr id="4936" name="Google Shape;4936;p89"/>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9"/>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8" name="Google Shape;4938;p89"/>
              <p:cNvGrpSpPr/>
              <p:nvPr/>
            </p:nvGrpSpPr>
            <p:grpSpPr>
              <a:xfrm>
                <a:off x="5177699" y="3492117"/>
                <a:ext cx="37776" cy="32357"/>
                <a:chOff x="5177699" y="3492117"/>
                <a:chExt cx="37776" cy="32357"/>
              </a:xfrm>
            </p:grpSpPr>
            <p:sp>
              <p:nvSpPr>
                <p:cNvPr id="4939" name="Google Shape;4939;p89"/>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9"/>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89"/>
              <p:cNvGrpSpPr/>
              <p:nvPr/>
            </p:nvGrpSpPr>
            <p:grpSpPr>
              <a:xfrm>
                <a:off x="5349431" y="3622346"/>
                <a:ext cx="37870" cy="32380"/>
                <a:chOff x="5349431" y="3622346"/>
                <a:chExt cx="37870" cy="32380"/>
              </a:xfrm>
            </p:grpSpPr>
            <p:sp>
              <p:nvSpPr>
                <p:cNvPr id="4942" name="Google Shape;4942;p89"/>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9"/>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4" name="Google Shape;4944;p89"/>
              <p:cNvGrpSpPr/>
              <p:nvPr/>
            </p:nvGrpSpPr>
            <p:grpSpPr>
              <a:xfrm>
                <a:off x="5068855" y="3563980"/>
                <a:ext cx="53954" cy="46223"/>
                <a:chOff x="5068855" y="3563980"/>
                <a:chExt cx="53954" cy="46223"/>
              </a:xfrm>
            </p:grpSpPr>
            <p:sp>
              <p:nvSpPr>
                <p:cNvPr id="4945" name="Google Shape;4945;p89"/>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9"/>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89"/>
              <p:cNvGrpSpPr/>
              <p:nvPr/>
            </p:nvGrpSpPr>
            <p:grpSpPr>
              <a:xfrm>
                <a:off x="5037654" y="3392507"/>
                <a:ext cx="37870" cy="32451"/>
                <a:chOff x="5037654" y="3392507"/>
                <a:chExt cx="37870" cy="32451"/>
              </a:xfrm>
            </p:grpSpPr>
            <p:sp>
              <p:nvSpPr>
                <p:cNvPr id="4948" name="Google Shape;4948;p89"/>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9"/>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0" name="Google Shape;4950;p89"/>
              <p:cNvGrpSpPr/>
              <p:nvPr/>
            </p:nvGrpSpPr>
            <p:grpSpPr>
              <a:xfrm>
                <a:off x="5456560" y="3368629"/>
                <a:ext cx="37870" cy="32451"/>
                <a:chOff x="5456560" y="3368629"/>
                <a:chExt cx="37870" cy="32451"/>
              </a:xfrm>
            </p:grpSpPr>
            <p:sp>
              <p:nvSpPr>
                <p:cNvPr id="4951" name="Google Shape;4951;p89"/>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9"/>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89"/>
              <p:cNvGrpSpPr/>
              <p:nvPr/>
            </p:nvGrpSpPr>
            <p:grpSpPr>
              <a:xfrm>
                <a:off x="4755749" y="3501516"/>
                <a:ext cx="46246" cy="39608"/>
                <a:chOff x="4755749" y="3501516"/>
                <a:chExt cx="46246" cy="39608"/>
              </a:xfrm>
            </p:grpSpPr>
            <p:sp>
              <p:nvSpPr>
                <p:cNvPr id="4954" name="Google Shape;4954;p89"/>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9"/>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6" name="Google Shape;4956;p89"/>
              <p:cNvGrpSpPr/>
              <p:nvPr/>
            </p:nvGrpSpPr>
            <p:grpSpPr>
              <a:xfrm>
                <a:off x="4681346" y="3485582"/>
                <a:ext cx="37783" cy="32427"/>
                <a:chOff x="4681346" y="3485582"/>
                <a:chExt cx="37783" cy="32427"/>
              </a:xfrm>
            </p:grpSpPr>
            <p:sp>
              <p:nvSpPr>
                <p:cNvPr id="4957" name="Google Shape;4957;p89"/>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9"/>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9" name="Google Shape;4959;p89"/>
              <p:cNvGrpSpPr/>
              <p:nvPr/>
            </p:nvGrpSpPr>
            <p:grpSpPr>
              <a:xfrm>
                <a:off x="4767067" y="3291088"/>
                <a:ext cx="37878" cy="32451"/>
                <a:chOff x="4767067" y="3291088"/>
                <a:chExt cx="37878" cy="32451"/>
              </a:xfrm>
            </p:grpSpPr>
            <p:sp>
              <p:nvSpPr>
                <p:cNvPr id="4960" name="Google Shape;4960;p89"/>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9"/>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89"/>
              <p:cNvGrpSpPr/>
              <p:nvPr/>
            </p:nvGrpSpPr>
            <p:grpSpPr>
              <a:xfrm>
                <a:off x="4687819" y="3405539"/>
                <a:ext cx="37776" cy="32451"/>
                <a:chOff x="4687819" y="3405539"/>
                <a:chExt cx="37776" cy="32451"/>
              </a:xfrm>
            </p:grpSpPr>
            <p:sp>
              <p:nvSpPr>
                <p:cNvPr id="4963" name="Google Shape;4963;p89"/>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9"/>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5" name="Google Shape;4965;p89"/>
              <p:cNvGrpSpPr/>
              <p:nvPr/>
            </p:nvGrpSpPr>
            <p:grpSpPr>
              <a:xfrm>
                <a:off x="4923101" y="3444809"/>
                <a:ext cx="52813" cy="45318"/>
                <a:chOff x="4923101" y="3444809"/>
                <a:chExt cx="52813" cy="45318"/>
              </a:xfrm>
            </p:grpSpPr>
            <p:sp>
              <p:nvSpPr>
                <p:cNvPr id="4966" name="Google Shape;4966;p89"/>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9"/>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8" name="Google Shape;4968;p89"/>
              <p:cNvGrpSpPr/>
              <p:nvPr/>
            </p:nvGrpSpPr>
            <p:grpSpPr>
              <a:xfrm>
                <a:off x="4846040" y="3654750"/>
                <a:ext cx="31405" cy="26993"/>
                <a:chOff x="4846040" y="3654750"/>
                <a:chExt cx="31405" cy="26993"/>
              </a:xfrm>
            </p:grpSpPr>
            <p:sp>
              <p:nvSpPr>
                <p:cNvPr id="4969" name="Google Shape;4969;p89"/>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9"/>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1" name="Google Shape;4971;p89"/>
              <p:cNvGrpSpPr/>
              <p:nvPr/>
            </p:nvGrpSpPr>
            <p:grpSpPr>
              <a:xfrm>
                <a:off x="4925673" y="3691700"/>
                <a:ext cx="40253" cy="34472"/>
                <a:chOff x="4925673" y="3691700"/>
                <a:chExt cx="40253" cy="34472"/>
              </a:xfrm>
            </p:grpSpPr>
            <p:sp>
              <p:nvSpPr>
                <p:cNvPr id="4972" name="Google Shape;4972;p89"/>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9"/>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4" name="Google Shape;4974;p89"/>
              <p:cNvGrpSpPr/>
              <p:nvPr/>
            </p:nvGrpSpPr>
            <p:grpSpPr>
              <a:xfrm>
                <a:off x="4894653" y="3740848"/>
                <a:ext cx="31405" cy="26906"/>
                <a:chOff x="4894653" y="3740848"/>
                <a:chExt cx="31405" cy="26906"/>
              </a:xfrm>
            </p:grpSpPr>
            <p:sp>
              <p:nvSpPr>
                <p:cNvPr id="4975" name="Google Shape;4975;p89"/>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9"/>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7" name="Google Shape;4977;p89"/>
              <p:cNvGrpSpPr/>
              <p:nvPr/>
            </p:nvGrpSpPr>
            <p:grpSpPr>
              <a:xfrm>
                <a:off x="4962300" y="3696348"/>
                <a:ext cx="38255" cy="32773"/>
                <a:chOff x="4962300" y="3696348"/>
                <a:chExt cx="38255" cy="32773"/>
              </a:xfrm>
            </p:grpSpPr>
            <p:sp>
              <p:nvSpPr>
                <p:cNvPr id="4978" name="Google Shape;4978;p89"/>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9"/>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0" name="Google Shape;4980;p89"/>
              <p:cNvGrpSpPr/>
              <p:nvPr/>
            </p:nvGrpSpPr>
            <p:grpSpPr>
              <a:xfrm>
                <a:off x="4980185" y="3743349"/>
                <a:ext cx="31499" cy="26969"/>
                <a:chOff x="4980185" y="3743349"/>
                <a:chExt cx="31499" cy="26969"/>
              </a:xfrm>
            </p:grpSpPr>
            <p:sp>
              <p:nvSpPr>
                <p:cNvPr id="4981" name="Google Shape;4981;p89"/>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9"/>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89"/>
              <p:cNvGrpSpPr/>
              <p:nvPr/>
            </p:nvGrpSpPr>
            <p:grpSpPr>
              <a:xfrm>
                <a:off x="5013768" y="3734312"/>
                <a:ext cx="31499" cy="26969"/>
                <a:chOff x="5013768" y="3734312"/>
                <a:chExt cx="31499" cy="26969"/>
              </a:xfrm>
            </p:grpSpPr>
            <p:sp>
              <p:nvSpPr>
                <p:cNvPr id="4984" name="Google Shape;4984;p89"/>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9"/>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6" name="Google Shape;4986;p89"/>
              <p:cNvGrpSpPr/>
              <p:nvPr/>
            </p:nvGrpSpPr>
            <p:grpSpPr>
              <a:xfrm>
                <a:off x="5036703" y="3764545"/>
                <a:ext cx="31499" cy="26898"/>
                <a:chOff x="5036703" y="3764545"/>
                <a:chExt cx="31499" cy="26898"/>
              </a:xfrm>
            </p:grpSpPr>
            <p:sp>
              <p:nvSpPr>
                <p:cNvPr id="4987" name="Google Shape;4987;p89"/>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9"/>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89"/>
              <p:cNvGrpSpPr/>
              <p:nvPr/>
            </p:nvGrpSpPr>
            <p:grpSpPr>
              <a:xfrm>
                <a:off x="4953546" y="3768352"/>
                <a:ext cx="31405" cy="26898"/>
                <a:chOff x="4953546" y="3768352"/>
                <a:chExt cx="31405" cy="26898"/>
              </a:xfrm>
            </p:grpSpPr>
            <p:sp>
              <p:nvSpPr>
                <p:cNvPr id="4990" name="Google Shape;4990;p89"/>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9"/>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2" name="Google Shape;4992;p89"/>
              <p:cNvGrpSpPr/>
              <p:nvPr/>
            </p:nvGrpSpPr>
            <p:grpSpPr>
              <a:xfrm>
                <a:off x="4964770" y="3814016"/>
                <a:ext cx="31499" cy="26993"/>
                <a:chOff x="4964770" y="3814016"/>
                <a:chExt cx="31499" cy="26993"/>
              </a:xfrm>
            </p:grpSpPr>
            <p:sp>
              <p:nvSpPr>
                <p:cNvPr id="4993" name="Google Shape;4993;p89"/>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9"/>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89"/>
              <p:cNvGrpSpPr/>
              <p:nvPr/>
            </p:nvGrpSpPr>
            <p:grpSpPr>
              <a:xfrm>
                <a:off x="4923290" y="3800504"/>
                <a:ext cx="31468" cy="26898"/>
                <a:chOff x="4923290" y="3800504"/>
                <a:chExt cx="31468" cy="26898"/>
              </a:xfrm>
            </p:grpSpPr>
            <p:sp>
              <p:nvSpPr>
                <p:cNvPr id="4996" name="Google Shape;4996;p89"/>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9"/>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8" name="Google Shape;4998;p89"/>
              <p:cNvGrpSpPr/>
              <p:nvPr/>
            </p:nvGrpSpPr>
            <p:grpSpPr>
              <a:xfrm>
                <a:off x="5108534" y="3650943"/>
                <a:ext cx="31405" cy="26993"/>
                <a:chOff x="5108534" y="3650943"/>
                <a:chExt cx="31405" cy="26993"/>
              </a:xfrm>
            </p:grpSpPr>
            <p:sp>
              <p:nvSpPr>
                <p:cNvPr id="4999" name="Google Shape;4999;p89"/>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9"/>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1" name="Google Shape;5001;p89"/>
              <p:cNvGrpSpPr/>
              <p:nvPr/>
            </p:nvGrpSpPr>
            <p:grpSpPr>
              <a:xfrm>
                <a:off x="5119380" y="3760739"/>
                <a:ext cx="31499" cy="26993"/>
                <a:chOff x="5119380" y="3760739"/>
                <a:chExt cx="31499" cy="26993"/>
              </a:xfrm>
            </p:grpSpPr>
            <p:sp>
              <p:nvSpPr>
                <p:cNvPr id="5002" name="Google Shape;5002;p89"/>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9"/>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4" name="Google Shape;5004;p89"/>
              <p:cNvGrpSpPr/>
              <p:nvPr/>
            </p:nvGrpSpPr>
            <p:grpSpPr>
              <a:xfrm>
                <a:off x="5119380" y="3788235"/>
                <a:ext cx="31499" cy="26993"/>
                <a:chOff x="5119380" y="3788235"/>
                <a:chExt cx="31499" cy="26993"/>
              </a:xfrm>
            </p:grpSpPr>
            <p:sp>
              <p:nvSpPr>
                <p:cNvPr id="5005" name="Google Shape;5005;p89"/>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9"/>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7" name="Google Shape;5007;p89"/>
              <p:cNvGrpSpPr/>
              <p:nvPr/>
            </p:nvGrpSpPr>
            <p:grpSpPr>
              <a:xfrm>
                <a:off x="5158005" y="3875284"/>
                <a:ext cx="31405" cy="27001"/>
                <a:chOff x="5158005" y="3875284"/>
                <a:chExt cx="31405" cy="27001"/>
              </a:xfrm>
            </p:grpSpPr>
            <p:sp>
              <p:nvSpPr>
                <p:cNvPr id="5008" name="Google Shape;5008;p89"/>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9"/>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89"/>
              <p:cNvGrpSpPr/>
              <p:nvPr/>
            </p:nvGrpSpPr>
            <p:grpSpPr>
              <a:xfrm>
                <a:off x="5233163" y="3764545"/>
                <a:ext cx="31499" cy="26898"/>
                <a:chOff x="5233163" y="3764545"/>
                <a:chExt cx="31499" cy="26898"/>
              </a:xfrm>
            </p:grpSpPr>
            <p:sp>
              <p:nvSpPr>
                <p:cNvPr id="5011" name="Google Shape;5011;p89"/>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9"/>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3" name="Google Shape;5013;p89"/>
              <p:cNvGrpSpPr/>
              <p:nvPr/>
            </p:nvGrpSpPr>
            <p:grpSpPr>
              <a:xfrm>
                <a:off x="5276168" y="3805545"/>
                <a:ext cx="31499" cy="26906"/>
                <a:chOff x="5276168" y="3805545"/>
                <a:chExt cx="31499" cy="26906"/>
              </a:xfrm>
            </p:grpSpPr>
            <p:sp>
              <p:nvSpPr>
                <p:cNvPr id="5014" name="Google Shape;5014;p89"/>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9"/>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89"/>
              <p:cNvGrpSpPr/>
              <p:nvPr/>
            </p:nvGrpSpPr>
            <p:grpSpPr>
              <a:xfrm>
                <a:off x="5294053" y="3851933"/>
                <a:ext cx="31405" cy="26945"/>
                <a:chOff x="5294053" y="3851933"/>
                <a:chExt cx="31405" cy="26945"/>
              </a:xfrm>
            </p:grpSpPr>
            <p:sp>
              <p:nvSpPr>
                <p:cNvPr id="5017" name="Google Shape;5017;p89"/>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9"/>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9" name="Google Shape;5019;p89"/>
              <p:cNvGrpSpPr/>
              <p:nvPr/>
            </p:nvGrpSpPr>
            <p:grpSpPr>
              <a:xfrm>
                <a:off x="5341723" y="3851902"/>
                <a:ext cx="31405" cy="26977"/>
                <a:chOff x="5341723" y="3851902"/>
                <a:chExt cx="31405" cy="26977"/>
              </a:xfrm>
            </p:grpSpPr>
            <p:sp>
              <p:nvSpPr>
                <p:cNvPr id="5020" name="Google Shape;5020;p89"/>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9"/>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2" name="Google Shape;5022;p89"/>
              <p:cNvGrpSpPr/>
              <p:nvPr/>
            </p:nvGrpSpPr>
            <p:grpSpPr>
              <a:xfrm>
                <a:off x="5054871" y="3507855"/>
                <a:ext cx="31405" cy="26993"/>
                <a:chOff x="5054871" y="3507855"/>
                <a:chExt cx="31405" cy="26993"/>
              </a:xfrm>
            </p:grpSpPr>
            <p:sp>
              <p:nvSpPr>
                <p:cNvPr id="5023" name="Google Shape;5023;p89"/>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9"/>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5" name="Google Shape;5025;p89"/>
              <p:cNvGrpSpPr/>
              <p:nvPr/>
            </p:nvGrpSpPr>
            <p:grpSpPr>
              <a:xfrm>
                <a:off x="4876579" y="3675325"/>
                <a:ext cx="31405" cy="26969"/>
                <a:chOff x="4876579" y="3675325"/>
                <a:chExt cx="31405" cy="26969"/>
              </a:xfrm>
            </p:grpSpPr>
            <p:sp>
              <p:nvSpPr>
                <p:cNvPr id="5026" name="Google Shape;5026;p89"/>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9"/>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8" name="Google Shape;5028;p89"/>
              <p:cNvGrpSpPr/>
              <p:nvPr/>
            </p:nvGrpSpPr>
            <p:grpSpPr>
              <a:xfrm>
                <a:off x="4842233" y="3688333"/>
                <a:ext cx="31405" cy="26993"/>
                <a:chOff x="4842233" y="3688333"/>
                <a:chExt cx="31405" cy="26993"/>
              </a:xfrm>
            </p:grpSpPr>
            <p:sp>
              <p:nvSpPr>
                <p:cNvPr id="5029" name="Google Shape;5029;p89"/>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9"/>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1" name="Google Shape;5031;p89"/>
              <p:cNvGrpSpPr/>
              <p:nvPr/>
            </p:nvGrpSpPr>
            <p:grpSpPr>
              <a:xfrm>
                <a:off x="5187876" y="3608032"/>
                <a:ext cx="31405" cy="27001"/>
                <a:chOff x="5187876" y="3608032"/>
                <a:chExt cx="31405" cy="27001"/>
              </a:xfrm>
            </p:grpSpPr>
            <p:sp>
              <p:nvSpPr>
                <p:cNvPr id="5032" name="Google Shape;5032;p89"/>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9"/>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34" name="Google Shape;5034;p89"/>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9"/>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36" name="Google Shape;5036;p89"/>
              <p:cNvGrpSpPr/>
              <p:nvPr/>
            </p:nvGrpSpPr>
            <p:grpSpPr>
              <a:xfrm>
                <a:off x="5269224" y="3304167"/>
                <a:ext cx="40253" cy="34402"/>
                <a:chOff x="5269224" y="3304167"/>
                <a:chExt cx="40253" cy="34402"/>
              </a:xfrm>
            </p:grpSpPr>
            <p:sp>
              <p:nvSpPr>
                <p:cNvPr id="5037" name="Google Shape;5037;p89"/>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9"/>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9" name="Google Shape;5039;p89"/>
              <p:cNvGrpSpPr/>
              <p:nvPr/>
            </p:nvGrpSpPr>
            <p:grpSpPr>
              <a:xfrm>
                <a:off x="5327354" y="3476615"/>
                <a:ext cx="49864" cy="42723"/>
                <a:chOff x="5327354" y="3476615"/>
                <a:chExt cx="49864" cy="42723"/>
              </a:xfrm>
            </p:grpSpPr>
            <p:sp>
              <p:nvSpPr>
                <p:cNvPr id="5040" name="Google Shape;5040;p89"/>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9"/>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42" name="Google Shape;5042;p89"/>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9"/>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44" name="Google Shape;5044;p89"/>
              <p:cNvGrpSpPr/>
              <p:nvPr/>
            </p:nvGrpSpPr>
            <p:grpSpPr>
              <a:xfrm>
                <a:off x="5341723" y="3775957"/>
                <a:ext cx="31405" cy="26898"/>
                <a:chOff x="5341723" y="3775957"/>
                <a:chExt cx="31405" cy="26898"/>
              </a:xfrm>
            </p:grpSpPr>
            <p:sp>
              <p:nvSpPr>
                <p:cNvPr id="5045" name="Google Shape;5045;p89"/>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9"/>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7" name="Google Shape;5047;p89"/>
              <p:cNvGrpSpPr/>
              <p:nvPr/>
            </p:nvGrpSpPr>
            <p:grpSpPr>
              <a:xfrm>
                <a:off x="5439053" y="3699274"/>
                <a:ext cx="31405" cy="26898"/>
                <a:chOff x="5439053" y="3699274"/>
                <a:chExt cx="31405" cy="26898"/>
              </a:xfrm>
            </p:grpSpPr>
            <p:sp>
              <p:nvSpPr>
                <p:cNvPr id="5048" name="Google Shape;5048;p89"/>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9"/>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0" name="Google Shape;5050;p89"/>
              <p:cNvGrpSpPr/>
              <p:nvPr/>
            </p:nvGrpSpPr>
            <p:grpSpPr>
              <a:xfrm>
                <a:off x="5412414" y="3622307"/>
                <a:ext cx="31499" cy="26993"/>
                <a:chOff x="5412414" y="3622307"/>
                <a:chExt cx="31499" cy="26993"/>
              </a:xfrm>
            </p:grpSpPr>
            <p:sp>
              <p:nvSpPr>
                <p:cNvPr id="5051" name="Google Shape;5051;p89"/>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9"/>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3" name="Google Shape;5053;p89"/>
              <p:cNvGrpSpPr/>
              <p:nvPr/>
            </p:nvGrpSpPr>
            <p:grpSpPr>
              <a:xfrm>
                <a:off x="5476254" y="3473949"/>
                <a:ext cx="26835" cy="26930"/>
                <a:chOff x="5476254" y="3473949"/>
                <a:chExt cx="26835" cy="26930"/>
              </a:xfrm>
            </p:grpSpPr>
            <p:sp>
              <p:nvSpPr>
                <p:cNvPr id="5054" name="Google Shape;5054;p89"/>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9"/>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6" name="Google Shape;5056;p89"/>
              <p:cNvGrpSpPr/>
              <p:nvPr/>
            </p:nvGrpSpPr>
            <p:grpSpPr>
              <a:xfrm>
                <a:off x="5564547" y="3481594"/>
                <a:ext cx="31397" cy="26898"/>
                <a:chOff x="5564547" y="3481594"/>
                <a:chExt cx="31397" cy="26898"/>
              </a:xfrm>
            </p:grpSpPr>
            <p:sp>
              <p:nvSpPr>
                <p:cNvPr id="5057" name="Google Shape;5057;p89"/>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9"/>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9" name="Google Shape;5059;p89"/>
              <p:cNvGrpSpPr/>
              <p:nvPr/>
            </p:nvGrpSpPr>
            <p:grpSpPr>
              <a:xfrm>
                <a:off x="5534101" y="3470174"/>
                <a:ext cx="31397" cy="26906"/>
                <a:chOff x="5534101" y="3470174"/>
                <a:chExt cx="31397" cy="26906"/>
              </a:xfrm>
            </p:grpSpPr>
            <p:sp>
              <p:nvSpPr>
                <p:cNvPr id="5060" name="Google Shape;5060;p89"/>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9"/>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2" name="Google Shape;5062;p89"/>
              <p:cNvGrpSpPr/>
              <p:nvPr/>
            </p:nvGrpSpPr>
            <p:grpSpPr>
              <a:xfrm>
                <a:off x="5610879" y="3314486"/>
                <a:ext cx="31499" cy="26938"/>
                <a:chOff x="5610879" y="3314486"/>
                <a:chExt cx="31499" cy="26938"/>
              </a:xfrm>
            </p:grpSpPr>
            <p:sp>
              <p:nvSpPr>
                <p:cNvPr id="5063" name="Google Shape;5063;p89"/>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9"/>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5" name="Google Shape;5065;p89"/>
              <p:cNvGrpSpPr/>
              <p:nvPr/>
            </p:nvGrpSpPr>
            <p:grpSpPr>
              <a:xfrm>
                <a:off x="4834525" y="3501382"/>
                <a:ext cx="31499" cy="26898"/>
                <a:chOff x="4834525" y="3501382"/>
                <a:chExt cx="31499" cy="26898"/>
              </a:xfrm>
            </p:grpSpPr>
            <p:sp>
              <p:nvSpPr>
                <p:cNvPr id="5066" name="Google Shape;5066;p89"/>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9"/>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8" name="Google Shape;5068;p89"/>
              <p:cNvGrpSpPr/>
              <p:nvPr/>
            </p:nvGrpSpPr>
            <p:grpSpPr>
              <a:xfrm>
                <a:off x="4898460" y="3580158"/>
                <a:ext cx="31405" cy="26898"/>
                <a:chOff x="4898460" y="3580158"/>
                <a:chExt cx="31405" cy="26898"/>
              </a:xfrm>
            </p:grpSpPr>
            <p:sp>
              <p:nvSpPr>
                <p:cNvPr id="5069" name="Google Shape;5069;p89"/>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9"/>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1" name="Google Shape;5071;p89"/>
              <p:cNvGrpSpPr/>
              <p:nvPr/>
            </p:nvGrpSpPr>
            <p:grpSpPr>
              <a:xfrm>
                <a:off x="4882667" y="3608032"/>
                <a:ext cx="31499" cy="27001"/>
                <a:chOff x="4882667" y="3608032"/>
                <a:chExt cx="31499" cy="27001"/>
              </a:xfrm>
            </p:grpSpPr>
            <p:sp>
              <p:nvSpPr>
                <p:cNvPr id="5072" name="Google Shape;5072;p89"/>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9"/>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4" name="Google Shape;5074;p89"/>
              <p:cNvGrpSpPr/>
              <p:nvPr/>
            </p:nvGrpSpPr>
            <p:grpSpPr>
              <a:xfrm>
                <a:off x="4843373" y="3631407"/>
                <a:ext cx="16273" cy="16186"/>
                <a:chOff x="4843373" y="3631407"/>
                <a:chExt cx="16273" cy="16186"/>
              </a:xfrm>
            </p:grpSpPr>
            <p:sp>
              <p:nvSpPr>
                <p:cNvPr id="5075" name="Google Shape;5075;p89"/>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9"/>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7" name="Google Shape;5077;p89"/>
              <p:cNvGrpSpPr/>
              <p:nvPr/>
            </p:nvGrpSpPr>
            <p:grpSpPr>
              <a:xfrm>
                <a:off x="4727773" y="3591578"/>
                <a:ext cx="31499" cy="26898"/>
                <a:chOff x="4727773" y="3591578"/>
                <a:chExt cx="31499" cy="26898"/>
              </a:xfrm>
            </p:grpSpPr>
            <p:sp>
              <p:nvSpPr>
                <p:cNvPr id="5078" name="Google Shape;5078;p89"/>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9"/>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0" name="Google Shape;5080;p89"/>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9"/>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2" name="Google Shape;5082;p89"/>
              <p:cNvGrpSpPr/>
              <p:nvPr/>
            </p:nvGrpSpPr>
            <p:grpSpPr>
              <a:xfrm>
                <a:off x="4609421" y="3577398"/>
                <a:ext cx="31499" cy="27001"/>
                <a:chOff x="4609421" y="3577398"/>
                <a:chExt cx="31499" cy="27001"/>
              </a:xfrm>
            </p:grpSpPr>
            <p:sp>
              <p:nvSpPr>
                <p:cNvPr id="5083" name="Google Shape;5083;p89"/>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9"/>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5" name="Google Shape;5085;p89"/>
              <p:cNvGrpSpPr/>
              <p:nvPr/>
            </p:nvGrpSpPr>
            <p:grpSpPr>
              <a:xfrm>
                <a:off x="4649289" y="3577398"/>
                <a:ext cx="31499" cy="27001"/>
                <a:chOff x="4649289" y="3577398"/>
                <a:chExt cx="31499" cy="27001"/>
              </a:xfrm>
            </p:grpSpPr>
            <p:sp>
              <p:nvSpPr>
                <p:cNvPr id="5086" name="Google Shape;5086;p89"/>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9"/>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8" name="Google Shape;5088;p89"/>
              <p:cNvGrpSpPr/>
              <p:nvPr/>
            </p:nvGrpSpPr>
            <p:grpSpPr>
              <a:xfrm>
                <a:off x="4605614" y="3639523"/>
                <a:ext cx="31499" cy="26906"/>
                <a:chOff x="4605614" y="3639523"/>
                <a:chExt cx="31499" cy="26906"/>
              </a:xfrm>
            </p:grpSpPr>
            <p:sp>
              <p:nvSpPr>
                <p:cNvPr id="5089" name="Google Shape;5089;p89"/>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9"/>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1" name="Google Shape;5091;p89"/>
              <p:cNvGrpSpPr/>
              <p:nvPr/>
            </p:nvGrpSpPr>
            <p:grpSpPr>
              <a:xfrm>
                <a:off x="4785149" y="3618846"/>
                <a:ext cx="26930" cy="26843"/>
                <a:chOff x="4785149" y="3618846"/>
                <a:chExt cx="26930" cy="26843"/>
              </a:xfrm>
            </p:grpSpPr>
            <p:sp>
              <p:nvSpPr>
                <p:cNvPr id="5092" name="Google Shape;5092;p89"/>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9"/>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4" name="Google Shape;5094;p89"/>
              <p:cNvGrpSpPr/>
              <p:nvPr/>
            </p:nvGrpSpPr>
            <p:grpSpPr>
              <a:xfrm>
                <a:off x="4810167" y="3601567"/>
                <a:ext cx="31405" cy="26898"/>
                <a:chOff x="4810167" y="3601567"/>
                <a:chExt cx="31405" cy="26898"/>
              </a:xfrm>
            </p:grpSpPr>
            <p:sp>
              <p:nvSpPr>
                <p:cNvPr id="5095" name="Google Shape;5095;p89"/>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9"/>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7" name="Google Shape;5097;p89"/>
              <p:cNvGrpSpPr/>
              <p:nvPr/>
            </p:nvGrpSpPr>
            <p:grpSpPr>
              <a:xfrm>
                <a:off x="4831002" y="3373230"/>
                <a:ext cx="31405" cy="26898"/>
                <a:chOff x="4831002" y="3373230"/>
                <a:chExt cx="31405" cy="26898"/>
              </a:xfrm>
            </p:grpSpPr>
            <p:sp>
              <p:nvSpPr>
                <p:cNvPr id="5098" name="Google Shape;5098;p89"/>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9"/>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0" name="Google Shape;5100;p89"/>
              <p:cNvGrpSpPr/>
              <p:nvPr/>
            </p:nvGrpSpPr>
            <p:grpSpPr>
              <a:xfrm>
                <a:off x="4719311" y="3355054"/>
                <a:ext cx="31499" cy="27001"/>
                <a:chOff x="4719311" y="3355054"/>
                <a:chExt cx="31499" cy="27001"/>
              </a:xfrm>
            </p:grpSpPr>
            <p:sp>
              <p:nvSpPr>
                <p:cNvPr id="5101" name="Google Shape;5101;p89"/>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9"/>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3" name="Google Shape;5103;p89"/>
              <p:cNvGrpSpPr/>
              <p:nvPr/>
            </p:nvGrpSpPr>
            <p:grpSpPr>
              <a:xfrm>
                <a:off x="4798755" y="3450260"/>
                <a:ext cx="26930" cy="26930"/>
                <a:chOff x="4798755" y="3450260"/>
                <a:chExt cx="26930" cy="26930"/>
              </a:xfrm>
            </p:grpSpPr>
            <p:sp>
              <p:nvSpPr>
                <p:cNvPr id="5104" name="Google Shape;5104;p89"/>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9"/>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6" name="Google Shape;5106;p89"/>
              <p:cNvGrpSpPr/>
              <p:nvPr/>
            </p:nvGrpSpPr>
            <p:grpSpPr>
              <a:xfrm>
                <a:off x="4645576" y="3467555"/>
                <a:ext cx="31405" cy="26953"/>
                <a:chOff x="4645576" y="3467555"/>
                <a:chExt cx="31405" cy="26953"/>
              </a:xfrm>
            </p:grpSpPr>
            <p:sp>
              <p:nvSpPr>
                <p:cNvPr id="5107" name="Google Shape;5107;p89"/>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9"/>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9" name="Google Shape;5109;p89"/>
              <p:cNvGrpSpPr/>
              <p:nvPr/>
            </p:nvGrpSpPr>
            <p:grpSpPr>
              <a:xfrm>
                <a:off x="4687631" y="3583965"/>
                <a:ext cx="31499" cy="26898"/>
                <a:chOff x="4687631" y="3583965"/>
                <a:chExt cx="31499" cy="26898"/>
              </a:xfrm>
            </p:grpSpPr>
            <p:sp>
              <p:nvSpPr>
                <p:cNvPr id="5110" name="Google Shape;5110;p89"/>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9"/>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2" name="Google Shape;5112;p89"/>
              <p:cNvGrpSpPr/>
              <p:nvPr/>
            </p:nvGrpSpPr>
            <p:grpSpPr>
              <a:xfrm>
                <a:off x="4719311" y="3471314"/>
                <a:ext cx="31499" cy="27001"/>
                <a:chOff x="4719311" y="3471314"/>
                <a:chExt cx="31499" cy="27001"/>
              </a:xfrm>
            </p:grpSpPr>
            <p:sp>
              <p:nvSpPr>
                <p:cNvPr id="5113" name="Google Shape;5113;p89"/>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9"/>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5" name="Google Shape;5115;p89"/>
              <p:cNvGrpSpPr/>
              <p:nvPr/>
            </p:nvGrpSpPr>
            <p:grpSpPr>
              <a:xfrm>
                <a:off x="4719311" y="3434404"/>
                <a:ext cx="31499" cy="26898"/>
                <a:chOff x="4719311" y="3434404"/>
                <a:chExt cx="31499" cy="26898"/>
              </a:xfrm>
            </p:grpSpPr>
            <p:sp>
              <p:nvSpPr>
                <p:cNvPr id="5116" name="Google Shape;5116;p89"/>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9"/>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8" name="Google Shape;5118;p89"/>
              <p:cNvGrpSpPr/>
              <p:nvPr/>
            </p:nvGrpSpPr>
            <p:grpSpPr>
              <a:xfrm>
                <a:off x="4768876" y="3401772"/>
                <a:ext cx="31499" cy="26898"/>
                <a:chOff x="4768876" y="3401772"/>
                <a:chExt cx="31499" cy="26898"/>
              </a:xfrm>
            </p:grpSpPr>
            <p:sp>
              <p:nvSpPr>
                <p:cNvPr id="5119" name="Google Shape;5119;p89"/>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9"/>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1" name="Google Shape;5121;p89"/>
              <p:cNvGrpSpPr/>
              <p:nvPr/>
            </p:nvGrpSpPr>
            <p:grpSpPr>
              <a:xfrm>
                <a:off x="4762214" y="3471377"/>
                <a:ext cx="26938" cy="26938"/>
                <a:chOff x="4762214" y="3471377"/>
                <a:chExt cx="26938" cy="26938"/>
              </a:xfrm>
            </p:grpSpPr>
            <p:sp>
              <p:nvSpPr>
                <p:cNvPr id="5122" name="Google Shape;5122;p89"/>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9"/>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4" name="Google Shape;5124;p89"/>
              <p:cNvGrpSpPr/>
              <p:nvPr/>
            </p:nvGrpSpPr>
            <p:grpSpPr>
              <a:xfrm>
                <a:off x="4790473" y="3344782"/>
                <a:ext cx="31405" cy="26898"/>
                <a:chOff x="4790473" y="3344782"/>
                <a:chExt cx="31405" cy="26898"/>
              </a:xfrm>
            </p:grpSpPr>
            <p:sp>
              <p:nvSpPr>
                <p:cNvPr id="5125" name="Google Shape;5125;p89"/>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9"/>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7" name="Google Shape;5127;p89"/>
              <p:cNvGrpSpPr/>
              <p:nvPr/>
            </p:nvGrpSpPr>
            <p:grpSpPr>
              <a:xfrm>
                <a:off x="4823774" y="3950733"/>
                <a:ext cx="37398" cy="32034"/>
                <a:chOff x="4823774" y="3950733"/>
                <a:chExt cx="37398" cy="32034"/>
              </a:xfrm>
            </p:grpSpPr>
            <p:sp>
              <p:nvSpPr>
                <p:cNvPr id="5128" name="Google Shape;5128;p89"/>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9"/>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0" name="Google Shape;5130;p89"/>
              <p:cNvGrpSpPr/>
              <p:nvPr/>
            </p:nvGrpSpPr>
            <p:grpSpPr>
              <a:xfrm>
                <a:off x="4823396" y="4110566"/>
                <a:ext cx="31405" cy="26906"/>
                <a:chOff x="4823396" y="4110566"/>
                <a:chExt cx="31405" cy="26906"/>
              </a:xfrm>
            </p:grpSpPr>
            <p:sp>
              <p:nvSpPr>
                <p:cNvPr id="5131" name="Google Shape;5131;p89"/>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9"/>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3" name="Google Shape;5133;p89"/>
              <p:cNvGrpSpPr/>
              <p:nvPr/>
            </p:nvGrpSpPr>
            <p:grpSpPr>
              <a:xfrm>
                <a:off x="4838332" y="3821150"/>
                <a:ext cx="31499" cy="26898"/>
                <a:chOff x="4838332" y="3821150"/>
                <a:chExt cx="31499" cy="26898"/>
              </a:xfrm>
            </p:grpSpPr>
            <p:sp>
              <p:nvSpPr>
                <p:cNvPr id="5134" name="Google Shape;5134;p89"/>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9"/>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6" name="Google Shape;5136;p89"/>
              <p:cNvGrpSpPr/>
              <p:nvPr/>
            </p:nvGrpSpPr>
            <p:grpSpPr>
              <a:xfrm>
                <a:off x="4661275" y="3815007"/>
                <a:ext cx="36824" cy="31523"/>
                <a:chOff x="4661275" y="3815007"/>
                <a:chExt cx="36824" cy="31523"/>
              </a:xfrm>
            </p:grpSpPr>
            <p:sp>
              <p:nvSpPr>
                <p:cNvPr id="5137" name="Google Shape;5137;p89"/>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9"/>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9" name="Google Shape;5139;p89"/>
              <p:cNvGrpSpPr/>
              <p:nvPr/>
            </p:nvGrpSpPr>
            <p:grpSpPr>
              <a:xfrm>
                <a:off x="4558998" y="3851037"/>
                <a:ext cx="33591" cy="28699"/>
                <a:chOff x="4558998" y="3851037"/>
                <a:chExt cx="33591" cy="28699"/>
              </a:xfrm>
            </p:grpSpPr>
            <p:sp>
              <p:nvSpPr>
                <p:cNvPr id="5140" name="Google Shape;5140;p89"/>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9"/>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2" name="Google Shape;5142;p89"/>
              <p:cNvGrpSpPr/>
              <p:nvPr/>
            </p:nvGrpSpPr>
            <p:grpSpPr>
              <a:xfrm>
                <a:off x="4696762" y="3638587"/>
                <a:ext cx="33591" cy="28794"/>
                <a:chOff x="4696762" y="3638587"/>
                <a:chExt cx="33591" cy="28794"/>
              </a:xfrm>
            </p:grpSpPr>
            <p:sp>
              <p:nvSpPr>
                <p:cNvPr id="5143" name="Google Shape;5143;p89"/>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9"/>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5" name="Google Shape;5145;p89"/>
              <p:cNvGrpSpPr/>
              <p:nvPr/>
            </p:nvGrpSpPr>
            <p:grpSpPr>
              <a:xfrm>
                <a:off x="4929479" y="3939140"/>
                <a:ext cx="33497" cy="28692"/>
                <a:chOff x="4929479" y="3939140"/>
                <a:chExt cx="33497" cy="28692"/>
              </a:xfrm>
            </p:grpSpPr>
            <p:sp>
              <p:nvSpPr>
                <p:cNvPr id="5146" name="Google Shape;5146;p89"/>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9"/>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8" name="Google Shape;5148;p89"/>
              <p:cNvGrpSpPr/>
              <p:nvPr/>
            </p:nvGrpSpPr>
            <p:grpSpPr>
              <a:xfrm>
                <a:off x="4907119" y="3986039"/>
                <a:ext cx="33497" cy="28699"/>
                <a:chOff x="4907119" y="3986039"/>
                <a:chExt cx="33497" cy="28699"/>
              </a:xfrm>
            </p:grpSpPr>
            <p:sp>
              <p:nvSpPr>
                <p:cNvPr id="5149" name="Google Shape;5149;p89"/>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9"/>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1" name="Google Shape;5151;p89"/>
              <p:cNvGrpSpPr/>
              <p:nvPr/>
            </p:nvGrpSpPr>
            <p:grpSpPr>
              <a:xfrm>
                <a:off x="4911783" y="4048102"/>
                <a:ext cx="33591" cy="28762"/>
                <a:chOff x="4911783" y="4048102"/>
                <a:chExt cx="33591" cy="28762"/>
              </a:xfrm>
            </p:grpSpPr>
            <p:sp>
              <p:nvSpPr>
                <p:cNvPr id="5152" name="Google Shape;5152;p89"/>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9"/>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4" name="Google Shape;5154;p89"/>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9"/>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6" name="Google Shape;5156;p89"/>
              <p:cNvGrpSpPr/>
              <p:nvPr/>
            </p:nvGrpSpPr>
            <p:grpSpPr>
              <a:xfrm>
                <a:off x="4762623" y="3837847"/>
                <a:ext cx="42416" cy="36273"/>
                <a:chOff x="4762623" y="3837847"/>
                <a:chExt cx="42416" cy="36273"/>
              </a:xfrm>
            </p:grpSpPr>
            <p:sp>
              <p:nvSpPr>
                <p:cNvPr id="5157" name="Google Shape;5157;p89"/>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9"/>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9" name="Google Shape;5159;p89"/>
              <p:cNvGrpSpPr/>
              <p:nvPr/>
            </p:nvGrpSpPr>
            <p:grpSpPr>
              <a:xfrm>
                <a:off x="4746044" y="4104966"/>
                <a:ext cx="33497" cy="28699"/>
                <a:chOff x="4746044" y="4104966"/>
                <a:chExt cx="33497" cy="28699"/>
              </a:xfrm>
            </p:grpSpPr>
            <p:sp>
              <p:nvSpPr>
                <p:cNvPr id="5160" name="Google Shape;5160;p89"/>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9"/>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2" name="Google Shape;5162;p89"/>
              <p:cNvGrpSpPr/>
              <p:nvPr/>
            </p:nvGrpSpPr>
            <p:grpSpPr>
              <a:xfrm>
                <a:off x="4859646" y="4162554"/>
                <a:ext cx="33591" cy="28762"/>
                <a:chOff x="4859646" y="4162554"/>
                <a:chExt cx="33591" cy="28762"/>
              </a:xfrm>
            </p:grpSpPr>
            <p:sp>
              <p:nvSpPr>
                <p:cNvPr id="5163" name="Google Shape;5163;p89"/>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9"/>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65" name="Google Shape;5165;p89"/>
            <p:cNvGrpSpPr/>
            <p:nvPr/>
          </p:nvGrpSpPr>
          <p:grpSpPr>
            <a:xfrm>
              <a:off x="3597785" y="3274438"/>
              <a:ext cx="855610" cy="1122100"/>
              <a:chOff x="3597785" y="3274438"/>
              <a:chExt cx="855610" cy="1122100"/>
            </a:xfrm>
          </p:grpSpPr>
          <p:grpSp>
            <p:nvGrpSpPr>
              <p:cNvPr id="5166" name="Google Shape;5166;p89"/>
              <p:cNvGrpSpPr/>
              <p:nvPr/>
            </p:nvGrpSpPr>
            <p:grpSpPr>
              <a:xfrm>
                <a:off x="3617857" y="3284717"/>
                <a:ext cx="826785" cy="1099165"/>
                <a:chOff x="3617857" y="3284717"/>
                <a:chExt cx="826785" cy="1099165"/>
              </a:xfrm>
            </p:grpSpPr>
            <p:sp>
              <p:nvSpPr>
                <p:cNvPr id="5167" name="Google Shape;5167;p89"/>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9"/>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9"/>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9"/>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9"/>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9"/>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9"/>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9"/>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9"/>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9"/>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9"/>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9"/>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9"/>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9"/>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9"/>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9"/>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9"/>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9"/>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9"/>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9"/>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9"/>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9"/>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9"/>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9"/>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9"/>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9"/>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9"/>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9"/>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9"/>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9"/>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9"/>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9"/>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9"/>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9"/>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9"/>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9"/>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9"/>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9"/>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9"/>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9"/>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9"/>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9"/>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9"/>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9"/>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9"/>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9"/>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9"/>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9"/>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9"/>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9"/>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9"/>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9"/>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9"/>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9"/>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9"/>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9"/>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3" name="Google Shape;5223;p89"/>
              <p:cNvGrpSpPr/>
              <p:nvPr/>
            </p:nvGrpSpPr>
            <p:grpSpPr>
              <a:xfrm>
                <a:off x="4180904" y="4251758"/>
                <a:ext cx="37783" cy="32420"/>
                <a:chOff x="4180904" y="4251758"/>
                <a:chExt cx="37783" cy="32420"/>
              </a:xfrm>
            </p:grpSpPr>
            <p:sp>
              <p:nvSpPr>
                <p:cNvPr id="5224" name="Google Shape;5224;p89"/>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9"/>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6" name="Google Shape;5226;p89"/>
              <p:cNvGrpSpPr/>
              <p:nvPr/>
            </p:nvGrpSpPr>
            <p:grpSpPr>
              <a:xfrm>
                <a:off x="4201644" y="4081324"/>
                <a:ext cx="37783" cy="32364"/>
                <a:chOff x="4201644" y="4081324"/>
                <a:chExt cx="37783" cy="32364"/>
              </a:xfrm>
            </p:grpSpPr>
            <p:sp>
              <p:nvSpPr>
                <p:cNvPr id="5227" name="Google Shape;5227;p89"/>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9"/>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9" name="Google Shape;5229;p89"/>
              <p:cNvGrpSpPr/>
              <p:nvPr/>
            </p:nvGrpSpPr>
            <p:grpSpPr>
              <a:xfrm>
                <a:off x="4284416" y="3887428"/>
                <a:ext cx="37783" cy="32451"/>
                <a:chOff x="4284416" y="3887428"/>
                <a:chExt cx="37783" cy="32451"/>
              </a:xfrm>
            </p:grpSpPr>
            <p:sp>
              <p:nvSpPr>
                <p:cNvPr id="5230" name="Google Shape;5230;p89"/>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9"/>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2" name="Google Shape;5232;p89"/>
              <p:cNvGrpSpPr/>
              <p:nvPr/>
            </p:nvGrpSpPr>
            <p:grpSpPr>
              <a:xfrm>
                <a:off x="4223721" y="3860404"/>
                <a:ext cx="37870" cy="32364"/>
                <a:chOff x="4223721" y="3860404"/>
                <a:chExt cx="37870" cy="32364"/>
              </a:xfrm>
            </p:grpSpPr>
            <p:sp>
              <p:nvSpPr>
                <p:cNvPr id="5233" name="Google Shape;5233;p89"/>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9"/>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5" name="Google Shape;5235;p89"/>
              <p:cNvGrpSpPr/>
              <p:nvPr/>
            </p:nvGrpSpPr>
            <p:grpSpPr>
              <a:xfrm>
                <a:off x="4104889" y="3699242"/>
                <a:ext cx="37776" cy="32357"/>
                <a:chOff x="4104889" y="3699242"/>
                <a:chExt cx="37776" cy="32357"/>
              </a:xfrm>
            </p:grpSpPr>
            <p:sp>
              <p:nvSpPr>
                <p:cNvPr id="5236" name="Google Shape;5236;p89"/>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9"/>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8" name="Google Shape;5238;p89"/>
              <p:cNvGrpSpPr/>
              <p:nvPr/>
            </p:nvGrpSpPr>
            <p:grpSpPr>
              <a:xfrm>
                <a:off x="4143608" y="3475121"/>
                <a:ext cx="37878" cy="32420"/>
                <a:chOff x="4143608" y="3475121"/>
                <a:chExt cx="37878" cy="32420"/>
              </a:xfrm>
            </p:grpSpPr>
            <p:sp>
              <p:nvSpPr>
                <p:cNvPr id="5239" name="Google Shape;5239;p89"/>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9"/>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1" name="Google Shape;5241;p89"/>
              <p:cNvGrpSpPr/>
              <p:nvPr/>
            </p:nvGrpSpPr>
            <p:grpSpPr>
              <a:xfrm>
                <a:off x="4217248" y="3570893"/>
                <a:ext cx="37776" cy="32364"/>
                <a:chOff x="4217248" y="3570893"/>
                <a:chExt cx="37776" cy="32364"/>
              </a:xfrm>
            </p:grpSpPr>
            <p:sp>
              <p:nvSpPr>
                <p:cNvPr id="5242" name="Google Shape;5242;p89"/>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9"/>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4" name="Google Shape;5244;p89"/>
              <p:cNvGrpSpPr/>
              <p:nvPr/>
            </p:nvGrpSpPr>
            <p:grpSpPr>
              <a:xfrm>
                <a:off x="4255307" y="3431612"/>
                <a:ext cx="37776" cy="32451"/>
                <a:chOff x="4255307" y="3431612"/>
                <a:chExt cx="37776" cy="32451"/>
              </a:xfrm>
            </p:grpSpPr>
            <p:sp>
              <p:nvSpPr>
                <p:cNvPr id="5245" name="Google Shape;5245;p89"/>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9"/>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7" name="Google Shape;5247;p89"/>
              <p:cNvGrpSpPr/>
              <p:nvPr/>
            </p:nvGrpSpPr>
            <p:grpSpPr>
              <a:xfrm>
                <a:off x="3853052" y="3577398"/>
                <a:ext cx="37776" cy="32420"/>
                <a:chOff x="3853052" y="3577398"/>
                <a:chExt cx="37776" cy="32420"/>
              </a:xfrm>
            </p:grpSpPr>
            <p:sp>
              <p:nvSpPr>
                <p:cNvPr id="5248" name="Google Shape;5248;p89"/>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9"/>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89"/>
              <p:cNvGrpSpPr/>
              <p:nvPr/>
            </p:nvGrpSpPr>
            <p:grpSpPr>
              <a:xfrm>
                <a:off x="4039908" y="3412107"/>
                <a:ext cx="37776" cy="32357"/>
                <a:chOff x="4039908" y="3412107"/>
                <a:chExt cx="37776" cy="32357"/>
              </a:xfrm>
            </p:grpSpPr>
            <p:sp>
              <p:nvSpPr>
                <p:cNvPr id="5251" name="Google Shape;5251;p89"/>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9"/>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3" name="Google Shape;5253;p89"/>
              <p:cNvGrpSpPr/>
              <p:nvPr/>
            </p:nvGrpSpPr>
            <p:grpSpPr>
              <a:xfrm>
                <a:off x="4017360" y="3342061"/>
                <a:ext cx="37870" cy="32380"/>
                <a:chOff x="4017360" y="3342061"/>
                <a:chExt cx="37870" cy="32380"/>
              </a:xfrm>
            </p:grpSpPr>
            <p:sp>
              <p:nvSpPr>
                <p:cNvPr id="5254" name="Google Shape;5254;p89"/>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9"/>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6" name="Google Shape;5256;p89"/>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9"/>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8" name="Google Shape;5258;p89"/>
              <p:cNvGrpSpPr/>
              <p:nvPr/>
            </p:nvGrpSpPr>
            <p:grpSpPr>
              <a:xfrm>
                <a:off x="3750870" y="3418650"/>
                <a:ext cx="37776" cy="32380"/>
                <a:chOff x="3750870" y="3418650"/>
                <a:chExt cx="37776" cy="32380"/>
              </a:xfrm>
            </p:grpSpPr>
            <p:sp>
              <p:nvSpPr>
                <p:cNvPr id="5259" name="Google Shape;5259;p89"/>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9"/>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1" name="Google Shape;5261;p89"/>
              <p:cNvGrpSpPr/>
              <p:nvPr/>
            </p:nvGrpSpPr>
            <p:grpSpPr>
              <a:xfrm>
                <a:off x="3632509" y="3274438"/>
                <a:ext cx="37783" cy="32357"/>
                <a:chOff x="3632509" y="3274438"/>
                <a:chExt cx="37783" cy="32357"/>
              </a:xfrm>
            </p:grpSpPr>
            <p:sp>
              <p:nvSpPr>
                <p:cNvPr id="5262" name="Google Shape;5262;p89"/>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9"/>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4" name="Google Shape;5264;p89"/>
              <p:cNvGrpSpPr/>
              <p:nvPr/>
            </p:nvGrpSpPr>
            <p:grpSpPr>
              <a:xfrm>
                <a:off x="3906424" y="3297561"/>
                <a:ext cx="37776" cy="32451"/>
                <a:chOff x="3906424" y="3297561"/>
                <a:chExt cx="37776" cy="32451"/>
              </a:xfrm>
            </p:grpSpPr>
            <p:sp>
              <p:nvSpPr>
                <p:cNvPr id="5265" name="Google Shape;5265;p89"/>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9"/>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7" name="Google Shape;5267;p89"/>
              <p:cNvGrpSpPr/>
              <p:nvPr/>
            </p:nvGrpSpPr>
            <p:grpSpPr>
              <a:xfrm>
                <a:off x="3866084" y="3412107"/>
                <a:ext cx="37776" cy="32357"/>
                <a:chOff x="3866084" y="3412107"/>
                <a:chExt cx="37776" cy="32357"/>
              </a:xfrm>
            </p:grpSpPr>
            <p:sp>
              <p:nvSpPr>
                <p:cNvPr id="5268" name="Google Shape;5268;p89"/>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9"/>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0" name="Google Shape;5270;p89"/>
              <p:cNvGrpSpPr/>
              <p:nvPr/>
            </p:nvGrpSpPr>
            <p:grpSpPr>
              <a:xfrm>
                <a:off x="4023919" y="3766409"/>
                <a:ext cx="37783" cy="32357"/>
                <a:chOff x="4023919" y="3766409"/>
                <a:chExt cx="37783" cy="32357"/>
              </a:xfrm>
            </p:grpSpPr>
            <p:sp>
              <p:nvSpPr>
                <p:cNvPr id="5271" name="Google Shape;5271;p89"/>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9"/>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3" name="Google Shape;5273;p89"/>
              <p:cNvGrpSpPr/>
              <p:nvPr/>
            </p:nvGrpSpPr>
            <p:grpSpPr>
              <a:xfrm>
                <a:off x="3973882" y="3779449"/>
                <a:ext cx="37776" cy="32357"/>
                <a:chOff x="3973882" y="3779449"/>
                <a:chExt cx="37776" cy="32357"/>
              </a:xfrm>
            </p:grpSpPr>
            <p:sp>
              <p:nvSpPr>
                <p:cNvPr id="5274" name="Google Shape;5274;p89"/>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9"/>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6" name="Google Shape;5276;p89"/>
              <p:cNvGrpSpPr/>
              <p:nvPr/>
            </p:nvGrpSpPr>
            <p:grpSpPr>
              <a:xfrm>
                <a:off x="4073398" y="3838028"/>
                <a:ext cx="37776" cy="32380"/>
                <a:chOff x="4073398" y="3838028"/>
                <a:chExt cx="37776" cy="32380"/>
              </a:xfrm>
            </p:grpSpPr>
            <p:sp>
              <p:nvSpPr>
                <p:cNvPr id="5277" name="Google Shape;5277;p89"/>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9"/>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9" name="Google Shape;5279;p89"/>
              <p:cNvGrpSpPr/>
              <p:nvPr/>
            </p:nvGrpSpPr>
            <p:grpSpPr>
              <a:xfrm>
                <a:off x="4342672" y="4144496"/>
                <a:ext cx="37752" cy="32364"/>
                <a:chOff x="4342672" y="4144496"/>
                <a:chExt cx="37752" cy="32364"/>
              </a:xfrm>
            </p:grpSpPr>
            <p:sp>
              <p:nvSpPr>
                <p:cNvPr id="5280" name="Google Shape;5280;p89"/>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9"/>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2" name="Google Shape;5282;p89"/>
              <p:cNvGrpSpPr/>
              <p:nvPr/>
            </p:nvGrpSpPr>
            <p:grpSpPr>
              <a:xfrm>
                <a:off x="4406386" y="4056872"/>
                <a:ext cx="37783" cy="32364"/>
                <a:chOff x="4406386" y="4056872"/>
                <a:chExt cx="37783" cy="32364"/>
              </a:xfrm>
            </p:grpSpPr>
            <p:sp>
              <p:nvSpPr>
                <p:cNvPr id="5283" name="Google Shape;5283;p89"/>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9"/>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5" name="Google Shape;5285;p89"/>
              <p:cNvGrpSpPr/>
              <p:nvPr/>
            </p:nvGrpSpPr>
            <p:grpSpPr>
              <a:xfrm>
                <a:off x="4284416" y="4245254"/>
                <a:ext cx="37783" cy="32357"/>
                <a:chOff x="4284416" y="4245254"/>
                <a:chExt cx="37783" cy="32357"/>
              </a:xfrm>
            </p:grpSpPr>
            <p:sp>
              <p:nvSpPr>
                <p:cNvPr id="5286" name="Google Shape;5286;p89"/>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9"/>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8" name="Google Shape;5288;p89"/>
              <p:cNvGrpSpPr/>
              <p:nvPr/>
            </p:nvGrpSpPr>
            <p:grpSpPr>
              <a:xfrm>
                <a:off x="4219057" y="4331258"/>
                <a:ext cx="37776" cy="32364"/>
                <a:chOff x="4219057" y="4331258"/>
                <a:chExt cx="37776" cy="32364"/>
              </a:xfrm>
            </p:grpSpPr>
            <p:sp>
              <p:nvSpPr>
                <p:cNvPr id="5289" name="Google Shape;5289;p89"/>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9"/>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1" name="Google Shape;5291;p89"/>
              <p:cNvGrpSpPr/>
              <p:nvPr/>
            </p:nvGrpSpPr>
            <p:grpSpPr>
              <a:xfrm>
                <a:off x="4204122" y="4141688"/>
                <a:ext cx="33497" cy="28699"/>
                <a:chOff x="4204122" y="4141688"/>
                <a:chExt cx="33497" cy="28699"/>
              </a:xfrm>
            </p:grpSpPr>
            <p:sp>
              <p:nvSpPr>
                <p:cNvPr id="5292" name="Google Shape;5292;p89"/>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9"/>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4" name="Google Shape;5294;p89"/>
              <p:cNvGrpSpPr/>
              <p:nvPr/>
            </p:nvGrpSpPr>
            <p:grpSpPr>
              <a:xfrm>
                <a:off x="4301546" y="4003869"/>
                <a:ext cx="38916" cy="33324"/>
                <a:chOff x="4301546" y="4003869"/>
                <a:chExt cx="38916" cy="33324"/>
              </a:xfrm>
            </p:grpSpPr>
            <p:sp>
              <p:nvSpPr>
                <p:cNvPr id="5295" name="Google Shape;5295;p89"/>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9"/>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7" name="Google Shape;5297;p89"/>
              <p:cNvGrpSpPr/>
              <p:nvPr/>
            </p:nvGrpSpPr>
            <p:grpSpPr>
              <a:xfrm>
                <a:off x="4210681" y="3924669"/>
                <a:ext cx="36549" cy="31366"/>
                <a:chOff x="4210681" y="3924669"/>
                <a:chExt cx="36549" cy="31366"/>
              </a:xfrm>
            </p:grpSpPr>
            <p:sp>
              <p:nvSpPr>
                <p:cNvPr id="5298" name="Google Shape;5298;p89"/>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9"/>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0" name="Google Shape;5300;p89"/>
              <p:cNvGrpSpPr/>
              <p:nvPr/>
            </p:nvGrpSpPr>
            <p:grpSpPr>
              <a:xfrm>
                <a:off x="3987771" y="3628874"/>
                <a:ext cx="31499" cy="26993"/>
                <a:chOff x="3987771" y="3628874"/>
                <a:chExt cx="31499" cy="26993"/>
              </a:xfrm>
            </p:grpSpPr>
            <p:sp>
              <p:nvSpPr>
                <p:cNvPr id="5301" name="Google Shape;5301;p89"/>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9"/>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3" name="Google Shape;5303;p89"/>
              <p:cNvGrpSpPr/>
              <p:nvPr/>
            </p:nvGrpSpPr>
            <p:grpSpPr>
              <a:xfrm>
                <a:off x="4087382" y="3775674"/>
                <a:ext cx="31405" cy="26898"/>
                <a:chOff x="4087382" y="3775674"/>
                <a:chExt cx="31405" cy="26898"/>
              </a:xfrm>
            </p:grpSpPr>
            <p:sp>
              <p:nvSpPr>
                <p:cNvPr id="5304" name="Google Shape;5304;p89"/>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9"/>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6" name="Google Shape;5306;p89"/>
              <p:cNvGrpSpPr/>
              <p:nvPr/>
            </p:nvGrpSpPr>
            <p:grpSpPr>
              <a:xfrm>
                <a:off x="4118873" y="3856637"/>
                <a:ext cx="31405" cy="26906"/>
                <a:chOff x="4118873" y="3856637"/>
                <a:chExt cx="31405" cy="26906"/>
              </a:xfrm>
            </p:grpSpPr>
            <p:sp>
              <p:nvSpPr>
                <p:cNvPr id="5307" name="Google Shape;5307;p89"/>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9"/>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9" name="Google Shape;5309;p89"/>
              <p:cNvGrpSpPr/>
              <p:nvPr/>
            </p:nvGrpSpPr>
            <p:grpSpPr>
              <a:xfrm>
                <a:off x="4168541" y="3639523"/>
                <a:ext cx="31499" cy="26906"/>
                <a:chOff x="4168541" y="3639523"/>
                <a:chExt cx="31499" cy="26906"/>
              </a:xfrm>
            </p:grpSpPr>
            <p:sp>
              <p:nvSpPr>
                <p:cNvPr id="5310" name="Google Shape;5310;p89"/>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9"/>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2" name="Google Shape;5312;p89"/>
              <p:cNvGrpSpPr/>
              <p:nvPr/>
            </p:nvGrpSpPr>
            <p:grpSpPr>
              <a:xfrm>
                <a:off x="3965789" y="3393545"/>
                <a:ext cx="31405" cy="26945"/>
                <a:chOff x="3965789" y="3393545"/>
                <a:chExt cx="31405" cy="26945"/>
              </a:xfrm>
            </p:grpSpPr>
            <p:sp>
              <p:nvSpPr>
                <p:cNvPr id="5313" name="Google Shape;5313;p89"/>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9"/>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5" name="Google Shape;5315;p89"/>
              <p:cNvGrpSpPr/>
              <p:nvPr/>
            </p:nvGrpSpPr>
            <p:grpSpPr>
              <a:xfrm>
                <a:off x="3925166" y="3491008"/>
                <a:ext cx="31405" cy="27001"/>
                <a:chOff x="3925166" y="3491008"/>
                <a:chExt cx="31405" cy="27001"/>
              </a:xfrm>
            </p:grpSpPr>
            <p:sp>
              <p:nvSpPr>
                <p:cNvPr id="5316" name="Google Shape;5316;p89"/>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9"/>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8" name="Google Shape;5318;p89"/>
              <p:cNvGrpSpPr/>
              <p:nvPr/>
            </p:nvGrpSpPr>
            <p:grpSpPr>
              <a:xfrm>
                <a:off x="3682845" y="3340976"/>
                <a:ext cx="31397" cy="26898"/>
                <a:chOff x="3682845" y="3340976"/>
                <a:chExt cx="31397" cy="26898"/>
              </a:xfrm>
            </p:grpSpPr>
            <p:sp>
              <p:nvSpPr>
                <p:cNvPr id="5319" name="Google Shape;5319;p89"/>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9"/>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1" name="Google Shape;5321;p89"/>
              <p:cNvGrpSpPr/>
              <p:nvPr/>
            </p:nvGrpSpPr>
            <p:grpSpPr>
              <a:xfrm>
                <a:off x="3795393" y="3353725"/>
                <a:ext cx="31499" cy="26993"/>
                <a:chOff x="3795393" y="3353725"/>
                <a:chExt cx="31499" cy="26993"/>
              </a:xfrm>
            </p:grpSpPr>
            <p:sp>
              <p:nvSpPr>
                <p:cNvPr id="5322" name="Google Shape;5322;p89"/>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9"/>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4" name="Google Shape;5324;p89"/>
              <p:cNvGrpSpPr/>
              <p:nvPr/>
            </p:nvGrpSpPr>
            <p:grpSpPr>
              <a:xfrm>
                <a:off x="4176909" y="4363221"/>
                <a:ext cx="38924" cy="33316"/>
                <a:chOff x="4176909" y="4363221"/>
                <a:chExt cx="38924" cy="33316"/>
              </a:xfrm>
            </p:grpSpPr>
            <p:sp>
              <p:nvSpPr>
                <p:cNvPr id="5325" name="Google Shape;5325;p89"/>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9"/>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7" name="Google Shape;5327;p89"/>
              <p:cNvGrpSpPr/>
              <p:nvPr/>
            </p:nvGrpSpPr>
            <p:grpSpPr>
              <a:xfrm>
                <a:off x="4226191" y="4007660"/>
                <a:ext cx="33560" cy="28770"/>
                <a:chOff x="4226191" y="4007660"/>
                <a:chExt cx="33560" cy="28770"/>
              </a:xfrm>
            </p:grpSpPr>
            <p:sp>
              <p:nvSpPr>
                <p:cNvPr id="5328" name="Google Shape;5328;p89"/>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9"/>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0" name="Google Shape;5330;p89"/>
              <p:cNvGrpSpPr/>
              <p:nvPr/>
            </p:nvGrpSpPr>
            <p:grpSpPr>
              <a:xfrm>
                <a:off x="3597785" y="3377045"/>
                <a:ext cx="33591" cy="28699"/>
                <a:chOff x="3597785" y="3377045"/>
                <a:chExt cx="33591" cy="28699"/>
              </a:xfrm>
            </p:grpSpPr>
            <p:sp>
              <p:nvSpPr>
                <p:cNvPr id="5331" name="Google Shape;5331;p89"/>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9"/>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3" name="Google Shape;5333;p89"/>
              <p:cNvGrpSpPr/>
              <p:nvPr/>
            </p:nvGrpSpPr>
            <p:grpSpPr>
              <a:xfrm>
                <a:off x="3887870" y="3669796"/>
                <a:ext cx="33591" cy="28692"/>
                <a:chOff x="3887870" y="3669796"/>
                <a:chExt cx="33591" cy="28692"/>
              </a:xfrm>
            </p:grpSpPr>
            <p:sp>
              <p:nvSpPr>
                <p:cNvPr id="5334" name="Google Shape;5334;p89"/>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9"/>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6" name="Google Shape;5336;p89"/>
              <p:cNvGrpSpPr/>
              <p:nvPr/>
            </p:nvGrpSpPr>
            <p:grpSpPr>
              <a:xfrm>
                <a:off x="3818320" y="3481625"/>
                <a:ext cx="33497" cy="28770"/>
                <a:chOff x="3818320" y="3481625"/>
                <a:chExt cx="33497" cy="28770"/>
              </a:xfrm>
            </p:grpSpPr>
            <p:sp>
              <p:nvSpPr>
                <p:cNvPr id="5337" name="Google Shape;5337;p89"/>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9"/>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9" name="Google Shape;5339;p89"/>
              <p:cNvGrpSpPr/>
              <p:nvPr/>
            </p:nvGrpSpPr>
            <p:grpSpPr>
              <a:xfrm>
                <a:off x="4278139" y="4120948"/>
                <a:ext cx="37492" cy="32129"/>
                <a:chOff x="4278139" y="4120948"/>
                <a:chExt cx="37492" cy="32129"/>
              </a:xfrm>
            </p:grpSpPr>
            <p:sp>
              <p:nvSpPr>
                <p:cNvPr id="5340" name="Google Shape;5340;p89"/>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9"/>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2" name="Google Shape;5342;p89"/>
              <p:cNvGrpSpPr/>
              <p:nvPr/>
            </p:nvGrpSpPr>
            <p:grpSpPr>
              <a:xfrm>
                <a:off x="4419898" y="3977388"/>
                <a:ext cx="33497" cy="28692"/>
                <a:chOff x="4419898" y="3977388"/>
                <a:chExt cx="33497" cy="28692"/>
              </a:xfrm>
            </p:grpSpPr>
            <p:sp>
              <p:nvSpPr>
                <p:cNvPr id="5343" name="Google Shape;5343;p89"/>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9"/>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5" name="Google Shape;5345;p89"/>
              <p:cNvGrpSpPr/>
              <p:nvPr/>
            </p:nvGrpSpPr>
            <p:grpSpPr>
              <a:xfrm>
                <a:off x="4158930" y="4034684"/>
                <a:ext cx="33497" cy="28762"/>
                <a:chOff x="4158930" y="4034684"/>
                <a:chExt cx="33497" cy="28762"/>
              </a:xfrm>
            </p:grpSpPr>
            <p:sp>
              <p:nvSpPr>
                <p:cNvPr id="5346" name="Google Shape;5346;p89"/>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9"/>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8" name="Google Shape;5348;p89"/>
              <p:cNvGrpSpPr/>
              <p:nvPr/>
            </p:nvGrpSpPr>
            <p:grpSpPr>
              <a:xfrm>
                <a:off x="4134949" y="3957049"/>
                <a:ext cx="33497" cy="28770"/>
                <a:chOff x="4134949" y="3957049"/>
                <a:chExt cx="33497" cy="28770"/>
              </a:xfrm>
            </p:grpSpPr>
            <p:sp>
              <p:nvSpPr>
                <p:cNvPr id="5349" name="Google Shape;5349;p89"/>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9"/>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1" name="Google Shape;5351;p89"/>
              <p:cNvGrpSpPr/>
              <p:nvPr/>
            </p:nvGrpSpPr>
            <p:grpSpPr>
              <a:xfrm>
                <a:off x="4193653" y="4184403"/>
                <a:ext cx="43580" cy="37264"/>
                <a:chOff x="4193653" y="4184403"/>
                <a:chExt cx="43580" cy="37264"/>
              </a:xfrm>
            </p:grpSpPr>
            <p:sp>
              <p:nvSpPr>
                <p:cNvPr id="5352" name="Google Shape;5352;p89"/>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9"/>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4" name="Google Shape;5354;p89"/>
              <p:cNvGrpSpPr/>
              <p:nvPr/>
            </p:nvGrpSpPr>
            <p:grpSpPr>
              <a:xfrm>
                <a:off x="4343600" y="3943844"/>
                <a:ext cx="43580" cy="37312"/>
                <a:chOff x="4343600" y="3943844"/>
                <a:chExt cx="43580" cy="37312"/>
              </a:xfrm>
            </p:grpSpPr>
            <p:sp>
              <p:nvSpPr>
                <p:cNvPr id="5355" name="Google Shape;5355;p89"/>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9"/>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7" name="Google Shape;5357;p89"/>
              <p:cNvGrpSpPr/>
              <p:nvPr/>
            </p:nvGrpSpPr>
            <p:grpSpPr>
              <a:xfrm>
                <a:off x="4172339" y="3381693"/>
                <a:ext cx="31499" cy="27001"/>
                <a:chOff x="4172339" y="3381693"/>
                <a:chExt cx="31499" cy="27001"/>
              </a:xfrm>
            </p:grpSpPr>
            <p:sp>
              <p:nvSpPr>
                <p:cNvPr id="5358" name="Google Shape;5358;p89"/>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9"/>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60" name="Google Shape;5360;p89"/>
          <p:cNvGrpSpPr/>
          <p:nvPr/>
        </p:nvGrpSpPr>
        <p:grpSpPr>
          <a:xfrm>
            <a:off x="3530626" y="1013128"/>
            <a:ext cx="2078182" cy="1366558"/>
            <a:chOff x="235800" y="830650"/>
            <a:chExt cx="6978450" cy="4588844"/>
          </a:xfrm>
        </p:grpSpPr>
        <p:sp>
          <p:nvSpPr>
            <p:cNvPr id="5361" name="Google Shape;5361;p8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7" name="Google Shape;5367;p89"/>
          <p:cNvGrpSpPr/>
          <p:nvPr/>
        </p:nvGrpSpPr>
        <p:grpSpPr>
          <a:xfrm>
            <a:off x="5904877" y="1016248"/>
            <a:ext cx="2435960" cy="1297725"/>
            <a:chOff x="233350" y="949250"/>
            <a:chExt cx="7137300" cy="3802300"/>
          </a:xfrm>
        </p:grpSpPr>
        <p:sp>
          <p:nvSpPr>
            <p:cNvPr id="5368" name="Google Shape;5368;p8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9" name="Google Shape;5419;p89"/>
          <p:cNvGrpSpPr/>
          <p:nvPr/>
        </p:nvGrpSpPr>
        <p:grpSpPr>
          <a:xfrm>
            <a:off x="698034" y="977939"/>
            <a:ext cx="2665073" cy="1317140"/>
            <a:chOff x="793334" y="1192826"/>
            <a:chExt cx="2665073" cy="1317140"/>
          </a:xfrm>
        </p:grpSpPr>
        <p:sp>
          <p:nvSpPr>
            <p:cNvPr id="5420" name="Google Shape;5420;p89"/>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9"/>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9"/>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9"/>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9"/>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9"/>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9"/>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9"/>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9"/>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9"/>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9"/>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9"/>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9"/>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9"/>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9"/>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9"/>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9"/>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9"/>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9"/>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9"/>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9"/>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9"/>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9"/>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9"/>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9"/>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9"/>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9"/>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9"/>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9"/>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9"/>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9"/>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9"/>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9"/>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9"/>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9"/>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9"/>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9"/>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9"/>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9"/>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9"/>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9"/>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9"/>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9"/>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9"/>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9"/>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9"/>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9"/>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9"/>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9"/>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9"/>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9"/>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9"/>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9"/>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9"/>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9"/>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9"/>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9"/>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9"/>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9"/>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9"/>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9"/>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9"/>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9"/>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9"/>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9"/>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9"/>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9"/>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9"/>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9"/>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9"/>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9"/>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9"/>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9"/>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9"/>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9"/>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9"/>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9"/>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9"/>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9"/>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9"/>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9"/>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9"/>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9"/>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9"/>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9"/>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9"/>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9"/>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9"/>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9"/>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9"/>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9"/>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9"/>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9"/>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9"/>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9"/>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9"/>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9"/>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9"/>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9"/>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9"/>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9"/>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9"/>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9"/>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9"/>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9"/>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9"/>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9"/>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9"/>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9"/>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9"/>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9"/>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9"/>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9"/>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9"/>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9"/>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9"/>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9"/>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9"/>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9"/>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9"/>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9"/>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9"/>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9"/>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9"/>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9"/>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9"/>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9"/>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9"/>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9"/>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9"/>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9"/>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9"/>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9"/>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9"/>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9"/>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9"/>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9"/>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9"/>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9"/>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9"/>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9"/>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9"/>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9"/>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9"/>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9"/>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9"/>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9"/>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9"/>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9"/>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9"/>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9"/>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9"/>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9"/>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9"/>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9"/>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9"/>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9"/>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9"/>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9"/>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9"/>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9"/>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9"/>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9"/>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9"/>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9"/>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9"/>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9"/>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9"/>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9"/>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9"/>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9"/>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9"/>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9"/>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9"/>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9"/>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9"/>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9"/>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9"/>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9"/>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9"/>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9"/>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9"/>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9"/>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9"/>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9"/>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9"/>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9"/>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9"/>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9"/>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9"/>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9"/>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9"/>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9"/>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9"/>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9"/>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9"/>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9"/>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9"/>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9"/>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9"/>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9"/>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9"/>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9"/>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9"/>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9"/>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9"/>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9"/>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9"/>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9"/>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9"/>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9"/>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9"/>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9"/>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9"/>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9"/>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9"/>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9"/>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9"/>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9"/>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9"/>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9"/>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9"/>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9"/>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9"/>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9"/>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9"/>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9"/>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9"/>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9"/>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9"/>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9"/>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9"/>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9"/>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9"/>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9"/>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9"/>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9"/>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9"/>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9"/>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9"/>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9"/>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9"/>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9"/>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9"/>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9"/>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9"/>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9"/>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9"/>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9"/>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9"/>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9"/>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9"/>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9"/>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9"/>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9"/>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9"/>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9"/>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9"/>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9"/>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9"/>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9"/>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9"/>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9"/>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9"/>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9"/>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9"/>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9"/>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9"/>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9"/>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9"/>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9"/>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9"/>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9"/>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9"/>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9"/>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9"/>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9"/>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9"/>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9"/>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9"/>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9"/>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9"/>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9"/>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9"/>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9"/>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9"/>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9"/>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9"/>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9"/>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9"/>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9"/>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9"/>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9"/>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9"/>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9"/>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9"/>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9"/>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9"/>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9"/>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9"/>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9"/>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9"/>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9"/>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9"/>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9"/>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9"/>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9"/>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9"/>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9"/>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9"/>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9"/>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9"/>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9"/>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9"/>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9"/>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9"/>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9"/>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9"/>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9"/>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9"/>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9"/>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9"/>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9"/>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9"/>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9"/>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9"/>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9"/>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9"/>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9"/>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9"/>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9"/>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9"/>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9"/>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9"/>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9"/>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9"/>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9"/>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9"/>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9"/>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9"/>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9"/>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9"/>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9"/>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9"/>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9"/>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9"/>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9"/>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9"/>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9"/>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9"/>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9"/>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9"/>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9"/>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9"/>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9"/>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9"/>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9"/>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9"/>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9"/>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9"/>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9"/>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9"/>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9"/>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9"/>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9"/>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9"/>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9"/>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9"/>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9"/>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9"/>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9"/>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9"/>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9"/>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9"/>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9"/>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9"/>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9"/>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9"/>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9"/>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9"/>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9"/>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9"/>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9"/>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9"/>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9"/>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9"/>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9"/>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9"/>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9"/>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9"/>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9"/>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9"/>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9"/>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9"/>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9"/>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9"/>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9"/>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9"/>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9"/>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9"/>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9"/>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9"/>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9"/>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9"/>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9"/>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9"/>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9"/>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9"/>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9"/>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9"/>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9"/>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9"/>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9"/>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9"/>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9"/>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9"/>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9"/>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9"/>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9"/>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9"/>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9"/>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9"/>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9"/>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9"/>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9"/>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9"/>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9"/>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9"/>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9"/>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9"/>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9"/>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9"/>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9"/>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9"/>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9"/>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9"/>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9"/>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9"/>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9"/>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9"/>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9"/>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9"/>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9"/>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9"/>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9"/>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9"/>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9"/>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9"/>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9"/>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9"/>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9"/>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9"/>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9"/>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9"/>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9"/>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9"/>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9"/>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9"/>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9"/>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9"/>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9"/>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9"/>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9"/>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9"/>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9"/>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9"/>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9"/>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9"/>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9"/>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9"/>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9"/>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9"/>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9"/>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9"/>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9"/>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9"/>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9"/>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9"/>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9"/>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9"/>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9"/>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9"/>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9"/>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9"/>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9"/>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9"/>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9"/>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9"/>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9"/>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9"/>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9"/>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9"/>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9"/>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9"/>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9"/>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9"/>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9"/>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9"/>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9"/>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9"/>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9"/>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9"/>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9"/>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9"/>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9"/>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9"/>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9"/>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9"/>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9"/>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9"/>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9"/>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9"/>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9"/>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9"/>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9"/>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9"/>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9"/>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9"/>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9"/>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9"/>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9"/>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9"/>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9"/>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9"/>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9"/>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9"/>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9"/>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9"/>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9"/>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9"/>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9"/>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9"/>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9"/>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9"/>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9"/>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9"/>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9"/>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9"/>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9"/>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9"/>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9"/>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9"/>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9"/>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9"/>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9"/>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9"/>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9"/>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9"/>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9"/>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9"/>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9"/>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9"/>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9"/>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9"/>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9"/>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9"/>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9"/>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9"/>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9"/>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9"/>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9"/>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9"/>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9"/>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9"/>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9"/>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9"/>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9"/>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9"/>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9"/>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9"/>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9"/>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9"/>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9"/>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9"/>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9"/>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9"/>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9"/>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9"/>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9"/>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9"/>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9"/>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9"/>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9"/>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9"/>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9"/>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9"/>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9"/>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9"/>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9"/>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9"/>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9"/>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9"/>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9"/>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9"/>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9"/>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9"/>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9"/>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9"/>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9"/>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9"/>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9"/>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9"/>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9"/>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9"/>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9"/>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9"/>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9"/>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9"/>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9"/>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9"/>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9"/>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9"/>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9"/>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9"/>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9"/>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9"/>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9"/>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9"/>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9"/>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9"/>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9"/>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9"/>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9"/>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9"/>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9"/>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9"/>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9"/>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9"/>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9"/>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9"/>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9"/>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9"/>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9"/>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9"/>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9"/>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9"/>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9"/>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9"/>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9"/>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9"/>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9"/>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9"/>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9"/>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9"/>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9"/>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9"/>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9"/>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9"/>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9"/>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9"/>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9"/>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9"/>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9"/>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9"/>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9"/>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9"/>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9"/>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9"/>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9"/>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9"/>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9"/>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9"/>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9"/>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9"/>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9"/>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9"/>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9"/>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9"/>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9"/>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9"/>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9"/>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9"/>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9"/>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9"/>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9"/>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9"/>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9"/>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9"/>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9"/>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9"/>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9"/>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9"/>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9"/>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9"/>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9"/>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9"/>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9"/>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9"/>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9"/>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9"/>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9"/>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9"/>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9"/>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9"/>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9"/>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9"/>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9"/>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9"/>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9"/>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9"/>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9"/>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9"/>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9"/>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9"/>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9"/>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9"/>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9"/>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9"/>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9"/>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9"/>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9"/>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9"/>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9"/>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9"/>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9"/>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9"/>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9"/>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9"/>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9"/>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9"/>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9"/>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9"/>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9"/>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9"/>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9"/>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9"/>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9"/>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9"/>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9"/>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9"/>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9"/>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9"/>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9"/>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9"/>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9"/>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9"/>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9"/>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9"/>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9"/>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9"/>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9"/>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9"/>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9"/>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9"/>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9"/>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9"/>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9"/>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9"/>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9"/>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9"/>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9"/>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9"/>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9"/>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9"/>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9"/>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9"/>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9"/>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9"/>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9"/>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9"/>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9"/>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9"/>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9"/>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9"/>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9"/>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9"/>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9"/>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9"/>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9"/>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9"/>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9"/>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9"/>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9"/>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9"/>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9"/>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9"/>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9"/>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9"/>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9"/>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9"/>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9"/>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9"/>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9"/>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9"/>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9"/>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9"/>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9"/>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9"/>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9"/>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9"/>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9"/>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9"/>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9"/>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9"/>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9"/>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9"/>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9"/>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9"/>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9"/>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9"/>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9"/>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9"/>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9"/>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9"/>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9"/>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9"/>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9"/>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9"/>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9"/>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9"/>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9"/>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9"/>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9"/>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9"/>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9"/>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9"/>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9"/>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9"/>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9"/>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9"/>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9"/>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9"/>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9"/>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9"/>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9"/>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9"/>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9"/>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9"/>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9"/>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9"/>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9"/>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9"/>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9"/>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9"/>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9"/>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9"/>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9"/>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9"/>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9"/>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9"/>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9"/>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9"/>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9"/>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9"/>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9"/>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9"/>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9"/>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9"/>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9"/>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9"/>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9"/>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9"/>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9"/>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9"/>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9"/>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9"/>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9"/>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9"/>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9"/>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9"/>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9"/>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9"/>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9"/>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9"/>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9"/>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9"/>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9"/>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9"/>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9"/>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9"/>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9"/>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9"/>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9"/>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9"/>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9"/>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9"/>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9"/>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9"/>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9"/>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9"/>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9"/>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9"/>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9"/>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9"/>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9"/>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9"/>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9"/>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9"/>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9"/>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9"/>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9"/>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9"/>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9"/>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9"/>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9"/>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9"/>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9"/>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9"/>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9"/>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9"/>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9"/>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9"/>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9"/>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9"/>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9"/>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9"/>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9"/>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9"/>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9"/>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9"/>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9"/>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9"/>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9"/>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9"/>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9"/>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9"/>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9"/>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9"/>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9"/>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9"/>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9"/>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9"/>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9"/>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9"/>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9"/>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9"/>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9"/>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9"/>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9"/>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9"/>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9"/>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9"/>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9"/>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9"/>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9"/>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9"/>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9"/>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9"/>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9"/>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9"/>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9"/>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9"/>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9"/>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9"/>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9"/>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9"/>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9"/>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9"/>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9"/>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9"/>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9"/>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9"/>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9"/>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9"/>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9"/>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9"/>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9"/>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9"/>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9"/>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9"/>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9"/>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9"/>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9"/>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9"/>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9"/>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9"/>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9"/>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9"/>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9"/>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9"/>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9"/>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9"/>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9"/>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9"/>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9"/>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9"/>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9"/>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9"/>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9"/>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9"/>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9"/>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9"/>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9"/>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9"/>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9"/>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9"/>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9"/>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9"/>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9"/>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9"/>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9"/>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9"/>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9"/>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9"/>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9"/>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9"/>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9"/>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9"/>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9"/>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9"/>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9"/>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9"/>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9"/>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9"/>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9"/>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9"/>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9"/>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9"/>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9"/>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9"/>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9"/>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9"/>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9"/>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9"/>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9"/>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9"/>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9"/>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9"/>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9"/>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9"/>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9"/>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9"/>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9"/>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9"/>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9"/>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9"/>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9"/>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9"/>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9"/>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9"/>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9"/>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9"/>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9"/>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9"/>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9"/>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9"/>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9"/>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9"/>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9"/>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9"/>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9"/>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9"/>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9"/>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9"/>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9"/>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9"/>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9"/>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9"/>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9"/>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9"/>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9"/>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9"/>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9"/>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9"/>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9"/>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9"/>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9"/>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9"/>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9"/>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9"/>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9"/>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9"/>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9"/>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9"/>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9"/>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9"/>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9"/>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9"/>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9"/>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9"/>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9"/>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9"/>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9"/>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9"/>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9"/>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9"/>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9"/>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9"/>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9"/>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9"/>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9"/>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9"/>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9"/>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9"/>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9"/>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9"/>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9"/>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9"/>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9"/>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9"/>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9"/>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9"/>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9"/>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9"/>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9"/>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9"/>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9"/>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9"/>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9"/>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9"/>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9"/>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9"/>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9"/>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9"/>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9"/>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9"/>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9"/>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9"/>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9"/>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9"/>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9"/>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9"/>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9"/>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9"/>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9"/>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9"/>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9"/>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9"/>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9"/>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9"/>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9"/>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9"/>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9"/>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9"/>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9"/>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9"/>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9"/>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9"/>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9"/>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9"/>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9"/>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9"/>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9"/>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9"/>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9"/>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9"/>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9"/>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9"/>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9"/>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9"/>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9"/>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9"/>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9"/>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9"/>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9"/>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9"/>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9"/>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9"/>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9"/>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9"/>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9"/>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9"/>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9"/>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9"/>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9"/>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9"/>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9"/>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9"/>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9"/>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9"/>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9"/>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9"/>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9"/>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9"/>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9"/>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9"/>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9"/>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9"/>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9"/>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9"/>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9"/>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9"/>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9"/>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9"/>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9"/>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9"/>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9"/>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9"/>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9"/>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9"/>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9"/>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9"/>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9"/>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9"/>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9"/>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9"/>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9"/>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9"/>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9"/>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9"/>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9"/>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9"/>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9"/>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9"/>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9"/>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9"/>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9"/>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9"/>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9"/>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9"/>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9"/>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9"/>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9"/>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9"/>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9"/>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9"/>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9"/>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9"/>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9"/>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9"/>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9"/>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9"/>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9"/>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9"/>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9"/>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9"/>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9"/>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9"/>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9"/>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9"/>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9"/>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9"/>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9"/>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9"/>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9"/>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9"/>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9"/>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9"/>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9"/>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9"/>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9"/>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9"/>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9"/>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9"/>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9"/>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9"/>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9"/>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9"/>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9"/>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9"/>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9"/>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9"/>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9"/>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9"/>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9"/>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9"/>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9"/>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9"/>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9"/>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9"/>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9"/>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9"/>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9"/>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9"/>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9"/>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9"/>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9"/>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9"/>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9"/>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9"/>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9"/>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9"/>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9"/>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9"/>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9"/>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9"/>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9"/>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9"/>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9"/>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9"/>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9"/>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9"/>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9"/>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9"/>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9"/>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9"/>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9"/>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9"/>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9"/>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9"/>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9"/>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9"/>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9"/>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9"/>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9"/>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9"/>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9"/>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9"/>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9"/>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9"/>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9"/>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9"/>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9"/>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9"/>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9"/>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9"/>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9"/>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9"/>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9"/>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9"/>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9"/>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9"/>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9"/>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9"/>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9"/>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9"/>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9"/>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9"/>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9"/>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9"/>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9"/>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9"/>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9"/>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9"/>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9"/>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9"/>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9"/>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9"/>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9"/>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9"/>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9"/>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9"/>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9"/>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9"/>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9"/>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9"/>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9"/>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9"/>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9"/>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9"/>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9"/>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9"/>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9"/>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9"/>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9"/>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9"/>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9"/>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9"/>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9"/>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9"/>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9"/>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9"/>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9"/>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9"/>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9"/>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9"/>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9"/>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9"/>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9"/>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9"/>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9"/>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9"/>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9"/>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9"/>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9"/>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9"/>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9"/>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9"/>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9"/>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9"/>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9"/>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9"/>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9"/>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9"/>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9"/>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9"/>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9"/>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9"/>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9"/>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9"/>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9"/>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9"/>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9"/>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9"/>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9"/>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9"/>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9"/>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9"/>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9"/>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9"/>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9"/>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9"/>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9"/>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9"/>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9"/>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9"/>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9"/>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9"/>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9"/>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9"/>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9"/>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9"/>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9"/>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9"/>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9"/>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9"/>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9"/>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9"/>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9"/>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9"/>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9"/>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9"/>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9"/>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9"/>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9"/>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9"/>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9"/>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9"/>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9"/>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9"/>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9"/>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9"/>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9"/>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9"/>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9"/>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9"/>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9"/>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9"/>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9"/>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9"/>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9"/>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9"/>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9"/>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9"/>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9"/>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9"/>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9"/>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9"/>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9"/>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9"/>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9"/>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9"/>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9"/>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9"/>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9"/>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9"/>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9"/>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9"/>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9"/>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9"/>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9"/>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9"/>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9"/>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9"/>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9"/>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9"/>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9"/>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9"/>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9"/>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9"/>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9"/>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9"/>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9"/>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9"/>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9"/>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9"/>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9"/>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9"/>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9"/>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9"/>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9"/>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9"/>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9"/>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9"/>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9"/>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9"/>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9"/>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9"/>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9"/>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9"/>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9"/>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9"/>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9"/>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9"/>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9"/>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9"/>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9"/>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9"/>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9"/>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9"/>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9"/>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9"/>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9"/>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9"/>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9"/>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9"/>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9"/>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9"/>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9"/>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9"/>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9"/>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9"/>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9"/>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9"/>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9"/>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9"/>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9"/>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9"/>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9"/>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9"/>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9"/>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9"/>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9"/>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9"/>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9"/>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9"/>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9"/>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9"/>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9"/>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9"/>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9"/>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9"/>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9"/>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9"/>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9"/>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9"/>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9"/>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9"/>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9"/>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9"/>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9"/>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9"/>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9"/>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9"/>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9"/>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9"/>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9"/>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9"/>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9"/>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9"/>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9"/>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9"/>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9"/>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9"/>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9"/>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9"/>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9"/>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9"/>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9"/>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9"/>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9"/>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9"/>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9"/>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9"/>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9"/>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9"/>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9"/>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9"/>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9"/>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9"/>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9"/>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9"/>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9"/>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9"/>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9"/>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9"/>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9"/>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9"/>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9"/>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9"/>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9"/>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9"/>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9"/>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9"/>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9"/>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9"/>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9"/>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9"/>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9"/>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9"/>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9"/>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9"/>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9"/>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9"/>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9"/>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9"/>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9"/>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9"/>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9"/>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9"/>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9"/>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9"/>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9"/>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9"/>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9"/>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9"/>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9"/>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9"/>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9"/>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9"/>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9"/>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9"/>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9"/>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9"/>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9"/>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9"/>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9"/>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9"/>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9"/>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9"/>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9"/>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9"/>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9"/>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9"/>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9"/>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9"/>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9"/>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9"/>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9"/>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9"/>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9"/>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9"/>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9"/>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9"/>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9"/>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9"/>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9"/>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9"/>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9"/>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9"/>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9"/>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9"/>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9"/>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9"/>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9"/>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9"/>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9"/>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9"/>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9"/>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9"/>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9"/>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9"/>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9"/>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9"/>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9"/>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9"/>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9"/>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9"/>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9"/>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9"/>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9"/>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9"/>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9"/>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9"/>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9"/>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9"/>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9"/>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9"/>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9"/>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9"/>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9"/>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9"/>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9"/>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9"/>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9"/>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9"/>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9"/>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9"/>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9"/>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9"/>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9"/>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9"/>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9"/>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9"/>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9"/>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9"/>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9"/>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9"/>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9"/>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9"/>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9"/>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9"/>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9"/>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9"/>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9"/>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9"/>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9"/>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9"/>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9"/>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9"/>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9"/>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9"/>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9"/>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9"/>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9"/>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9"/>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9"/>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9"/>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9"/>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9"/>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9"/>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9"/>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9"/>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9"/>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9"/>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9"/>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9"/>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9"/>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9"/>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9"/>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9"/>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9"/>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9"/>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9"/>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9"/>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9"/>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9"/>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9"/>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9"/>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9"/>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9"/>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9"/>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9"/>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9"/>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9"/>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9"/>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9"/>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9"/>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9"/>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9"/>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9"/>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9"/>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9"/>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9"/>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9"/>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9"/>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9"/>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9"/>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9"/>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9"/>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9"/>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9"/>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9"/>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9"/>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9"/>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9"/>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9"/>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9"/>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9"/>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9"/>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9"/>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9"/>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9"/>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9"/>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9"/>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9"/>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9"/>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9"/>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9"/>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9"/>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9"/>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9"/>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9"/>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9"/>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9"/>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9"/>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9"/>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9"/>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9"/>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9"/>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9"/>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9"/>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9"/>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9"/>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9"/>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9"/>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9"/>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9"/>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9"/>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9"/>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9"/>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9"/>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9"/>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9"/>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9"/>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9"/>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9"/>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9"/>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9"/>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9"/>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9"/>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9"/>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9"/>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9"/>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9"/>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9"/>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9"/>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9"/>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9"/>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9"/>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9"/>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9"/>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9"/>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9"/>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9"/>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9"/>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9"/>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9"/>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9"/>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9"/>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9"/>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9"/>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9"/>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9"/>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9"/>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9"/>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9"/>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9"/>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9"/>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9"/>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9"/>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9"/>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9"/>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9"/>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9"/>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9"/>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9"/>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9"/>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9"/>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9"/>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9"/>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9"/>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9"/>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9"/>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9"/>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9"/>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9"/>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9"/>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9"/>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9"/>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9"/>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9"/>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9"/>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9"/>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9"/>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9"/>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9"/>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9"/>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9"/>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9"/>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9"/>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9"/>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9"/>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9"/>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9"/>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9"/>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9"/>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9"/>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9"/>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9"/>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9"/>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9"/>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9"/>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9"/>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9"/>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9"/>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9"/>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9"/>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9"/>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9"/>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9"/>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9"/>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9"/>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9"/>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9"/>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9"/>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9"/>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9"/>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9"/>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9"/>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9"/>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9"/>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9"/>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9"/>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9"/>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9"/>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9"/>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9"/>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9"/>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9"/>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9"/>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9"/>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9"/>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9"/>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9"/>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9"/>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9"/>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9"/>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9"/>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9"/>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9"/>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9"/>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9"/>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9"/>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9"/>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9"/>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9"/>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9"/>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9"/>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9"/>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9"/>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9"/>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9"/>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9"/>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9"/>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9"/>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9"/>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9"/>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9"/>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9"/>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9"/>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9"/>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9"/>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9"/>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9"/>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9"/>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9"/>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9"/>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9"/>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9"/>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9"/>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9"/>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9"/>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9"/>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9"/>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9"/>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9"/>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9"/>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9"/>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9"/>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9"/>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9"/>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9"/>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9"/>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9"/>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9"/>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9"/>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9"/>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9"/>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9"/>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9"/>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9"/>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9"/>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9"/>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9"/>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9"/>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9"/>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9"/>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9"/>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9"/>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9"/>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9"/>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9"/>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9"/>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9"/>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9"/>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9"/>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9"/>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9"/>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9"/>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9"/>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9"/>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9"/>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9"/>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9"/>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9"/>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9"/>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9"/>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9"/>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9"/>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9"/>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9"/>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9"/>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9"/>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9"/>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9"/>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9"/>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9"/>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9"/>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9"/>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9"/>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9"/>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9"/>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9"/>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9"/>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9"/>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9"/>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9"/>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9"/>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9"/>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9"/>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9"/>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9"/>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9"/>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9"/>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9"/>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9"/>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9"/>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9"/>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9"/>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9"/>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9"/>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9"/>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9"/>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9"/>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9"/>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9"/>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9"/>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9"/>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9"/>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9"/>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9"/>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9"/>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9"/>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9"/>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9"/>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9"/>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9"/>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9"/>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9"/>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9"/>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9"/>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9"/>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9"/>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9"/>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9"/>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9"/>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9"/>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9"/>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9"/>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9"/>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9"/>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9"/>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9"/>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9"/>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9"/>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9"/>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9"/>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9"/>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9"/>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9"/>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9"/>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9"/>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9"/>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9"/>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9"/>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9"/>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9"/>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9"/>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9"/>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9"/>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9"/>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9"/>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9"/>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9"/>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9"/>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9"/>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9"/>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9"/>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9"/>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9"/>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9"/>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9"/>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9"/>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9"/>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9"/>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9"/>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9"/>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9"/>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9"/>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9"/>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9"/>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9"/>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9"/>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9"/>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9"/>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9"/>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9"/>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9"/>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9"/>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9"/>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9"/>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9"/>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9"/>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9"/>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9"/>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9"/>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9"/>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9"/>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9"/>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9"/>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9"/>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9"/>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9"/>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9"/>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9"/>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9"/>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9"/>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9"/>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9"/>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9"/>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9"/>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9"/>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9"/>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9"/>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9"/>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9"/>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9"/>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9"/>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9"/>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9"/>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9"/>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9"/>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9"/>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9"/>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9"/>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9"/>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9"/>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9"/>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9"/>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9"/>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9"/>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9"/>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9"/>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9"/>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9"/>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9"/>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9"/>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9"/>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9"/>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9"/>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9"/>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9"/>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9"/>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9"/>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9"/>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9"/>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9"/>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9"/>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9"/>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9"/>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9"/>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9"/>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9"/>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9"/>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9"/>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9"/>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9"/>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9"/>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9"/>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9"/>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9"/>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9"/>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9"/>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9"/>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9"/>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9"/>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9"/>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9"/>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9"/>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9"/>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9"/>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9"/>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9"/>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9"/>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9"/>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9"/>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9"/>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9"/>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9"/>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9"/>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9"/>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9"/>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9"/>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9"/>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9"/>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9"/>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9"/>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9"/>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9"/>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9"/>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9"/>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9"/>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9"/>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9"/>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9"/>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9"/>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9"/>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9"/>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9"/>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9"/>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9"/>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9"/>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9"/>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9"/>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9"/>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9"/>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9"/>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9"/>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9"/>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9"/>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9"/>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9"/>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9"/>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9"/>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9"/>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9"/>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9"/>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9"/>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9"/>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9"/>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9"/>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9"/>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9"/>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9"/>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9"/>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9"/>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9"/>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9"/>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9"/>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9"/>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9"/>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9"/>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9"/>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9"/>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9"/>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9"/>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9"/>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9"/>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9"/>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9"/>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9"/>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9"/>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9"/>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9"/>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9"/>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9"/>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9"/>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9"/>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9"/>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9"/>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9"/>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9"/>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9"/>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9"/>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9"/>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9"/>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9"/>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9"/>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9"/>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9"/>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9"/>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9"/>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9"/>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9"/>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9"/>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9"/>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9"/>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9"/>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9"/>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9"/>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9"/>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9"/>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9"/>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9"/>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9"/>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9"/>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9"/>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9"/>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9"/>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9"/>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9"/>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9"/>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9"/>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9"/>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9"/>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9"/>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9"/>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9"/>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9"/>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9"/>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9"/>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9"/>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9"/>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9"/>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9"/>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9"/>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9"/>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9"/>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9"/>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9"/>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9"/>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9"/>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9"/>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9"/>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9"/>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9"/>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9"/>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9"/>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9"/>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9"/>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9"/>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9"/>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9"/>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9"/>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9"/>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9"/>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9"/>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9"/>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9"/>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9"/>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9"/>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9"/>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9"/>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9"/>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9"/>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9"/>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9"/>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9"/>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9"/>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9"/>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9"/>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9"/>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9"/>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9"/>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9"/>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9"/>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9"/>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9"/>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9"/>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9"/>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9"/>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9"/>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9"/>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9"/>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9"/>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9"/>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9"/>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9"/>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9"/>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9"/>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9"/>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9"/>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9"/>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9"/>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9"/>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9"/>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9"/>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9"/>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9"/>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9"/>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9"/>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9"/>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9"/>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9"/>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9"/>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9"/>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9"/>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9"/>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9"/>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9"/>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9"/>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9"/>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9"/>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9"/>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9"/>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9"/>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9"/>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9"/>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9"/>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9"/>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9"/>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9"/>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9"/>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9"/>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9"/>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9"/>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9"/>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9"/>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9"/>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9"/>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9"/>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9"/>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9"/>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9"/>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9"/>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9"/>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9"/>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9"/>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9"/>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9"/>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9"/>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9"/>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9"/>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9"/>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9"/>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9"/>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9"/>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9"/>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9"/>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9"/>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9"/>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9"/>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9"/>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9"/>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9"/>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9"/>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9"/>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9"/>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9"/>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9"/>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9"/>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9"/>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9"/>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9"/>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9"/>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9"/>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9"/>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9"/>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9"/>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9"/>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9"/>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9"/>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9"/>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9"/>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9"/>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9"/>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9"/>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9"/>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9"/>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9"/>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9"/>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9"/>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9"/>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9"/>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9"/>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9"/>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9"/>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9"/>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9"/>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9"/>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9"/>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9"/>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9"/>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9"/>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9"/>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9"/>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9"/>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9"/>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9"/>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9"/>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9"/>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9"/>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9"/>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9"/>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9"/>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9"/>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9"/>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9"/>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9"/>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9"/>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9"/>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9"/>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9"/>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9"/>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9"/>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9"/>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9"/>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9"/>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9"/>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9"/>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9"/>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9"/>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9"/>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9"/>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9"/>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9"/>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9"/>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9"/>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9"/>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9"/>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9"/>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9"/>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9"/>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9"/>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9"/>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9"/>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9"/>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9"/>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9"/>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9"/>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9"/>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9"/>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9"/>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9"/>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9"/>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9"/>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9"/>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9"/>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9"/>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9"/>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9"/>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9"/>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9"/>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9"/>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9"/>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9"/>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9"/>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9"/>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9"/>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9"/>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9"/>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9"/>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9"/>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9"/>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9"/>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9"/>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9"/>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9"/>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9"/>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9"/>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9"/>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9"/>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9"/>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9"/>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9"/>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9"/>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9"/>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9"/>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9"/>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9"/>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9"/>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9"/>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9"/>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9"/>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9"/>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9"/>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9"/>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9"/>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9"/>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9"/>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9"/>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9"/>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9"/>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9"/>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9"/>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9"/>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9"/>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9"/>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9"/>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9"/>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9"/>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9"/>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9"/>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9"/>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9"/>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9"/>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9"/>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9"/>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9"/>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9"/>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9"/>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9"/>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9"/>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9"/>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9"/>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9"/>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9"/>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9"/>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9"/>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9"/>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9"/>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9"/>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9"/>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9"/>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9"/>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9"/>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9"/>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9"/>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9"/>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9"/>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9"/>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9"/>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9"/>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9"/>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9"/>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9"/>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9"/>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9"/>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9"/>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9"/>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9"/>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9"/>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9"/>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9"/>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9"/>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9"/>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9"/>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9"/>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9"/>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9"/>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9"/>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9"/>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9"/>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9"/>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9"/>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9"/>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9"/>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9"/>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9"/>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9"/>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9"/>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9"/>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9"/>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9"/>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9"/>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9"/>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9"/>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9"/>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9"/>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9"/>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9"/>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9"/>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9"/>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9"/>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9"/>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9"/>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9"/>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9"/>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9"/>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9"/>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9"/>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9"/>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9"/>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9"/>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9"/>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9"/>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9"/>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9"/>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9"/>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9"/>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9"/>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9"/>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9"/>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9"/>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9"/>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9"/>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9"/>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9"/>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9"/>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9"/>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9"/>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9"/>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9"/>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9"/>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9"/>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9"/>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9"/>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9"/>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9"/>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9"/>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9"/>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9"/>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9"/>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9"/>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9"/>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9"/>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9"/>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9"/>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9"/>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9"/>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9"/>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9"/>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9"/>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9"/>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9"/>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9"/>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9"/>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9"/>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9"/>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9"/>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9"/>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9"/>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9"/>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9"/>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9"/>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9"/>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9"/>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9"/>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9"/>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9"/>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9"/>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9"/>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9"/>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9"/>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9"/>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9"/>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9"/>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9"/>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9"/>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9"/>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9"/>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9"/>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9"/>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9"/>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9"/>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9"/>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9"/>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9"/>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9"/>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9"/>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9"/>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9"/>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9"/>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9"/>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9"/>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9"/>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9"/>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9"/>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9"/>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9"/>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9"/>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9"/>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9"/>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9"/>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9"/>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9"/>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9"/>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9"/>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9"/>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9"/>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9"/>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9"/>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9"/>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9"/>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9"/>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9"/>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9"/>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9"/>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9"/>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9"/>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9"/>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9"/>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9"/>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9"/>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9"/>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9"/>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9"/>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9"/>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9"/>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9"/>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9"/>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9"/>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9"/>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9"/>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9"/>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9"/>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9"/>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9"/>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9"/>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9"/>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9"/>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9"/>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9"/>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9"/>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9"/>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9"/>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9"/>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9"/>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9"/>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9"/>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9"/>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9"/>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9"/>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9"/>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9"/>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9"/>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9"/>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9"/>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9"/>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9"/>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9"/>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9"/>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9"/>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9"/>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9"/>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9"/>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9"/>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9"/>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9"/>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9"/>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9"/>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9"/>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9"/>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9"/>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9"/>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9"/>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9"/>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9"/>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9"/>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9"/>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9"/>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9"/>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9"/>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9"/>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9"/>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9"/>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9"/>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9"/>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9"/>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9"/>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9"/>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9"/>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9"/>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9"/>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9"/>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9"/>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9"/>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9"/>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9"/>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9"/>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9"/>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9"/>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9"/>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9"/>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9"/>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9"/>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9"/>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9"/>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9"/>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9"/>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9"/>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9"/>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9"/>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9"/>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9"/>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9"/>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9"/>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9"/>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9"/>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9"/>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9"/>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9"/>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9"/>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9"/>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9"/>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9"/>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9"/>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9"/>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9"/>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9"/>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9"/>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9"/>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9"/>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9"/>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9"/>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9"/>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9"/>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9"/>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9"/>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9"/>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9"/>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9"/>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9"/>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9"/>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9"/>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9"/>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9"/>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9"/>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9"/>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9"/>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9"/>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9"/>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9"/>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9"/>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9"/>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9"/>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9"/>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9"/>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9"/>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9"/>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9"/>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9"/>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9"/>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9"/>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9"/>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9"/>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9"/>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9"/>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9"/>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9"/>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9"/>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9"/>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9"/>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9"/>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9"/>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9"/>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9"/>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9"/>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9"/>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9"/>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9"/>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9"/>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9"/>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9"/>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9"/>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9"/>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9"/>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9"/>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9"/>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9"/>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9"/>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9"/>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9"/>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9"/>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9"/>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9"/>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9"/>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9"/>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9"/>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9"/>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9"/>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9"/>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9"/>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9"/>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9"/>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9"/>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9"/>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9"/>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9"/>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9"/>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9"/>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9"/>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9"/>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9"/>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9"/>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9"/>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9"/>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9"/>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9"/>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9"/>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9"/>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9"/>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9"/>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9"/>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9"/>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9"/>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9"/>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9"/>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9"/>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9"/>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9"/>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9"/>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9"/>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9"/>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9"/>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9"/>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9"/>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9"/>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9"/>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9"/>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9"/>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9"/>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9"/>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9"/>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9"/>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9"/>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9"/>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9"/>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9"/>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9"/>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9"/>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9"/>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9"/>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9"/>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9"/>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9"/>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9"/>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9"/>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9"/>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9"/>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9"/>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9"/>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9"/>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9"/>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9"/>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9"/>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9"/>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9"/>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9"/>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9"/>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9"/>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9"/>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9"/>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9"/>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9"/>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9"/>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9"/>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9"/>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9"/>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9"/>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9"/>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9"/>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9"/>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9"/>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9"/>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9"/>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9"/>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9"/>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9"/>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9"/>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9"/>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9"/>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9"/>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9"/>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9"/>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9"/>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9"/>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9"/>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9"/>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9"/>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9"/>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9"/>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9"/>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9"/>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9"/>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9"/>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9"/>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9"/>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9"/>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9"/>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9"/>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9"/>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9"/>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9"/>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9"/>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9"/>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9"/>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9"/>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9"/>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9"/>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9"/>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9"/>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9"/>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9"/>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9"/>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9"/>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9"/>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9"/>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9"/>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9"/>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9"/>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9"/>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9"/>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9"/>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9"/>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9"/>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9"/>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9"/>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9"/>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9"/>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9"/>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9"/>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9"/>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9"/>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9"/>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9"/>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9"/>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9"/>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9"/>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9"/>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9"/>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9"/>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9"/>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9"/>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9"/>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9"/>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9"/>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9"/>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9"/>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9"/>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9"/>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9"/>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9"/>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9"/>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9"/>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9"/>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9"/>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9"/>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9"/>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9"/>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9"/>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9"/>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9"/>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9"/>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9"/>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9"/>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9"/>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9"/>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9"/>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9"/>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9"/>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9"/>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9"/>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9"/>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9"/>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9"/>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9"/>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9"/>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9"/>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9"/>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9"/>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9"/>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9"/>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9"/>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9"/>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9"/>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9"/>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9"/>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9"/>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9"/>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9"/>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9"/>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9"/>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9"/>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9"/>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9"/>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9"/>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9"/>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9"/>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9"/>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9"/>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9"/>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9"/>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9"/>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9"/>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9"/>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9"/>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9"/>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9"/>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9"/>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9"/>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9"/>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9"/>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9"/>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9"/>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9"/>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9"/>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9"/>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9"/>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9"/>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9"/>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9"/>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9"/>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9"/>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9"/>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9"/>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9"/>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9"/>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9"/>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9"/>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9"/>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9"/>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9"/>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9"/>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9"/>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9"/>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9"/>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9"/>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9"/>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9"/>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9"/>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9"/>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9"/>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9"/>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9"/>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9"/>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9"/>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9"/>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9"/>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9"/>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9"/>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9"/>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9"/>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9"/>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9"/>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9"/>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9"/>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9"/>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9"/>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9"/>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9"/>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9"/>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9"/>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9"/>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9"/>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9"/>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9"/>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9"/>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9"/>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9"/>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9"/>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9"/>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9"/>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9"/>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9"/>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9"/>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9"/>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9"/>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9"/>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9"/>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9"/>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9"/>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9"/>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9"/>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9"/>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9"/>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9"/>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9"/>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9"/>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9"/>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9"/>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9"/>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9"/>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9"/>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9"/>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9"/>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9"/>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9"/>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9"/>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9"/>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9"/>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9"/>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9"/>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9"/>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9"/>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9"/>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9"/>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9"/>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9"/>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9"/>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9"/>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9"/>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9"/>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9"/>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9"/>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9"/>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9"/>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9"/>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9"/>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9"/>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9"/>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9"/>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9"/>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9"/>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9"/>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9"/>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9"/>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9"/>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9"/>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9"/>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9"/>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9"/>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9"/>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9"/>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9"/>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9"/>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9"/>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9"/>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9"/>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9"/>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9"/>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9"/>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9"/>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9"/>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9"/>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9"/>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9"/>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9"/>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9"/>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9"/>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9"/>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9"/>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9"/>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9"/>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9"/>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9"/>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9"/>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9"/>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9"/>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9"/>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9"/>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9"/>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9"/>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9"/>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9"/>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9"/>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9"/>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9"/>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9"/>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9"/>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9"/>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9"/>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9"/>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9"/>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9"/>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9"/>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9"/>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9"/>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9"/>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9"/>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9"/>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9"/>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9"/>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9"/>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9"/>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9"/>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9"/>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9"/>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9"/>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9"/>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9"/>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9"/>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9"/>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9"/>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9"/>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9"/>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9"/>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9"/>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9"/>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9"/>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9"/>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9"/>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9"/>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9"/>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9"/>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9"/>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9"/>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9"/>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9"/>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9"/>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9"/>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9"/>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9"/>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9"/>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9"/>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9"/>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9"/>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9"/>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9"/>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9"/>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9"/>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9"/>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9"/>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9"/>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9"/>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9"/>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9"/>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9"/>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9"/>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9"/>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9"/>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9"/>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9"/>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9"/>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9"/>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9"/>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9"/>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9"/>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9"/>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9"/>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9"/>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9"/>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9"/>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9"/>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9"/>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9"/>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9"/>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9"/>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9"/>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9"/>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9"/>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9"/>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9"/>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9"/>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9"/>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9"/>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9"/>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9"/>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9"/>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9"/>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9"/>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9"/>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9"/>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9"/>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9"/>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9"/>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9"/>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9"/>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9"/>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9"/>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9"/>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9"/>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9"/>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9"/>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9"/>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9"/>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9"/>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9"/>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9"/>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9"/>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9"/>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9"/>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9"/>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9"/>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9"/>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9"/>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9"/>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9"/>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9"/>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9"/>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9"/>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9"/>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9"/>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9"/>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9"/>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9"/>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9"/>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9"/>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9"/>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9"/>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9"/>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9"/>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9"/>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9"/>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9"/>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9"/>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9"/>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9"/>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9"/>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9"/>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9"/>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9"/>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9"/>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9"/>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9"/>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9"/>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9"/>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9"/>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9"/>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9"/>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9"/>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9"/>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9"/>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9"/>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9"/>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9"/>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9"/>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9"/>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9"/>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9"/>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9"/>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9"/>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9"/>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9"/>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9"/>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9"/>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9"/>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9"/>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9"/>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9"/>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9"/>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9"/>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9"/>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9"/>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9"/>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9"/>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9"/>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9"/>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9"/>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9"/>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9"/>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9"/>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9"/>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9"/>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9"/>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9"/>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9"/>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9"/>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9"/>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9"/>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9"/>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9"/>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9"/>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9"/>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9"/>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9"/>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9"/>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9"/>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9"/>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9"/>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9"/>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9"/>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9"/>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9"/>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9"/>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9"/>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9"/>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9"/>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9"/>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9"/>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9"/>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9"/>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9"/>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9"/>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9"/>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9"/>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9"/>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9"/>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9"/>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9"/>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9"/>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9"/>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9"/>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9"/>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9"/>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9"/>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9"/>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9"/>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9"/>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9"/>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9"/>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9"/>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9"/>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9"/>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9"/>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9"/>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9"/>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9"/>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9"/>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9"/>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9"/>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9"/>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9"/>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9"/>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9"/>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9"/>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9"/>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9"/>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9"/>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9"/>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9"/>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9"/>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9"/>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9"/>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9"/>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9"/>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9"/>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9"/>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9"/>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9"/>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9"/>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9"/>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9"/>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9"/>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9"/>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9"/>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9"/>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9"/>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9"/>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9"/>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9"/>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9"/>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9"/>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9"/>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9"/>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9"/>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9"/>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9"/>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9"/>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9"/>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9"/>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9"/>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9"/>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9"/>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9"/>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9"/>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9"/>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9"/>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9"/>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9"/>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9"/>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9"/>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9"/>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9"/>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9"/>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9"/>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9"/>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9"/>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9"/>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9"/>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9"/>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9"/>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9"/>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9"/>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9"/>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9"/>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9"/>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9"/>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9"/>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9"/>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9"/>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9"/>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9"/>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9"/>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9"/>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9"/>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9"/>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9"/>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9"/>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9"/>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9"/>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9"/>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9"/>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9"/>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9"/>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9"/>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9"/>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9"/>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9"/>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9"/>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9"/>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9"/>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9"/>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9"/>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9"/>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9"/>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9"/>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9"/>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9"/>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9"/>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9"/>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9"/>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9"/>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9"/>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9"/>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9"/>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9"/>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9"/>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9"/>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9"/>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9"/>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9"/>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9"/>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9"/>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9"/>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9"/>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9"/>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9"/>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9"/>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9"/>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9"/>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9"/>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9"/>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9"/>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9"/>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9"/>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9"/>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9"/>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9"/>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9"/>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9"/>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9"/>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9"/>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9"/>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9"/>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9"/>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9"/>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9"/>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9"/>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9"/>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9"/>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9"/>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9"/>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9"/>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9"/>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9"/>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9"/>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9"/>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9"/>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9"/>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9"/>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9"/>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9"/>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9"/>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9"/>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9"/>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9"/>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9"/>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9"/>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9"/>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9"/>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9"/>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9"/>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9"/>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9"/>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9"/>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9"/>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9"/>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9"/>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9"/>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9"/>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9"/>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9"/>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9"/>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9"/>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9"/>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9"/>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9"/>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9"/>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9"/>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9"/>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9"/>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9"/>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9"/>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9"/>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9"/>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9"/>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9"/>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9"/>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9"/>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9"/>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9"/>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9"/>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9"/>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9"/>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9"/>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9"/>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9"/>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9"/>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9"/>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9"/>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9"/>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9"/>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9"/>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9"/>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9"/>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9"/>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9"/>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9"/>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9"/>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9"/>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9"/>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9"/>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9"/>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9"/>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9"/>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9"/>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9"/>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9"/>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9"/>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9"/>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9"/>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9"/>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9"/>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9"/>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9"/>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9"/>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9"/>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9"/>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9"/>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9"/>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9"/>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9"/>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9"/>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9"/>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9"/>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9"/>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9"/>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9"/>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9"/>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9"/>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9"/>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9"/>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9"/>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9"/>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9"/>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9"/>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9"/>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9"/>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9"/>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9"/>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9"/>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9"/>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9"/>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9"/>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9"/>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9"/>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9"/>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9"/>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9"/>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9"/>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9"/>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9"/>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9"/>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9"/>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9"/>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9"/>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9"/>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9"/>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9"/>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9"/>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9"/>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9"/>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9"/>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9"/>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9"/>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9"/>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9"/>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9"/>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9"/>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9"/>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9"/>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9"/>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9"/>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9"/>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9"/>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9"/>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9"/>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9"/>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9"/>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9"/>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9"/>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9"/>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9"/>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9"/>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9"/>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9"/>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9"/>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9"/>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9"/>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9"/>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9"/>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9"/>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9"/>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9"/>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9"/>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9"/>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9"/>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9"/>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9"/>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9"/>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9"/>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9"/>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9"/>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9"/>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9"/>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9"/>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9"/>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9"/>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9"/>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9"/>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9"/>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9"/>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9"/>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9"/>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9"/>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9"/>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9"/>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9"/>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9"/>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9"/>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9"/>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9"/>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9"/>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9"/>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9"/>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9"/>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9"/>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9"/>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9"/>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9"/>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9"/>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9"/>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9"/>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9"/>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9"/>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9"/>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9"/>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9"/>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9"/>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9"/>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9"/>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9"/>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9"/>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9"/>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9"/>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9"/>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9"/>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9"/>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9"/>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9"/>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9"/>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9"/>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9"/>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9"/>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9"/>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9"/>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9"/>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9"/>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9"/>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9"/>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9"/>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9"/>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9"/>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9"/>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9"/>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9"/>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9"/>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9"/>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9"/>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9"/>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9"/>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9"/>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9"/>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9"/>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9"/>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9"/>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9"/>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9"/>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9"/>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9"/>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9"/>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9"/>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9"/>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9"/>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9"/>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9"/>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9"/>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9"/>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9"/>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9"/>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9"/>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9"/>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9"/>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9"/>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9"/>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9"/>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9"/>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9"/>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9"/>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9"/>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9"/>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9"/>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9"/>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9"/>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9"/>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9"/>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9"/>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9"/>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9"/>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9"/>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9"/>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90" name="Shape 9390"/>
        <p:cNvGrpSpPr/>
        <p:nvPr/>
      </p:nvGrpSpPr>
      <p:grpSpPr>
        <a:xfrm>
          <a:off x="0" y="0"/>
          <a:ext cx="0" cy="0"/>
          <a:chOff x="0" y="0"/>
          <a:chExt cx="0" cy="0"/>
        </a:xfrm>
      </p:grpSpPr>
      <p:grpSp>
        <p:nvGrpSpPr>
          <p:cNvPr id="9391" name="Google Shape;9391;p90"/>
          <p:cNvGrpSpPr/>
          <p:nvPr/>
        </p:nvGrpSpPr>
        <p:grpSpPr>
          <a:xfrm>
            <a:off x="2100561" y="3398658"/>
            <a:ext cx="1102891" cy="760337"/>
            <a:chOff x="4967783" y="2151471"/>
            <a:chExt cx="3920692" cy="2702940"/>
          </a:xfrm>
        </p:grpSpPr>
        <p:grpSp>
          <p:nvGrpSpPr>
            <p:cNvPr id="9392" name="Google Shape;9392;p90"/>
            <p:cNvGrpSpPr/>
            <p:nvPr/>
          </p:nvGrpSpPr>
          <p:grpSpPr>
            <a:xfrm>
              <a:off x="5045709" y="2252109"/>
              <a:ext cx="3761071" cy="2501708"/>
              <a:chOff x="2691784" y="1805334"/>
              <a:chExt cx="3761071" cy="2501708"/>
            </a:xfrm>
          </p:grpSpPr>
          <p:sp>
            <p:nvSpPr>
              <p:cNvPr id="9393" name="Google Shape;9393;p90"/>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90"/>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90"/>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90"/>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90"/>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90"/>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90"/>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90"/>
            <p:cNvGrpSpPr/>
            <p:nvPr/>
          </p:nvGrpSpPr>
          <p:grpSpPr>
            <a:xfrm>
              <a:off x="4967783" y="2151471"/>
              <a:ext cx="3920692" cy="2702940"/>
              <a:chOff x="2613858" y="1704696"/>
              <a:chExt cx="3920692" cy="2702940"/>
            </a:xfrm>
          </p:grpSpPr>
          <p:sp>
            <p:nvSpPr>
              <p:cNvPr id="9401" name="Google Shape;9401;p90"/>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90"/>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90"/>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90"/>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90"/>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06" name="Google Shape;9406;p90"/>
          <p:cNvGrpSpPr/>
          <p:nvPr/>
        </p:nvGrpSpPr>
        <p:grpSpPr>
          <a:xfrm>
            <a:off x="3504470" y="1286935"/>
            <a:ext cx="1561911" cy="708580"/>
            <a:chOff x="3530532" y="1496185"/>
            <a:chExt cx="1561911" cy="708580"/>
          </a:xfrm>
        </p:grpSpPr>
        <p:grpSp>
          <p:nvGrpSpPr>
            <p:cNvPr id="9407" name="Google Shape;9407;p90"/>
            <p:cNvGrpSpPr/>
            <p:nvPr/>
          </p:nvGrpSpPr>
          <p:grpSpPr>
            <a:xfrm>
              <a:off x="3720318" y="1857562"/>
              <a:ext cx="1372125" cy="54"/>
              <a:chOff x="3720318" y="1857562"/>
              <a:chExt cx="1372125" cy="54"/>
            </a:xfrm>
          </p:grpSpPr>
          <p:cxnSp>
            <p:nvCxnSpPr>
              <p:cNvPr id="9408" name="Google Shape;9408;p90"/>
              <p:cNvCxnSpPr>
                <a:endCxn id="9409"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410" name="Google Shape;9410;p90"/>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411" name="Google Shape;9411;p90"/>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412" name="Google Shape;9412;p90"/>
              <p:cNvCxnSpPr>
                <a:stCxn id="9409"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413" name="Google Shape;9413;p90"/>
            <p:cNvGrpSpPr/>
            <p:nvPr/>
          </p:nvGrpSpPr>
          <p:grpSpPr>
            <a:xfrm>
              <a:off x="3567462" y="1496185"/>
              <a:ext cx="286500" cy="272914"/>
              <a:chOff x="3567462" y="1496185"/>
              <a:chExt cx="286500" cy="272914"/>
            </a:xfrm>
          </p:grpSpPr>
          <p:cxnSp>
            <p:nvCxnSpPr>
              <p:cNvPr id="9414" name="Google Shape;9414;p90"/>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415" name="Google Shape;9415;p90"/>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6" name="Google Shape;9416;p90"/>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90"/>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18" name="Google Shape;9418;p90"/>
            <p:cNvGrpSpPr/>
            <p:nvPr/>
          </p:nvGrpSpPr>
          <p:grpSpPr>
            <a:xfrm>
              <a:off x="3929014" y="1960574"/>
              <a:ext cx="286500" cy="242342"/>
              <a:chOff x="3929014" y="1960574"/>
              <a:chExt cx="286500" cy="242342"/>
            </a:xfrm>
          </p:grpSpPr>
          <p:cxnSp>
            <p:nvCxnSpPr>
              <p:cNvPr id="9419" name="Google Shape;9419;p90"/>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420" name="Google Shape;9420;p90"/>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1" name="Google Shape;9421;p90"/>
            <p:cNvGrpSpPr/>
            <p:nvPr/>
          </p:nvGrpSpPr>
          <p:grpSpPr>
            <a:xfrm>
              <a:off x="4290828" y="1496185"/>
              <a:ext cx="286500" cy="272914"/>
              <a:chOff x="4290828" y="1496185"/>
              <a:chExt cx="286500" cy="272914"/>
            </a:xfrm>
          </p:grpSpPr>
          <p:cxnSp>
            <p:nvCxnSpPr>
              <p:cNvPr id="9422" name="Google Shape;9422;p90"/>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423" name="Google Shape;9423;p90"/>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4" name="Google Shape;9424;p90"/>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90"/>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5" name="Google Shape;9425;p90"/>
            <p:cNvGrpSpPr/>
            <p:nvPr/>
          </p:nvGrpSpPr>
          <p:grpSpPr>
            <a:xfrm>
              <a:off x="4657726" y="1959674"/>
              <a:ext cx="286500" cy="245092"/>
              <a:chOff x="4657726" y="1959674"/>
              <a:chExt cx="286500" cy="245092"/>
            </a:xfrm>
          </p:grpSpPr>
          <p:cxnSp>
            <p:nvCxnSpPr>
              <p:cNvPr id="9426" name="Google Shape;9426;p90"/>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427" name="Google Shape;9427;p90"/>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8" name="Google Shape;9428;p90"/>
          <p:cNvGrpSpPr/>
          <p:nvPr/>
        </p:nvGrpSpPr>
        <p:grpSpPr>
          <a:xfrm>
            <a:off x="3486489" y="2149032"/>
            <a:ext cx="1597032" cy="378649"/>
            <a:chOff x="3512551" y="2358282"/>
            <a:chExt cx="1597032" cy="378649"/>
          </a:xfrm>
        </p:grpSpPr>
        <p:grpSp>
          <p:nvGrpSpPr>
            <p:cNvPr id="9429" name="Google Shape;9429;p90"/>
            <p:cNvGrpSpPr/>
            <p:nvPr/>
          </p:nvGrpSpPr>
          <p:grpSpPr>
            <a:xfrm>
              <a:off x="3738198" y="2553002"/>
              <a:ext cx="1145834" cy="117"/>
              <a:chOff x="3738198" y="2553002"/>
              <a:chExt cx="1145834" cy="117"/>
            </a:xfrm>
          </p:grpSpPr>
          <p:cxnSp>
            <p:nvCxnSpPr>
              <p:cNvPr id="9430" name="Google Shape;9430;p90"/>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431" name="Google Shape;9431;p90"/>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432" name="Google Shape;9432;p90"/>
              <p:cNvCxnSpPr>
                <a:stCxn id="9433" idx="6"/>
                <a:endCxn id="9434"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435" name="Google Shape;9435;p90"/>
            <p:cNvGrpSpPr/>
            <p:nvPr/>
          </p:nvGrpSpPr>
          <p:grpSpPr>
            <a:xfrm>
              <a:off x="3969644" y="2440153"/>
              <a:ext cx="225900" cy="296779"/>
              <a:chOff x="3969644" y="2440153"/>
              <a:chExt cx="225900" cy="296779"/>
            </a:xfrm>
          </p:grpSpPr>
          <p:cxnSp>
            <p:nvCxnSpPr>
              <p:cNvPr id="9436" name="Google Shape;9436;p90"/>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434" name="Google Shape;9434;p90"/>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90"/>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90"/>
            <p:cNvGrpSpPr/>
            <p:nvPr/>
          </p:nvGrpSpPr>
          <p:grpSpPr>
            <a:xfrm>
              <a:off x="4426818" y="2358282"/>
              <a:ext cx="225600" cy="307471"/>
              <a:chOff x="4426818" y="2358282"/>
              <a:chExt cx="225600" cy="307471"/>
            </a:xfrm>
          </p:grpSpPr>
          <p:cxnSp>
            <p:nvCxnSpPr>
              <p:cNvPr id="9439" name="Google Shape;9439;p90"/>
              <p:cNvCxnSpPr>
                <a:stCxn id="9440"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441" name="Google Shape;9441;p90"/>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90"/>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90"/>
            <p:cNvGrpSpPr/>
            <p:nvPr/>
          </p:nvGrpSpPr>
          <p:grpSpPr>
            <a:xfrm>
              <a:off x="4883984" y="2440153"/>
              <a:ext cx="225600" cy="296479"/>
              <a:chOff x="4883984" y="2440153"/>
              <a:chExt cx="225600" cy="296479"/>
            </a:xfrm>
          </p:grpSpPr>
          <p:cxnSp>
            <p:nvCxnSpPr>
              <p:cNvPr id="9443" name="Google Shape;9443;p90"/>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444" name="Google Shape;9444;p90"/>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90"/>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90"/>
            <p:cNvGrpSpPr/>
            <p:nvPr/>
          </p:nvGrpSpPr>
          <p:grpSpPr>
            <a:xfrm>
              <a:off x="3512551" y="2358356"/>
              <a:ext cx="225647" cy="307629"/>
              <a:chOff x="2182679" y="2005014"/>
              <a:chExt cx="792300" cy="1080158"/>
            </a:xfrm>
          </p:grpSpPr>
          <p:cxnSp>
            <p:nvCxnSpPr>
              <p:cNvPr id="9447" name="Google Shape;9447;p90"/>
              <p:cNvCxnSpPr>
                <a:stCxn id="9448"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9433" name="Google Shape;9433;p90"/>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90"/>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49" name="Google Shape;9449;p90"/>
          <p:cNvGrpSpPr/>
          <p:nvPr/>
        </p:nvGrpSpPr>
        <p:grpSpPr>
          <a:xfrm>
            <a:off x="6846571" y="972829"/>
            <a:ext cx="1559809" cy="722610"/>
            <a:chOff x="634175" y="2986275"/>
            <a:chExt cx="3147949" cy="1458344"/>
          </a:xfrm>
        </p:grpSpPr>
        <p:cxnSp>
          <p:nvCxnSpPr>
            <p:cNvPr id="9450" name="Google Shape;9450;p90"/>
            <p:cNvCxnSpPr>
              <a:stCxn id="9451" idx="4"/>
              <a:endCxn id="9452"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453" name="Google Shape;9453;p90"/>
            <p:cNvCxnSpPr>
              <a:stCxn id="9452" idx="0"/>
              <a:endCxn id="9454"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455" name="Google Shape;9455;p90"/>
            <p:cNvCxnSpPr>
              <a:stCxn id="9454" idx="4"/>
              <a:endCxn id="9456"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457" name="Google Shape;9457;p90"/>
            <p:cNvCxnSpPr>
              <a:stCxn id="9456" idx="0"/>
              <a:endCxn id="9458"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458" name="Google Shape;9458;p90"/>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54" name="Google Shape;9454;p90"/>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51" name="Google Shape;9451;p90"/>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56" name="Google Shape;9456;p90"/>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52" name="Google Shape;9452;p90"/>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459" name="Google Shape;9459;p90"/>
          <p:cNvGrpSpPr/>
          <p:nvPr/>
        </p:nvGrpSpPr>
        <p:grpSpPr>
          <a:xfrm>
            <a:off x="3500361" y="2682737"/>
            <a:ext cx="1570719" cy="294123"/>
            <a:chOff x="998425" y="1182125"/>
            <a:chExt cx="1065400" cy="199500"/>
          </a:xfrm>
        </p:grpSpPr>
        <p:sp>
          <p:nvSpPr>
            <p:cNvPr id="9460" name="Google Shape;9460;p9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9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9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9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9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5" name="Google Shape;9465;p90"/>
          <p:cNvGrpSpPr/>
          <p:nvPr/>
        </p:nvGrpSpPr>
        <p:grpSpPr>
          <a:xfrm>
            <a:off x="6843617" y="1800224"/>
            <a:ext cx="1565716" cy="366729"/>
            <a:chOff x="1247650" y="2075423"/>
            <a:chExt cx="6648477" cy="1557238"/>
          </a:xfrm>
        </p:grpSpPr>
        <p:sp>
          <p:nvSpPr>
            <p:cNvPr id="9466" name="Google Shape;9466;p9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9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9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9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9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9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2" name="Google Shape;9472;p90"/>
          <p:cNvGrpSpPr/>
          <p:nvPr/>
        </p:nvGrpSpPr>
        <p:grpSpPr>
          <a:xfrm>
            <a:off x="6827929" y="2949039"/>
            <a:ext cx="1597061" cy="663440"/>
            <a:chOff x="6796238" y="3158297"/>
            <a:chExt cx="1630319" cy="677257"/>
          </a:xfrm>
        </p:grpSpPr>
        <p:cxnSp>
          <p:nvCxnSpPr>
            <p:cNvPr id="9473" name="Google Shape;9473;p90"/>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474" name="Google Shape;9474;p90"/>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475" name="Google Shape;9475;p90"/>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476" name="Google Shape;9476;p90"/>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477" name="Google Shape;9477;p90"/>
            <p:cNvGrpSpPr/>
            <p:nvPr/>
          </p:nvGrpSpPr>
          <p:grpSpPr>
            <a:xfrm>
              <a:off x="6796238" y="3311904"/>
              <a:ext cx="1630319" cy="377697"/>
              <a:chOff x="6796238" y="3311904"/>
              <a:chExt cx="1630319" cy="377697"/>
            </a:xfrm>
          </p:grpSpPr>
          <p:sp>
            <p:nvSpPr>
              <p:cNvPr id="9478" name="Google Shape;9478;p90"/>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90"/>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90"/>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81" name="Google Shape;9481;p90"/>
          <p:cNvGrpSpPr/>
          <p:nvPr/>
        </p:nvGrpSpPr>
        <p:grpSpPr>
          <a:xfrm>
            <a:off x="5349067" y="970431"/>
            <a:ext cx="1368606" cy="1593805"/>
            <a:chOff x="1839112" y="2209163"/>
            <a:chExt cx="1918159" cy="2233784"/>
          </a:xfrm>
        </p:grpSpPr>
        <p:sp>
          <p:nvSpPr>
            <p:cNvPr id="9482" name="Google Shape;9482;p90"/>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90"/>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90"/>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85" name="Google Shape;9485;p90"/>
            <p:cNvCxnSpPr>
              <a:stCxn id="9482" idx="6"/>
              <a:endCxn id="9483"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486" name="Google Shape;9486;p90"/>
            <p:cNvCxnSpPr>
              <a:stCxn id="9483" idx="4"/>
              <a:endCxn id="9487"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488" name="Google Shape;9488;p90"/>
            <p:cNvCxnSpPr>
              <a:stCxn id="9487" idx="6"/>
              <a:endCxn id="9484"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489" name="Google Shape;9489;p90"/>
            <p:cNvCxnSpPr>
              <a:stCxn id="9484" idx="4"/>
              <a:endCxn id="9490"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487" name="Google Shape;9487;p90"/>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90"/>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90"/>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92" name="Google Shape;9492;p90"/>
            <p:cNvCxnSpPr>
              <a:endCxn id="9491"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493" name="Google Shape;9493;p90"/>
          <p:cNvGrpSpPr/>
          <p:nvPr/>
        </p:nvGrpSpPr>
        <p:grpSpPr>
          <a:xfrm>
            <a:off x="3481440" y="976667"/>
            <a:ext cx="1637968" cy="154942"/>
            <a:chOff x="238125" y="2506075"/>
            <a:chExt cx="7115411" cy="673075"/>
          </a:xfrm>
        </p:grpSpPr>
        <p:sp>
          <p:nvSpPr>
            <p:cNvPr id="9494" name="Google Shape;9494;p9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9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9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9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9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90"/>
          <p:cNvGrpSpPr/>
          <p:nvPr/>
        </p:nvGrpSpPr>
        <p:grpSpPr>
          <a:xfrm>
            <a:off x="720125" y="1298264"/>
            <a:ext cx="2476762" cy="91743"/>
            <a:chOff x="1464850" y="436376"/>
            <a:chExt cx="6001362" cy="222300"/>
          </a:xfrm>
        </p:grpSpPr>
        <p:sp>
          <p:nvSpPr>
            <p:cNvPr id="9500" name="Google Shape;9500;p90"/>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90"/>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90"/>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90"/>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90"/>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05" name="Google Shape;9505;p90"/>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506" name="Google Shape;9506;p90"/>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507" name="Google Shape;9507;p90"/>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508" name="Google Shape;9508;p90"/>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509" name="Google Shape;9509;p90"/>
          <p:cNvGrpSpPr/>
          <p:nvPr/>
        </p:nvGrpSpPr>
        <p:grpSpPr>
          <a:xfrm>
            <a:off x="706392" y="2533730"/>
            <a:ext cx="1452710" cy="651923"/>
            <a:chOff x="803162" y="2667727"/>
            <a:chExt cx="1411906" cy="633611"/>
          </a:xfrm>
        </p:grpSpPr>
        <p:cxnSp>
          <p:nvCxnSpPr>
            <p:cNvPr id="9510" name="Google Shape;9510;p90"/>
            <p:cNvCxnSpPr>
              <a:stCxn id="9511" idx="2"/>
              <a:endCxn id="9512"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13" name="Google Shape;9513;p90"/>
            <p:cNvCxnSpPr>
              <a:stCxn id="9514" idx="0"/>
              <a:endCxn id="9511"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15" name="Google Shape;9515;p90"/>
            <p:cNvCxnSpPr>
              <a:stCxn id="9514" idx="2"/>
              <a:endCxn id="9516"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17" name="Google Shape;9517;p90"/>
            <p:cNvCxnSpPr>
              <a:stCxn id="9518" idx="0"/>
              <a:endCxn id="9514"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19" name="Google Shape;9519;p90"/>
            <p:cNvCxnSpPr>
              <a:stCxn id="9512" idx="2"/>
              <a:endCxn id="9520"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21" name="Google Shape;9521;p90"/>
            <p:cNvCxnSpPr>
              <a:stCxn id="9522" idx="0"/>
              <a:endCxn id="9512"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518" name="Google Shape;9518;p90"/>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16" name="Google Shape;9516;p90"/>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22" name="Google Shape;9522;p90"/>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20" name="Google Shape;9520;p90"/>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12" name="Google Shape;9512;p90"/>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14" name="Google Shape;9514;p90"/>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11" name="Google Shape;9511;p90"/>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523" name="Google Shape;9523;p90"/>
          <p:cNvGrpSpPr/>
          <p:nvPr/>
        </p:nvGrpSpPr>
        <p:grpSpPr>
          <a:xfrm>
            <a:off x="706394" y="969268"/>
            <a:ext cx="2518541" cy="209309"/>
            <a:chOff x="803163" y="1111966"/>
            <a:chExt cx="2447800" cy="203430"/>
          </a:xfrm>
        </p:grpSpPr>
        <p:grpSp>
          <p:nvGrpSpPr>
            <p:cNvPr id="9524" name="Google Shape;9524;p90"/>
            <p:cNvGrpSpPr/>
            <p:nvPr/>
          </p:nvGrpSpPr>
          <p:grpSpPr>
            <a:xfrm>
              <a:off x="1958180" y="1111966"/>
              <a:ext cx="588019" cy="121396"/>
              <a:chOff x="4808316" y="2800065"/>
              <a:chExt cx="1999386" cy="412910"/>
            </a:xfrm>
          </p:grpSpPr>
          <p:sp>
            <p:nvSpPr>
              <p:cNvPr id="9525" name="Google Shape;9525;p90"/>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6" name="Google Shape;9526;p90"/>
              <p:cNvGrpSpPr/>
              <p:nvPr/>
            </p:nvGrpSpPr>
            <p:grpSpPr>
              <a:xfrm>
                <a:off x="4808316" y="2800065"/>
                <a:ext cx="92400" cy="411825"/>
                <a:chOff x="845575" y="2563700"/>
                <a:chExt cx="92400" cy="411825"/>
              </a:xfrm>
            </p:grpSpPr>
            <p:cxnSp>
              <p:nvCxnSpPr>
                <p:cNvPr id="9527" name="Google Shape;9527;p9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28" name="Google Shape;9528;p9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529" name="Google Shape;9529;p90"/>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530" name="Google Shape;9530;p90"/>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1" name="Google Shape;9531;p90"/>
            <p:cNvGrpSpPr/>
            <p:nvPr/>
          </p:nvGrpSpPr>
          <p:grpSpPr>
            <a:xfrm>
              <a:off x="803163" y="1111974"/>
              <a:ext cx="591158" cy="121545"/>
              <a:chOff x="803163" y="1111974"/>
              <a:chExt cx="591158" cy="121545"/>
            </a:xfrm>
          </p:grpSpPr>
          <p:grpSp>
            <p:nvGrpSpPr>
              <p:cNvPr id="9532" name="Google Shape;9532;p90"/>
              <p:cNvGrpSpPr/>
              <p:nvPr/>
            </p:nvGrpSpPr>
            <p:grpSpPr>
              <a:xfrm>
                <a:off x="803163" y="1111974"/>
                <a:ext cx="27175" cy="121077"/>
                <a:chOff x="845575" y="2563700"/>
                <a:chExt cx="92400" cy="411825"/>
              </a:xfrm>
            </p:grpSpPr>
            <p:cxnSp>
              <p:nvCxnSpPr>
                <p:cNvPr id="9533" name="Google Shape;9533;p9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34" name="Google Shape;9534;p9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5" name="Google Shape;9535;p90"/>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6" name="Google Shape;9536;p90"/>
            <p:cNvGrpSpPr/>
            <p:nvPr/>
          </p:nvGrpSpPr>
          <p:grpSpPr>
            <a:xfrm>
              <a:off x="1381910" y="1194219"/>
              <a:ext cx="588341" cy="121177"/>
              <a:chOff x="1381910" y="1194219"/>
              <a:chExt cx="588341" cy="121177"/>
            </a:xfrm>
          </p:grpSpPr>
          <p:grpSp>
            <p:nvGrpSpPr>
              <p:cNvPr id="9537" name="Google Shape;9537;p90"/>
              <p:cNvGrpSpPr/>
              <p:nvPr/>
            </p:nvGrpSpPr>
            <p:grpSpPr>
              <a:xfrm rot="10800000">
                <a:off x="1381910" y="1194319"/>
                <a:ext cx="27175" cy="121077"/>
                <a:chOff x="2070100" y="2563700"/>
                <a:chExt cx="92400" cy="411825"/>
              </a:xfrm>
            </p:grpSpPr>
            <p:cxnSp>
              <p:nvCxnSpPr>
                <p:cNvPr id="9538" name="Google Shape;9538;p9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39" name="Google Shape;9539;p9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0" name="Google Shape;9540;p90"/>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1" name="Google Shape;9541;p90"/>
            <p:cNvGrpSpPr/>
            <p:nvPr/>
          </p:nvGrpSpPr>
          <p:grpSpPr>
            <a:xfrm>
              <a:off x="2532079" y="1194219"/>
              <a:ext cx="704927" cy="121177"/>
              <a:chOff x="2532079" y="1194219"/>
              <a:chExt cx="704927" cy="121177"/>
            </a:xfrm>
          </p:grpSpPr>
          <p:grpSp>
            <p:nvGrpSpPr>
              <p:cNvPr id="9542" name="Google Shape;9542;p90"/>
              <p:cNvGrpSpPr/>
              <p:nvPr/>
            </p:nvGrpSpPr>
            <p:grpSpPr>
              <a:xfrm rot="10800000">
                <a:off x="2532079" y="1194319"/>
                <a:ext cx="27175" cy="121077"/>
                <a:chOff x="2070100" y="2563700"/>
                <a:chExt cx="92400" cy="411825"/>
              </a:xfrm>
            </p:grpSpPr>
            <p:cxnSp>
              <p:nvCxnSpPr>
                <p:cNvPr id="9543" name="Google Shape;9543;p9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44" name="Google Shape;9544;p9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5" name="Google Shape;9545;p90"/>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46" name="Google Shape;9546;p90"/>
          <p:cNvGrpSpPr/>
          <p:nvPr/>
        </p:nvGrpSpPr>
        <p:grpSpPr>
          <a:xfrm>
            <a:off x="3499404" y="3665900"/>
            <a:ext cx="1567778" cy="491677"/>
            <a:chOff x="5194708" y="3484366"/>
            <a:chExt cx="3148148" cy="987304"/>
          </a:xfrm>
        </p:grpSpPr>
        <p:grpSp>
          <p:nvGrpSpPr>
            <p:cNvPr id="9547" name="Google Shape;9547;p90"/>
            <p:cNvGrpSpPr/>
            <p:nvPr/>
          </p:nvGrpSpPr>
          <p:grpSpPr>
            <a:xfrm>
              <a:off x="7531521" y="3484366"/>
              <a:ext cx="811335" cy="987304"/>
              <a:chOff x="3379425" y="1617275"/>
              <a:chExt cx="1090650" cy="1327200"/>
            </a:xfrm>
          </p:grpSpPr>
          <p:sp>
            <p:nvSpPr>
              <p:cNvPr id="9548" name="Google Shape;9548;p9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9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9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90"/>
            <p:cNvGrpSpPr/>
            <p:nvPr/>
          </p:nvGrpSpPr>
          <p:grpSpPr>
            <a:xfrm>
              <a:off x="6752546" y="3484366"/>
              <a:ext cx="811428" cy="987304"/>
              <a:chOff x="2332275" y="1617275"/>
              <a:chExt cx="1090775" cy="1327200"/>
            </a:xfrm>
          </p:grpSpPr>
          <p:sp>
            <p:nvSpPr>
              <p:cNvPr id="9552" name="Google Shape;9552;p9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9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9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5" name="Google Shape;9555;p90"/>
            <p:cNvGrpSpPr/>
            <p:nvPr/>
          </p:nvGrpSpPr>
          <p:grpSpPr>
            <a:xfrm>
              <a:off x="5973664" y="3484366"/>
              <a:ext cx="811335" cy="987304"/>
              <a:chOff x="1285250" y="1617275"/>
              <a:chExt cx="1090650" cy="1327200"/>
            </a:xfrm>
          </p:grpSpPr>
          <p:sp>
            <p:nvSpPr>
              <p:cNvPr id="9556" name="Google Shape;9556;p9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9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9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9" name="Google Shape;9559;p90"/>
            <p:cNvGrpSpPr/>
            <p:nvPr/>
          </p:nvGrpSpPr>
          <p:grpSpPr>
            <a:xfrm>
              <a:off x="5194708" y="3484366"/>
              <a:ext cx="811409" cy="987304"/>
              <a:chOff x="238125" y="1617275"/>
              <a:chExt cx="1090750" cy="1327200"/>
            </a:xfrm>
          </p:grpSpPr>
          <p:sp>
            <p:nvSpPr>
              <p:cNvPr id="9560" name="Google Shape;9560;p9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9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9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63" name="Google Shape;9563;p90"/>
          <p:cNvGrpSpPr/>
          <p:nvPr/>
        </p:nvGrpSpPr>
        <p:grpSpPr>
          <a:xfrm>
            <a:off x="3460013" y="3146311"/>
            <a:ext cx="1616964" cy="346256"/>
            <a:chOff x="1808063" y="4294338"/>
            <a:chExt cx="3370782" cy="721817"/>
          </a:xfrm>
        </p:grpSpPr>
        <p:sp>
          <p:nvSpPr>
            <p:cNvPr id="9564" name="Google Shape;9564;p9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9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9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9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9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9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9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9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9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9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4" name="Google Shape;9574;p90"/>
          <p:cNvGrpSpPr/>
          <p:nvPr/>
        </p:nvGrpSpPr>
        <p:grpSpPr>
          <a:xfrm>
            <a:off x="738225" y="3432340"/>
            <a:ext cx="1295882" cy="646587"/>
            <a:chOff x="834100" y="3642869"/>
            <a:chExt cx="1259483" cy="628426"/>
          </a:xfrm>
        </p:grpSpPr>
        <p:sp>
          <p:nvSpPr>
            <p:cNvPr id="9575" name="Google Shape;9575;p90"/>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90"/>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90"/>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90"/>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90"/>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90"/>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90"/>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90"/>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90"/>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90"/>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90"/>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90"/>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90"/>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90"/>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90"/>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90"/>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90"/>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90"/>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90"/>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90"/>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90"/>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90"/>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90"/>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90"/>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90"/>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0" name="Google Shape;9600;p90"/>
            <p:cNvGrpSpPr/>
            <p:nvPr/>
          </p:nvGrpSpPr>
          <p:grpSpPr>
            <a:xfrm>
              <a:off x="1360364" y="3847835"/>
              <a:ext cx="208119" cy="224359"/>
              <a:chOff x="1360769" y="3847100"/>
              <a:chExt cx="208119" cy="224359"/>
            </a:xfrm>
          </p:grpSpPr>
          <p:sp>
            <p:nvSpPr>
              <p:cNvPr id="9601" name="Google Shape;9601;p90"/>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90"/>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90"/>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90"/>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90"/>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90"/>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90"/>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90"/>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90"/>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90"/>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90"/>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90"/>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90"/>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90"/>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90"/>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90"/>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90"/>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90"/>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90"/>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90"/>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1" name="Google Shape;9621;p90"/>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90"/>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90"/>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90"/>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90"/>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90"/>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90"/>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90"/>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90"/>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90"/>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90"/>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90"/>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90"/>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90"/>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5" name="Google Shape;9635;p90"/>
          <p:cNvGrpSpPr/>
          <p:nvPr/>
        </p:nvGrpSpPr>
        <p:grpSpPr>
          <a:xfrm rot="5400000">
            <a:off x="5951338" y="3228837"/>
            <a:ext cx="164064" cy="1414916"/>
            <a:chOff x="4428249" y="1369375"/>
            <a:chExt cx="36905" cy="429569"/>
          </a:xfrm>
        </p:grpSpPr>
        <p:sp>
          <p:nvSpPr>
            <p:cNvPr id="9636" name="Google Shape;9636;p90"/>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90"/>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90"/>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90"/>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90"/>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90"/>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90"/>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90"/>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90"/>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90"/>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90"/>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90"/>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90"/>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90"/>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90"/>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90"/>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90"/>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90"/>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90"/>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90"/>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90"/>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90"/>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90"/>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90"/>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90"/>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90"/>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90"/>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90"/>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90"/>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90"/>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90"/>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90"/>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8" name="Google Shape;9668;p90"/>
          <p:cNvGrpSpPr/>
          <p:nvPr/>
        </p:nvGrpSpPr>
        <p:grpSpPr>
          <a:xfrm flipH="1" rot="10800000">
            <a:off x="5323767" y="2817380"/>
            <a:ext cx="1419207" cy="24808"/>
            <a:chOff x="219558" y="4738465"/>
            <a:chExt cx="5852400" cy="102300"/>
          </a:xfrm>
        </p:grpSpPr>
        <p:cxnSp>
          <p:nvCxnSpPr>
            <p:cNvPr id="9669" name="Google Shape;9669;p90"/>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670" name="Google Shape;9670;p90"/>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90"/>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90"/>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90"/>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90"/>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90"/>
          <p:cNvGrpSpPr/>
          <p:nvPr/>
        </p:nvGrpSpPr>
        <p:grpSpPr>
          <a:xfrm>
            <a:off x="5335086" y="3190444"/>
            <a:ext cx="1396570" cy="385016"/>
            <a:chOff x="5286284" y="2966544"/>
            <a:chExt cx="1396570" cy="385016"/>
          </a:xfrm>
        </p:grpSpPr>
        <p:cxnSp>
          <p:nvCxnSpPr>
            <p:cNvPr id="9676" name="Google Shape;9676;p90"/>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677" name="Google Shape;9677;p90"/>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678" name="Google Shape;9678;p90"/>
            <p:cNvGrpSpPr/>
            <p:nvPr/>
          </p:nvGrpSpPr>
          <p:grpSpPr>
            <a:xfrm>
              <a:off x="5287688" y="3173364"/>
              <a:ext cx="1395166" cy="74100"/>
              <a:chOff x="5287688" y="3173364"/>
              <a:chExt cx="1395166" cy="74100"/>
            </a:xfrm>
          </p:grpSpPr>
          <p:cxnSp>
            <p:nvCxnSpPr>
              <p:cNvPr id="9679" name="Google Shape;9679;p90"/>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680" name="Google Shape;9680;p90"/>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681" name="Google Shape;9681;p90"/>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82" name="Google Shape;9682;p90"/>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83" name="Google Shape;9683;p90"/>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84" name="Google Shape;9684;p90"/>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85" name="Google Shape;9685;p90"/>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86" name="Google Shape;9686;p90"/>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687" name="Google Shape;9687;p90"/>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688" name="Google Shape;9688;p90"/>
          <p:cNvGrpSpPr/>
          <p:nvPr/>
        </p:nvGrpSpPr>
        <p:grpSpPr>
          <a:xfrm>
            <a:off x="2021151" y="1609220"/>
            <a:ext cx="1182276" cy="662027"/>
            <a:chOff x="2029517" y="1732295"/>
            <a:chExt cx="1149068" cy="643432"/>
          </a:xfrm>
        </p:grpSpPr>
        <p:grpSp>
          <p:nvGrpSpPr>
            <p:cNvPr id="9689" name="Google Shape;9689;p90"/>
            <p:cNvGrpSpPr/>
            <p:nvPr/>
          </p:nvGrpSpPr>
          <p:grpSpPr>
            <a:xfrm>
              <a:off x="2708660" y="1746937"/>
              <a:ext cx="455427" cy="244429"/>
              <a:chOff x="2700693" y="1746937"/>
              <a:chExt cx="455427" cy="244429"/>
            </a:xfrm>
          </p:grpSpPr>
          <p:grpSp>
            <p:nvGrpSpPr>
              <p:cNvPr id="9690" name="Google Shape;9690;p90"/>
              <p:cNvGrpSpPr/>
              <p:nvPr/>
            </p:nvGrpSpPr>
            <p:grpSpPr>
              <a:xfrm>
                <a:off x="2905682" y="1782817"/>
                <a:ext cx="250438" cy="208549"/>
                <a:chOff x="2905682" y="1782817"/>
                <a:chExt cx="250438" cy="208549"/>
              </a:xfrm>
            </p:grpSpPr>
            <p:cxnSp>
              <p:nvCxnSpPr>
                <p:cNvPr id="9691" name="Google Shape;9691;p90"/>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92" name="Google Shape;9692;p90"/>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90"/>
              <p:cNvGrpSpPr/>
              <p:nvPr/>
            </p:nvGrpSpPr>
            <p:grpSpPr>
              <a:xfrm>
                <a:off x="2700693" y="1746937"/>
                <a:ext cx="449967" cy="72374"/>
                <a:chOff x="2700693" y="1746937"/>
                <a:chExt cx="449967" cy="72374"/>
              </a:xfrm>
            </p:grpSpPr>
            <p:cxnSp>
              <p:nvCxnSpPr>
                <p:cNvPr id="9694" name="Google Shape;9694;p90"/>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95" name="Google Shape;9695;p90"/>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96" name="Google Shape;9696;p90"/>
            <p:cNvGrpSpPr/>
            <p:nvPr/>
          </p:nvGrpSpPr>
          <p:grpSpPr>
            <a:xfrm>
              <a:off x="2029517" y="1732295"/>
              <a:ext cx="1149068" cy="643432"/>
              <a:chOff x="2029517" y="1732295"/>
              <a:chExt cx="1149068" cy="643432"/>
            </a:xfrm>
          </p:grpSpPr>
          <p:grpSp>
            <p:nvGrpSpPr>
              <p:cNvPr id="9697" name="Google Shape;9697;p90"/>
              <p:cNvGrpSpPr/>
              <p:nvPr/>
            </p:nvGrpSpPr>
            <p:grpSpPr>
              <a:xfrm>
                <a:off x="2703618" y="2103152"/>
                <a:ext cx="474966" cy="260017"/>
                <a:chOff x="2703618" y="2103152"/>
                <a:chExt cx="474966" cy="260017"/>
              </a:xfrm>
            </p:grpSpPr>
            <p:grpSp>
              <p:nvGrpSpPr>
                <p:cNvPr id="9698" name="Google Shape;9698;p90"/>
                <p:cNvGrpSpPr/>
                <p:nvPr/>
              </p:nvGrpSpPr>
              <p:grpSpPr>
                <a:xfrm>
                  <a:off x="2703618" y="2290640"/>
                  <a:ext cx="450291" cy="72529"/>
                  <a:chOff x="2703618" y="2290640"/>
                  <a:chExt cx="450291" cy="72529"/>
                </a:xfrm>
              </p:grpSpPr>
              <p:cxnSp>
                <p:nvCxnSpPr>
                  <p:cNvPr id="9699" name="Google Shape;9699;p90"/>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700" name="Google Shape;9700;p90"/>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90"/>
                <p:cNvGrpSpPr/>
                <p:nvPr/>
              </p:nvGrpSpPr>
              <p:grpSpPr>
                <a:xfrm>
                  <a:off x="2908607" y="2103152"/>
                  <a:ext cx="269977" cy="223538"/>
                  <a:chOff x="2908607" y="2103152"/>
                  <a:chExt cx="269977" cy="223538"/>
                </a:xfrm>
              </p:grpSpPr>
              <p:cxnSp>
                <p:nvCxnSpPr>
                  <p:cNvPr id="9702" name="Google Shape;9702;p90"/>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703" name="Google Shape;9703;p90"/>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04" name="Google Shape;9704;p90"/>
              <p:cNvGrpSpPr/>
              <p:nvPr/>
            </p:nvGrpSpPr>
            <p:grpSpPr>
              <a:xfrm>
                <a:off x="2029517" y="1732295"/>
                <a:ext cx="685827" cy="643432"/>
                <a:chOff x="2029517" y="1732295"/>
                <a:chExt cx="685827" cy="643432"/>
              </a:xfrm>
            </p:grpSpPr>
            <p:sp>
              <p:nvSpPr>
                <p:cNvPr id="9705" name="Google Shape;9705;p90"/>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6" name="Google Shape;9706;p90"/>
                <p:cNvGrpSpPr/>
                <p:nvPr/>
              </p:nvGrpSpPr>
              <p:grpSpPr>
                <a:xfrm>
                  <a:off x="2158948" y="1732295"/>
                  <a:ext cx="556396" cy="333108"/>
                  <a:chOff x="2158948" y="1732295"/>
                  <a:chExt cx="556396" cy="333108"/>
                </a:xfrm>
              </p:grpSpPr>
              <p:cxnSp>
                <p:nvCxnSpPr>
                  <p:cNvPr id="9707" name="Google Shape;9707;p90"/>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708" name="Google Shape;9708;p90"/>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9" name="Google Shape;9709;p90"/>
                <p:cNvGrpSpPr/>
                <p:nvPr/>
              </p:nvGrpSpPr>
              <p:grpSpPr>
                <a:xfrm>
                  <a:off x="2159908" y="2065057"/>
                  <a:ext cx="550884" cy="310670"/>
                  <a:chOff x="2159908" y="2065057"/>
                  <a:chExt cx="550884" cy="310670"/>
                </a:xfrm>
              </p:grpSpPr>
              <p:cxnSp>
                <p:nvCxnSpPr>
                  <p:cNvPr id="9710" name="Google Shape;9710;p90"/>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711" name="Google Shape;9711;p90"/>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712" name="Google Shape;9712;p90"/>
          <p:cNvGrpSpPr/>
          <p:nvPr/>
        </p:nvGrpSpPr>
        <p:grpSpPr>
          <a:xfrm>
            <a:off x="706400" y="1556833"/>
            <a:ext cx="962651" cy="810058"/>
            <a:chOff x="844912" y="1681380"/>
            <a:chExt cx="935611" cy="787305"/>
          </a:xfrm>
        </p:grpSpPr>
        <p:grpSp>
          <p:nvGrpSpPr>
            <p:cNvPr id="9713" name="Google Shape;9713;p90"/>
            <p:cNvGrpSpPr/>
            <p:nvPr/>
          </p:nvGrpSpPr>
          <p:grpSpPr>
            <a:xfrm>
              <a:off x="844912" y="1819635"/>
              <a:ext cx="329836" cy="510016"/>
              <a:chOff x="844912" y="1819635"/>
              <a:chExt cx="329836" cy="510016"/>
            </a:xfrm>
          </p:grpSpPr>
          <p:sp>
            <p:nvSpPr>
              <p:cNvPr id="9714" name="Google Shape;9714;p90"/>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90"/>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90"/>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90"/>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90"/>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90"/>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90"/>
            <p:cNvGrpSpPr/>
            <p:nvPr/>
          </p:nvGrpSpPr>
          <p:grpSpPr>
            <a:xfrm>
              <a:off x="1284601" y="2158168"/>
              <a:ext cx="495923" cy="310517"/>
              <a:chOff x="1284601" y="2158168"/>
              <a:chExt cx="495923" cy="310517"/>
            </a:xfrm>
          </p:grpSpPr>
          <p:sp>
            <p:nvSpPr>
              <p:cNvPr id="9721" name="Google Shape;9721;p90"/>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2" name="Google Shape;9722;p90"/>
              <p:cNvGrpSpPr/>
              <p:nvPr/>
            </p:nvGrpSpPr>
            <p:grpSpPr>
              <a:xfrm>
                <a:off x="1507666" y="2158168"/>
                <a:ext cx="272858" cy="310517"/>
                <a:chOff x="1507666" y="2158168"/>
                <a:chExt cx="272858" cy="310517"/>
              </a:xfrm>
            </p:grpSpPr>
            <p:grpSp>
              <p:nvGrpSpPr>
                <p:cNvPr id="9723" name="Google Shape;9723;p90"/>
                <p:cNvGrpSpPr/>
                <p:nvPr/>
              </p:nvGrpSpPr>
              <p:grpSpPr>
                <a:xfrm>
                  <a:off x="1507666" y="2176104"/>
                  <a:ext cx="166395" cy="273149"/>
                  <a:chOff x="1507666" y="2176104"/>
                  <a:chExt cx="166395" cy="273149"/>
                </a:xfrm>
              </p:grpSpPr>
              <p:sp>
                <p:nvSpPr>
                  <p:cNvPr id="9724" name="Google Shape;9724;p90"/>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90"/>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90"/>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90"/>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90"/>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90"/>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90"/>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1" name="Google Shape;9731;p90"/>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90"/>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33" name="Google Shape;9733;p90"/>
            <p:cNvGrpSpPr/>
            <p:nvPr/>
          </p:nvGrpSpPr>
          <p:grpSpPr>
            <a:xfrm>
              <a:off x="1284601" y="1681380"/>
              <a:ext cx="495923" cy="310517"/>
              <a:chOff x="1284601" y="1681380"/>
              <a:chExt cx="495923" cy="310517"/>
            </a:xfrm>
          </p:grpSpPr>
          <p:sp>
            <p:nvSpPr>
              <p:cNvPr id="9734" name="Google Shape;9734;p90"/>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5" name="Google Shape;9735;p90"/>
              <p:cNvGrpSpPr/>
              <p:nvPr/>
            </p:nvGrpSpPr>
            <p:grpSpPr>
              <a:xfrm>
                <a:off x="1507666" y="1681380"/>
                <a:ext cx="272858" cy="310517"/>
                <a:chOff x="1507666" y="1681380"/>
                <a:chExt cx="272858" cy="310517"/>
              </a:xfrm>
            </p:grpSpPr>
            <p:grpSp>
              <p:nvGrpSpPr>
                <p:cNvPr id="9736" name="Google Shape;9736;p90"/>
                <p:cNvGrpSpPr/>
                <p:nvPr/>
              </p:nvGrpSpPr>
              <p:grpSpPr>
                <a:xfrm>
                  <a:off x="1507666" y="1700120"/>
                  <a:ext cx="166395" cy="272984"/>
                  <a:chOff x="1507666" y="1700120"/>
                  <a:chExt cx="166395" cy="272984"/>
                </a:xfrm>
              </p:grpSpPr>
              <p:sp>
                <p:nvSpPr>
                  <p:cNvPr id="9737" name="Google Shape;9737;p90"/>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90"/>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90"/>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90"/>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90"/>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90"/>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90"/>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4" name="Google Shape;9744;p90"/>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90"/>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46" name="Google Shape;9746;p90"/>
          <p:cNvGrpSpPr/>
          <p:nvPr/>
        </p:nvGrpSpPr>
        <p:grpSpPr>
          <a:xfrm>
            <a:off x="6815341" y="2324262"/>
            <a:ext cx="1622269" cy="552443"/>
            <a:chOff x="6894650" y="2574740"/>
            <a:chExt cx="1445100" cy="492111"/>
          </a:xfrm>
        </p:grpSpPr>
        <p:sp>
          <p:nvSpPr>
            <p:cNvPr id="9747" name="Google Shape;9747;p90"/>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90"/>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90"/>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90"/>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90"/>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52" name="Google Shape;9752;p90"/>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753" name="Google Shape;9753;p90"/>
          <p:cNvGrpSpPr/>
          <p:nvPr/>
        </p:nvGrpSpPr>
        <p:grpSpPr>
          <a:xfrm>
            <a:off x="6834884" y="3698518"/>
            <a:ext cx="1583206" cy="475705"/>
            <a:chOff x="6953919" y="3907920"/>
            <a:chExt cx="1377300" cy="475705"/>
          </a:xfrm>
        </p:grpSpPr>
        <p:cxnSp>
          <p:nvCxnSpPr>
            <p:cNvPr id="9754" name="Google Shape;9754;p90"/>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755" name="Google Shape;9755;p90"/>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756" name="Google Shape;9756;p90"/>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757" name="Google Shape;9757;p90"/>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758" name="Google Shape;9758;p90"/>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759" name="Google Shape;9759;p90"/>
          <p:cNvGrpSpPr/>
          <p:nvPr/>
        </p:nvGrpSpPr>
        <p:grpSpPr>
          <a:xfrm>
            <a:off x="2338472" y="2459663"/>
            <a:ext cx="836286" cy="824529"/>
            <a:chOff x="2389399" y="2595741"/>
            <a:chExt cx="812796" cy="801369"/>
          </a:xfrm>
        </p:grpSpPr>
        <p:grpSp>
          <p:nvGrpSpPr>
            <p:cNvPr id="9760" name="Google Shape;9760;p90"/>
            <p:cNvGrpSpPr/>
            <p:nvPr/>
          </p:nvGrpSpPr>
          <p:grpSpPr>
            <a:xfrm>
              <a:off x="2492145" y="2881565"/>
              <a:ext cx="607300" cy="229751"/>
              <a:chOff x="2492145" y="2881565"/>
              <a:chExt cx="607300" cy="229751"/>
            </a:xfrm>
          </p:grpSpPr>
          <p:sp>
            <p:nvSpPr>
              <p:cNvPr id="9761" name="Google Shape;9761;p90"/>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90"/>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90"/>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4" name="Google Shape;9764;p90"/>
            <p:cNvGrpSpPr/>
            <p:nvPr/>
          </p:nvGrpSpPr>
          <p:grpSpPr>
            <a:xfrm>
              <a:off x="2389399" y="2595741"/>
              <a:ext cx="812796" cy="296825"/>
              <a:chOff x="2389399" y="2595741"/>
              <a:chExt cx="812796" cy="296825"/>
            </a:xfrm>
          </p:grpSpPr>
          <p:grpSp>
            <p:nvGrpSpPr>
              <p:cNvPr id="9765" name="Google Shape;9765;p90"/>
              <p:cNvGrpSpPr/>
              <p:nvPr/>
            </p:nvGrpSpPr>
            <p:grpSpPr>
              <a:xfrm>
                <a:off x="2389399" y="2595741"/>
                <a:ext cx="363638" cy="296825"/>
                <a:chOff x="2389399" y="2595741"/>
                <a:chExt cx="363638" cy="296825"/>
              </a:xfrm>
            </p:grpSpPr>
            <p:grpSp>
              <p:nvGrpSpPr>
                <p:cNvPr id="9766" name="Google Shape;9766;p90"/>
                <p:cNvGrpSpPr/>
                <p:nvPr/>
              </p:nvGrpSpPr>
              <p:grpSpPr>
                <a:xfrm>
                  <a:off x="2493852" y="2794333"/>
                  <a:ext cx="259185" cy="98232"/>
                  <a:chOff x="2493852" y="2794333"/>
                  <a:chExt cx="259185" cy="98232"/>
                </a:xfrm>
              </p:grpSpPr>
              <p:sp>
                <p:nvSpPr>
                  <p:cNvPr id="9767" name="Google Shape;9767;p90"/>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90"/>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90"/>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90"/>
                <p:cNvGrpSpPr/>
                <p:nvPr/>
              </p:nvGrpSpPr>
              <p:grpSpPr>
                <a:xfrm>
                  <a:off x="2389399" y="2595741"/>
                  <a:ext cx="224343" cy="182054"/>
                  <a:chOff x="2389399" y="2595741"/>
                  <a:chExt cx="224343" cy="182054"/>
                </a:xfrm>
              </p:grpSpPr>
              <p:sp>
                <p:nvSpPr>
                  <p:cNvPr id="9771" name="Google Shape;9771;p90"/>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90"/>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73" name="Google Shape;9773;p90"/>
              <p:cNvGrpSpPr/>
              <p:nvPr/>
            </p:nvGrpSpPr>
            <p:grpSpPr>
              <a:xfrm>
                <a:off x="2683630" y="2595741"/>
                <a:ext cx="224334" cy="296825"/>
                <a:chOff x="2683630" y="2595741"/>
                <a:chExt cx="224334" cy="296825"/>
              </a:xfrm>
            </p:grpSpPr>
            <p:grpSp>
              <p:nvGrpSpPr>
                <p:cNvPr id="9774" name="Google Shape;9774;p90"/>
                <p:cNvGrpSpPr/>
                <p:nvPr/>
              </p:nvGrpSpPr>
              <p:grpSpPr>
                <a:xfrm>
                  <a:off x="2788083" y="2794333"/>
                  <a:ext cx="15356" cy="98232"/>
                  <a:chOff x="2788083" y="2794333"/>
                  <a:chExt cx="15356" cy="98232"/>
                </a:xfrm>
              </p:grpSpPr>
              <p:sp>
                <p:nvSpPr>
                  <p:cNvPr id="9775" name="Google Shape;9775;p90"/>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90"/>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90"/>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90"/>
                <p:cNvGrpSpPr/>
                <p:nvPr/>
              </p:nvGrpSpPr>
              <p:grpSpPr>
                <a:xfrm>
                  <a:off x="2683630" y="2595741"/>
                  <a:ext cx="224334" cy="182054"/>
                  <a:chOff x="2683630" y="2595741"/>
                  <a:chExt cx="224334" cy="182054"/>
                </a:xfrm>
              </p:grpSpPr>
              <p:sp>
                <p:nvSpPr>
                  <p:cNvPr id="9779" name="Google Shape;9779;p90"/>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90"/>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81" name="Google Shape;9781;p90"/>
              <p:cNvGrpSpPr/>
              <p:nvPr/>
            </p:nvGrpSpPr>
            <p:grpSpPr>
              <a:xfrm>
                <a:off x="2838475" y="2595741"/>
                <a:ext cx="363719" cy="296825"/>
                <a:chOff x="2838475" y="2595741"/>
                <a:chExt cx="363719" cy="296825"/>
              </a:xfrm>
            </p:grpSpPr>
            <p:grpSp>
              <p:nvGrpSpPr>
                <p:cNvPr id="9782" name="Google Shape;9782;p90"/>
                <p:cNvGrpSpPr/>
                <p:nvPr/>
              </p:nvGrpSpPr>
              <p:grpSpPr>
                <a:xfrm>
                  <a:off x="2838475" y="2794333"/>
                  <a:ext cx="259185" cy="98232"/>
                  <a:chOff x="2838475" y="2794333"/>
                  <a:chExt cx="259185" cy="98232"/>
                </a:xfrm>
              </p:grpSpPr>
              <p:sp>
                <p:nvSpPr>
                  <p:cNvPr id="9783" name="Google Shape;9783;p90"/>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90"/>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90"/>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90"/>
                <p:cNvGrpSpPr/>
                <p:nvPr/>
              </p:nvGrpSpPr>
              <p:grpSpPr>
                <a:xfrm>
                  <a:off x="2977852" y="2595741"/>
                  <a:ext cx="224343" cy="182054"/>
                  <a:chOff x="2977852" y="2595741"/>
                  <a:chExt cx="224343" cy="182054"/>
                </a:xfrm>
              </p:grpSpPr>
              <p:sp>
                <p:nvSpPr>
                  <p:cNvPr id="9787" name="Google Shape;9787;p90"/>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90"/>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89" name="Google Shape;9789;p90"/>
            <p:cNvGrpSpPr/>
            <p:nvPr/>
          </p:nvGrpSpPr>
          <p:grpSpPr>
            <a:xfrm>
              <a:off x="2389399" y="3100241"/>
              <a:ext cx="812796" cy="296869"/>
              <a:chOff x="2389399" y="3100241"/>
              <a:chExt cx="812796" cy="296869"/>
            </a:xfrm>
          </p:grpSpPr>
          <p:grpSp>
            <p:nvGrpSpPr>
              <p:cNvPr id="9790" name="Google Shape;9790;p90"/>
              <p:cNvGrpSpPr/>
              <p:nvPr/>
            </p:nvGrpSpPr>
            <p:grpSpPr>
              <a:xfrm>
                <a:off x="2683630" y="3100241"/>
                <a:ext cx="224334" cy="296869"/>
                <a:chOff x="2683630" y="3100241"/>
                <a:chExt cx="224334" cy="296869"/>
              </a:xfrm>
            </p:grpSpPr>
            <p:grpSp>
              <p:nvGrpSpPr>
                <p:cNvPr id="9791" name="Google Shape;9791;p90"/>
                <p:cNvGrpSpPr/>
                <p:nvPr/>
              </p:nvGrpSpPr>
              <p:grpSpPr>
                <a:xfrm>
                  <a:off x="2788083" y="3100241"/>
                  <a:ext cx="15356" cy="98237"/>
                  <a:chOff x="2788083" y="3100241"/>
                  <a:chExt cx="15356" cy="98237"/>
                </a:xfrm>
              </p:grpSpPr>
              <p:sp>
                <p:nvSpPr>
                  <p:cNvPr id="9792" name="Google Shape;9792;p90"/>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90"/>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90"/>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5" name="Google Shape;9795;p90"/>
                <p:cNvGrpSpPr/>
                <p:nvPr/>
              </p:nvGrpSpPr>
              <p:grpSpPr>
                <a:xfrm>
                  <a:off x="2683630" y="3215065"/>
                  <a:ext cx="224334" cy="182045"/>
                  <a:chOff x="2683630" y="3215065"/>
                  <a:chExt cx="224334" cy="182045"/>
                </a:xfrm>
              </p:grpSpPr>
              <p:sp>
                <p:nvSpPr>
                  <p:cNvPr id="9796" name="Google Shape;9796;p90"/>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90"/>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98" name="Google Shape;9798;p90"/>
              <p:cNvGrpSpPr/>
              <p:nvPr/>
            </p:nvGrpSpPr>
            <p:grpSpPr>
              <a:xfrm>
                <a:off x="2389399" y="3100241"/>
                <a:ext cx="363638" cy="296869"/>
                <a:chOff x="2389399" y="3100241"/>
                <a:chExt cx="363638" cy="296869"/>
              </a:xfrm>
            </p:grpSpPr>
            <p:grpSp>
              <p:nvGrpSpPr>
                <p:cNvPr id="9799" name="Google Shape;9799;p90"/>
                <p:cNvGrpSpPr/>
                <p:nvPr/>
              </p:nvGrpSpPr>
              <p:grpSpPr>
                <a:xfrm>
                  <a:off x="2493852" y="3100241"/>
                  <a:ext cx="259185" cy="98237"/>
                  <a:chOff x="2493852" y="3100241"/>
                  <a:chExt cx="259185" cy="98237"/>
                </a:xfrm>
              </p:grpSpPr>
              <p:sp>
                <p:nvSpPr>
                  <p:cNvPr id="9800" name="Google Shape;9800;p90"/>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90"/>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90"/>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3" name="Google Shape;9803;p90"/>
                <p:cNvGrpSpPr/>
                <p:nvPr/>
              </p:nvGrpSpPr>
              <p:grpSpPr>
                <a:xfrm>
                  <a:off x="2389399" y="3215065"/>
                  <a:ext cx="224343" cy="182045"/>
                  <a:chOff x="2389399" y="3215065"/>
                  <a:chExt cx="224343" cy="182045"/>
                </a:xfrm>
              </p:grpSpPr>
              <p:sp>
                <p:nvSpPr>
                  <p:cNvPr id="9804" name="Google Shape;9804;p90"/>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90"/>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06" name="Google Shape;9806;p90"/>
              <p:cNvGrpSpPr/>
              <p:nvPr/>
            </p:nvGrpSpPr>
            <p:grpSpPr>
              <a:xfrm>
                <a:off x="2838475" y="3100241"/>
                <a:ext cx="363719" cy="296869"/>
                <a:chOff x="2838475" y="3100241"/>
                <a:chExt cx="363719" cy="296869"/>
              </a:xfrm>
            </p:grpSpPr>
            <p:grpSp>
              <p:nvGrpSpPr>
                <p:cNvPr id="9807" name="Google Shape;9807;p90"/>
                <p:cNvGrpSpPr/>
                <p:nvPr/>
              </p:nvGrpSpPr>
              <p:grpSpPr>
                <a:xfrm>
                  <a:off x="2838475" y="3100241"/>
                  <a:ext cx="259185" cy="98237"/>
                  <a:chOff x="2838475" y="3100241"/>
                  <a:chExt cx="259185" cy="98237"/>
                </a:xfrm>
              </p:grpSpPr>
              <p:sp>
                <p:nvSpPr>
                  <p:cNvPr id="9808" name="Google Shape;9808;p90"/>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90"/>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90"/>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1" name="Google Shape;9811;p90"/>
                <p:cNvGrpSpPr/>
                <p:nvPr/>
              </p:nvGrpSpPr>
              <p:grpSpPr>
                <a:xfrm>
                  <a:off x="2977852" y="3215065"/>
                  <a:ext cx="224343" cy="182045"/>
                  <a:chOff x="2977852" y="3215065"/>
                  <a:chExt cx="224343" cy="182045"/>
                </a:xfrm>
              </p:grpSpPr>
              <p:sp>
                <p:nvSpPr>
                  <p:cNvPr id="9812" name="Google Shape;9812;p90"/>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90"/>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17" name="Shape 9817"/>
        <p:cNvGrpSpPr/>
        <p:nvPr/>
      </p:nvGrpSpPr>
      <p:grpSpPr>
        <a:xfrm>
          <a:off x="0" y="0"/>
          <a:ext cx="0" cy="0"/>
          <a:chOff x="0" y="0"/>
          <a:chExt cx="0" cy="0"/>
        </a:xfrm>
      </p:grpSpPr>
      <p:grpSp>
        <p:nvGrpSpPr>
          <p:cNvPr id="9818" name="Google Shape;9818;p91"/>
          <p:cNvGrpSpPr/>
          <p:nvPr/>
        </p:nvGrpSpPr>
        <p:grpSpPr>
          <a:xfrm>
            <a:off x="702075" y="3155925"/>
            <a:ext cx="2390414" cy="1024800"/>
            <a:chOff x="728925" y="3296613"/>
            <a:chExt cx="2390414" cy="1024800"/>
          </a:xfrm>
        </p:grpSpPr>
        <p:grpSp>
          <p:nvGrpSpPr>
            <p:cNvPr id="9819" name="Google Shape;9819;p91"/>
            <p:cNvGrpSpPr/>
            <p:nvPr/>
          </p:nvGrpSpPr>
          <p:grpSpPr>
            <a:xfrm>
              <a:off x="728925" y="3619800"/>
              <a:ext cx="2390414" cy="500893"/>
              <a:chOff x="728925" y="3619800"/>
              <a:chExt cx="2390414" cy="500893"/>
            </a:xfrm>
          </p:grpSpPr>
          <p:sp>
            <p:nvSpPr>
              <p:cNvPr id="9820" name="Google Shape;9820;p91"/>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21" name="Google Shape;9821;p91"/>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822" name="Google Shape;9822;p91"/>
            <p:cNvGrpSpPr/>
            <p:nvPr/>
          </p:nvGrpSpPr>
          <p:grpSpPr>
            <a:xfrm>
              <a:off x="1348050" y="3296613"/>
              <a:ext cx="1706152" cy="1024800"/>
              <a:chOff x="1348050" y="3296613"/>
              <a:chExt cx="1706152" cy="1024800"/>
            </a:xfrm>
          </p:grpSpPr>
          <p:sp>
            <p:nvSpPr>
              <p:cNvPr id="9823" name="Google Shape;9823;p91"/>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24" name="Google Shape;9824;p91"/>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25" name="Google Shape;9825;p91"/>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26" name="Google Shape;9826;p91"/>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27" name="Google Shape;9827;p91"/>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828" name="Google Shape;9828;p91"/>
            <p:cNvGrpSpPr/>
            <p:nvPr/>
          </p:nvGrpSpPr>
          <p:grpSpPr>
            <a:xfrm>
              <a:off x="1455707" y="3654858"/>
              <a:ext cx="1491150" cy="417657"/>
              <a:chOff x="1455707" y="3654858"/>
              <a:chExt cx="1491150" cy="417657"/>
            </a:xfrm>
          </p:grpSpPr>
          <p:sp>
            <p:nvSpPr>
              <p:cNvPr id="9829" name="Google Shape;9829;p91"/>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91"/>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91"/>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91"/>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91"/>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91"/>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91"/>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91"/>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91"/>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91"/>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91"/>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91"/>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91"/>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91"/>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91"/>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91"/>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91"/>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91"/>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91"/>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91"/>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849" name="Google Shape;9849;p91"/>
          <p:cNvGraphicFramePr/>
          <p:nvPr/>
        </p:nvGraphicFramePr>
        <p:xfrm>
          <a:off x="5937775" y="2153837"/>
          <a:ext cx="3000000" cy="3000000"/>
        </p:xfrm>
        <a:graphic>
          <a:graphicData uri="http://schemas.openxmlformats.org/drawingml/2006/table">
            <a:tbl>
              <a:tblPr>
                <a:noFill/>
                <a:tableStyleId>{7E70D6E7-4F03-4D36-8417-EB34BE47EF8B}</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9850" name="Google Shape;9850;p91"/>
          <p:cNvGrpSpPr/>
          <p:nvPr/>
        </p:nvGrpSpPr>
        <p:grpSpPr>
          <a:xfrm>
            <a:off x="710451" y="981601"/>
            <a:ext cx="2396505" cy="976502"/>
            <a:chOff x="749309" y="1112739"/>
            <a:chExt cx="2371603" cy="976502"/>
          </a:xfrm>
        </p:grpSpPr>
        <p:grpSp>
          <p:nvGrpSpPr>
            <p:cNvPr id="9851" name="Google Shape;9851;p91"/>
            <p:cNvGrpSpPr/>
            <p:nvPr/>
          </p:nvGrpSpPr>
          <p:grpSpPr>
            <a:xfrm>
              <a:off x="1092126" y="1112739"/>
              <a:ext cx="2028786" cy="975464"/>
              <a:chOff x="1092126" y="1112739"/>
              <a:chExt cx="2028786" cy="975464"/>
            </a:xfrm>
          </p:grpSpPr>
          <p:sp>
            <p:nvSpPr>
              <p:cNvPr id="9852" name="Google Shape;9852;p91"/>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91"/>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91"/>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91"/>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91"/>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91"/>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91"/>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91"/>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91"/>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91"/>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91"/>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91"/>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91"/>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91"/>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91"/>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91"/>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91"/>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91"/>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91"/>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91"/>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91"/>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91"/>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91"/>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91"/>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91"/>
            <p:cNvGrpSpPr/>
            <p:nvPr/>
          </p:nvGrpSpPr>
          <p:grpSpPr>
            <a:xfrm>
              <a:off x="749309" y="1112739"/>
              <a:ext cx="314700" cy="975464"/>
              <a:chOff x="749309" y="1112739"/>
              <a:chExt cx="314700" cy="975464"/>
            </a:xfrm>
          </p:grpSpPr>
          <p:sp>
            <p:nvSpPr>
              <p:cNvPr id="9877" name="Google Shape;9877;p91"/>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91"/>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91"/>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91"/>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1" name="Google Shape;9881;p9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9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9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9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885" name="Google Shape;9885;p91"/>
          <p:cNvGraphicFramePr/>
          <p:nvPr/>
        </p:nvGraphicFramePr>
        <p:xfrm>
          <a:off x="5937800" y="981587"/>
          <a:ext cx="3000000" cy="3000000"/>
        </p:xfrm>
        <a:graphic>
          <a:graphicData uri="http://schemas.openxmlformats.org/drawingml/2006/table">
            <a:tbl>
              <a:tblPr>
                <a:noFill/>
                <a:tableStyleId>{7E70D6E7-4F03-4D36-8417-EB34BE47EF8B}</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886" name="Google Shape;9886;p91"/>
          <p:cNvGraphicFramePr/>
          <p:nvPr/>
        </p:nvGraphicFramePr>
        <p:xfrm>
          <a:off x="3358663" y="2153837"/>
          <a:ext cx="3000000" cy="3000000"/>
        </p:xfrm>
        <a:graphic>
          <a:graphicData uri="http://schemas.openxmlformats.org/drawingml/2006/table">
            <a:tbl>
              <a:tblPr>
                <a:noFill/>
                <a:tableStyleId>{7E70D6E7-4F03-4D36-8417-EB34BE47EF8B}</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887" name="Google Shape;9887;p91"/>
          <p:cNvGrpSpPr/>
          <p:nvPr/>
        </p:nvGrpSpPr>
        <p:grpSpPr>
          <a:xfrm>
            <a:off x="3360649" y="3144798"/>
            <a:ext cx="2363377" cy="1047062"/>
            <a:chOff x="3358399" y="3285485"/>
            <a:chExt cx="2363377" cy="1047062"/>
          </a:xfrm>
        </p:grpSpPr>
        <p:grpSp>
          <p:nvGrpSpPr>
            <p:cNvPr id="9888" name="Google Shape;9888;p91"/>
            <p:cNvGrpSpPr/>
            <p:nvPr/>
          </p:nvGrpSpPr>
          <p:grpSpPr>
            <a:xfrm>
              <a:off x="3358412" y="3285485"/>
              <a:ext cx="2363244" cy="139500"/>
              <a:chOff x="3358412" y="3285485"/>
              <a:chExt cx="2363244" cy="139500"/>
            </a:xfrm>
          </p:grpSpPr>
          <p:sp>
            <p:nvSpPr>
              <p:cNvPr id="9889" name="Google Shape;9889;p91"/>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91"/>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91"/>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91"/>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91"/>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4" name="Google Shape;9894;p91"/>
            <p:cNvGrpSpPr/>
            <p:nvPr/>
          </p:nvGrpSpPr>
          <p:grpSpPr>
            <a:xfrm>
              <a:off x="3358412" y="3466996"/>
              <a:ext cx="2363244" cy="139500"/>
              <a:chOff x="3358412" y="3466996"/>
              <a:chExt cx="2363244" cy="139500"/>
            </a:xfrm>
          </p:grpSpPr>
          <p:sp>
            <p:nvSpPr>
              <p:cNvPr id="9895" name="Google Shape;9895;p91"/>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91"/>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91"/>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91"/>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91"/>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91"/>
            <p:cNvGrpSpPr/>
            <p:nvPr/>
          </p:nvGrpSpPr>
          <p:grpSpPr>
            <a:xfrm>
              <a:off x="3358412" y="3648507"/>
              <a:ext cx="2363244" cy="139500"/>
              <a:chOff x="3358412" y="3648507"/>
              <a:chExt cx="2363244" cy="139500"/>
            </a:xfrm>
          </p:grpSpPr>
          <p:sp>
            <p:nvSpPr>
              <p:cNvPr id="9901" name="Google Shape;9901;p91"/>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91"/>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91"/>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91"/>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91"/>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6" name="Google Shape;9906;p91"/>
            <p:cNvGrpSpPr/>
            <p:nvPr/>
          </p:nvGrpSpPr>
          <p:grpSpPr>
            <a:xfrm>
              <a:off x="3358412" y="3830018"/>
              <a:ext cx="2363244" cy="139500"/>
              <a:chOff x="3358412" y="3830018"/>
              <a:chExt cx="2363244" cy="139500"/>
            </a:xfrm>
          </p:grpSpPr>
          <p:sp>
            <p:nvSpPr>
              <p:cNvPr id="9907" name="Google Shape;9907;p91"/>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91"/>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91"/>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91"/>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91"/>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2" name="Google Shape;9912;p91"/>
            <p:cNvGrpSpPr/>
            <p:nvPr/>
          </p:nvGrpSpPr>
          <p:grpSpPr>
            <a:xfrm>
              <a:off x="3358399" y="4011514"/>
              <a:ext cx="2363377" cy="139537"/>
              <a:chOff x="3294800" y="4134603"/>
              <a:chExt cx="2638876" cy="152400"/>
            </a:xfrm>
          </p:grpSpPr>
          <p:sp>
            <p:nvSpPr>
              <p:cNvPr id="9913" name="Google Shape;9913;p9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9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9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9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9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91"/>
            <p:cNvGrpSpPr/>
            <p:nvPr/>
          </p:nvGrpSpPr>
          <p:grpSpPr>
            <a:xfrm>
              <a:off x="3358399" y="4193010"/>
              <a:ext cx="2363377" cy="139537"/>
              <a:chOff x="3294800" y="4134603"/>
              <a:chExt cx="2638876" cy="152400"/>
            </a:xfrm>
          </p:grpSpPr>
          <p:sp>
            <p:nvSpPr>
              <p:cNvPr id="9919" name="Google Shape;9919;p9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9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9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9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9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924" name="Google Shape;9924;p91"/>
          <p:cNvGraphicFramePr/>
          <p:nvPr/>
        </p:nvGraphicFramePr>
        <p:xfrm>
          <a:off x="711450" y="2153837"/>
          <a:ext cx="3000000" cy="3000000"/>
        </p:xfrm>
        <a:graphic>
          <a:graphicData uri="http://schemas.openxmlformats.org/drawingml/2006/table">
            <a:tbl>
              <a:tblPr>
                <a:noFill/>
                <a:tableStyleId>{7E70D6E7-4F03-4D36-8417-EB34BE47EF8B}</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925" name="Google Shape;9925;p91"/>
          <p:cNvGrpSpPr/>
          <p:nvPr/>
        </p:nvGrpSpPr>
        <p:grpSpPr>
          <a:xfrm>
            <a:off x="4161119" y="2557652"/>
            <a:ext cx="1302095" cy="60959"/>
            <a:chOff x="3558802" y="4011427"/>
            <a:chExt cx="1866000" cy="111300"/>
          </a:xfrm>
        </p:grpSpPr>
        <p:sp>
          <p:nvSpPr>
            <p:cNvPr id="9926" name="Google Shape;9926;p9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9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91"/>
          <p:cNvGrpSpPr/>
          <p:nvPr/>
        </p:nvGrpSpPr>
        <p:grpSpPr>
          <a:xfrm>
            <a:off x="4706607" y="2839811"/>
            <a:ext cx="914340" cy="60959"/>
            <a:chOff x="3558802" y="4011427"/>
            <a:chExt cx="1866000" cy="111300"/>
          </a:xfrm>
        </p:grpSpPr>
        <p:sp>
          <p:nvSpPr>
            <p:cNvPr id="9929" name="Google Shape;9929;p9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9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1" name="Google Shape;9931;p91"/>
          <p:cNvGrpSpPr/>
          <p:nvPr/>
        </p:nvGrpSpPr>
        <p:grpSpPr>
          <a:xfrm>
            <a:off x="5874449" y="3167609"/>
            <a:ext cx="2519825" cy="1001454"/>
            <a:chOff x="1906114" y="789980"/>
            <a:chExt cx="1487676" cy="606868"/>
          </a:xfrm>
        </p:grpSpPr>
        <p:cxnSp>
          <p:nvCxnSpPr>
            <p:cNvPr id="9932" name="Google Shape;9932;p9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933" name="Google Shape;9933;p9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934" name="Google Shape;9934;p9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935" name="Google Shape;9935;p9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9936" name="Google Shape;9936;p9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9937" name="Google Shape;9937;p9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9938" name="Google Shape;9938;p9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9939" name="Google Shape;9939;p9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9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9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9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9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9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9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9946" name="Google Shape;9946;p9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947" name="Google Shape;9947;p9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948" name="Google Shape;9948;p9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9" name="Google Shape;9949;p91"/>
          <p:cNvGrpSpPr/>
          <p:nvPr/>
        </p:nvGrpSpPr>
        <p:grpSpPr>
          <a:xfrm>
            <a:off x="3355812" y="951645"/>
            <a:ext cx="2363393" cy="1005865"/>
            <a:chOff x="3292400" y="1193188"/>
            <a:chExt cx="2615240" cy="1131075"/>
          </a:xfrm>
        </p:grpSpPr>
        <p:sp>
          <p:nvSpPr>
            <p:cNvPr id="9950" name="Google Shape;9950;p91"/>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1" name="Google Shape;9951;p91"/>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2" name="Google Shape;9952;p91"/>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953" name="Google Shape;9953;p91"/>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954" name="Google Shape;9954;p91"/>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955" name="Google Shape;9955;p91"/>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956" name="Google Shape;9956;p91"/>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957" name="Google Shape;9957;p91"/>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958" name="Google Shape;9958;p91"/>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959" name="Google Shape;9959;p91"/>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960" name="Google Shape;9960;p91"/>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61" name="Google Shape;9961;p91"/>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962" name="Google Shape;9962;p91"/>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63" name="Google Shape;9963;p91"/>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964" name="Google Shape;9964;p91"/>
            <p:cNvGrpSpPr/>
            <p:nvPr/>
          </p:nvGrpSpPr>
          <p:grpSpPr>
            <a:xfrm>
              <a:off x="3748438" y="1378608"/>
              <a:ext cx="2159202" cy="903971"/>
              <a:chOff x="1683525" y="2179850"/>
              <a:chExt cx="4519050" cy="2134525"/>
            </a:xfrm>
          </p:grpSpPr>
          <p:sp>
            <p:nvSpPr>
              <p:cNvPr id="9965" name="Google Shape;9965;p9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66" name="Google Shape;9966;p9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67" name="Google Shape;9967;p9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68" name="Google Shape;9968;p9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69" name="Google Shape;9969;p9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70" name="Google Shape;9970;p9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71" name="Google Shape;9971;p9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72" name="Google Shape;9972;p9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73" name="Google Shape;9973;p9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74" name="Google Shape;9974;p9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75" name="Google Shape;9975;p9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76" name="Google Shape;9976;p9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 name="Shape 599"/>
        <p:cNvGrpSpPr/>
        <p:nvPr/>
      </p:nvGrpSpPr>
      <p:grpSpPr>
        <a:xfrm>
          <a:off x="0" y="0"/>
          <a:ext cx="0" cy="0"/>
          <a:chOff x="0" y="0"/>
          <a:chExt cx="0" cy="0"/>
        </a:xfrm>
      </p:grpSpPr>
      <p:sp>
        <p:nvSpPr>
          <p:cNvPr id="600" name="Google Shape;600;p47"/>
          <p:cNvSpPr txBox="1"/>
          <p:nvPr>
            <p:ph type="title"/>
          </p:nvPr>
        </p:nvSpPr>
        <p:spPr>
          <a:xfrm>
            <a:off x="720000" y="540000"/>
            <a:ext cx="7704000" cy="47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MISSION STATEMENT</a:t>
            </a:r>
            <a:endParaRPr/>
          </a:p>
        </p:txBody>
      </p:sp>
      <p:sp>
        <p:nvSpPr>
          <p:cNvPr id="601" name="Google Shape;601;p47"/>
          <p:cNvSpPr txBox="1"/>
          <p:nvPr>
            <p:ph idx="1" type="body"/>
          </p:nvPr>
        </p:nvSpPr>
        <p:spPr>
          <a:xfrm>
            <a:off x="1174500" y="1546800"/>
            <a:ext cx="3275700" cy="2778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rgbClr val="273D40"/>
              </a:buClr>
              <a:buSzPts val="600"/>
              <a:buFont typeface="Arial"/>
              <a:buNone/>
            </a:pPr>
            <a:r>
              <a:rPr lang="en">
                <a:solidFill>
                  <a:schemeClr val="dk1"/>
                </a:solidFill>
              </a:rPr>
              <a:t>Do you know what helps you make your point clear?</a:t>
            </a:r>
            <a:br>
              <a:rPr lang="en">
                <a:solidFill>
                  <a:schemeClr val="dk1"/>
                </a:solidFill>
              </a:rPr>
            </a:br>
            <a:r>
              <a:rPr lang="en">
                <a:solidFill>
                  <a:schemeClr val="dk1"/>
                </a:solidFill>
              </a:rPr>
              <a:t>Lists like this one:</a:t>
            </a:r>
            <a:endParaRPr>
              <a:solidFill>
                <a:schemeClr val="dk1"/>
              </a:solidFill>
            </a:endParaRPr>
          </a:p>
          <a:p>
            <a:pPr indent="-215900" lvl="0" marL="241300" rtl="0" algn="l">
              <a:spcBef>
                <a:spcPts val="0"/>
              </a:spcBef>
              <a:spcAft>
                <a:spcPts val="0"/>
              </a:spcAft>
              <a:buClr>
                <a:schemeClr val="dk1"/>
              </a:buClr>
              <a:buSzPts val="1400"/>
              <a:buFont typeface="IBM Plex Mono"/>
              <a:buChar char="●"/>
            </a:pPr>
            <a:r>
              <a:rPr lang="en">
                <a:solidFill>
                  <a:schemeClr val="dk1"/>
                </a:solidFill>
              </a:rPr>
              <a:t>They’re simple </a:t>
            </a:r>
            <a:endParaRPr>
              <a:solidFill>
                <a:schemeClr val="dk1"/>
              </a:solidFill>
            </a:endParaRPr>
          </a:p>
          <a:p>
            <a:pPr indent="-215900" lvl="0" marL="241300" rtl="0" algn="l">
              <a:spcBef>
                <a:spcPts val="0"/>
              </a:spcBef>
              <a:spcAft>
                <a:spcPts val="0"/>
              </a:spcAft>
              <a:buClr>
                <a:schemeClr val="dk1"/>
              </a:buClr>
              <a:buSzPts val="1400"/>
              <a:buFont typeface="IBM Plex Mono"/>
              <a:buChar char="●"/>
            </a:pPr>
            <a:r>
              <a:rPr lang="en">
                <a:solidFill>
                  <a:schemeClr val="dk1"/>
                </a:solidFill>
              </a:rPr>
              <a:t>You can organize your ideas clearly</a:t>
            </a:r>
            <a:endParaRPr>
              <a:solidFill>
                <a:schemeClr val="dk1"/>
              </a:solidFill>
            </a:endParaRPr>
          </a:p>
          <a:p>
            <a:pPr indent="-215900" lvl="0" marL="241300" rtl="0" algn="l">
              <a:spcBef>
                <a:spcPts val="0"/>
              </a:spcBef>
              <a:spcAft>
                <a:spcPts val="0"/>
              </a:spcAft>
              <a:buClr>
                <a:schemeClr val="dk1"/>
              </a:buClr>
              <a:buSzPts val="1400"/>
              <a:buFont typeface="IBM Plex Mono"/>
              <a:buChar char="●"/>
            </a:pPr>
            <a:r>
              <a:rPr lang="en">
                <a:solidFill>
                  <a:schemeClr val="dk1"/>
                </a:solidFill>
              </a:rPr>
              <a:t>You’ll never forget to buy milk ever again!</a:t>
            </a:r>
            <a:endParaRPr>
              <a:solidFill>
                <a:schemeClr val="dk1"/>
              </a:solidFill>
            </a:endParaRPr>
          </a:p>
          <a:p>
            <a:pPr indent="0" lvl="0" marL="0" rtl="0" algn="l">
              <a:spcBef>
                <a:spcPts val="0"/>
              </a:spcBef>
              <a:spcAft>
                <a:spcPts val="0"/>
              </a:spcAft>
              <a:buClr>
                <a:srgbClr val="273D40"/>
              </a:buClr>
              <a:buSzPts val="600"/>
              <a:buFont typeface="Arial"/>
              <a:buNone/>
            </a:pPr>
            <a:r>
              <a:rPr lang="en">
                <a:solidFill>
                  <a:schemeClr val="dk1"/>
                </a:solidFill>
              </a:rPr>
              <a:t>And the most important thing: the audience won’t miss the point of your presentation</a:t>
            </a:r>
            <a:endParaRPr>
              <a:solidFill>
                <a:schemeClr val="dk1"/>
              </a:solidFill>
            </a:endParaRPr>
          </a:p>
        </p:txBody>
      </p:sp>
      <p:sp>
        <p:nvSpPr>
          <p:cNvPr id="602" name="Google Shape;602;p47"/>
          <p:cNvSpPr/>
          <p:nvPr/>
        </p:nvSpPr>
        <p:spPr>
          <a:xfrm>
            <a:off x="5354724" y="1246501"/>
            <a:ext cx="300300" cy="3003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7"/>
          <p:cNvSpPr/>
          <p:nvPr/>
        </p:nvSpPr>
        <p:spPr>
          <a:xfrm>
            <a:off x="8241150" y="4420800"/>
            <a:ext cx="365700" cy="365400"/>
          </a:xfrm>
          <a:prstGeom prst="ellipse">
            <a:avLst/>
          </a:prstGeom>
          <a:gradFill>
            <a:gsLst>
              <a:gs pos="0">
                <a:schemeClr val="dk2"/>
              </a:gs>
              <a:gs pos="50000">
                <a:schemeClr val="lt2"/>
              </a:gs>
              <a:gs pos="100000">
                <a:schemeClr val="accent2"/>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04" name="Google Shape;604;p47"/>
          <p:cNvPicPr preferRelativeResize="0"/>
          <p:nvPr/>
        </p:nvPicPr>
        <p:blipFill rotWithShape="1">
          <a:blip r:embed="rId3">
            <a:alphaModFix/>
          </a:blip>
          <a:srcRect b="0" l="22134" r="11849" t="0"/>
          <a:stretch/>
        </p:blipFill>
        <p:spPr>
          <a:xfrm>
            <a:off x="5305350" y="1443150"/>
            <a:ext cx="2935800" cy="2963700"/>
          </a:xfrm>
          <a:prstGeom prst="ellipse">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80" name="Shape 9980"/>
        <p:cNvGrpSpPr/>
        <p:nvPr/>
      </p:nvGrpSpPr>
      <p:grpSpPr>
        <a:xfrm>
          <a:off x="0" y="0"/>
          <a:ext cx="0" cy="0"/>
          <a:chOff x="0" y="0"/>
          <a:chExt cx="0" cy="0"/>
        </a:xfrm>
      </p:grpSpPr>
      <p:grpSp>
        <p:nvGrpSpPr>
          <p:cNvPr id="9981" name="Google Shape;9981;p92"/>
          <p:cNvGrpSpPr/>
          <p:nvPr/>
        </p:nvGrpSpPr>
        <p:grpSpPr>
          <a:xfrm>
            <a:off x="4796684" y="970941"/>
            <a:ext cx="745431" cy="718863"/>
            <a:chOff x="4249973" y="1201875"/>
            <a:chExt cx="1958568" cy="1888762"/>
          </a:xfrm>
        </p:grpSpPr>
        <p:sp>
          <p:nvSpPr>
            <p:cNvPr id="9982" name="Google Shape;9982;p92"/>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3" name="Google Shape;9983;p92"/>
            <p:cNvGrpSpPr/>
            <p:nvPr/>
          </p:nvGrpSpPr>
          <p:grpSpPr>
            <a:xfrm>
              <a:off x="5853086" y="1789142"/>
              <a:ext cx="355454" cy="1048099"/>
              <a:chOff x="5576108" y="2016725"/>
              <a:chExt cx="565200" cy="1666560"/>
            </a:xfrm>
          </p:grpSpPr>
          <p:sp>
            <p:nvSpPr>
              <p:cNvPr id="9984" name="Google Shape;9984;p92"/>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85" name="Google Shape;9985;p9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92"/>
            <p:cNvGrpSpPr/>
            <p:nvPr/>
          </p:nvGrpSpPr>
          <p:grpSpPr>
            <a:xfrm>
              <a:off x="4869455" y="2691676"/>
              <a:ext cx="1013897" cy="398961"/>
              <a:chOff x="4012057" y="3451825"/>
              <a:chExt cx="1612175" cy="634379"/>
            </a:xfrm>
          </p:grpSpPr>
          <p:sp>
            <p:nvSpPr>
              <p:cNvPr id="9987" name="Google Shape;9987;p92"/>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88" name="Google Shape;9988;p9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92"/>
            <p:cNvGrpSpPr/>
            <p:nvPr/>
          </p:nvGrpSpPr>
          <p:grpSpPr>
            <a:xfrm>
              <a:off x="4276937" y="2155961"/>
              <a:ext cx="651965" cy="891358"/>
              <a:chOff x="3069908" y="2599997"/>
              <a:chExt cx="1036675" cy="1417328"/>
            </a:xfrm>
          </p:grpSpPr>
          <p:sp>
            <p:nvSpPr>
              <p:cNvPr id="9990" name="Google Shape;9990;p92"/>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91" name="Google Shape;9991;p9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92"/>
            <p:cNvGrpSpPr/>
            <p:nvPr/>
          </p:nvGrpSpPr>
          <p:grpSpPr>
            <a:xfrm>
              <a:off x="5054918" y="1201875"/>
              <a:ext cx="999548" cy="602711"/>
              <a:chOff x="4306958" y="1082925"/>
              <a:chExt cx="1589359" cy="958358"/>
            </a:xfrm>
          </p:grpSpPr>
          <p:sp>
            <p:nvSpPr>
              <p:cNvPr id="9993" name="Google Shape;9993;p92"/>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94" name="Google Shape;9994;p9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92"/>
            <p:cNvGrpSpPr/>
            <p:nvPr/>
          </p:nvGrpSpPr>
          <p:grpSpPr>
            <a:xfrm>
              <a:off x="4249973" y="1303451"/>
              <a:ext cx="799317" cy="841334"/>
              <a:chOff x="3027033" y="1244439"/>
              <a:chExt cx="1270977" cy="1337786"/>
            </a:xfrm>
          </p:grpSpPr>
          <p:sp>
            <p:nvSpPr>
              <p:cNvPr id="9996" name="Google Shape;9996;p92"/>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97" name="Google Shape;9997;p9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98" name="Google Shape;9998;p92"/>
          <p:cNvGrpSpPr/>
          <p:nvPr/>
        </p:nvGrpSpPr>
        <p:grpSpPr>
          <a:xfrm>
            <a:off x="713057" y="1849390"/>
            <a:ext cx="761767" cy="729896"/>
            <a:chOff x="2657744" y="2337745"/>
            <a:chExt cx="832987" cy="798137"/>
          </a:xfrm>
        </p:grpSpPr>
        <p:sp>
          <p:nvSpPr>
            <p:cNvPr id="9999" name="Google Shape;9999;p92"/>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92"/>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9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92"/>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9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9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5" name="Google Shape;10005;p92"/>
          <p:cNvGrpSpPr/>
          <p:nvPr/>
        </p:nvGrpSpPr>
        <p:grpSpPr>
          <a:xfrm>
            <a:off x="3224022" y="1852597"/>
            <a:ext cx="685569" cy="723586"/>
            <a:chOff x="3398134" y="2057755"/>
            <a:chExt cx="704087" cy="743130"/>
          </a:xfrm>
        </p:grpSpPr>
        <p:grpSp>
          <p:nvGrpSpPr>
            <p:cNvPr id="10006" name="Google Shape;10006;p92"/>
            <p:cNvGrpSpPr/>
            <p:nvPr/>
          </p:nvGrpSpPr>
          <p:grpSpPr>
            <a:xfrm>
              <a:off x="3398134" y="2290183"/>
              <a:ext cx="315300" cy="219900"/>
              <a:chOff x="3398134" y="2290183"/>
              <a:chExt cx="315300" cy="219900"/>
            </a:xfrm>
          </p:grpSpPr>
          <p:sp>
            <p:nvSpPr>
              <p:cNvPr id="10007" name="Google Shape;10007;p92"/>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008" name="Google Shape;10008;p92"/>
              <p:cNvCxnSpPr>
                <a:stCxn id="10007"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009" name="Google Shape;10009;p92"/>
            <p:cNvGrpSpPr/>
            <p:nvPr/>
          </p:nvGrpSpPr>
          <p:grpSpPr>
            <a:xfrm>
              <a:off x="3547823" y="2467358"/>
              <a:ext cx="219900" cy="333527"/>
              <a:chOff x="3547823" y="2467358"/>
              <a:chExt cx="219900" cy="333527"/>
            </a:xfrm>
          </p:grpSpPr>
          <p:sp>
            <p:nvSpPr>
              <p:cNvPr id="10010" name="Google Shape;10010;p92"/>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011" name="Google Shape;10011;p92"/>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012" name="Google Shape;10012;p92"/>
            <p:cNvGrpSpPr/>
            <p:nvPr/>
          </p:nvGrpSpPr>
          <p:grpSpPr>
            <a:xfrm>
              <a:off x="3734138" y="2467358"/>
              <a:ext cx="219900" cy="333527"/>
              <a:chOff x="3734138" y="2467358"/>
              <a:chExt cx="219900" cy="333527"/>
            </a:xfrm>
          </p:grpSpPr>
          <p:sp>
            <p:nvSpPr>
              <p:cNvPr id="10013" name="Google Shape;10013;p92"/>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014" name="Google Shape;10014;p92"/>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015" name="Google Shape;10015;p92"/>
            <p:cNvGrpSpPr/>
            <p:nvPr/>
          </p:nvGrpSpPr>
          <p:grpSpPr>
            <a:xfrm>
              <a:off x="3787560" y="2288011"/>
              <a:ext cx="314661" cy="219900"/>
              <a:chOff x="3787560" y="2288011"/>
              <a:chExt cx="314661" cy="219900"/>
            </a:xfrm>
          </p:grpSpPr>
          <p:sp>
            <p:nvSpPr>
              <p:cNvPr id="10016" name="Google Shape;10016;p92"/>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017" name="Google Shape;10017;p92"/>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018" name="Google Shape;10018;p92"/>
            <p:cNvGrpSpPr/>
            <p:nvPr/>
          </p:nvGrpSpPr>
          <p:grpSpPr>
            <a:xfrm>
              <a:off x="3637290" y="2057755"/>
              <a:ext cx="219900" cy="335499"/>
              <a:chOff x="3637290" y="2057755"/>
              <a:chExt cx="219900" cy="335499"/>
            </a:xfrm>
          </p:grpSpPr>
          <p:sp>
            <p:nvSpPr>
              <p:cNvPr id="10019" name="Google Shape;10019;p92"/>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020" name="Google Shape;10020;p92"/>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021" name="Google Shape;10021;p92"/>
          <p:cNvGrpSpPr/>
          <p:nvPr/>
        </p:nvGrpSpPr>
        <p:grpSpPr>
          <a:xfrm>
            <a:off x="4899244" y="1859292"/>
            <a:ext cx="710153" cy="710153"/>
            <a:chOff x="5007123" y="2079403"/>
            <a:chExt cx="687600" cy="687600"/>
          </a:xfrm>
        </p:grpSpPr>
        <p:sp>
          <p:nvSpPr>
            <p:cNvPr id="10022" name="Google Shape;10022;p92"/>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92"/>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92"/>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92"/>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6" name="Google Shape;10026;p92"/>
          <p:cNvGrpSpPr/>
          <p:nvPr/>
        </p:nvGrpSpPr>
        <p:grpSpPr>
          <a:xfrm>
            <a:off x="5708681" y="1853799"/>
            <a:ext cx="720998" cy="721183"/>
            <a:chOff x="5797446" y="2063053"/>
            <a:chExt cx="698100" cy="698280"/>
          </a:xfrm>
        </p:grpSpPr>
        <p:sp>
          <p:nvSpPr>
            <p:cNvPr id="10027" name="Google Shape;10027;p92"/>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92"/>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92"/>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92"/>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92"/>
          <p:cNvGrpSpPr/>
          <p:nvPr/>
        </p:nvGrpSpPr>
        <p:grpSpPr>
          <a:xfrm>
            <a:off x="8153828" y="3499404"/>
            <a:ext cx="280585" cy="673164"/>
            <a:chOff x="8075075" y="3754290"/>
            <a:chExt cx="255612" cy="613194"/>
          </a:xfrm>
        </p:grpSpPr>
        <p:grpSp>
          <p:nvGrpSpPr>
            <p:cNvPr id="10032" name="Google Shape;10032;p92"/>
            <p:cNvGrpSpPr/>
            <p:nvPr/>
          </p:nvGrpSpPr>
          <p:grpSpPr>
            <a:xfrm>
              <a:off x="8075075" y="3754290"/>
              <a:ext cx="255612" cy="613194"/>
              <a:chOff x="8075075" y="3754290"/>
              <a:chExt cx="255612" cy="613194"/>
            </a:xfrm>
          </p:grpSpPr>
          <p:sp>
            <p:nvSpPr>
              <p:cNvPr id="10033" name="Google Shape;10033;p92"/>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92"/>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5" name="Google Shape;10035;p92"/>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6" name="Google Shape;10036;p92"/>
          <p:cNvGrpSpPr/>
          <p:nvPr/>
        </p:nvGrpSpPr>
        <p:grpSpPr>
          <a:xfrm>
            <a:off x="5270887" y="3488200"/>
            <a:ext cx="470352" cy="683745"/>
            <a:chOff x="1697726" y="3244179"/>
            <a:chExt cx="788124" cy="1146069"/>
          </a:xfrm>
        </p:grpSpPr>
        <p:sp>
          <p:nvSpPr>
            <p:cNvPr id="10037" name="Google Shape;10037;p9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9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9" name="Google Shape;10039;p92"/>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0" name="Google Shape;10040;p92"/>
          <p:cNvGrpSpPr/>
          <p:nvPr/>
        </p:nvGrpSpPr>
        <p:grpSpPr>
          <a:xfrm>
            <a:off x="5892037" y="3499402"/>
            <a:ext cx="293891" cy="293845"/>
            <a:chOff x="6134814" y="3754290"/>
            <a:chExt cx="293891" cy="293845"/>
          </a:xfrm>
        </p:grpSpPr>
        <p:sp>
          <p:nvSpPr>
            <p:cNvPr id="10041" name="Google Shape;10041;p92"/>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92"/>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3" name="Google Shape;10043;p92"/>
          <p:cNvGrpSpPr/>
          <p:nvPr/>
        </p:nvGrpSpPr>
        <p:grpSpPr>
          <a:xfrm>
            <a:off x="5892037" y="3878074"/>
            <a:ext cx="293891" cy="293891"/>
            <a:chOff x="6134814" y="4086186"/>
            <a:chExt cx="293891" cy="293891"/>
          </a:xfrm>
        </p:grpSpPr>
        <p:sp>
          <p:nvSpPr>
            <p:cNvPr id="10044" name="Google Shape;10044;p92"/>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92"/>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6" name="Google Shape;10046;p92"/>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92"/>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8" name="Google Shape;10048;p92"/>
          <p:cNvGrpSpPr/>
          <p:nvPr/>
        </p:nvGrpSpPr>
        <p:grpSpPr>
          <a:xfrm>
            <a:off x="7817013" y="2706766"/>
            <a:ext cx="622883" cy="621944"/>
            <a:chOff x="1187048" y="238125"/>
            <a:chExt cx="5256397" cy="5248476"/>
          </a:xfrm>
        </p:grpSpPr>
        <p:sp>
          <p:nvSpPr>
            <p:cNvPr id="10049" name="Google Shape;10049;p9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92"/>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92"/>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92"/>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92"/>
          <p:cNvGrpSpPr/>
          <p:nvPr/>
        </p:nvGrpSpPr>
        <p:grpSpPr>
          <a:xfrm>
            <a:off x="2274118" y="2716375"/>
            <a:ext cx="1310987" cy="612407"/>
            <a:chOff x="238125" y="1188750"/>
            <a:chExt cx="7140450" cy="3335550"/>
          </a:xfrm>
        </p:grpSpPr>
        <p:sp>
          <p:nvSpPr>
            <p:cNvPr id="10054" name="Google Shape;10054;p9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9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9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9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9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9" name="Google Shape;10059;p92"/>
          <p:cNvGrpSpPr/>
          <p:nvPr/>
        </p:nvGrpSpPr>
        <p:grpSpPr>
          <a:xfrm>
            <a:off x="6599990" y="2706930"/>
            <a:ext cx="1110299" cy="621702"/>
            <a:chOff x="238125" y="1335475"/>
            <a:chExt cx="5418735" cy="3034175"/>
          </a:xfrm>
        </p:grpSpPr>
        <p:sp>
          <p:nvSpPr>
            <p:cNvPr id="10060" name="Google Shape;10060;p9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9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9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3" name="Google Shape;10063;p92"/>
          <p:cNvGrpSpPr/>
          <p:nvPr/>
        </p:nvGrpSpPr>
        <p:grpSpPr>
          <a:xfrm>
            <a:off x="5417649" y="2703827"/>
            <a:ext cx="1074451" cy="627181"/>
            <a:chOff x="5359127" y="2910889"/>
            <a:chExt cx="1097723" cy="640831"/>
          </a:xfrm>
        </p:grpSpPr>
        <p:grpSp>
          <p:nvGrpSpPr>
            <p:cNvPr id="10064" name="Google Shape;10064;p92"/>
            <p:cNvGrpSpPr/>
            <p:nvPr/>
          </p:nvGrpSpPr>
          <p:grpSpPr>
            <a:xfrm>
              <a:off x="5929791" y="3263088"/>
              <a:ext cx="527060" cy="287097"/>
              <a:chOff x="5929791" y="3263088"/>
              <a:chExt cx="527060" cy="287097"/>
            </a:xfrm>
          </p:grpSpPr>
          <p:sp>
            <p:nvSpPr>
              <p:cNvPr id="10065" name="Google Shape;10065;p92"/>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66" name="Google Shape;10066;p92"/>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067" name="Google Shape;10067;p92"/>
            <p:cNvGrpSpPr/>
            <p:nvPr/>
          </p:nvGrpSpPr>
          <p:grpSpPr>
            <a:xfrm>
              <a:off x="5359127" y="3263089"/>
              <a:ext cx="526428" cy="288631"/>
              <a:chOff x="5359127" y="3263089"/>
              <a:chExt cx="526428" cy="288631"/>
            </a:xfrm>
          </p:grpSpPr>
          <p:sp>
            <p:nvSpPr>
              <p:cNvPr id="10068" name="Google Shape;10068;p92"/>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69" name="Google Shape;10069;p92"/>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070" name="Google Shape;10070;p92"/>
            <p:cNvGrpSpPr/>
            <p:nvPr/>
          </p:nvGrpSpPr>
          <p:grpSpPr>
            <a:xfrm>
              <a:off x="5551525" y="2910889"/>
              <a:ext cx="520901" cy="610283"/>
              <a:chOff x="5551525" y="2910889"/>
              <a:chExt cx="520901" cy="610283"/>
            </a:xfrm>
          </p:grpSpPr>
          <p:sp>
            <p:nvSpPr>
              <p:cNvPr id="10071" name="Google Shape;10071;p92"/>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72" name="Google Shape;10072;p92"/>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073" name="Google Shape;10073;p92"/>
            <p:cNvGrpSpPr/>
            <p:nvPr/>
          </p:nvGrpSpPr>
          <p:grpSpPr>
            <a:xfrm>
              <a:off x="5743962" y="2919100"/>
              <a:ext cx="623674" cy="284502"/>
              <a:chOff x="5743962" y="2919100"/>
              <a:chExt cx="623674" cy="284502"/>
            </a:xfrm>
          </p:grpSpPr>
          <p:sp>
            <p:nvSpPr>
              <p:cNvPr id="10074" name="Google Shape;10074;p92"/>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75" name="Google Shape;10075;p92"/>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076" name="Google Shape;10076;p92"/>
          <p:cNvGrpSpPr/>
          <p:nvPr/>
        </p:nvGrpSpPr>
        <p:grpSpPr>
          <a:xfrm>
            <a:off x="7568863" y="1854538"/>
            <a:ext cx="874976" cy="719600"/>
            <a:chOff x="7608988" y="2093194"/>
            <a:chExt cx="817276" cy="672147"/>
          </a:xfrm>
        </p:grpSpPr>
        <p:cxnSp>
          <p:nvCxnSpPr>
            <p:cNvPr id="10077" name="Google Shape;10077;p92"/>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78" name="Google Shape;10078;p92"/>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79" name="Google Shape;10079;p92"/>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80" name="Google Shape;10080;p92"/>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81" name="Google Shape;10081;p92"/>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082" name="Google Shape;10082;p92"/>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083" name="Google Shape;10083;p92"/>
            <p:cNvGrpSpPr/>
            <p:nvPr/>
          </p:nvGrpSpPr>
          <p:grpSpPr>
            <a:xfrm>
              <a:off x="7721175" y="2093194"/>
              <a:ext cx="599587" cy="623846"/>
              <a:chOff x="7721175" y="2093194"/>
              <a:chExt cx="599587" cy="623846"/>
            </a:xfrm>
          </p:grpSpPr>
          <p:grpSp>
            <p:nvGrpSpPr>
              <p:cNvPr id="10084" name="Google Shape;10084;p92"/>
              <p:cNvGrpSpPr/>
              <p:nvPr/>
            </p:nvGrpSpPr>
            <p:grpSpPr>
              <a:xfrm>
                <a:off x="7721175" y="2093194"/>
                <a:ext cx="291605" cy="623846"/>
                <a:chOff x="9405575" y="2061418"/>
                <a:chExt cx="291605" cy="623846"/>
              </a:xfrm>
            </p:grpSpPr>
            <p:sp>
              <p:nvSpPr>
                <p:cNvPr id="10085" name="Google Shape;10085;p9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9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9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9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9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9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9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2" name="Google Shape;10092;p92"/>
              <p:cNvGrpSpPr/>
              <p:nvPr/>
            </p:nvGrpSpPr>
            <p:grpSpPr>
              <a:xfrm flipH="1">
                <a:off x="8029157" y="2093194"/>
                <a:ext cx="291605" cy="623846"/>
                <a:chOff x="9405575" y="2061418"/>
                <a:chExt cx="291605" cy="623846"/>
              </a:xfrm>
            </p:grpSpPr>
            <p:sp>
              <p:nvSpPr>
                <p:cNvPr id="10093" name="Google Shape;10093;p9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9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9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9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9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9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9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100" name="Google Shape;10100;p92"/>
          <p:cNvGrpSpPr/>
          <p:nvPr/>
        </p:nvGrpSpPr>
        <p:grpSpPr>
          <a:xfrm>
            <a:off x="4013299" y="970941"/>
            <a:ext cx="712557" cy="785901"/>
            <a:chOff x="4206459" y="1191441"/>
            <a:chExt cx="712557" cy="785901"/>
          </a:xfrm>
        </p:grpSpPr>
        <p:sp>
          <p:nvSpPr>
            <p:cNvPr id="10101" name="Google Shape;10101;p92"/>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92"/>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92"/>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92"/>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5" name="Google Shape;10105;p92"/>
            <p:cNvGrpSpPr/>
            <p:nvPr/>
          </p:nvGrpSpPr>
          <p:grpSpPr>
            <a:xfrm>
              <a:off x="4644280" y="1290523"/>
              <a:ext cx="143716" cy="29463"/>
              <a:chOff x="4644280" y="1290523"/>
              <a:chExt cx="143716" cy="29463"/>
            </a:xfrm>
          </p:grpSpPr>
          <p:sp>
            <p:nvSpPr>
              <p:cNvPr id="10106" name="Google Shape;10106;p92"/>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92"/>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92"/>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92"/>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92"/>
            <p:cNvGrpSpPr/>
            <p:nvPr/>
          </p:nvGrpSpPr>
          <p:grpSpPr>
            <a:xfrm>
              <a:off x="4356567" y="1191441"/>
              <a:ext cx="143690" cy="29488"/>
              <a:chOff x="4356567" y="1191441"/>
              <a:chExt cx="143690" cy="29488"/>
            </a:xfrm>
          </p:grpSpPr>
          <p:sp>
            <p:nvSpPr>
              <p:cNvPr id="10111" name="Google Shape;10111;p92"/>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92"/>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92"/>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92"/>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92"/>
            <p:cNvGrpSpPr/>
            <p:nvPr/>
          </p:nvGrpSpPr>
          <p:grpSpPr>
            <a:xfrm>
              <a:off x="4339009" y="1863727"/>
              <a:ext cx="143703" cy="29476"/>
              <a:chOff x="4339009" y="1863727"/>
              <a:chExt cx="143703" cy="29476"/>
            </a:xfrm>
          </p:grpSpPr>
          <p:sp>
            <p:nvSpPr>
              <p:cNvPr id="10116" name="Google Shape;10116;p92"/>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92"/>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92"/>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92"/>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92"/>
            <p:cNvGrpSpPr/>
            <p:nvPr/>
          </p:nvGrpSpPr>
          <p:grpSpPr>
            <a:xfrm>
              <a:off x="4206459" y="1607315"/>
              <a:ext cx="29539" cy="142899"/>
              <a:chOff x="4206459" y="1607315"/>
              <a:chExt cx="29539" cy="142899"/>
            </a:xfrm>
          </p:grpSpPr>
          <p:sp>
            <p:nvSpPr>
              <p:cNvPr id="10121" name="Google Shape;10121;p92"/>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92"/>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92"/>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92"/>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5" name="Google Shape;10125;p92"/>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92"/>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92"/>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92"/>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9" name="Google Shape;10129;p92"/>
            <p:cNvGrpSpPr/>
            <p:nvPr/>
          </p:nvGrpSpPr>
          <p:grpSpPr>
            <a:xfrm>
              <a:off x="4889463" y="1423737"/>
              <a:ext cx="29552" cy="142899"/>
              <a:chOff x="4889463" y="1423737"/>
              <a:chExt cx="29552" cy="142899"/>
            </a:xfrm>
          </p:grpSpPr>
          <p:sp>
            <p:nvSpPr>
              <p:cNvPr id="10130" name="Google Shape;10130;p92"/>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92"/>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92"/>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92"/>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92"/>
            <p:cNvGrpSpPr/>
            <p:nvPr/>
          </p:nvGrpSpPr>
          <p:grpSpPr>
            <a:xfrm>
              <a:off x="4771663" y="1876896"/>
              <a:ext cx="108651" cy="100447"/>
              <a:chOff x="4771663" y="1876896"/>
              <a:chExt cx="108651" cy="100447"/>
            </a:xfrm>
          </p:grpSpPr>
          <p:sp>
            <p:nvSpPr>
              <p:cNvPr id="10135" name="Google Shape;10135;p92"/>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92"/>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92"/>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92"/>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39" name="Google Shape;10139;p92"/>
          <p:cNvGrpSpPr/>
          <p:nvPr/>
        </p:nvGrpSpPr>
        <p:grpSpPr>
          <a:xfrm>
            <a:off x="4008774" y="1854164"/>
            <a:ext cx="791287" cy="720350"/>
            <a:chOff x="267375" y="1071875"/>
            <a:chExt cx="470500" cy="428550"/>
          </a:xfrm>
        </p:grpSpPr>
        <p:sp>
          <p:nvSpPr>
            <p:cNvPr id="10140" name="Google Shape;10140;p92"/>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92"/>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92"/>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92"/>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92"/>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92"/>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92"/>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92"/>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92"/>
          <p:cNvGrpSpPr/>
          <p:nvPr/>
        </p:nvGrpSpPr>
        <p:grpSpPr>
          <a:xfrm>
            <a:off x="709269" y="3498794"/>
            <a:ext cx="1408444" cy="673166"/>
            <a:chOff x="712664" y="3693287"/>
            <a:chExt cx="1460738" cy="698160"/>
          </a:xfrm>
        </p:grpSpPr>
        <p:grpSp>
          <p:nvGrpSpPr>
            <p:cNvPr id="10149" name="Google Shape;10149;p92"/>
            <p:cNvGrpSpPr/>
            <p:nvPr/>
          </p:nvGrpSpPr>
          <p:grpSpPr>
            <a:xfrm>
              <a:off x="1380079" y="4133090"/>
              <a:ext cx="234048" cy="258099"/>
              <a:chOff x="1380079" y="4133090"/>
              <a:chExt cx="234048" cy="258099"/>
            </a:xfrm>
          </p:grpSpPr>
          <p:sp>
            <p:nvSpPr>
              <p:cNvPr id="10150" name="Google Shape;10150;p92"/>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92"/>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92"/>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3" name="Google Shape;10153;p92"/>
            <p:cNvGrpSpPr/>
            <p:nvPr/>
          </p:nvGrpSpPr>
          <p:grpSpPr>
            <a:xfrm>
              <a:off x="884610" y="3864082"/>
              <a:ext cx="1118566" cy="527275"/>
              <a:chOff x="890961" y="3865463"/>
              <a:chExt cx="1115221" cy="525698"/>
            </a:xfrm>
          </p:grpSpPr>
          <p:sp>
            <p:nvSpPr>
              <p:cNvPr id="10154" name="Google Shape;10154;p92"/>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92"/>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92"/>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7" name="Google Shape;10157;p92"/>
            <p:cNvGrpSpPr/>
            <p:nvPr/>
          </p:nvGrpSpPr>
          <p:grpSpPr>
            <a:xfrm>
              <a:off x="712664" y="3693287"/>
              <a:ext cx="1460738" cy="698160"/>
              <a:chOff x="712664" y="3693025"/>
              <a:chExt cx="1460738" cy="698160"/>
            </a:xfrm>
          </p:grpSpPr>
          <p:sp>
            <p:nvSpPr>
              <p:cNvPr id="10158" name="Google Shape;10158;p92"/>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92"/>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92"/>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92"/>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92"/>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92"/>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64" name="Google Shape;10164;p92"/>
          <p:cNvGrpSpPr/>
          <p:nvPr/>
        </p:nvGrpSpPr>
        <p:grpSpPr>
          <a:xfrm>
            <a:off x="3146985" y="970941"/>
            <a:ext cx="795485" cy="738831"/>
            <a:chOff x="3348603" y="1236445"/>
            <a:chExt cx="749256" cy="695894"/>
          </a:xfrm>
        </p:grpSpPr>
        <p:grpSp>
          <p:nvGrpSpPr>
            <p:cNvPr id="10165" name="Google Shape;10165;p92"/>
            <p:cNvGrpSpPr/>
            <p:nvPr/>
          </p:nvGrpSpPr>
          <p:grpSpPr>
            <a:xfrm>
              <a:off x="3583779" y="1236445"/>
              <a:ext cx="293795" cy="285811"/>
              <a:chOff x="3750225" y="1774000"/>
              <a:chExt cx="149575" cy="145525"/>
            </a:xfrm>
          </p:grpSpPr>
          <p:sp>
            <p:nvSpPr>
              <p:cNvPr id="10166" name="Google Shape;10166;p9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9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92"/>
            <p:cNvGrpSpPr/>
            <p:nvPr/>
          </p:nvGrpSpPr>
          <p:grpSpPr>
            <a:xfrm>
              <a:off x="3775534" y="1462599"/>
              <a:ext cx="322325" cy="285958"/>
              <a:chOff x="3847850" y="1889150"/>
              <a:chExt cx="164100" cy="145600"/>
            </a:xfrm>
          </p:grpSpPr>
          <p:sp>
            <p:nvSpPr>
              <p:cNvPr id="10169" name="Google Shape;10169;p9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9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92"/>
            <p:cNvGrpSpPr/>
            <p:nvPr/>
          </p:nvGrpSpPr>
          <p:grpSpPr>
            <a:xfrm>
              <a:off x="3545329" y="1646528"/>
              <a:ext cx="293746" cy="285811"/>
              <a:chOff x="3730650" y="1982800"/>
              <a:chExt cx="149550" cy="145525"/>
            </a:xfrm>
          </p:grpSpPr>
          <p:sp>
            <p:nvSpPr>
              <p:cNvPr id="10172" name="Google Shape;10172;p9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9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4" name="Google Shape;10174;p92"/>
            <p:cNvGrpSpPr/>
            <p:nvPr/>
          </p:nvGrpSpPr>
          <p:grpSpPr>
            <a:xfrm>
              <a:off x="3348603" y="1415046"/>
              <a:ext cx="294384" cy="284387"/>
              <a:chOff x="3630494" y="1864938"/>
              <a:chExt cx="149875" cy="144800"/>
            </a:xfrm>
          </p:grpSpPr>
          <p:sp>
            <p:nvSpPr>
              <p:cNvPr id="10175" name="Google Shape;10175;p92"/>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92"/>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7" name="Google Shape;10177;p92"/>
          <p:cNvGrpSpPr/>
          <p:nvPr/>
        </p:nvGrpSpPr>
        <p:grpSpPr>
          <a:xfrm>
            <a:off x="2268512" y="3493837"/>
            <a:ext cx="1324924" cy="678083"/>
            <a:chOff x="2413923" y="3711366"/>
            <a:chExt cx="1374117" cy="703260"/>
          </a:xfrm>
        </p:grpSpPr>
        <p:grpSp>
          <p:nvGrpSpPr>
            <p:cNvPr id="10178" name="Google Shape;10178;p92"/>
            <p:cNvGrpSpPr/>
            <p:nvPr/>
          </p:nvGrpSpPr>
          <p:grpSpPr>
            <a:xfrm>
              <a:off x="2413923" y="3711366"/>
              <a:ext cx="1374117" cy="703260"/>
              <a:chOff x="2413923" y="3711366"/>
              <a:chExt cx="1374117" cy="703260"/>
            </a:xfrm>
          </p:grpSpPr>
          <p:sp>
            <p:nvSpPr>
              <p:cNvPr id="10179" name="Google Shape;10179;p92"/>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0" name="Google Shape;10180;p92"/>
              <p:cNvGrpSpPr/>
              <p:nvPr/>
            </p:nvGrpSpPr>
            <p:grpSpPr>
              <a:xfrm>
                <a:off x="2600284" y="3808654"/>
                <a:ext cx="234506" cy="138009"/>
                <a:chOff x="2600284" y="3808654"/>
                <a:chExt cx="234506" cy="138009"/>
              </a:xfrm>
            </p:grpSpPr>
            <p:sp>
              <p:nvSpPr>
                <p:cNvPr id="10181" name="Google Shape;10181;p92"/>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82" name="Google Shape;10182;p92"/>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83" name="Google Shape;10183;p92"/>
              <p:cNvGrpSpPr/>
              <p:nvPr/>
            </p:nvGrpSpPr>
            <p:grpSpPr>
              <a:xfrm>
                <a:off x="3359659" y="3805664"/>
                <a:ext cx="232294" cy="141000"/>
                <a:chOff x="3359659" y="3805664"/>
                <a:chExt cx="232294" cy="141000"/>
              </a:xfrm>
            </p:grpSpPr>
            <p:sp>
              <p:nvSpPr>
                <p:cNvPr id="10184" name="Google Shape;10184;p92"/>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85" name="Google Shape;10185;p92"/>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86" name="Google Shape;10186;p92"/>
              <p:cNvGrpSpPr/>
              <p:nvPr/>
            </p:nvGrpSpPr>
            <p:grpSpPr>
              <a:xfrm>
                <a:off x="3067316" y="3711366"/>
                <a:ext cx="66900" cy="166809"/>
                <a:chOff x="3067316" y="3711366"/>
                <a:chExt cx="66900" cy="166809"/>
              </a:xfrm>
            </p:grpSpPr>
            <p:sp>
              <p:nvSpPr>
                <p:cNvPr id="10187" name="Google Shape;10187;p92"/>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88" name="Google Shape;10188;p92"/>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89" name="Google Shape;10189;p92"/>
              <p:cNvGrpSpPr/>
              <p:nvPr/>
            </p:nvGrpSpPr>
            <p:grpSpPr>
              <a:xfrm>
                <a:off x="2413923" y="4058666"/>
                <a:ext cx="224119" cy="66900"/>
                <a:chOff x="2413923" y="4058666"/>
                <a:chExt cx="224119" cy="66900"/>
              </a:xfrm>
            </p:grpSpPr>
            <p:sp>
              <p:nvSpPr>
                <p:cNvPr id="10190" name="Google Shape;10190;p92"/>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91" name="Google Shape;10191;p92"/>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92" name="Google Shape;10192;p92"/>
              <p:cNvGrpSpPr/>
              <p:nvPr/>
            </p:nvGrpSpPr>
            <p:grpSpPr>
              <a:xfrm>
                <a:off x="3564643" y="4058666"/>
                <a:ext cx="223397" cy="66900"/>
                <a:chOff x="3564643" y="4058666"/>
                <a:chExt cx="223397" cy="66900"/>
              </a:xfrm>
            </p:grpSpPr>
            <p:sp>
              <p:nvSpPr>
                <p:cNvPr id="10193" name="Google Shape;10193;p92"/>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94" name="Google Shape;10194;p92"/>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195" name="Google Shape;10195;p92"/>
            <p:cNvGrpSpPr/>
            <p:nvPr/>
          </p:nvGrpSpPr>
          <p:grpSpPr>
            <a:xfrm>
              <a:off x="2633353" y="3965763"/>
              <a:ext cx="933975" cy="445687"/>
              <a:chOff x="2633353" y="3965763"/>
              <a:chExt cx="933975" cy="445687"/>
            </a:xfrm>
          </p:grpSpPr>
          <p:sp>
            <p:nvSpPr>
              <p:cNvPr id="10196" name="Google Shape;10196;p92"/>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92"/>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98" name="Google Shape;10198;p92"/>
          <p:cNvGrpSpPr/>
          <p:nvPr/>
        </p:nvGrpSpPr>
        <p:grpSpPr>
          <a:xfrm>
            <a:off x="6392784" y="1044384"/>
            <a:ext cx="1131087" cy="587383"/>
            <a:chOff x="238125" y="999450"/>
            <a:chExt cx="7140700" cy="3708225"/>
          </a:xfrm>
        </p:grpSpPr>
        <p:sp>
          <p:nvSpPr>
            <p:cNvPr id="10199" name="Google Shape;10199;p92"/>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9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9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9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92"/>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9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9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9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9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92"/>
          <p:cNvGrpSpPr/>
          <p:nvPr/>
        </p:nvGrpSpPr>
        <p:grpSpPr>
          <a:xfrm>
            <a:off x="3744234" y="3493879"/>
            <a:ext cx="1375854" cy="678131"/>
            <a:chOff x="3913765" y="3641905"/>
            <a:chExt cx="1522805" cy="750560"/>
          </a:xfrm>
        </p:grpSpPr>
        <p:grpSp>
          <p:nvGrpSpPr>
            <p:cNvPr id="10209" name="Google Shape;10209;p92"/>
            <p:cNvGrpSpPr/>
            <p:nvPr/>
          </p:nvGrpSpPr>
          <p:grpSpPr>
            <a:xfrm>
              <a:off x="3913765" y="3997002"/>
              <a:ext cx="1522805" cy="395463"/>
              <a:chOff x="3913765" y="3997002"/>
              <a:chExt cx="1522805" cy="395463"/>
            </a:xfrm>
          </p:grpSpPr>
          <p:grpSp>
            <p:nvGrpSpPr>
              <p:cNvPr id="10210" name="Google Shape;10210;p92"/>
              <p:cNvGrpSpPr/>
              <p:nvPr/>
            </p:nvGrpSpPr>
            <p:grpSpPr>
              <a:xfrm>
                <a:off x="3913765" y="4138659"/>
                <a:ext cx="507602" cy="253806"/>
                <a:chOff x="3913765" y="4138659"/>
                <a:chExt cx="507602" cy="253806"/>
              </a:xfrm>
            </p:grpSpPr>
            <p:sp>
              <p:nvSpPr>
                <p:cNvPr id="10211" name="Google Shape;10211;p92"/>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92"/>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213" name="Google Shape;10213;p92"/>
              <p:cNvGrpSpPr/>
              <p:nvPr/>
            </p:nvGrpSpPr>
            <p:grpSpPr>
              <a:xfrm>
                <a:off x="4421361" y="3997002"/>
                <a:ext cx="507618" cy="395463"/>
                <a:chOff x="4421361" y="3997002"/>
                <a:chExt cx="507618" cy="395463"/>
              </a:xfrm>
            </p:grpSpPr>
            <p:sp>
              <p:nvSpPr>
                <p:cNvPr id="10214" name="Google Shape;10214;p92"/>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92"/>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6" name="Google Shape;10216;p92"/>
              <p:cNvGrpSpPr/>
              <p:nvPr/>
            </p:nvGrpSpPr>
            <p:grpSpPr>
              <a:xfrm>
                <a:off x="4928973" y="4189418"/>
                <a:ext cx="507596" cy="203047"/>
                <a:chOff x="4928973" y="4189418"/>
                <a:chExt cx="507596" cy="203047"/>
              </a:xfrm>
            </p:grpSpPr>
            <p:sp>
              <p:nvSpPr>
                <p:cNvPr id="10217" name="Google Shape;10217;p92"/>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92"/>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19" name="Google Shape;10219;p92"/>
            <p:cNvGrpSpPr/>
            <p:nvPr/>
          </p:nvGrpSpPr>
          <p:grpSpPr>
            <a:xfrm>
              <a:off x="4482186" y="3641905"/>
              <a:ext cx="397605" cy="349784"/>
              <a:chOff x="2906375" y="1159725"/>
              <a:chExt cx="1860575" cy="1636800"/>
            </a:xfrm>
          </p:grpSpPr>
          <p:sp>
            <p:nvSpPr>
              <p:cNvPr id="10220" name="Google Shape;10220;p92"/>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92"/>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92"/>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92"/>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24" name="Google Shape;10224;p92"/>
          <p:cNvGrpSpPr/>
          <p:nvPr/>
        </p:nvGrpSpPr>
        <p:grpSpPr>
          <a:xfrm>
            <a:off x="6528943" y="1853805"/>
            <a:ext cx="940737" cy="721067"/>
            <a:chOff x="6599718" y="2068734"/>
            <a:chExt cx="940737" cy="721067"/>
          </a:xfrm>
        </p:grpSpPr>
        <p:sp>
          <p:nvSpPr>
            <p:cNvPr id="10225" name="Google Shape;10225;p92"/>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92"/>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92"/>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92"/>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92"/>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92"/>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1" name="Google Shape;10231;p92"/>
            <p:cNvGrpSpPr/>
            <p:nvPr/>
          </p:nvGrpSpPr>
          <p:grpSpPr>
            <a:xfrm>
              <a:off x="6836957" y="2068734"/>
              <a:ext cx="461892" cy="721067"/>
              <a:chOff x="6836957" y="2068734"/>
              <a:chExt cx="461892" cy="721067"/>
            </a:xfrm>
          </p:grpSpPr>
          <p:sp>
            <p:nvSpPr>
              <p:cNvPr id="10232" name="Google Shape;10232;p92"/>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92"/>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92"/>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92"/>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92"/>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92"/>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8" name="Google Shape;10238;p92"/>
              <p:cNvGrpSpPr/>
              <p:nvPr/>
            </p:nvGrpSpPr>
            <p:grpSpPr>
              <a:xfrm>
                <a:off x="6836957" y="2068734"/>
                <a:ext cx="461892" cy="721067"/>
                <a:chOff x="6836957" y="2068734"/>
                <a:chExt cx="461892" cy="721067"/>
              </a:xfrm>
            </p:grpSpPr>
            <p:sp>
              <p:nvSpPr>
                <p:cNvPr id="10239" name="Google Shape;10239;p92"/>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92"/>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92"/>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92"/>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92"/>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92"/>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92"/>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246" name="Google Shape;10246;p92"/>
          <p:cNvGrpSpPr/>
          <p:nvPr/>
        </p:nvGrpSpPr>
        <p:grpSpPr>
          <a:xfrm>
            <a:off x="2412262" y="1858152"/>
            <a:ext cx="712577" cy="712374"/>
            <a:chOff x="2559249" y="2069323"/>
            <a:chExt cx="685566" cy="685634"/>
          </a:xfrm>
        </p:grpSpPr>
        <p:sp>
          <p:nvSpPr>
            <p:cNvPr id="10247" name="Google Shape;10247;p92"/>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92"/>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92"/>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92"/>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92"/>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92"/>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92"/>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92"/>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92"/>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92"/>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92"/>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92"/>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92"/>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0" name="Google Shape;10260;p92"/>
          <p:cNvGrpSpPr/>
          <p:nvPr/>
        </p:nvGrpSpPr>
        <p:grpSpPr>
          <a:xfrm>
            <a:off x="7594699" y="970941"/>
            <a:ext cx="845645" cy="711911"/>
            <a:chOff x="951975" y="315800"/>
            <a:chExt cx="5860325" cy="4933550"/>
          </a:xfrm>
        </p:grpSpPr>
        <p:sp>
          <p:nvSpPr>
            <p:cNvPr id="10261" name="Google Shape;10261;p92"/>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92"/>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92"/>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92"/>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92"/>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92"/>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92"/>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92"/>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92"/>
          <p:cNvGrpSpPr/>
          <p:nvPr/>
        </p:nvGrpSpPr>
        <p:grpSpPr>
          <a:xfrm>
            <a:off x="3691828" y="2707050"/>
            <a:ext cx="1617932" cy="621724"/>
            <a:chOff x="3862800" y="3038525"/>
            <a:chExt cx="1329006" cy="510698"/>
          </a:xfrm>
        </p:grpSpPr>
        <p:sp>
          <p:nvSpPr>
            <p:cNvPr id="10270" name="Google Shape;10270;p92"/>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92"/>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2" name="Google Shape;10272;p92"/>
            <p:cNvGrpSpPr/>
            <p:nvPr/>
          </p:nvGrpSpPr>
          <p:grpSpPr>
            <a:xfrm>
              <a:off x="3967075" y="3040337"/>
              <a:ext cx="1019927" cy="402126"/>
              <a:chOff x="3967075" y="3040337"/>
              <a:chExt cx="1019927" cy="402126"/>
            </a:xfrm>
          </p:grpSpPr>
          <p:sp>
            <p:nvSpPr>
              <p:cNvPr id="10273" name="Google Shape;10273;p92"/>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92"/>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5" name="Google Shape;10275;p92"/>
            <p:cNvGrpSpPr/>
            <p:nvPr/>
          </p:nvGrpSpPr>
          <p:grpSpPr>
            <a:xfrm>
              <a:off x="4186700" y="3040337"/>
              <a:ext cx="390475" cy="183289"/>
              <a:chOff x="4186700" y="3040337"/>
              <a:chExt cx="390475" cy="183289"/>
            </a:xfrm>
          </p:grpSpPr>
          <p:sp>
            <p:nvSpPr>
              <p:cNvPr id="10276" name="Google Shape;10276;p92"/>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92"/>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92"/>
            <p:cNvGrpSpPr/>
            <p:nvPr/>
          </p:nvGrpSpPr>
          <p:grpSpPr>
            <a:xfrm>
              <a:off x="4073727" y="3040337"/>
              <a:ext cx="697794" cy="296263"/>
              <a:chOff x="4073727" y="3040337"/>
              <a:chExt cx="697794" cy="296263"/>
            </a:xfrm>
          </p:grpSpPr>
          <p:sp>
            <p:nvSpPr>
              <p:cNvPr id="10279" name="Google Shape;10279;p92"/>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92"/>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92"/>
            <p:cNvGrpSpPr/>
            <p:nvPr/>
          </p:nvGrpSpPr>
          <p:grpSpPr>
            <a:xfrm>
              <a:off x="3862800" y="3038525"/>
              <a:ext cx="1329006" cy="510698"/>
              <a:chOff x="3862800" y="3038525"/>
              <a:chExt cx="1329006" cy="510698"/>
            </a:xfrm>
          </p:grpSpPr>
          <p:sp>
            <p:nvSpPr>
              <p:cNvPr id="10282" name="Google Shape;10282;p92"/>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92"/>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84" name="Google Shape;10284;p92"/>
          <p:cNvGrpSpPr/>
          <p:nvPr/>
        </p:nvGrpSpPr>
        <p:grpSpPr>
          <a:xfrm>
            <a:off x="700150" y="970941"/>
            <a:ext cx="883205" cy="775176"/>
            <a:chOff x="649648" y="271400"/>
            <a:chExt cx="6215377" cy="5455143"/>
          </a:xfrm>
        </p:grpSpPr>
        <p:sp>
          <p:nvSpPr>
            <p:cNvPr id="10285" name="Google Shape;10285;p92"/>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92"/>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92"/>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92"/>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92"/>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92"/>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92"/>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92"/>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92"/>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92"/>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92"/>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92"/>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7" name="Google Shape;10297;p92"/>
          <p:cNvGrpSpPr/>
          <p:nvPr/>
        </p:nvGrpSpPr>
        <p:grpSpPr>
          <a:xfrm>
            <a:off x="2308452" y="970941"/>
            <a:ext cx="767704" cy="815489"/>
            <a:chOff x="2499700" y="1135950"/>
            <a:chExt cx="732402" cy="777990"/>
          </a:xfrm>
        </p:grpSpPr>
        <p:grpSp>
          <p:nvGrpSpPr>
            <p:cNvPr id="10298" name="Google Shape;10298;p92"/>
            <p:cNvGrpSpPr/>
            <p:nvPr/>
          </p:nvGrpSpPr>
          <p:grpSpPr>
            <a:xfrm>
              <a:off x="2499700" y="1135950"/>
              <a:ext cx="732402" cy="694705"/>
              <a:chOff x="2499700" y="1135950"/>
              <a:chExt cx="732402" cy="694705"/>
            </a:xfrm>
          </p:grpSpPr>
          <p:sp>
            <p:nvSpPr>
              <p:cNvPr id="10299" name="Google Shape;10299;p92"/>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92"/>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92"/>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92"/>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92"/>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92"/>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92"/>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92"/>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92"/>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92"/>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92"/>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92"/>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92"/>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92"/>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92"/>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92"/>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92"/>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92"/>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92"/>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92"/>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92"/>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92"/>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92"/>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92"/>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92"/>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92"/>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92"/>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6" name="Google Shape;10326;p92"/>
            <p:cNvGrpSpPr/>
            <p:nvPr/>
          </p:nvGrpSpPr>
          <p:grpSpPr>
            <a:xfrm>
              <a:off x="2517909" y="1188726"/>
              <a:ext cx="702702" cy="725214"/>
              <a:chOff x="2517909" y="1188726"/>
              <a:chExt cx="702702" cy="725214"/>
            </a:xfrm>
          </p:grpSpPr>
          <p:sp>
            <p:nvSpPr>
              <p:cNvPr id="10327" name="Google Shape;10327;p92"/>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92"/>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92"/>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92"/>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92"/>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32" name="Google Shape;10332;p92"/>
          <p:cNvGrpSpPr/>
          <p:nvPr/>
        </p:nvGrpSpPr>
        <p:grpSpPr>
          <a:xfrm>
            <a:off x="1654184" y="970941"/>
            <a:ext cx="583439" cy="870229"/>
            <a:chOff x="1716825" y="1121550"/>
            <a:chExt cx="622800" cy="928938"/>
          </a:xfrm>
        </p:grpSpPr>
        <p:grpSp>
          <p:nvGrpSpPr>
            <p:cNvPr id="10333" name="Google Shape;10333;p92"/>
            <p:cNvGrpSpPr/>
            <p:nvPr/>
          </p:nvGrpSpPr>
          <p:grpSpPr>
            <a:xfrm>
              <a:off x="1716825" y="1121550"/>
              <a:ext cx="622800" cy="928938"/>
              <a:chOff x="1716825" y="1121550"/>
              <a:chExt cx="622800" cy="928938"/>
            </a:xfrm>
          </p:grpSpPr>
          <p:cxnSp>
            <p:nvCxnSpPr>
              <p:cNvPr id="10334" name="Google Shape;10334;p92"/>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335" name="Google Shape;10335;p92"/>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92"/>
            <p:cNvGrpSpPr/>
            <p:nvPr/>
          </p:nvGrpSpPr>
          <p:grpSpPr>
            <a:xfrm>
              <a:off x="1768050" y="1172775"/>
              <a:ext cx="520200" cy="832000"/>
              <a:chOff x="1768050" y="1172775"/>
              <a:chExt cx="520200" cy="832000"/>
            </a:xfrm>
          </p:grpSpPr>
          <p:cxnSp>
            <p:nvCxnSpPr>
              <p:cNvPr id="10337" name="Google Shape;10337;p92"/>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338" name="Google Shape;10338;p92"/>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92"/>
            <p:cNvGrpSpPr/>
            <p:nvPr/>
          </p:nvGrpSpPr>
          <p:grpSpPr>
            <a:xfrm>
              <a:off x="1820100" y="1225475"/>
              <a:ext cx="416400" cy="729575"/>
              <a:chOff x="1820100" y="1225475"/>
              <a:chExt cx="416400" cy="729575"/>
            </a:xfrm>
          </p:grpSpPr>
          <p:cxnSp>
            <p:nvCxnSpPr>
              <p:cNvPr id="10340" name="Google Shape;10340;p92"/>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341" name="Google Shape;10341;p92"/>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2" name="Google Shape;10342;p92"/>
            <p:cNvGrpSpPr/>
            <p:nvPr/>
          </p:nvGrpSpPr>
          <p:grpSpPr>
            <a:xfrm>
              <a:off x="1874250" y="1278825"/>
              <a:ext cx="308100" cy="605275"/>
              <a:chOff x="1874250" y="1278825"/>
              <a:chExt cx="308100" cy="605275"/>
            </a:xfrm>
          </p:grpSpPr>
          <p:cxnSp>
            <p:nvCxnSpPr>
              <p:cNvPr id="10343" name="Google Shape;10343;p92"/>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344" name="Google Shape;10344;p92"/>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5" name="Google Shape;10345;p92"/>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6" name="Google Shape;10346;p92"/>
          <p:cNvGrpSpPr/>
          <p:nvPr/>
        </p:nvGrpSpPr>
        <p:grpSpPr>
          <a:xfrm>
            <a:off x="1574007" y="1857263"/>
            <a:ext cx="739072" cy="714152"/>
            <a:chOff x="4334725" y="1355875"/>
            <a:chExt cx="3106650" cy="3001900"/>
          </a:xfrm>
        </p:grpSpPr>
        <p:grpSp>
          <p:nvGrpSpPr>
            <p:cNvPr id="10347" name="Google Shape;10347;p92"/>
            <p:cNvGrpSpPr/>
            <p:nvPr/>
          </p:nvGrpSpPr>
          <p:grpSpPr>
            <a:xfrm>
              <a:off x="4516050" y="1724875"/>
              <a:ext cx="2693725" cy="2632900"/>
              <a:chOff x="4516050" y="1724875"/>
              <a:chExt cx="2693725" cy="2632900"/>
            </a:xfrm>
          </p:grpSpPr>
          <p:sp>
            <p:nvSpPr>
              <p:cNvPr id="10348" name="Google Shape;10348;p92"/>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92"/>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92"/>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1" name="Google Shape;10351;p92"/>
            <p:cNvGrpSpPr/>
            <p:nvPr/>
          </p:nvGrpSpPr>
          <p:grpSpPr>
            <a:xfrm>
              <a:off x="4334725" y="1355875"/>
              <a:ext cx="3106650" cy="2709650"/>
              <a:chOff x="4334725" y="1355875"/>
              <a:chExt cx="3106650" cy="2709650"/>
            </a:xfrm>
          </p:grpSpPr>
          <p:sp>
            <p:nvSpPr>
              <p:cNvPr id="10352" name="Google Shape;10352;p92"/>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92"/>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92"/>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55" name="Google Shape;10355;p92"/>
          <p:cNvGrpSpPr/>
          <p:nvPr/>
        </p:nvGrpSpPr>
        <p:grpSpPr>
          <a:xfrm>
            <a:off x="7690956" y="3488034"/>
            <a:ext cx="312074" cy="684173"/>
            <a:chOff x="7645573" y="3754300"/>
            <a:chExt cx="293855" cy="644170"/>
          </a:xfrm>
        </p:grpSpPr>
        <p:sp>
          <p:nvSpPr>
            <p:cNvPr id="10356" name="Google Shape;10356;p92"/>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92"/>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8" name="Google Shape;10358;p92"/>
          <p:cNvGrpSpPr/>
          <p:nvPr/>
        </p:nvGrpSpPr>
        <p:grpSpPr>
          <a:xfrm>
            <a:off x="5612944" y="970941"/>
            <a:ext cx="709011" cy="739359"/>
            <a:chOff x="5830645" y="1256617"/>
            <a:chExt cx="530340" cy="553040"/>
          </a:xfrm>
        </p:grpSpPr>
        <p:grpSp>
          <p:nvGrpSpPr>
            <p:cNvPr id="10359" name="Google Shape;10359;p92"/>
            <p:cNvGrpSpPr/>
            <p:nvPr/>
          </p:nvGrpSpPr>
          <p:grpSpPr>
            <a:xfrm>
              <a:off x="5830645" y="1256617"/>
              <a:ext cx="259743" cy="269909"/>
              <a:chOff x="5830645" y="1256617"/>
              <a:chExt cx="259743" cy="269909"/>
            </a:xfrm>
          </p:grpSpPr>
          <p:sp>
            <p:nvSpPr>
              <p:cNvPr id="10360" name="Google Shape;10360;p92"/>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92"/>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92"/>
            <p:cNvGrpSpPr/>
            <p:nvPr/>
          </p:nvGrpSpPr>
          <p:grpSpPr>
            <a:xfrm>
              <a:off x="6101293" y="1256617"/>
              <a:ext cx="259692" cy="269909"/>
              <a:chOff x="6101293" y="1256617"/>
              <a:chExt cx="259692" cy="269909"/>
            </a:xfrm>
          </p:grpSpPr>
          <p:sp>
            <p:nvSpPr>
              <p:cNvPr id="10363" name="Google Shape;10363;p92"/>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92"/>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92"/>
            <p:cNvGrpSpPr/>
            <p:nvPr/>
          </p:nvGrpSpPr>
          <p:grpSpPr>
            <a:xfrm>
              <a:off x="5830645" y="1539749"/>
              <a:ext cx="259692" cy="269909"/>
              <a:chOff x="5830645" y="1539749"/>
              <a:chExt cx="259692" cy="269909"/>
            </a:xfrm>
          </p:grpSpPr>
          <p:sp>
            <p:nvSpPr>
              <p:cNvPr id="10366" name="Google Shape;10366;p92"/>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92"/>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92"/>
            <p:cNvGrpSpPr/>
            <p:nvPr/>
          </p:nvGrpSpPr>
          <p:grpSpPr>
            <a:xfrm>
              <a:off x="6101293" y="1539749"/>
              <a:ext cx="259692" cy="269909"/>
              <a:chOff x="6101293" y="1539749"/>
              <a:chExt cx="259692" cy="269909"/>
            </a:xfrm>
          </p:grpSpPr>
          <p:sp>
            <p:nvSpPr>
              <p:cNvPr id="10369" name="Google Shape;10369;p92"/>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92"/>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1" name="Google Shape;10371;p92"/>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92"/>
          <p:cNvGrpSpPr/>
          <p:nvPr/>
        </p:nvGrpSpPr>
        <p:grpSpPr>
          <a:xfrm>
            <a:off x="714438" y="2707057"/>
            <a:ext cx="1452955" cy="621360"/>
            <a:chOff x="732422" y="2990152"/>
            <a:chExt cx="1337773" cy="572102"/>
          </a:xfrm>
        </p:grpSpPr>
        <p:sp>
          <p:nvSpPr>
            <p:cNvPr id="10373" name="Google Shape;10373;p92"/>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92"/>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92"/>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92"/>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92"/>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92"/>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82" name="Shape 10382"/>
        <p:cNvGrpSpPr/>
        <p:nvPr/>
      </p:nvGrpSpPr>
      <p:grpSpPr>
        <a:xfrm>
          <a:off x="0" y="0"/>
          <a:ext cx="0" cy="0"/>
          <a:chOff x="0" y="0"/>
          <a:chExt cx="0" cy="0"/>
        </a:xfrm>
      </p:grpSpPr>
      <p:grpSp>
        <p:nvGrpSpPr>
          <p:cNvPr id="10383" name="Google Shape;10383;p93"/>
          <p:cNvGrpSpPr/>
          <p:nvPr/>
        </p:nvGrpSpPr>
        <p:grpSpPr>
          <a:xfrm>
            <a:off x="708575" y="965865"/>
            <a:ext cx="1636117" cy="1526144"/>
            <a:chOff x="729238" y="1179665"/>
            <a:chExt cx="1636117" cy="1526144"/>
          </a:xfrm>
        </p:grpSpPr>
        <p:grpSp>
          <p:nvGrpSpPr>
            <p:cNvPr id="10384" name="Google Shape;10384;p93"/>
            <p:cNvGrpSpPr/>
            <p:nvPr/>
          </p:nvGrpSpPr>
          <p:grpSpPr>
            <a:xfrm>
              <a:off x="729238" y="1179665"/>
              <a:ext cx="80700" cy="1526144"/>
              <a:chOff x="729238" y="1179665"/>
              <a:chExt cx="80700" cy="1526144"/>
            </a:xfrm>
          </p:grpSpPr>
          <p:sp>
            <p:nvSpPr>
              <p:cNvPr id="10385" name="Google Shape;10385;p93"/>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93"/>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93"/>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93"/>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9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9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9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9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9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9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5" name="Google Shape;10395;p93"/>
            <p:cNvGrpSpPr/>
            <p:nvPr/>
          </p:nvGrpSpPr>
          <p:grpSpPr>
            <a:xfrm>
              <a:off x="903098" y="1179665"/>
              <a:ext cx="80700" cy="1526144"/>
              <a:chOff x="903098" y="1179665"/>
              <a:chExt cx="80700" cy="1526144"/>
            </a:xfrm>
          </p:grpSpPr>
          <p:sp>
            <p:nvSpPr>
              <p:cNvPr id="10396" name="Google Shape;10396;p93"/>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93"/>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93"/>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93"/>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93"/>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93"/>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9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9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9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9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6" name="Google Shape;10406;p93"/>
            <p:cNvGrpSpPr/>
            <p:nvPr/>
          </p:nvGrpSpPr>
          <p:grpSpPr>
            <a:xfrm>
              <a:off x="1076958" y="1179665"/>
              <a:ext cx="80700" cy="1526144"/>
              <a:chOff x="1076958" y="1179665"/>
              <a:chExt cx="80700" cy="1526144"/>
            </a:xfrm>
          </p:grpSpPr>
          <p:sp>
            <p:nvSpPr>
              <p:cNvPr id="10407" name="Google Shape;10407;p93"/>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93"/>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93"/>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93"/>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93"/>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93"/>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93"/>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9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9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9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7" name="Google Shape;10417;p93"/>
            <p:cNvGrpSpPr/>
            <p:nvPr/>
          </p:nvGrpSpPr>
          <p:grpSpPr>
            <a:xfrm>
              <a:off x="1247707" y="1179665"/>
              <a:ext cx="80700" cy="1526144"/>
              <a:chOff x="1247707" y="1179665"/>
              <a:chExt cx="80700" cy="1526144"/>
            </a:xfrm>
          </p:grpSpPr>
          <p:sp>
            <p:nvSpPr>
              <p:cNvPr id="10418" name="Google Shape;10418;p93"/>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93"/>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93"/>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9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9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9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9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9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9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9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8" name="Google Shape;10428;p93"/>
            <p:cNvGrpSpPr/>
            <p:nvPr/>
          </p:nvGrpSpPr>
          <p:grpSpPr>
            <a:xfrm>
              <a:off x="1421567" y="1179665"/>
              <a:ext cx="80700" cy="1526144"/>
              <a:chOff x="1421567" y="1179665"/>
              <a:chExt cx="80700" cy="1526144"/>
            </a:xfrm>
          </p:grpSpPr>
          <p:sp>
            <p:nvSpPr>
              <p:cNvPr id="10429" name="Google Shape;10429;p93"/>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93"/>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93"/>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93"/>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93"/>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93"/>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93"/>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93"/>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9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9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93"/>
            <p:cNvGrpSpPr/>
            <p:nvPr/>
          </p:nvGrpSpPr>
          <p:grpSpPr>
            <a:xfrm>
              <a:off x="1592327" y="1179665"/>
              <a:ext cx="80700" cy="1526144"/>
              <a:chOff x="1592327" y="1179665"/>
              <a:chExt cx="80700" cy="1526144"/>
            </a:xfrm>
          </p:grpSpPr>
          <p:sp>
            <p:nvSpPr>
              <p:cNvPr id="10440" name="Google Shape;10440;p93"/>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93"/>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93"/>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93"/>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93"/>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93"/>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9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9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9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9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93"/>
            <p:cNvGrpSpPr/>
            <p:nvPr/>
          </p:nvGrpSpPr>
          <p:grpSpPr>
            <a:xfrm>
              <a:off x="1766187" y="1179665"/>
              <a:ext cx="80700" cy="1526144"/>
              <a:chOff x="1766187" y="1179665"/>
              <a:chExt cx="80700" cy="1526144"/>
            </a:xfrm>
          </p:grpSpPr>
          <p:sp>
            <p:nvSpPr>
              <p:cNvPr id="10451" name="Google Shape;10451;p93"/>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93"/>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93"/>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93"/>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93"/>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93"/>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93"/>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93"/>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93"/>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9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1" name="Google Shape;10461;p93"/>
            <p:cNvGrpSpPr/>
            <p:nvPr/>
          </p:nvGrpSpPr>
          <p:grpSpPr>
            <a:xfrm>
              <a:off x="1936935" y="1179665"/>
              <a:ext cx="80700" cy="1526144"/>
              <a:chOff x="1936935" y="1179665"/>
              <a:chExt cx="80700" cy="1526144"/>
            </a:xfrm>
          </p:grpSpPr>
          <p:sp>
            <p:nvSpPr>
              <p:cNvPr id="10462" name="Google Shape;10462;p93"/>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93"/>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93"/>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93"/>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93"/>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9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9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9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9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9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93"/>
            <p:cNvGrpSpPr/>
            <p:nvPr/>
          </p:nvGrpSpPr>
          <p:grpSpPr>
            <a:xfrm>
              <a:off x="2110795" y="1179665"/>
              <a:ext cx="80700" cy="1526144"/>
              <a:chOff x="2110795" y="1179665"/>
              <a:chExt cx="80700" cy="1526144"/>
            </a:xfrm>
          </p:grpSpPr>
          <p:sp>
            <p:nvSpPr>
              <p:cNvPr id="10473" name="Google Shape;10473;p93"/>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93"/>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93"/>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93"/>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9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9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9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9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9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9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3" name="Google Shape;10483;p93"/>
            <p:cNvGrpSpPr/>
            <p:nvPr/>
          </p:nvGrpSpPr>
          <p:grpSpPr>
            <a:xfrm>
              <a:off x="2284655" y="1179665"/>
              <a:ext cx="80700" cy="1526144"/>
              <a:chOff x="2284655" y="1179665"/>
              <a:chExt cx="80700" cy="1526144"/>
            </a:xfrm>
          </p:grpSpPr>
          <p:sp>
            <p:nvSpPr>
              <p:cNvPr id="10484" name="Google Shape;10484;p93"/>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93"/>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93"/>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93"/>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93"/>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93"/>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9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9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9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9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94" name="Google Shape;10494;p93"/>
          <p:cNvGrpSpPr/>
          <p:nvPr/>
        </p:nvGrpSpPr>
        <p:grpSpPr>
          <a:xfrm>
            <a:off x="2603242" y="985003"/>
            <a:ext cx="1364248" cy="1102133"/>
            <a:chOff x="2623904" y="1198803"/>
            <a:chExt cx="1364248" cy="1102133"/>
          </a:xfrm>
        </p:grpSpPr>
        <p:grpSp>
          <p:nvGrpSpPr>
            <p:cNvPr id="10495" name="Google Shape;10495;p93"/>
            <p:cNvGrpSpPr/>
            <p:nvPr/>
          </p:nvGrpSpPr>
          <p:grpSpPr>
            <a:xfrm>
              <a:off x="2623907" y="1198803"/>
              <a:ext cx="1364245" cy="273000"/>
              <a:chOff x="2623907" y="1198803"/>
              <a:chExt cx="1364245" cy="273000"/>
            </a:xfrm>
          </p:grpSpPr>
          <p:sp>
            <p:nvSpPr>
              <p:cNvPr id="10496" name="Google Shape;10496;p93"/>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9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9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9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9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93"/>
            <p:cNvGrpSpPr/>
            <p:nvPr/>
          </p:nvGrpSpPr>
          <p:grpSpPr>
            <a:xfrm>
              <a:off x="2623904" y="1476964"/>
              <a:ext cx="1364245" cy="273000"/>
              <a:chOff x="2623904" y="1476964"/>
              <a:chExt cx="1364245" cy="273000"/>
            </a:xfrm>
          </p:grpSpPr>
          <p:sp>
            <p:nvSpPr>
              <p:cNvPr id="10502" name="Google Shape;10502;p93"/>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93"/>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93"/>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9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9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7" name="Google Shape;10507;p93"/>
            <p:cNvGrpSpPr/>
            <p:nvPr/>
          </p:nvGrpSpPr>
          <p:grpSpPr>
            <a:xfrm>
              <a:off x="2623907" y="1749775"/>
              <a:ext cx="1364245" cy="273000"/>
              <a:chOff x="2623907" y="1749775"/>
              <a:chExt cx="1364245" cy="273000"/>
            </a:xfrm>
          </p:grpSpPr>
          <p:sp>
            <p:nvSpPr>
              <p:cNvPr id="10508" name="Google Shape;10508;p93"/>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93"/>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9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9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9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93"/>
            <p:cNvGrpSpPr/>
            <p:nvPr/>
          </p:nvGrpSpPr>
          <p:grpSpPr>
            <a:xfrm>
              <a:off x="2623904" y="2027936"/>
              <a:ext cx="1364245" cy="273000"/>
              <a:chOff x="2623904" y="2027936"/>
              <a:chExt cx="1364245" cy="273000"/>
            </a:xfrm>
          </p:grpSpPr>
          <p:sp>
            <p:nvSpPr>
              <p:cNvPr id="10514" name="Google Shape;10514;p9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9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9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9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9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19" name="Google Shape;10519;p93"/>
          <p:cNvGrpSpPr/>
          <p:nvPr/>
        </p:nvGrpSpPr>
        <p:grpSpPr>
          <a:xfrm>
            <a:off x="2592703" y="2444186"/>
            <a:ext cx="1387541" cy="159124"/>
            <a:chOff x="3200660" y="2180272"/>
            <a:chExt cx="2563824" cy="378237"/>
          </a:xfrm>
        </p:grpSpPr>
        <p:sp>
          <p:nvSpPr>
            <p:cNvPr id="10520" name="Google Shape;10520;p9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9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9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9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9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9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9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9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9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9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9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9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9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9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9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9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9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9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8" name="Google Shape;10538;p93"/>
          <p:cNvGrpSpPr/>
          <p:nvPr/>
        </p:nvGrpSpPr>
        <p:grpSpPr>
          <a:xfrm>
            <a:off x="2589227" y="2722011"/>
            <a:ext cx="1390502" cy="159625"/>
            <a:chOff x="3530150" y="2790075"/>
            <a:chExt cx="1962600" cy="225300"/>
          </a:xfrm>
        </p:grpSpPr>
        <p:sp>
          <p:nvSpPr>
            <p:cNvPr id="10539" name="Google Shape;10539;p93"/>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93"/>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1" name="Google Shape;10541;p93"/>
          <p:cNvGrpSpPr/>
          <p:nvPr/>
        </p:nvGrpSpPr>
        <p:grpSpPr>
          <a:xfrm>
            <a:off x="2589880" y="3000337"/>
            <a:ext cx="1411629" cy="153761"/>
            <a:chOff x="3558802" y="4011427"/>
            <a:chExt cx="1866000" cy="111300"/>
          </a:xfrm>
        </p:grpSpPr>
        <p:sp>
          <p:nvSpPr>
            <p:cNvPr id="10542" name="Google Shape;10542;p9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93"/>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4" name="Google Shape;10544;p93"/>
          <p:cNvGrpSpPr/>
          <p:nvPr/>
        </p:nvGrpSpPr>
        <p:grpSpPr>
          <a:xfrm>
            <a:off x="2589573" y="2205736"/>
            <a:ext cx="1383503" cy="119749"/>
            <a:chOff x="3465975" y="2270276"/>
            <a:chExt cx="1986364" cy="171929"/>
          </a:xfrm>
        </p:grpSpPr>
        <p:sp>
          <p:nvSpPr>
            <p:cNvPr id="10545" name="Google Shape;10545;p9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9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93"/>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93"/>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93"/>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9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93"/>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93"/>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3" name="Google Shape;10553;p93"/>
          <p:cNvGrpSpPr/>
          <p:nvPr/>
        </p:nvGrpSpPr>
        <p:grpSpPr>
          <a:xfrm>
            <a:off x="2600580" y="3569387"/>
            <a:ext cx="1369531" cy="195460"/>
            <a:chOff x="723300" y="4253549"/>
            <a:chExt cx="2276482" cy="324900"/>
          </a:xfrm>
        </p:grpSpPr>
        <p:sp>
          <p:nvSpPr>
            <p:cNvPr id="10554" name="Google Shape;10554;p9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9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9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9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93"/>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9" name="Google Shape;10559;p93"/>
          <p:cNvGrpSpPr/>
          <p:nvPr/>
        </p:nvGrpSpPr>
        <p:grpSpPr>
          <a:xfrm>
            <a:off x="2590141" y="3270567"/>
            <a:ext cx="1389066" cy="180119"/>
            <a:chOff x="705948" y="3788465"/>
            <a:chExt cx="2308953" cy="299400"/>
          </a:xfrm>
        </p:grpSpPr>
        <p:sp>
          <p:nvSpPr>
            <p:cNvPr id="10560" name="Google Shape;10560;p9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9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9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93"/>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93"/>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5" name="Google Shape;10565;p93"/>
          <p:cNvGrpSpPr/>
          <p:nvPr/>
        </p:nvGrpSpPr>
        <p:grpSpPr>
          <a:xfrm>
            <a:off x="2638078" y="3883547"/>
            <a:ext cx="1304609" cy="294074"/>
            <a:chOff x="2658741" y="4097347"/>
            <a:chExt cx="1304609" cy="294074"/>
          </a:xfrm>
        </p:grpSpPr>
        <p:grpSp>
          <p:nvGrpSpPr>
            <p:cNvPr id="10566" name="Google Shape;10566;p93"/>
            <p:cNvGrpSpPr/>
            <p:nvPr/>
          </p:nvGrpSpPr>
          <p:grpSpPr>
            <a:xfrm>
              <a:off x="2658741" y="4097347"/>
              <a:ext cx="118572" cy="294074"/>
              <a:chOff x="3343310" y="4475555"/>
              <a:chExt cx="127717" cy="316753"/>
            </a:xfrm>
          </p:grpSpPr>
          <p:sp>
            <p:nvSpPr>
              <p:cNvPr id="10567" name="Google Shape;10567;p9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9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93"/>
            <p:cNvGrpSpPr/>
            <p:nvPr/>
          </p:nvGrpSpPr>
          <p:grpSpPr>
            <a:xfrm>
              <a:off x="3815519" y="4098388"/>
              <a:ext cx="147831" cy="291991"/>
              <a:chOff x="3527539" y="4476677"/>
              <a:chExt cx="159232" cy="314510"/>
            </a:xfrm>
          </p:grpSpPr>
          <p:sp>
            <p:nvSpPr>
              <p:cNvPr id="10570" name="Google Shape;10570;p9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9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93"/>
            <p:cNvGrpSpPr/>
            <p:nvPr/>
          </p:nvGrpSpPr>
          <p:grpSpPr>
            <a:xfrm>
              <a:off x="3511696" y="4098388"/>
              <a:ext cx="147831" cy="291991"/>
              <a:chOff x="3527539" y="4476677"/>
              <a:chExt cx="159232" cy="314510"/>
            </a:xfrm>
          </p:grpSpPr>
          <p:sp>
            <p:nvSpPr>
              <p:cNvPr id="10573" name="Google Shape;10573;p9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9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5" name="Google Shape;10575;p93"/>
            <p:cNvGrpSpPr/>
            <p:nvPr/>
          </p:nvGrpSpPr>
          <p:grpSpPr>
            <a:xfrm>
              <a:off x="3207874" y="4098388"/>
              <a:ext cx="147831" cy="291991"/>
              <a:chOff x="3527539" y="4476677"/>
              <a:chExt cx="159232" cy="314510"/>
            </a:xfrm>
          </p:grpSpPr>
          <p:sp>
            <p:nvSpPr>
              <p:cNvPr id="10576" name="Google Shape;10576;p9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9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93"/>
            <p:cNvGrpSpPr/>
            <p:nvPr/>
          </p:nvGrpSpPr>
          <p:grpSpPr>
            <a:xfrm>
              <a:off x="2933305" y="4097347"/>
              <a:ext cx="118572" cy="294074"/>
              <a:chOff x="3343310" y="4475555"/>
              <a:chExt cx="127717" cy="316753"/>
            </a:xfrm>
          </p:grpSpPr>
          <p:sp>
            <p:nvSpPr>
              <p:cNvPr id="10579" name="Google Shape;10579;p9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9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81" name="Google Shape;10581;p93"/>
          <p:cNvGrpSpPr/>
          <p:nvPr/>
        </p:nvGrpSpPr>
        <p:grpSpPr>
          <a:xfrm>
            <a:off x="4256908" y="1866669"/>
            <a:ext cx="1433821" cy="191501"/>
            <a:chOff x="4273350" y="2080469"/>
            <a:chExt cx="1433821" cy="191501"/>
          </a:xfrm>
        </p:grpSpPr>
        <p:grpSp>
          <p:nvGrpSpPr>
            <p:cNvPr id="10582" name="Google Shape;10582;p93"/>
            <p:cNvGrpSpPr/>
            <p:nvPr/>
          </p:nvGrpSpPr>
          <p:grpSpPr>
            <a:xfrm>
              <a:off x="4273350" y="2080469"/>
              <a:ext cx="1433821" cy="0"/>
              <a:chOff x="5224975" y="2962250"/>
              <a:chExt cx="1544400" cy="0"/>
            </a:xfrm>
          </p:grpSpPr>
          <p:cxnSp>
            <p:nvCxnSpPr>
              <p:cNvPr id="10583" name="Google Shape;10583;p9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584" name="Google Shape;10584;p93"/>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585" name="Google Shape;10585;p93"/>
            <p:cNvGrpSpPr/>
            <p:nvPr/>
          </p:nvGrpSpPr>
          <p:grpSpPr>
            <a:xfrm>
              <a:off x="4273350" y="2271969"/>
              <a:ext cx="1433821" cy="0"/>
              <a:chOff x="5224975" y="2962250"/>
              <a:chExt cx="1544400" cy="0"/>
            </a:xfrm>
          </p:grpSpPr>
          <p:cxnSp>
            <p:nvCxnSpPr>
              <p:cNvPr id="10586" name="Google Shape;10586;p9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587" name="Google Shape;10587;p93"/>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588" name="Google Shape;10588;p93"/>
          <p:cNvGrpSpPr/>
          <p:nvPr/>
        </p:nvGrpSpPr>
        <p:grpSpPr>
          <a:xfrm>
            <a:off x="4258463" y="969236"/>
            <a:ext cx="1430711" cy="743389"/>
            <a:chOff x="5159450" y="1919950"/>
            <a:chExt cx="1541050" cy="862500"/>
          </a:xfrm>
        </p:grpSpPr>
        <p:sp>
          <p:nvSpPr>
            <p:cNvPr id="10589" name="Google Shape;10589;p9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590" name="Google Shape;10590;p93"/>
            <p:cNvGrpSpPr/>
            <p:nvPr/>
          </p:nvGrpSpPr>
          <p:grpSpPr>
            <a:xfrm>
              <a:off x="5159450" y="1919950"/>
              <a:ext cx="1541050" cy="862500"/>
              <a:chOff x="5159450" y="1919950"/>
              <a:chExt cx="1541050" cy="862500"/>
            </a:xfrm>
          </p:grpSpPr>
          <p:cxnSp>
            <p:nvCxnSpPr>
              <p:cNvPr id="10591" name="Google Shape;10591;p9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592" name="Google Shape;10592;p9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593" name="Google Shape;10593;p93"/>
          <p:cNvGrpSpPr/>
          <p:nvPr/>
        </p:nvGrpSpPr>
        <p:grpSpPr>
          <a:xfrm>
            <a:off x="4248577" y="2192564"/>
            <a:ext cx="1450484" cy="1052087"/>
            <a:chOff x="5230575" y="1554475"/>
            <a:chExt cx="2137150" cy="1550150"/>
          </a:xfrm>
        </p:grpSpPr>
        <p:sp>
          <p:nvSpPr>
            <p:cNvPr id="10594" name="Google Shape;10594;p93"/>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93"/>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93"/>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93"/>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93"/>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93"/>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93"/>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93"/>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93"/>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93"/>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93"/>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93"/>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93"/>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7" name="Google Shape;10607;p93"/>
          <p:cNvGrpSpPr/>
          <p:nvPr/>
        </p:nvGrpSpPr>
        <p:grpSpPr>
          <a:xfrm rot="10800000">
            <a:off x="4265127" y="3284753"/>
            <a:ext cx="1417383" cy="887946"/>
            <a:chOff x="5645403" y="2920021"/>
            <a:chExt cx="2650800" cy="2180614"/>
          </a:xfrm>
        </p:grpSpPr>
        <p:sp>
          <p:nvSpPr>
            <p:cNvPr id="10608" name="Google Shape;10608;p93"/>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09" name="Google Shape;10609;p93"/>
            <p:cNvCxnSpPr>
              <a:stCxn id="10608"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610" name="Google Shape;10610;p93"/>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11" name="Google Shape;10611;p93"/>
            <p:cNvCxnSpPr>
              <a:endCxn id="10610"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0612" name="Google Shape;10612;p93"/>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13" name="Google Shape;10613;p93"/>
            <p:cNvCxnSpPr>
              <a:stCxn id="10612"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614" name="Google Shape;10614;p93"/>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15" name="Google Shape;10615;p93"/>
            <p:cNvCxnSpPr>
              <a:endCxn id="10614"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616" name="Google Shape;10616;p93"/>
          <p:cNvGrpSpPr/>
          <p:nvPr/>
        </p:nvGrpSpPr>
        <p:grpSpPr>
          <a:xfrm>
            <a:off x="7365487" y="2188108"/>
            <a:ext cx="1071743" cy="1021579"/>
            <a:chOff x="7189833" y="2022667"/>
            <a:chExt cx="1251159" cy="1192597"/>
          </a:xfrm>
        </p:grpSpPr>
        <p:sp>
          <p:nvSpPr>
            <p:cNvPr id="10617" name="Google Shape;10617;p93"/>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93"/>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93"/>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93"/>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1" name="Google Shape;10621;p93"/>
          <p:cNvGrpSpPr/>
          <p:nvPr/>
        </p:nvGrpSpPr>
        <p:grpSpPr>
          <a:xfrm>
            <a:off x="706758" y="2614515"/>
            <a:ext cx="1695374" cy="1560837"/>
            <a:chOff x="727421" y="2828315"/>
            <a:chExt cx="1695374" cy="1560837"/>
          </a:xfrm>
        </p:grpSpPr>
        <p:grpSp>
          <p:nvGrpSpPr>
            <p:cNvPr id="10622" name="Google Shape;10622;p93"/>
            <p:cNvGrpSpPr/>
            <p:nvPr/>
          </p:nvGrpSpPr>
          <p:grpSpPr>
            <a:xfrm>
              <a:off x="819108" y="2882501"/>
              <a:ext cx="103104" cy="1426186"/>
              <a:chOff x="4674013" y="3100904"/>
              <a:chExt cx="122758" cy="1698043"/>
            </a:xfrm>
          </p:grpSpPr>
          <p:sp>
            <p:nvSpPr>
              <p:cNvPr id="10623" name="Google Shape;10623;p9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9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9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9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9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9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9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0" name="Google Shape;10630;p93"/>
            <p:cNvGrpSpPr/>
            <p:nvPr/>
          </p:nvGrpSpPr>
          <p:grpSpPr>
            <a:xfrm>
              <a:off x="1062475" y="2882501"/>
              <a:ext cx="103104" cy="1426186"/>
              <a:chOff x="4940438" y="3100904"/>
              <a:chExt cx="122758" cy="1698043"/>
            </a:xfrm>
          </p:grpSpPr>
          <p:sp>
            <p:nvSpPr>
              <p:cNvPr id="10631" name="Google Shape;10631;p9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9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9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9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9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9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9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8" name="Google Shape;10638;p93"/>
            <p:cNvGrpSpPr/>
            <p:nvPr/>
          </p:nvGrpSpPr>
          <p:grpSpPr>
            <a:xfrm>
              <a:off x="1299324" y="2882501"/>
              <a:ext cx="103104" cy="1426186"/>
              <a:chOff x="5206863" y="3100904"/>
              <a:chExt cx="122758" cy="1698043"/>
            </a:xfrm>
          </p:grpSpPr>
          <p:sp>
            <p:nvSpPr>
              <p:cNvPr id="10639" name="Google Shape;10639;p9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9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9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9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9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9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9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93"/>
            <p:cNvGrpSpPr/>
            <p:nvPr/>
          </p:nvGrpSpPr>
          <p:grpSpPr>
            <a:xfrm>
              <a:off x="1786057" y="2882501"/>
              <a:ext cx="103104" cy="1426186"/>
              <a:chOff x="6006138" y="3143629"/>
              <a:chExt cx="122758" cy="1698043"/>
            </a:xfrm>
          </p:grpSpPr>
          <p:sp>
            <p:nvSpPr>
              <p:cNvPr id="10647" name="Google Shape;10647;p9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9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9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9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9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9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9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4" name="Google Shape;10654;p93"/>
            <p:cNvGrpSpPr/>
            <p:nvPr/>
          </p:nvGrpSpPr>
          <p:grpSpPr>
            <a:xfrm>
              <a:off x="2029422" y="2882501"/>
              <a:ext cx="103104" cy="1426186"/>
              <a:chOff x="6805413" y="3100904"/>
              <a:chExt cx="122758" cy="1698043"/>
            </a:xfrm>
          </p:grpSpPr>
          <p:sp>
            <p:nvSpPr>
              <p:cNvPr id="10655" name="Google Shape;10655;p9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9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9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9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9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9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9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93"/>
            <p:cNvGrpSpPr/>
            <p:nvPr/>
          </p:nvGrpSpPr>
          <p:grpSpPr>
            <a:xfrm>
              <a:off x="727421" y="2828315"/>
              <a:ext cx="1695374" cy="1560837"/>
              <a:chOff x="734799" y="2782450"/>
              <a:chExt cx="1571100" cy="1577400"/>
            </a:xfrm>
          </p:grpSpPr>
          <p:cxnSp>
            <p:nvCxnSpPr>
              <p:cNvPr id="10663" name="Google Shape;10663;p9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664" name="Google Shape;10664;p9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665" name="Google Shape;10665;p93"/>
            <p:cNvGrpSpPr/>
            <p:nvPr/>
          </p:nvGrpSpPr>
          <p:grpSpPr>
            <a:xfrm>
              <a:off x="2272795" y="2882501"/>
              <a:ext cx="103104" cy="1426186"/>
              <a:chOff x="5206863" y="3100904"/>
              <a:chExt cx="122758" cy="1698043"/>
            </a:xfrm>
          </p:grpSpPr>
          <p:sp>
            <p:nvSpPr>
              <p:cNvPr id="10666" name="Google Shape;10666;p9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9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9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9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9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9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9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93"/>
            <p:cNvGrpSpPr/>
            <p:nvPr/>
          </p:nvGrpSpPr>
          <p:grpSpPr>
            <a:xfrm>
              <a:off x="1542694" y="2882501"/>
              <a:ext cx="103104" cy="1426186"/>
              <a:chOff x="6006138" y="3143629"/>
              <a:chExt cx="122758" cy="1698043"/>
            </a:xfrm>
          </p:grpSpPr>
          <p:sp>
            <p:nvSpPr>
              <p:cNvPr id="10674" name="Google Shape;10674;p9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9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9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9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9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9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9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81" name="Google Shape;10681;p93"/>
          <p:cNvGrpSpPr/>
          <p:nvPr/>
        </p:nvGrpSpPr>
        <p:grpSpPr>
          <a:xfrm>
            <a:off x="5915338" y="2192087"/>
            <a:ext cx="1248543" cy="1025319"/>
            <a:chOff x="5183758" y="1210600"/>
            <a:chExt cx="3605380" cy="2960783"/>
          </a:xfrm>
        </p:grpSpPr>
        <p:sp>
          <p:nvSpPr>
            <p:cNvPr id="10682" name="Google Shape;10682;p9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9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9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9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86" name="Google Shape;10686;p93"/>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687" name="Google Shape;10687;p93"/>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688" name="Google Shape;10688;p93"/>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689" name="Google Shape;10689;p93"/>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690" name="Google Shape;10690;p93"/>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1" name="Google Shape;10691;p93"/>
          <p:cNvGrpSpPr/>
          <p:nvPr/>
        </p:nvGrpSpPr>
        <p:grpSpPr>
          <a:xfrm>
            <a:off x="5772399" y="3330404"/>
            <a:ext cx="2664831" cy="843440"/>
            <a:chOff x="5916567" y="1099697"/>
            <a:chExt cx="2556683" cy="809211"/>
          </a:xfrm>
        </p:grpSpPr>
        <p:sp>
          <p:nvSpPr>
            <p:cNvPr id="10692" name="Google Shape;10692;p93"/>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93"/>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93"/>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93"/>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93"/>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93"/>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93"/>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93"/>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0" name="Google Shape;10700;p93"/>
          <p:cNvGrpSpPr/>
          <p:nvPr/>
        </p:nvGrpSpPr>
        <p:grpSpPr>
          <a:xfrm>
            <a:off x="5879940" y="979263"/>
            <a:ext cx="1299851" cy="1023338"/>
            <a:chOff x="5900602" y="1193063"/>
            <a:chExt cx="1299851" cy="1023338"/>
          </a:xfrm>
        </p:grpSpPr>
        <p:grpSp>
          <p:nvGrpSpPr>
            <p:cNvPr id="10701" name="Google Shape;10701;p93"/>
            <p:cNvGrpSpPr/>
            <p:nvPr/>
          </p:nvGrpSpPr>
          <p:grpSpPr>
            <a:xfrm>
              <a:off x="6743564" y="1193063"/>
              <a:ext cx="456889" cy="700379"/>
              <a:chOff x="6743564" y="1193063"/>
              <a:chExt cx="456889" cy="700379"/>
            </a:xfrm>
          </p:grpSpPr>
          <p:grpSp>
            <p:nvGrpSpPr>
              <p:cNvPr id="10702" name="Google Shape;10702;p93"/>
              <p:cNvGrpSpPr/>
              <p:nvPr/>
            </p:nvGrpSpPr>
            <p:grpSpPr>
              <a:xfrm>
                <a:off x="6743564" y="1690731"/>
                <a:ext cx="214402" cy="202710"/>
                <a:chOff x="6743564" y="1690731"/>
                <a:chExt cx="214402" cy="202710"/>
              </a:xfrm>
            </p:grpSpPr>
            <p:sp>
              <p:nvSpPr>
                <p:cNvPr id="10703" name="Google Shape;10703;p93"/>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93"/>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5" name="Google Shape;10705;p93"/>
              <p:cNvGrpSpPr/>
              <p:nvPr/>
            </p:nvGrpSpPr>
            <p:grpSpPr>
              <a:xfrm>
                <a:off x="6915505" y="1193063"/>
                <a:ext cx="284947" cy="589637"/>
                <a:chOff x="6915505" y="1193063"/>
                <a:chExt cx="284947" cy="589637"/>
              </a:xfrm>
            </p:grpSpPr>
            <p:sp>
              <p:nvSpPr>
                <p:cNvPr id="10706" name="Google Shape;10706;p9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07" name="Google Shape;10707;p93"/>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708" name="Google Shape;10708;p93"/>
            <p:cNvGrpSpPr/>
            <p:nvPr/>
          </p:nvGrpSpPr>
          <p:grpSpPr>
            <a:xfrm>
              <a:off x="6520337" y="1193063"/>
              <a:ext cx="341815" cy="801589"/>
              <a:chOff x="6520337" y="1193063"/>
              <a:chExt cx="341815" cy="801589"/>
            </a:xfrm>
          </p:grpSpPr>
          <p:grpSp>
            <p:nvGrpSpPr>
              <p:cNvPr id="10709" name="Google Shape;10709;p93"/>
              <p:cNvGrpSpPr/>
              <p:nvPr/>
            </p:nvGrpSpPr>
            <p:grpSpPr>
              <a:xfrm>
                <a:off x="6520337" y="1589527"/>
                <a:ext cx="213950" cy="405125"/>
                <a:chOff x="6520337" y="1589527"/>
                <a:chExt cx="213950" cy="405125"/>
              </a:xfrm>
            </p:grpSpPr>
            <p:sp>
              <p:nvSpPr>
                <p:cNvPr id="10710" name="Google Shape;10710;p9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93"/>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2" name="Google Shape;10712;p93"/>
              <p:cNvGrpSpPr/>
              <p:nvPr/>
            </p:nvGrpSpPr>
            <p:grpSpPr>
              <a:xfrm>
                <a:off x="6577204" y="1193063"/>
                <a:ext cx="284947" cy="453562"/>
                <a:chOff x="6577204" y="1193063"/>
                <a:chExt cx="284947" cy="453562"/>
              </a:xfrm>
            </p:grpSpPr>
            <p:sp>
              <p:nvSpPr>
                <p:cNvPr id="10713" name="Google Shape;10713;p9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14" name="Google Shape;10714;p93"/>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715" name="Google Shape;10715;p93"/>
            <p:cNvGrpSpPr/>
            <p:nvPr/>
          </p:nvGrpSpPr>
          <p:grpSpPr>
            <a:xfrm>
              <a:off x="6238903" y="1193063"/>
              <a:ext cx="300475" cy="901782"/>
              <a:chOff x="6238903" y="1193063"/>
              <a:chExt cx="300475" cy="901782"/>
            </a:xfrm>
          </p:grpSpPr>
          <p:grpSp>
            <p:nvGrpSpPr>
              <p:cNvPr id="10716" name="Google Shape;10716;p93"/>
              <p:cNvGrpSpPr/>
              <p:nvPr/>
            </p:nvGrpSpPr>
            <p:grpSpPr>
              <a:xfrm>
                <a:off x="6290865" y="1489315"/>
                <a:ext cx="248514" cy="605530"/>
                <a:chOff x="6290865" y="1489315"/>
                <a:chExt cx="248514" cy="605530"/>
              </a:xfrm>
            </p:grpSpPr>
            <p:sp>
              <p:nvSpPr>
                <p:cNvPr id="10717" name="Google Shape;10717;p9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93"/>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9" name="Google Shape;10719;p93"/>
              <p:cNvGrpSpPr/>
              <p:nvPr/>
            </p:nvGrpSpPr>
            <p:grpSpPr>
              <a:xfrm>
                <a:off x="6238903" y="1193063"/>
                <a:ext cx="284947" cy="327512"/>
                <a:chOff x="6238903" y="1193063"/>
                <a:chExt cx="284947" cy="327512"/>
              </a:xfrm>
            </p:grpSpPr>
            <p:sp>
              <p:nvSpPr>
                <p:cNvPr id="10720" name="Google Shape;10720;p9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21" name="Google Shape;10721;p93"/>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722" name="Google Shape;10722;p93"/>
            <p:cNvGrpSpPr/>
            <p:nvPr/>
          </p:nvGrpSpPr>
          <p:grpSpPr>
            <a:xfrm>
              <a:off x="5900602" y="1193063"/>
              <a:ext cx="444345" cy="1023338"/>
              <a:chOff x="5900602" y="1193063"/>
              <a:chExt cx="444345" cy="1023338"/>
            </a:xfrm>
          </p:grpSpPr>
          <p:grpSp>
            <p:nvGrpSpPr>
              <p:cNvPr id="10723" name="Google Shape;10723;p93"/>
              <p:cNvGrpSpPr/>
              <p:nvPr/>
            </p:nvGrpSpPr>
            <p:grpSpPr>
              <a:xfrm>
                <a:off x="6046501" y="1367785"/>
                <a:ext cx="298446" cy="848616"/>
                <a:chOff x="6046501" y="1367785"/>
                <a:chExt cx="298446" cy="848616"/>
              </a:xfrm>
            </p:grpSpPr>
            <p:sp>
              <p:nvSpPr>
                <p:cNvPr id="10724" name="Google Shape;10724;p9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93"/>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93"/>
              <p:cNvGrpSpPr/>
              <p:nvPr/>
            </p:nvGrpSpPr>
            <p:grpSpPr>
              <a:xfrm>
                <a:off x="5900602" y="1193063"/>
                <a:ext cx="284947" cy="182312"/>
                <a:chOff x="5900602" y="1193063"/>
                <a:chExt cx="284947" cy="182312"/>
              </a:xfrm>
            </p:grpSpPr>
            <p:sp>
              <p:nvSpPr>
                <p:cNvPr id="10727" name="Google Shape;10727;p9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28" name="Google Shape;10728;p9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729" name="Google Shape;10729;p93"/>
          <p:cNvGrpSpPr/>
          <p:nvPr/>
        </p:nvGrpSpPr>
        <p:grpSpPr>
          <a:xfrm>
            <a:off x="7217822" y="979408"/>
            <a:ext cx="1219413" cy="1051365"/>
            <a:chOff x="7287122" y="1165658"/>
            <a:chExt cx="1219413" cy="1051365"/>
          </a:xfrm>
        </p:grpSpPr>
        <p:grpSp>
          <p:nvGrpSpPr>
            <p:cNvPr id="10730" name="Google Shape;10730;p93"/>
            <p:cNvGrpSpPr/>
            <p:nvPr/>
          </p:nvGrpSpPr>
          <p:grpSpPr>
            <a:xfrm>
              <a:off x="7287122" y="1969723"/>
              <a:ext cx="1219413" cy="247300"/>
              <a:chOff x="7287122" y="1969723"/>
              <a:chExt cx="1219413" cy="247300"/>
            </a:xfrm>
          </p:grpSpPr>
          <p:sp>
            <p:nvSpPr>
              <p:cNvPr id="10731" name="Google Shape;10731;p9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2" name="Google Shape;10732;p93"/>
              <p:cNvGrpSpPr/>
              <p:nvPr/>
            </p:nvGrpSpPr>
            <p:grpSpPr>
              <a:xfrm>
                <a:off x="7287122" y="2063892"/>
                <a:ext cx="1151753" cy="73428"/>
                <a:chOff x="7287122" y="2063892"/>
                <a:chExt cx="1151753" cy="73428"/>
              </a:xfrm>
            </p:grpSpPr>
            <p:sp>
              <p:nvSpPr>
                <p:cNvPr id="10733" name="Google Shape;10733;p9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34" name="Google Shape;10734;p9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735" name="Google Shape;10735;p93"/>
            <p:cNvGrpSpPr/>
            <p:nvPr/>
          </p:nvGrpSpPr>
          <p:grpSpPr>
            <a:xfrm>
              <a:off x="7287122" y="1712201"/>
              <a:ext cx="1219403" cy="246767"/>
              <a:chOff x="7287122" y="1712201"/>
              <a:chExt cx="1219403" cy="246767"/>
            </a:xfrm>
          </p:grpSpPr>
          <p:sp>
            <p:nvSpPr>
              <p:cNvPr id="10736" name="Google Shape;10736;p9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7" name="Google Shape;10737;p93"/>
              <p:cNvGrpSpPr/>
              <p:nvPr/>
            </p:nvGrpSpPr>
            <p:grpSpPr>
              <a:xfrm>
                <a:off x="7287122" y="1842861"/>
                <a:ext cx="1005303" cy="73419"/>
                <a:chOff x="7287122" y="1842861"/>
                <a:chExt cx="1005303" cy="73419"/>
              </a:xfrm>
            </p:grpSpPr>
            <p:sp>
              <p:nvSpPr>
                <p:cNvPr id="10738" name="Google Shape;10738;p9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39" name="Google Shape;10739;p9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740" name="Google Shape;10740;p93"/>
            <p:cNvGrpSpPr/>
            <p:nvPr/>
          </p:nvGrpSpPr>
          <p:grpSpPr>
            <a:xfrm>
              <a:off x="7287122" y="1447520"/>
              <a:ext cx="1219403" cy="286667"/>
              <a:chOff x="7287122" y="1447520"/>
              <a:chExt cx="1219403" cy="286667"/>
            </a:xfrm>
          </p:grpSpPr>
          <p:sp>
            <p:nvSpPr>
              <p:cNvPr id="10741" name="Google Shape;10741;p9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2" name="Google Shape;10742;p93"/>
              <p:cNvGrpSpPr/>
              <p:nvPr/>
            </p:nvGrpSpPr>
            <p:grpSpPr>
              <a:xfrm>
                <a:off x="7287122" y="1581977"/>
                <a:ext cx="852803" cy="73428"/>
                <a:chOff x="7287122" y="1581977"/>
                <a:chExt cx="852803" cy="73428"/>
              </a:xfrm>
            </p:grpSpPr>
            <p:sp>
              <p:nvSpPr>
                <p:cNvPr id="10743" name="Google Shape;10743;p9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44" name="Google Shape;10744;p9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745" name="Google Shape;10745;p93"/>
            <p:cNvGrpSpPr/>
            <p:nvPr/>
          </p:nvGrpSpPr>
          <p:grpSpPr>
            <a:xfrm>
              <a:off x="7287122" y="1165658"/>
              <a:ext cx="1219403" cy="344253"/>
              <a:chOff x="7287122" y="1165658"/>
              <a:chExt cx="1219403" cy="344253"/>
            </a:xfrm>
          </p:grpSpPr>
          <p:sp>
            <p:nvSpPr>
              <p:cNvPr id="10746" name="Google Shape;10746;p9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7" name="Google Shape;10747;p93"/>
              <p:cNvGrpSpPr/>
              <p:nvPr/>
            </p:nvGrpSpPr>
            <p:grpSpPr>
              <a:xfrm>
                <a:off x="7287122" y="1341025"/>
                <a:ext cx="695703" cy="73419"/>
                <a:chOff x="7287122" y="1341025"/>
                <a:chExt cx="695703" cy="73419"/>
              </a:xfrm>
            </p:grpSpPr>
            <p:sp>
              <p:nvSpPr>
                <p:cNvPr id="10748" name="Google Shape;10748;p9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49" name="Google Shape;10749;p9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53" name="Shape 10753"/>
        <p:cNvGrpSpPr/>
        <p:nvPr/>
      </p:nvGrpSpPr>
      <p:grpSpPr>
        <a:xfrm>
          <a:off x="0" y="0"/>
          <a:ext cx="0" cy="0"/>
          <a:chOff x="0" y="0"/>
          <a:chExt cx="0" cy="0"/>
        </a:xfrm>
      </p:grpSpPr>
      <p:grpSp>
        <p:nvGrpSpPr>
          <p:cNvPr id="10754" name="Google Shape;10754;p94"/>
          <p:cNvGrpSpPr/>
          <p:nvPr/>
        </p:nvGrpSpPr>
        <p:grpSpPr>
          <a:xfrm>
            <a:off x="866243" y="2291587"/>
            <a:ext cx="415546" cy="355053"/>
            <a:chOff x="866243" y="2291587"/>
            <a:chExt cx="415546" cy="355053"/>
          </a:xfrm>
        </p:grpSpPr>
        <p:sp>
          <p:nvSpPr>
            <p:cNvPr id="10755" name="Google Shape;10755;p94"/>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94"/>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94"/>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94"/>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94"/>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0" name="Google Shape;10760;p94"/>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1" name="Google Shape;10761;p94"/>
          <p:cNvGrpSpPr/>
          <p:nvPr/>
        </p:nvGrpSpPr>
        <p:grpSpPr>
          <a:xfrm>
            <a:off x="1958520" y="2302574"/>
            <a:ext cx="359213" cy="327807"/>
            <a:chOff x="1958520" y="2302574"/>
            <a:chExt cx="359213" cy="327807"/>
          </a:xfrm>
        </p:grpSpPr>
        <p:sp>
          <p:nvSpPr>
            <p:cNvPr id="10762" name="Google Shape;10762;p94"/>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94"/>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94"/>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5" name="Google Shape;10765;p94"/>
          <p:cNvGrpSpPr/>
          <p:nvPr/>
        </p:nvGrpSpPr>
        <p:grpSpPr>
          <a:xfrm>
            <a:off x="2579882" y="2287427"/>
            <a:ext cx="207582" cy="359594"/>
            <a:chOff x="2656082" y="2287427"/>
            <a:chExt cx="207582" cy="359594"/>
          </a:xfrm>
        </p:grpSpPr>
        <p:sp>
          <p:nvSpPr>
            <p:cNvPr id="10766" name="Google Shape;10766;p94"/>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94"/>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94"/>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94"/>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94"/>
          <p:cNvGrpSpPr/>
          <p:nvPr/>
        </p:nvGrpSpPr>
        <p:grpSpPr>
          <a:xfrm>
            <a:off x="3049653" y="2321468"/>
            <a:ext cx="362991" cy="290018"/>
            <a:chOff x="3049653" y="2321468"/>
            <a:chExt cx="362991" cy="290018"/>
          </a:xfrm>
        </p:grpSpPr>
        <p:sp>
          <p:nvSpPr>
            <p:cNvPr id="10771" name="Google Shape;10771;p94"/>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94"/>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94"/>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94"/>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5" name="Google Shape;10775;p94"/>
          <p:cNvGrpSpPr/>
          <p:nvPr/>
        </p:nvGrpSpPr>
        <p:grpSpPr>
          <a:xfrm>
            <a:off x="3564243" y="2289904"/>
            <a:ext cx="422342" cy="355243"/>
            <a:chOff x="3564243" y="2289904"/>
            <a:chExt cx="422342" cy="355243"/>
          </a:xfrm>
        </p:grpSpPr>
        <p:sp>
          <p:nvSpPr>
            <p:cNvPr id="10776" name="Google Shape;10776;p94"/>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94"/>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94"/>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94"/>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94"/>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81" name="Google Shape;10781;p94"/>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2" name="Google Shape;10782;p94"/>
          <p:cNvGrpSpPr/>
          <p:nvPr/>
        </p:nvGrpSpPr>
        <p:grpSpPr>
          <a:xfrm>
            <a:off x="4687894" y="2289713"/>
            <a:ext cx="359594" cy="353909"/>
            <a:chOff x="4687894" y="2289713"/>
            <a:chExt cx="359594" cy="353909"/>
          </a:xfrm>
        </p:grpSpPr>
        <p:sp>
          <p:nvSpPr>
            <p:cNvPr id="10783" name="Google Shape;10783;p94"/>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94"/>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94"/>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86" name="Google Shape;10786;p94"/>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7" name="Google Shape;10787;p94"/>
          <p:cNvGrpSpPr/>
          <p:nvPr/>
        </p:nvGrpSpPr>
        <p:grpSpPr>
          <a:xfrm>
            <a:off x="6372624" y="2308227"/>
            <a:ext cx="263567" cy="317614"/>
            <a:chOff x="6421399" y="2308227"/>
            <a:chExt cx="263567" cy="317614"/>
          </a:xfrm>
        </p:grpSpPr>
        <p:sp>
          <p:nvSpPr>
            <p:cNvPr id="10788" name="Google Shape;10788;p94"/>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94"/>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94"/>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94"/>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2" name="Google Shape;10792;p94"/>
          <p:cNvGrpSpPr/>
          <p:nvPr/>
        </p:nvGrpSpPr>
        <p:grpSpPr>
          <a:xfrm>
            <a:off x="6870193" y="2295620"/>
            <a:ext cx="360356" cy="343462"/>
            <a:chOff x="6870193" y="2295620"/>
            <a:chExt cx="360356" cy="343462"/>
          </a:xfrm>
        </p:grpSpPr>
        <p:sp>
          <p:nvSpPr>
            <p:cNvPr id="10793" name="Google Shape;10793;p94"/>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94"/>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5" name="Google Shape;10795;p94"/>
          <p:cNvGrpSpPr/>
          <p:nvPr/>
        </p:nvGrpSpPr>
        <p:grpSpPr>
          <a:xfrm>
            <a:off x="7441465" y="2302860"/>
            <a:ext cx="342192" cy="327140"/>
            <a:chOff x="7441465" y="2302860"/>
            <a:chExt cx="342192" cy="327140"/>
          </a:xfrm>
        </p:grpSpPr>
        <p:sp>
          <p:nvSpPr>
            <p:cNvPr id="10796" name="Google Shape;10796;p94"/>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94"/>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8" name="Google Shape;10798;p94"/>
          <p:cNvGrpSpPr/>
          <p:nvPr/>
        </p:nvGrpSpPr>
        <p:grpSpPr>
          <a:xfrm>
            <a:off x="7989683" y="2350207"/>
            <a:ext cx="332761" cy="234066"/>
            <a:chOff x="7989683" y="2350207"/>
            <a:chExt cx="332761" cy="234066"/>
          </a:xfrm>
        </p:grpSpPr>
        <p:sp>
          <p:nvSpPr>
            <p:cNvPr id="10799" name="Google Shape;10799;p94"/>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94"/>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94"/>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94"/>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94"/>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94"/>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5" name="Google Shape;10805;p94"/>
          <p:cNvGrpSpPr/>
          <p:nvPr/>
        </p:nvGrpSpPr>
        <p:grpSpPr>
          <a:xfrm>
            <a:off x="5823294" y="2309751"/>
            <a:ext cx="315327" cy="314978"/>
            <a:chOff x="5823294" y="2309751"/>
            <a:chExt cx="315327" cy="314978"/>
          </a:xfrm>
        </p:grpSpPr>
        <p:sp>
          <p:nvSpPr>
            <p:cNvPr id="10806" name="Google Shape;10806;p94"/>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94"/>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94"/>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94"/>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94"/>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94"/>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94"/>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94"/>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4"/>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94"/>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94"/>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94"/>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94"/>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94"/>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94"/>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94"/>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94"/>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3" name="Google Shape;10823;p94"/>
          <p:cNvGrpSpPr/>
          <p:nvPr/>
        </p:nvGrpSpPr>
        <p:grpSpPr>
          <a:xfrm>
            <a:off x="2497275" y="2744159"/>
            <a:ext cx="370930" cy="370549"/>
            <a:chOff x="2497275" y="2744159"/>
            <a:chExt cx="370930" cy="370549"/>
          </a:xfrm>
        </p:grpSpPr>
        <p:sp>
          <p:nvSpPr>
            <p:cNvPr id="10824" name="Google Shape;10824;p94"/>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94"/>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94"/>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94"/>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94"/>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94"/>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0" name="Google Shape;10830;p94"/>
          <p:cNvGrpSpPr/>
          <p:nvPr/>
        </p:nvGrpSpPr>
        <p:grpSpPr>
          <a:xfrm>
            <a:off x="860940" y="2746477"/>
            <a:ext cx="371883" cy="365691"/>
            <a:chOff x="860940" y="2746477"/>
            <a:chExt cx="371883" cy="365691"/>
          </a:xfrm>
        </p:grpSpPr>
        <p:sp>
          <p:nvSpPr>
            <p:cNvPr id="10831" name="Google Shape;10831;p94"/>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94"/>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94"/>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94"/>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94"/>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94"/>
          <p:cNvGrpSpPr/>
          <p:nvPr/>
        </p:nvGrpSpPr>
        <p:grpSpPr>
          <a:xfrm>
            <a:off x="1493849" y="2775533"/>
            <a:ext cx="283985" cy="341080"/>
            <a:chOff x="1493849" y="2775533"/>
            <a:chExt cx="283985" cy="341080"/>
          </a:xfrm>
        </p:grpSpPr>
        <p:sp>
          <p:nvSpPr>
            <p:cNvPr id="10837" name="Google Shape;10837;p94"/>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94"/>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94"/>
          <p:cNvGrpSpPr/>
          <p:nvPr/>
        </p:nvGrpSpPr>
        <p:grpSpPr>
          <a:xfrm>
            <a:off x="1952836" y="2774422"/>
            <a:ext cx="372835" cy="342573"/>
            <a:chOff x="1952836" y="2774422"/>
            <a:chExt cx="372835" cy="342573"/>
          </a:xfrm>
        </p:grpSpPr>
        <p:sp>
          <p:nvSpPr>
            <p:cNvPr id="10840" name="Google Shape;10840;p94"/>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94"/>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94"/>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3" name="Google Shape;10843;p94"/>
          <p:cNvGrpSpPr/>
          <p:nvPr/>
        </p:nvGrpSpPr>
        <p:grpSpPr>
          <a:xfrm>
            <a:off x="3079916" y="2744477"/>
            <a:ext cx="332729" cy="372518"/>
            <a:chOff x="3079916" y="2744477"/>
            <a:chExt cx="332729" cy="372518"/>
          </a:xfrm>
        </p:grpSpPr>
        <p:sp>
          <p:nvSpPr>
            <p:cNvPr id="10844" name="Google Shape;10844;p94"/>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94"/>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94"/>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7" name="Google Shape;10847;p94"/>
          <p:cNvGrpSpPr/>
          <p:nvPr/>
        </p:nvGrpSpPr>
        <p:grpSpPr>
          <a:xfrm>
            <a:off x="3620576" y="2745525"/>
            <a:ext cx="336889" cy="355592"/>
            <a:chOff x="3620576" y="2745525"/>
            <a:chExt cx="336889" cy="355592"/>
          </a:xfrm>
        </p:grpSpPr>
        <p:sp>
          <p:nvSpPr>
            <p:cNvPr id="10848" name="Google Shape;10848;p94"/>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94"/>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0" name="Google Shape;10850;p94"/>
          <p:cNvGrpSpPr/>
          <p:nvPr/>
        </p:nvGrpSpPr>
        <p:grpSpPr>
          <a:xfrm>
            <a:off x="4126815" y="2760704"/>
            <a:ext cx="380393" cy="363118"/>
            <a:chOff x="4126815" y="2760704"/>
            <a:chExt cx="380393" cy="363118"/>
          </a:xfrm>
        </p:grpSpPr>
        <p:sp>
          <p:nvSpPr>
            <p:cNvPr id="10851" name="Google Shape;10851;p94"/>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94"/>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94"/>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94"/>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5" name="Google Shape;10855;p94"/>
          <p:cNvGrpSpPr/>
          <p:nvPr/>
        </p:nvGrpSpPr>
        <p:grpSpPr>
          <a:xfrm>
            <a:off x="4675986" y="2745684"/>
            <a:ext cx="381346" cy="368644"/>
            <a:chOff x="4675986" y="2745684"/>
            <a:chExt cx="381346" cy="368644"/>
          </a:xfrm>
        </p:grpSpPr>
        <p:sp>
          <p:nvSpPr>
            <p:cNvPr id="10856" name="Google Shape;10856;p94"/>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94"/>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94"/>
          <p:cNvGrpSpPr/>
          <p:nvPr/>
        </p:nvGrpSpPr>
        <p:grpSpPr>
          <a:xfrm>
            <a:off x="5220616" y="2791061"/>
            <a:ext cx="373185" cy="302466"/>
            <a:chOff x="5220616" y="2791061"/>
            <a:chExt cx="373185" cy="302466"/>
          </a:xfrm>
        </p:grpSpPr>
        <p:sp>
          <p:nvSpPr>
            <p:cNvPr id="10859" name="Google Shape;10859;p94"/>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94"/>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94"/>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94"/>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94"/>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94"/>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94"/>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94"/>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94"/>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94"/>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94"/>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94"/>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94"/>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94"/>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94"/>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94"/>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94"/>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94"/>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7" name="Google Shape;10877;p94"/>
          <p:cNvGrpSpPr/>
          <p:nvPr/>
        </p:nvGrpSpPr>
        <p:grpSpPr>
          <a:xfrm>
            <a:off x="5788661" y="2772517"/>
            <a:ext cx="284366" cy="344097"/>
            <a:chOff x="5864861" y="2772517"/>
            <a:chExt cx="284366" cy="344097"/>
          </a:xfrm>
        </p:grpSpPr>
        <p:sp>
          <p:nvSpPr>
            <p:cNvPr id="10878" name="Google Shape;10878;p94"/>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94"/>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94"/>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94"/>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94"/>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94"/>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84" name="Google Shape;10884;p94"/>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5" name="Google Shape;10885;p94"/>
          <p:cNvGrpSpPr/>
          <p:nvPr/>
        </p:nvGrpSpPr>
        <p:grpSpPr>
          <a:xfrm>
            <a:off x="6974158" y="2789537"/>
            <a:ext cx="255247" cy="327458"/>
            <a:chOff x="6974158" y="2789537"/>
            <a:chExt cx="255247" cy="327458"/>
          </a:xfrm>
        </p:grpSpPr>
        <p:sp>
          <p:nvSpPr>
            <p:cNvPr id="10886" name="Google Shape;10886;p94"/>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94"/>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4"/>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94"/>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94"/>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94"/>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2" name="Google Shape;10892;p94"/>
          <p:cNvGrpSpPr/>
          <p:nvPr/>
        </p:nvGrpSpPr>
        <p:grpSpPr>
          <a:xfrm>
            <a:off x="7530697" y="2790299"/>
            <a:ext cx="244291" cy="326314"/>
            <a:chOff x="7530697" y="2790299"/>
            <a:chExt cx="244291" cy="326314"/>
          </a:xfrm>
        </p:grpSpPr>
        <p:sp>
          <p:nvSpPr>
            <p:cNvPr id="10893" name="Google Shape;10893;p94"/>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94"/>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94"/>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94"/>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94"/>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94"/>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9" name="Google Shape;10899;p94"/>
          <p:cNvGrpSpPr/>
          <p:nvPr/>
        </p:nvGrpSpPr>
        <p:grpSpPr>
          <a:xfrm>
            <a:off x="7988191" y="2832248"/>
            <a:ext cx="332348" cy="283985"/>
            <a:chOff x="7988191" y="2832248"/>
            <a:chExt cx="332348" cy="283985"/>
          </a:xfrm>
        </p:grpSpPr>
        <p:sp>
          <p:nvSpPr>
            <p:cNvPr id="10900" name="Google Shape;10900;p94"/>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94"/>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94"/>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3" name="Google Shape;10903;p94"/>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4" name="Google Shape;10904;p94"/>
          <p:cNvGrpSpPr/>
          <p:nvPr/>
        </p:nvGrpSpPr>
        <p:grpSpPr>
          <a:xfrm>
            <a:off x="3588440" y="3258368"/>
            <a:ext cx="364484" cy="262423"/>
            <a:chOff x="3588440" y="3258368"/>
            <a:chExt cx="364484" cy="262423"/>
          </a:xfrm>
        </p:grpSpPr>
        <p:sp>
          <p:nvSpPr>
            <p:cNvPr id="10905" name="Google Shape;10905;p94"/>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94"/>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94"/>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94"/>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94"/>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94"/>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11" name="Google Shape;10911;p94"/>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2" name="Google Shape;10912;p94"/>
          <p:cNvGrpSpPr/>
          <p:nvPr/>
        </p:nvGrpSpPr>
        <p:grpSpPr>
          <a:xfrm>
            <a:off x="5765817" y="3227724"/>
            <a:ext cx="364865" cy="324822"/>
            <a:chOff x="5765817" y="3227724"/>
            <a:chExt cx="364865" cy="324822"/>
          </a:xfrm>
        </p:grpSpPr>
        <p:sp>
          <p:nvSpPr>
            <p:cNvPr id="10913" name="Google Shape;10913;p94"/>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94"/>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4"/>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6" name="Google Shape;10916;p94"/>
          <p:cNvGrpSpPr/>
          <p:nvPr/>
        </p:nvGrpSpPr>
        <p:grpSpPr>
          <a:xfrm>
            <a:off x="6228583" y="3237664"/>
            <a:ext cx="446539" cy="303895"/>
            <a:chOff x="6228583" y="3237664"/>
            <a:chExt cx="446539" cy="303895"/>
          </a:xfrm>
        </p:grpSpPr>
        <p:sp>
          <p:nvSpPr>
            <p:cNvPr id="10917" name="Google Shape;10917;p94"/>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94"/>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94"/>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94"/>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4"/>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94"/>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94"/>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94"/>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94"/>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94"/>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94"/>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94"/>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94"/>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94"/>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94"/>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94"/>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94"/>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4" name="Google Shape;10934;p94"/>
          <p:cNvGrpSpPr/>
          <p:nvPr/>
        </p:nvGrpSpPr>
        <p:grpSpPr>
          <a:xfrm>
            <a:off x="865862" y="3207306"/>
            <a:ext cx="364484" cy="364897"/>
            <a:chOff x="865862" y="3207306"/>
            <a:chExt cx="364484" cy="364897"/>
          </a:xfrm>
        </p:grpSpPr>
        <p:sp>
          <p:nvSpPr>
            <p:cNvPr id="10935" name="Google Shape;10935;p94"/>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4"/>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94"/>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94"/>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94"/>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94"/>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94"/>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94"/>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94"/>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94"/>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94"/>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94"/>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94"/>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94"/>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9" name="Google Shape;10949;p94"/>
          <p:cNvGrpSpPr/>
          <p:nvPr/>
        </p:nvGrpSpPr>
        <p:grpSpPr>
          <a:xfrm>
            <a:off x="1404617" y="3226962"/>
            <a:ext cx="370168" cy="325965"/>
            <a:chOff x="1404617" y="3226962"/>
            <a:chExt cx="370168" cy="325965"/>
          </a:xfrm>
        </p:grpSpPr>
        <p:sp>
          <p:nvSpPr>
            <p:cNvPr id="10950" name="Google Shape;10950;p94"/>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4"/>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4"/>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4"/>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94"/>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94"/>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94"/>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4"/>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94"/>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9" name="Google Shape;10959;p94"/>
          <p:cNvGrpSpPr/>
          <p:nvPr/>
        </p:nvGrpSpPr>
        <p:grpSpPr>
          <a:xfrm>
            <a:off x="1953403" y="3216094"/>
            <a:ext cx="366389" cy="354481"/>
            <a:chOff x="1954741" y="3212419"/>
            <a:chExt cx="366389" cy="354481"/>
          </a:xfrm>
        </p:grpSpPr>
        <p:sp>
          <p:nvSpPr>
            <p:cNvPr id="10960" name="Google Shape;10960;p94"/>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94"/>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94"/>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4"/>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4"/>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94"/>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94"/>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7" name="Google Shape;10967;p94"/>
          <p:cNvGrpSpPr/>
          <p:nvPr/>
        </p:nvGrpSpPr>
        <p:grpSpPr>
          <a:xfrm>
            <a:off x="3043239" y="3215626"/>
            <a:ext cx="366008" cy="348670"/>
            <a:chOff x="3043239" y="3215626"/>
            <a:chExt cx="366008" cy="348670"/>
          </a:xfrm>
        </p:grpSpPr>
        <p:sp>
          <p:nvSpPr>
            <p:cNvPr id="10968" name="Google Shape;10968;p94"/>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94"/>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0" name="Google Shape;10970;p94"/>
          <p:cNvGrpSpPr/>
          <p:nvPr/>
        </p:nvGrpSpPr>
        <p:grpSpPr>
          <a:xfrm>
            <a:off x="4218333" y="3184982"/>
            <a:ext cx="209107" cy="383442"/>
            <a:chOff x="4218333" y="3184982"/>
            <a:chExt cx="209107" cy="383442"/>
          </a:xfrm>
        </p:grpSpPr>
        <p:sp>
          <p:nvSpPr>
            <p:cNvPr id="10971" name="Google Shape;10971;p94"/>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94"/>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3" name="Google Shape;10973;p94"/>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4" name="Google Shape;10974;p94"/>
          <p:cNvGrpSpPr/>
          <p:nvPr/>
        </p:nvGrpSpPr>
        <p:grpSpPr>
          <a:xfrm>
            <a:off x="6896644" y="3216007"/>
            <a:ext cx="322917" cy="347876"/>
            <a:chOff x="6896644" y="3216007"/>
            <a:chExt cx="322917" cy="347876"/>
          </a:xfrm>
        </p:grpSpPr>
        <p:sp>
          <p:nvSpPr>
            <p:cNvPr id="10975" name="Google Shape;10975;p94"/>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94"/>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94"/>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4"/>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94"/>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94"/>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4"/>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94"/>
          <p:cNvGrpSpPr/>
          <p:nvPr/>
        </p:nvGrpSpPr>
        <p:grpSpPr>
          <a:xfrm>
            <a:off x="7429366" y="3223183"/>
            <a:ext cx="334634" cy="333904"/>
            <a:chOff x="7429366" y="3223183"/>
            <a:chExt cx="334634" cy="333904"/>
          </a:xfrm>
        </p:grpSpPr>
        <p:sp>
          <p:nvSpPr>
            <p:cNvPr id="10983" name="Google Shape;10983;p94"/>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94"/>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5" name="Google Shape;10985;p94"/>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6" name="Google Shape;10986;p94"/>
          <p:cNvGrpSpPr/>
          <p:nvPr/>
        </p:nvGrpSpPr>
        <p:grpSpPr>
          <a:xfrm>
            <a:off x="5216456" y="3725484"/>
            <a:ext cx="356196" cy="265631"/>
            <a:chOff x="5216456" y="3725484"/>
            <a:chExt cx="356196" cy="265631"/>
          </a:xfrm>
        </p:grpSpPr>
        <p:sp>
          <p:nvSpPr>
            <p:cNvPr id="10987" name="Google Shape;10987;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94"/>
          <p:cNvGrpSpPr/>
          <p:nvPr/>
        </p:nvGrpSpPr>
        <p:grpSpPr>
          <a:xfrm>
            <a:off x="6849393" y="3733994"/>
            <a:ext cx="355053" cy="248038"/>
            <a:chOff x="6849393" y="3733994"/>
            <a:chExt cx="355053" cy="248038"/>
          </a:xfrm>
        </p:grpSpPr>
        <p:sp>
          <p:nvSpPr>
            <p:cNvPr id="10990" name="Google Shape;10990;p94"/>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94"/>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94"/>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94"/>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94"/>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5" name="Google Shape;10995;p94"/>
          <p:cNvGrpSpPr/>
          <p:nvPr/>
        </p:nvGrpSpPr>
        <p:grpSpPr>
          <a:xfrm>
            <a:off x="7918997" y="3714687"/>
            <a:ext cx="392111" cy="280206"/>
            <a:chOff x="7918997" y="3714687"/>
            <a:chExt cx="392111" cy="280206"/>
          </a:xfrm>
        </p:grpSpPr>
        <p:sp>
          <p:nvSpPr>
            <p:cNvPr id="10996" name="Google Shape;10996;p94"/>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94"/>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94"/>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94"/>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94"/>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1" name="Google Shape;11001;p94"/>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2" name="Google Shape;11002;p94"/>
          <p:cNvGrpSpPr/>
          <p:nvPr/>
        </p:nvGrpSpPr>
        <p:grpSpPr>
          <a:xfrm>
            <a:off x="1408777" y="3680964"/>
            <a:ext cx="357720" cy="355148"/>
            <a:chOff x="1408777" y="3680964"/>
            <a:chExt cx="357720" cy="355148"/>
          </a:xfrm>
        </p:grpSpPr>
        <p:sp>
          <p:nvSpPr>
            <p:cNvPr id="11003" name="Google Shape;11003;p94"/>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94"/>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94"/>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94"/>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4"/>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8" name="Google Shape;11008;p94"/>
          <p:cNvGrpSpPr/>
          <p:nvPr/>
        </p:nvGrpSpPr>
        <p:grpSpPr>
          <a:xfrm>
            <a:off x="1952836" y="3680964"/>
            <a:ext cx="357720" cy="355148"/>
            <a:chOff x="1952836" y="3680964"/>
            <a:chExt cx="357720" cy="355148"/>
          </a:xfrm>
        </p:grpSpPr>
        <p:sp>
          <p:nvSpPr>
            <p:cNvPr id="11009" name="Google Shape;11009;p94"/>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94"/>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94"/>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94"/>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94"/>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4" name="Google Shape;11014;p94"/>
          <p:cNvGrpSpPr/>
          <p:nvPr/>
        </p:nvGrpSpPr>
        <p:grpSpPr>
          <a:xfrm>
            <a:off x="2496894" y="3680964"/>
            <a:ext cx="357720" cy="355148"/>
            <a:chOff x="2496894" y="3680964"/>
            <a:chExt cx="357720" cy="355148"/>
          </a:xfrm>
        </p:grpSpPr>
        <p:sp>
          <p:nvSpPr>
            <p:cNvPr id="11015" name="Google Shape;11015;p94"/>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94"/>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94"/>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94"/>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94"/>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94"/>
          <p:cNvGrpSpPr/>
          <p:nvPr/>
        </p:nvGrpSpPr>
        <p:grpSpPr>
          <a:xfrm>
            <a:off x="3040984" y="3681059"/>
            <a:ext cx="356164" cy="355815"/>
            <a:chOff x="3040984" y="3681059"/>
            <a:chExt cx="356164" cy="355815"/>
          </a:xfrm>
        </p:grpSpPr>
        <p:sp>
          <p:nvSpPr>
            <p:cNvPr id="11021" name="Google Shape;11021;p94"/>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94"/>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94"/>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94"/>
          <p:cNvGrpSpPr/>
          <p:nvPr/>
        </p:nvGrpSpPr>
        <p:grpSpPr>
          <a:xfrm>
            <a:off x="3584280" y="3699191"/>
            <a:ext cx="358069" cy="317995"/>
            <a:chOff x="3584280" y="3699191"/>
            <a:chExt cx="358069" cy="317995"/>
          </a:xfrm>
        </p:grpSpPr>
        <p:sp>
          <p:nvSpPr>
            <p:cNvPr id="11025" name="Google Shape;11025;p94"/>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4"/>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4"/>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4"/>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94"/>
          <p:cNvGrpSpPr/>
          <p:nvPr/>
        </p:nvGrpSpPr>
        <p:grpSpPr>
          <a:xfrm>
            <a:off x="4129482" y="3681059"/>
            <a:ext cx="355402" cy="354291"/>
            <a:chOff x="4129482" y="3681059"/>
            <a:chExt cx="355402" cy="354291"/>
          </a:xfrm>
        </p:grpSpPr>
        <p:sp>
          <p:nvSpPr>
            <p:cNvPr id="11030" name="Google Shape;11030;p94"/>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94"/>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94"/>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4"/>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4" name="Google Shape;11034;p94"/>
          <p:cNvGrpSpPr/>
          <p:nvPr/>
        </p:nvGrpSpPr>
        <p:grpSpPr>
          <a:xfrm>
            <a:off x="4673540" y="3680297"/>
            <a:ext cx="355434" cy="355815"/>
            <a:chOff x="4673540" y="3680297"/>
            <a:chExt cx="355434" cy="355815"/>
          </a:xfrm>
        </p:grpSpPr>
        <p:sp>
          <p:nvSpPr>
            <p:cNvPr id="11035" name="Google Shape;11035;p94"/>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94"/>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4"/>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94"/>
          <p:cNvGrpSpPr/>
          <p:nvPr/>
        </p:nvGrpSpPr>
        <p:grpSpPr>
          <a:xfrm>
            <a:off x="5779408" y="3699191"/>
            <a:ext cx="317645" cy="318757"/>
            <a:chOff x="5779408" y="3699191"/>
            <a:chExt cx="317645" cy="318757"/>
          </a:xfrm>
        </p:grpSpPr>
        <p:sp>
          <p:nvSpPr>
            <p:cNvPr id="11039" name="Google Shape;11039;p9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9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1" name="Google Shape;11041;p94"/>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2" name="Google Shape;11042;p94"/>
          <p:cNvGrpSpPr/>
          <p:nvPr/>
        </p:nvGrpSpPr>
        <p:grpSpPr>
          <a:xfrm>
            <a:off x="7390435" y="3680868"/>
            <a:ext cx="372073" cy="355243"/>
            <a:chOff x="7390435" y="3680868"/>
            <a:chExt cx="372073" cy="355243"/>
          </a:xfrm>
        </p:grpSpPr>
        <p:sp>
          <p:nvSpPr>
            <p:cNvPr id="11043" name="Google Shape;11043;p94"/>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94"/>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94"/>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94"/>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94"/>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94"/>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9" name="Google Shape;11049;p94"/>
          <p:cNvGrpSpPr/>
          <p:nvPr/>
        </p:nvGrpSpPr>
        <p:grpSpPr>
          <a:xfrm>
            <a:off x="1421638" y="4125629"/>
            <a:ext cx="374709" cy="374010"/>
            <a:chOff x="1421638" y="4125629"/>
            <a:chExt cx="374709" cy="374010"/>
          </a:xfrm>
        </p:grpSpPr>
        <p:sp>
          <p:nvSpPr>
            <p:cNvPr id="11050" name="Google Shape;11050;p94"/>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4"/>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94"/>
          <p:cNvGrpSpPr/>
          <p:nvPr/>
        </p:nvGrpSpPr>
        <p:grpSpPr>
          <a:xfrm>
            <a:off x="1973254" y="4156304"/>
            <a:ext cx="357720" cy="342192"/>
            <a:chOff x="1973254" y="4156304"/>
            <a:chExt cx="357720" cy="342192"/>
          </a:xfrm>
        </p:grpSpPr>
        <p:sp>
          <p:nvSpPr>
            <p:cNvPr id="11053" name="Google Shape;11053;p94"/>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94"/>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94"/>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94"/>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94"/>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94"/>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9" name="Google Shape;11059;p94"/>
          <p:cNvGrpSpPr/>
          <p:nvPr/>
        </p:nvGrpSpPr>
        <p:grpSpPr>
          <a:xfrm>
            <a:off x="2523759" y="4135505"/>
            <a:ext cx="341049" cy="340318"/>
            <a:chOff x="2523759" y="4135505"/>
            <a:chExt cx="341049" cy="340318"/>
          </a:xfrm>
        </p:grpSpPr>
        <p:sp>
          <p:nvSpPr>
            <p:cNvPr id="11060" name="Google Shape;11060;p94"/>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94"/>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2" name="Google Shape;11062;p94"/>
          <p:cNvGrpSpPr/>
          <p:nvPr/>
        </p:nvGrpSpPr>
        <p:grpSpPr>
          <a:xfrm>
            <a:off x="3040603" y="4130360"/>
            <a:ext cx="392079" cy="350353"/>
            <a:chOff x="3040603" y="4130360"/>
            <a:chExt cx="392079" cy="350353"/>
          </a:xfrm>
        </p:grpSpPr>
        <p:sp>
          <p:nvSpPr>
            <p:cNvPr id="11063" name="Google Shape;11063;p94"/>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94"/>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94"/>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94"/>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94"/>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94"/>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94"/>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94"/>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94"/>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94"/>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3" name="Google Shape;11073;p94"/>
          <p:cNvGrpSpPr/>
          <p:nvPr/>
        </p:nvGrpSpPr>
        <p:grpSpPr>
          <a:xfrm>
            <a:off x="3662144" y="4135505"/>
            <a:ext cx="232955" cy="340318"/>
            <a:chOff x="3662144" y="4135505"/>
            <a:chExt cx="232955" cy="340318"/>
          </a:xfrm>
        </p:grpSpPr>
        <p:sp>
          <p:nvSpPr>
            <p:cNvPr id="11074" name="Google Shape;11074;p94"/>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94"/>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4"/>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4"/>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94"/>
          <p:cNvGrpSpPr/>
          <p:nvPr/>
        </p:nvGrpSpPr>
        <p:grpSpPr>
          <a:xfrm>
            <a:off x="4149138" y="4121151"/>
            <a:ext cx="344065" cy="368644"/>
            <a:chOff x="4149138" y="4121151"/>
            <a:chExt cx="344065" cy="368644"/>
          </a:xfrm>
        </p:grpSpPr>
        <p:sp>
          <p:nvSpPr>
            <p:cNvPr id="11079" name="Google Shape;11079;p94"/>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94"/>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94"/>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94"/>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4"/>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4"/>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4"/>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94"/>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94"/>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94"/>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94"/>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4"/>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91" name="Google Shape;11091;p94"/>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2" name="Google Shape;11092;p94"/>
          <p:cNvGrpSpPr/>
          <p:nvPr/>
        </p:nvGrpSpPr>
        <p:grpSpPr>
          <a:xfrm>
            <a:off x="5206262" y="4174817"/>
            <a:ext cx="397763" cy="262804"/>
            <a:chOff x="5206262" y="4174817"/>
            <a:chExt cx="397763" cy="262804"/>
          </a:xfrm>
        </p:grpSpPr>
        <p:sp>
          <p:nvSpPr>
            <p:cNvPr id="11093" name="Google Shape;11093;p94"/>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4"/>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4"/>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94"/>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94"/>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94"/>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94"/>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0" name="Google Shape;11100;p94"/>
          <p:cNvGrpSpPr/>
          <p:nvPr/>
        </p:nvGrpSpPr>
        <p:grpSpPr>
          <a:xfrm>
            <a:off x="5727616" y="4204699"/>
            <a:ext cx="440505" cy="290018"/>
            <a:chOff x="5727616" y="4204699"/>
            <a:chExt cx="440505" cy="290018"/>
          </a:xfrm>
        </p:grpSpPr>
        <p:sp>
          <p:nvSpPr>
            <p:cNvPr id="11101" name="Google Shape;11101;p94"/>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94"/>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94"/>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4"/>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4"/>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94"/>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94"/>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94"/>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9" name="Google Shape;11109;p94"/>
          <p:cNvGrpSpPr/>
          <p:nvPr/>
        </p:nvGrpSpPr>
        <p:grpSpPr>
          <a:xfrm>
            <a:off x="6410063" y="4135124"/>
            <a:ext cx="159950" cy="364516"/>
            <a:chOff x="6410063" y="4135124"/>
            <a:chExt cx="159950" cy="364516"/>
          </a:xfrm>
        </p:grpSpPr>
        <p:sp>
          <p:nvSpPr>
            <p:cNvPr id="11110" name="Google Shape;11110;p94"/>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4"/>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4"/>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94"/>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94"/>
          <p:cNvGrpSpPr/>
          <p:nvPr/>
        </p:nvGrpSpPr>
        <p:grpSpPr>
          <a:xfrm>
            <a:off x="6924652" y="4135505"/>
            <a:ext cx="214378" cy="364135"/>
            <a:chOff x="6924652" y="4135505"/>
            <a:chExt cx="214378" cy="364135"/>
          </a:xfrm>
        </p:grpSpPr>
        <p:sp>
          <p:nvSpPr>
            <p:cNvPr id="11115" name="Google Shape;11115;p94"/>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4"/>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4"/>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4"/>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94"/>
          <p:cNvGrpSpPr/>
          <p:nvPr/>
        </p:nvGrpSpPr>
        <p:grpSpPr>
          <a:xfrm>
            <a:off x="7384751" y="4147984"/>
            <a:ext cx="380012" cy="351274"/>
            <a:chOff x="7384751" y="4147984"/>
            <a:chExt cx="380012" cy="351274"/>
          </a:xfrm>
        </p:grpSpPr>
        <p:sp>
          <p:nvSpPr>
            <p:cNvPr id="11120" name="Google Shape;11120;p94"/>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94"/>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94"/>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4"/>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4"/>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5" name="Google Shape;11125;p94"/>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1126" name="Google Shape;11126;p9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30" name="Shape 11130"/>
        <p:cNvGrpSpPr/>
        <p:nvPr/>
      </p:nvGrpSpPr>
      <p:grpSpPr>
        <a:xfrm>
          <a:off x="0" y="0"/>
          <a:ext cx="0" cy="0"/>
          <a:chOff x="0" y="0"/>
          <a:chExt cx="0" cy="0"/>
        </a:xfrm>
      </p:grpSpPr>
      <p:grpSp>
        <p:nvGrpSpPr>
          <p:cNvPr id="11131" name="Google Shape;11131;p95"/>
          <p:cNvGrpSpPr/>
          <p:nvPr/>
        </p:nvGrpSpPr>
        <p:grpSpPr>
          <a:xfrm>
            <a:off x="1989449" y="4101269"/>
            <a:ext cx="374774" cy="346073"/>
            <a:chOff x="1989449" y="4282269"/>
            <a:chExt cx="374774" cy="346073"/>
          </a:xfrm>
        </p:grpSpPr>
        <p:sp>
          <p:nvSpPr>
            <p:cNvPr id="11132" name="Google Shape;11132;p95"/>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95"/>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95"/>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5"/>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5"/>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95"/>
          <p:cNvGrpSpPr/>
          <p:nvPr/>
        </p:nvGrpSpPr>
        <p:grpSpPr>
          <a:xfrm>
            <a:off x="2487439" y="4099740"/>
            <a:ext cx="198775" cy="348972"/>
            <a:chOff x="2487439" y="4280740"/>
            <a:chExt cx="198775" cy="348972"/>
          </a:xfrm>
        </p:grpSpPr>
        <p:sp>
          <p:nvSpPr>
            <p:cNvPr id="11138" name="Google Shape;11138;p95"/>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5"/>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5"/>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5"/>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2" name="Google Shape;11142;p95"/>
          <p:cNvGrpSpPr/>
          <p:nvPr/>
        </p:nvGrpSpPr>
        <p:grpSpPr>
          <a:xfrm>
            <a:off x="2810958" y="4092923"/>
            <a:ext cx="353145" cy="361873"/>
            <a:chOff x="2810958" y="4273923"/>
            <a:chExt cx="353145" cy="361873"/>
          </a:xfrm>
        </p:grpSpPr>
        <p:sp>
          <p:nvSpPr>
            <p:cNvPr id="11143" name="Google Shape;11143;p95"/>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95"/>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5"/>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5"/>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5"/>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5"/>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5"/>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0" name="Google Shape;11150;p95"/>
          <p:cNvGrpSpPr/>
          <p:nvPr/>
        </p:nvGrpSpPr>
        <p:grpSpPr>
          <a:xfrm>
            <a:off x="6275635" y="4101651"/>
            <a:ext cx="209383" cy="366778"/>
            <a:chOff x="6275635" y="4282651"/>
            <a:chExt cx="209383" cy="366778"/>
          </a:xfrm>
        </p:grpSpPr>
        <p:sp>
          <p:nvSpPr>
            <p:cNvPr id="11151" name="Google Shape;11151;p95"/>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5"/>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95"/>
          <p:cNvGrpSpPr/>
          <p:nvPr/>
        </p:nvGrpSpPr>
        <p:grpSpPr>
          <a:xfrm>
            <a:off x="6701186" y="4102033"/>
            <a:ext cx="280292" cy="366396"/>
            <a:chOff x="6701186" y="4283033"/>
            <a:chExt cx="280292" cy="366396"/>
          </a:xfrm>
        </p:grpSpPr>
        <p:sp>
          <p:nvSpPr>
            <p:cNvPr id="11154" name="Google Shape;11154;p95"/>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95"/>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95"/>
          <p:cNvGrpSpPr/>
          <p:nvPr/>
        </p:nvGrpSpPr>
        <p:grpSpPr>
          <a:xfrm>
            <a:off x="2609571" y="3643958"/>
            <a:ext cx="373627" cy="347347"/>
            <a:chOff x="2609571" y="3824958"/>
            <a:chExt cx="373627" cy="347347"/>
          </a:xfrm>
        </p:grpSpPr>
        <p:sp>
          <p:nvSpPr>
            <p:cNvPr id="11157" name="Google Shape;11157;p95"/>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5"/>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9" name="Google Shape;11159;p95"/>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0" name="Google Shape;11160;p95"/>
          <p:cNvGrpSpPr/>
          <p:nvPr/>
        </p:nvGrpSpPr>
        <p:grpSpPr>
          <a:xfrm>
            <a:off x="916127" y="3626056"/>
            <a:ext cx="221902" cy="380795"/>
            <a:chOff x="916127" y="3807056"/>
            <a:chExt cx="221902" cy="380795"/>
          </a:xfrm>
        </p:grpSpPr>
        <p:sp>
          <p:nvSpPr>
            <p:cNvPr id="11161" name="Google Shape;11161;p95"/>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5"/>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5"/>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5"/>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5" name="Google Shape;11165;p95"/>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5"/>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7" name="Google Shape;11167;p95"/>
          <p:cNvGrpSpPr/>
          <p:nvPr/>
        </p:nvGrpSpPr>
        <p:grpSpPr>
          <a:xfrm>
            <a:off x="3513010" y="3635134"/>
            <a:ext cx="362223" cy="361108"/>
            <a:chOff x="3513010" y="3816134"/>
            <a:chExt cx="362223" cy="361108"/>
          </a:xfrm>
        </p:grpSpPr>
        <p:sp>
          <p:nvSpPr>
            <p:cNvPr id="11168" name="Google Shape;11168;p95"/>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95"/>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5"/>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5"/>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2" name="Google Shape;11172;p95"/>
          <p:cNvGrpSpPr/>
          <p:nvPr/>
        </p:nvGrpSpPr>
        <p:grpSpPr>
          <a:xfrm>
            <a:off x="3950316" y="3639307"/>
            <a:ext cx="369805" cy="353782"/>
            <a:chOff x="3950316" y="3820307"/>
            <a:chExt cx="369805" cy="353782"/>
          </a:xfrm>
        </p:grpSpPr>
        <p:sp>
          <p:nvSpPr>
            <p:cNvPr id="11173" name="Google Shape;11173;p95"/>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5"/>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95"/>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95"/>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95"/>
          <p:cNvGrpSpPr/>
          <p:nvPr/>
        </p:nvGrpSpPr>
        <p:grpSpPr>
          <a:xfrm>
            <a:off x="1761909" y="3630961"/>
            <a:ext cx="307974" cy="371716"/>
            <a:chOff x="1761909" y="3811961"/>
            <a:chExt cx="307974" cy="371716"/>
          </a:xfrm>
        </p:grpSpPr>
        <p:sp>
          <p:nvSpPr>
            <p:cNvPr id="11178" name="Google Shape;11178;p95"/>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95"/>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95"/>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95"/>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5"/>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5"/>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95"/>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5"/>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5"/>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95"/>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95"/>
          <p:cNvGrpSpPr/>
          <p:nvPr/>
        </p:nvGrpSpPr>
        <p:grpSpPr>
          <a:xfrm>
            <a:off x="5373342" y="3627935"/>
            <a:ext cx="231395" cy="353145"/>
            <a:chOff x="5373342" y="3808935"/>
            <a:chExt cx="231395" cy="353145"/>
          </a:xfrm>
        </p:grpSpPr>
        <p:sp>
          <p:nvSpPr>
            <p:cNvPr id="11189" name="Google Shape;11189;p95"/>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5"/>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95"/>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95"/>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5"/>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5"/>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95"/>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95"/>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5"/>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8" name="Google Shape;11198;p95"/>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9" name="Google Shape;11199;p95"/>
          <p:cNvGrpSpPr/>
          <p:nvPr/>
        </p:nvGrpSpPr>
        <p:grpSpPr>
          <a:xfrm>
            <a:off x="5833775" y="3628445"/>
            <a:ext cx="235185" cy="352253"/>
            <a:chOff x="5833775" y="3809445"/>
            <a:chExt cx="235185" cy="352253"/>
          </a:xfrm>
        </p:grpSpPr>
        <p:sp>
          <p:nvSpPr>
            <p:cNvPr id="11200" name="Google Shape;11200;p95"/>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5"/>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5"/>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95"/>
          <p:cNvGrpSpPr/>
          <p:nvPr/>
        </p:nvGrpSpPr>
        <p:grpSpPr>
          <a:xfrm>
            <a:off x="4942472" y="3628318"/>
            <a:ext cx="238976" cy="352762"/>
            <a:chOff x="4942472" y="3809318"/>
            <a:chExt cx="238976" cy="352762"/>
          </a:xfrm>
        </p:grpSpPr>
        <p:sp>
          <p:nvSpPr>
            <p:cNvPr id="11204" name="Google Shape;11204;p95"/>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5"/>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5"/>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5"/>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5"/>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95"/>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5"/>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1" name="Google Shape;11211;p95"/>
          <p:cNvGrpSpPr/>
          <p:nvPr/>
        </p:nvGrpSpPr>
        <p:grpSpPr>
          <a:xfrm>
            <a:off x="6266525" y="3626788"/>
            <a:ext cx="260223" cy="353527"/>
            <a:chOff x="6266525" y="3807788"/>
            <a:chExt cx="260223" cy="353527"/>
          </a:xfrm>
        </p:grpSpPr>
        <p:sp>
          <p:nvSpPr>
            <p:cNvPr id="11212" name="Google Shape;11212;p95"/>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5"/>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95"/>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95"/>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6" name="Google Shape;11216;p95"/>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7" name="Google Shape;11217;p95"/>
          <p:cNvGrpSpPr/>
          <p:nvPr/>
        </p:nvGrpSpPr>
        <p:grpSpPr>
          <a:xfrm>
            <a:off x="7184363" y="3628604"/>
            <a:ext cx="202184" cy="352762"/>
            <a:chOff x="7184363" y="3809604"/>
            <a:chExt cx="202184" cy="352762"/>
          </a:xfrm>
        </p:grpSpPr>
        <p:sp>
          <p:nvSpPr>
            <p:cNvPr id="11218" name="Google Shape;11218;p95"/>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95"/>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95"/>
          <p:cNvGrpSpPr/>
          <p:nvPr/>
        </p:nvGrpSpPr>
        <p:grpSpPr>
          <a:xfrm>
            <a:off x="7571624" y="3627935"/>
            <a:ext cx="292047" cy="352762"/>
            <a:chOff x="7571624" y="3808935"/>
            <a:chExt cx="292047" cy="352762"/>
          </a:xfrm>
        </p:grpSpPr>
        <p:sp>
          <p:nvSpPr>
            <p:cNvPr id="11221" name="Google Shape;11221;p95"/>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95"/>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95"/>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5"/>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95"/>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95"/>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7" name="Google Shape;11227;p95"/>
          <p:cNvGrpSpPr/>
          <p:nvPr/>
        </p:nvGrpSpPr>
        <p:grpSpPr>
          <a:xfrm>
            <a:off x="2174559" y="3175116"/>
            <a:ext cx="364135" cy="359930"/>
            <a:chOff x="2174559" y="3356116"/>
            <a:chExt cx="364135" cy="359930"/>
          </a:xfrm>
        </p:grpSpPr>
        <p:sp>
          <p:nvSpPr>
            <p:cNvPr id="11228" name="Google Shape;11228;p95"/>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95"/>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0" name="Google Shape;11230;p95"/>
          <p:cNvGrpSpPr/>
          <p:nvPr/>
        </p:nvGrpSpPr>
        <p:grpSpPr>
          <a:xfrm>
            <a:off x="1731934" y="3174639"/>
            <a:ext cx="368371" cy="361554"/>
            <a:chOff x="1731934" y="3355639"/>
            <a:chExt cx="368371" cy="361554"/>
          </a:xfrm>
        </p:grpSpPr>
        <p:sp>
          <p:nvSpPr>
            <p:cNvPr id="11231" name="Google Shape;11231;p95"/>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95"/>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95"/>
          <p:cNvGrpSpPr/>
          <p:nvPr/>
        </p:nvGrpSpPr>
        <p:grpSpPr>
          <a:xfrm>
            <a:off x="3990517" y="3173173"/>
            <a:ext cx="279559" cy="363402"/>
            <a:chOff x="3990517" y="3354173"/>
            <a:chExt cx="279559" cy="363402"/>
          </a:xfrm>
        </p:grpSpPr>
        <p:sp>
          <p:nvSpPr>
            <p:cNvPr id="11234" name="Google Shape;11234;p95"/>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95"/>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5"/>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7" name="Google Shape;11237;p95"/>
          <p:cNvGrpSpPr/>
          <p:nvPr/>
        </p:nvGrpSpPr>
        <p:grpSpPr>
          <a:xfrm>
            <a:off x="3497847" y="3236374"/>
            <a:ext cx="379680" cy="237606"/>
            <a:chOff x="3497847" y="3417374"/>
            <a:chExt cx="379680" cy="237606"/>
          </a:xfrm>
        </p:grpSpPr>
        <p:sp>
          <p:nvSpPr>
            <p:cNvPr id="11238" name="Google Shape;11238;p95"/>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5"/>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95"/>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95"/>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2" name="Google Shape;11242;p95"/>
          <p:cNvGrpSpPr/>
          <p:nvPr/>
        </p:nvGrpSpPr>
        <p:grpSpPr>
          <a:xfrm>
            <a:off x="2612597" y="3186075"/>
            <a:ext cx="376271" cy="337982"/>
            <a:chOff x="2612597" y="3367075"/>
            <a:chExt cx="376271" cy="337982"/>
          </a:xfrm>
        </p:grpSpPr>
        <p:sp>
          <p:nvSpPr>
            <p:cNvPr id="11243" name="Google Shape;11243;p95"/>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95"/>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95"/>
          <p:cNvGrpSpPr/>
          <p:nvPr/>
        </p:nvGrpSpPr>
        <p:grpSpPr>
          <a:xfrm>
            <a:off x="3071914" y="3183431"/>
            <a:ext cx="343652" cy="342505"/>
            <a:chOff x="3071914" y="3364431"/>
            <a:chExt cx="343652" cy="342505"/>
          </a:xfrm>
        </p:grpSpPr>
        <p:sp>
          <p:nvSpPr>
            <p:cNvPr id="11246" name="Google Shape;11246;p95"/>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5"/>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95"/>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95"/>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95"/>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95"/>
          <p:cNvGrpSpPr/>
          <p:nvPr/>
        </p:nvGrpSpPr>
        <p:grpSpPr>
          <a:xfrm>
            <a:off x="897141" y="3178875"/>
            <a:ext cx="257962" cy="352762"/>
            <a:chOff x="897141" y="3359875"/>
            <a:chExt cx="257962" cy="352762"/>
          </a:xfrm>
        </p:grpSpPr>
        <p:sp>
          <p:nvSpPr>
            <p:cNvPr id="11252" name="Google Shape;11252;p95"/>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5"/>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95"/>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5"/>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5"/>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5"/>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5"/>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95"/>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0" name="Google Shape;11260;p95"/>
          <p:cNvGrpSpPr/>
          <p:nvPr/>
        </p:nvGrpSpPr>
        <p:grpSpPr>
          <a:xfrm>
            <a:off x="1333682" y="3163330"/>
            <a:ext cx="271213" cy="383088"/>
            <a:chOff x="1333682" y="3344330"/>
            <a:chExt cx="271213" cy="383088"/>
          </a:xfrm>
        </p:grpSpPr>
        <p:sp>
          <p:nvSpPr>
            <p:cNvPr id="11261" name="Google Shape;11261;p95"/>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95"/>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95"/>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95"/>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95"/>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5"/>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5"/>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5"/>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95"/>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5"/>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95"/>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2" name="Google Shape;11272;p95"/>
          <p:cNvGrpSpPr/>
          <p:nvPr/>
        </p:nvGrpSpPr>
        <p:grpSpPr>
          <a:xfrm>
            <a:off x="6664394" y="3165974"/>
            <a:ext cx="353113" cy="351998"/>
            <a:chOff x="6664394" y="3346974"/>
            <a:chExt cx="353113" cy="351998"/>
          </a:xfrm>
        </p:grpSpPr>
        <p:sp>
          <p:nvSpPr>
            <p:cNvPr id="11273" name="Google Shape;11273;p95"/>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95"/>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95"/>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5"/>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95"/>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95"/>
          <p:cNvGrpSpPr/>
          <p:nvPr/>
        </p:nvGrpSpPr>
        <p:grpSpPr>
          <a:xfrm>
            <a:off x="849741" y="1778307"/>
            <a:ext cx="399398" cy="375443"/>
            <a:chOff x="849741" y="1959307"/>
            <a:chExt cx="399398" cy="375443"/>
          </a:xfrm>
        </p:grpSpPr>
        <p:sp>
          <p:nvSpPr>
            <p:cNvPr id="11279" name="Google Shape;11279;p95"/>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5"/>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1" name="Google Shape;11281;p95"/>
          <p:cNvGrpSpPr/>
          <p:nvPr/>
        </p:nvGrpSpPr>
        <p:grpSpPr>
          <a:xfrm>
            <a:off x="1284212" y="1782766"/>
            <a:ext cx="379489" cy="366046"/>
            <a:chOff x="1284212" y="1963766"/>
            <a:chExt cx="379489" cy="366046"/>
          </a:xfrm>
        </p:grpSpPr>
        <p:sp>
          <p:nvSpPr>
            <p:cNvPr id="11282" name="Google Shape;11282;p95"/>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5"/>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4" name="Google Shape;11284;p95"/>
          <p:cNvGrpSpPr/>
          <p:nvPr/>
        </p:nvGrpSpPr>
        <p:grpSpPr>
          <a:xfrm>
            <a:off x="3037766" y="1788564"/>
            <a:ext cx="370219" cy="354928"/>
            <a:chOff x="3037766" y="1969564"/>
            <a:chExt cx="370219" cy="354928"/>
          </a:xfrm>
        </p:grpSpPr>
        <p:sp>
          <p:nvSpPr>
            <p:cNvPr id="11285" name="Google Shape;11285;p95"/>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5"/>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5"/>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5"/>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9" name="Google Shape;11289;p95"/>
          <p:cNvGrpSpPr/>
          <p:nvPr/>
        </p:nvGrpSpPr>
        <p:grpSpPr>
          <a:xfrm>
            <a:off x="3982553" y="1790730"/>
            <a:ext cx="304566" cy="350501"/>
            <a:chOff x="3982553" y="1971730"/>
            <a:chExt cx="304566" cy="350501"/>
          </a:xfrm>
        </p:grpSpPr>
        <p:sp>
          <p:nvSpPr>
            <p:cNvPr id="11290" name="Google Shape;11290;p95"/>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95"/>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2" name="Google Shape;11292;p95"/>
          <p:cNvGrpSpPr/>
          <p:nvPr/>
        </p:nvGrpSpPr>
        <p:grpSpPr>
          <a:xfrm>
            <a:off x="2567841" y="1813124"/>
            <a:ext cx="399812" cy="306477"/>
            <a:chOff x="2567841" y="1994124"/>
            <a:chExt cx="399812" cy="306477"/>
          </a:xfrm>
        </p:grpSpPr>
        <p:sp>
          <p:nvSpPr>
            <p:cNvPr id="11293" name="Google Shape;11293;p95"/>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95"/>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95"/>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6" name="Google Shape;11296;p95"/>
          <p:cNvGrpSpPr/>
          <p:nvPr/>
        </p:nvGrpSpPr>
        <p:grpSpPr>
          <a:xfrm>
            <a:off x="2212084" y="1779358"/>
            <a:ext cx="324698" cy="372863"/>
            <a:chOff x="2212084" y="1960358"/>
            <a:chExt cx="324698" cy="372863"/>
          </a:xfrm>
        </p:grpSpPr>
        <p:sp>
          <p:nvSpPr>
            <p:cNvPr id="11297" name="Google Shape;11297;p95"/>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95"/>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5"/>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95"/>
          <p:cNvGrpSpPr/>
          <p:nvPr/>
        </p:nvGrpSpPr>
        <p:grpSpPr>
          <a:xfrm>
            <a:off x="1805901" y="1779358"/>
            <a:ext cx="284847" cy="373627"/>
            <a:chOff x="1805901" y="1960358"/>
            <a:chExt cx="284847" cy="373627"/>
          </a:xfrm>
        </p:grpSpPr>
        <p:sp>
          <p:nvSpPr>
            <p:cNvPr id="11301" name="Google Shape;11301;p95"/>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95"/>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3" name="Google Shape;11303;p95"/>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95"/>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5"/>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6" name="Google Shape;11306;p95"/>
          <p:cNvGrpSpPr/>
          <p:nvPr/>
        </p:nvGrpSpPr>
        <p:grpSpPr>
          <a:xfrm>
            <a:off x="6656812" y="1848388"/>
            <a:ext cx="368690" cy="245793"/>
            <a:chOff x="6656812" y="2029388"/>
            <a:chExt cx="368690" cy="245793"/>
          </a:xfrm>
        </p:grpSpPr>
        <p:sp>
          <p:nvSpPr>
            <p:cNvPr id="11307" name="Google Shape;11307;p95"/>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5"/>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5"/>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5"/>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95"/>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95"/>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95"/>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5"/>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95"/>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95"/>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7" name="Google Shape;11317;p95"/>
          <p:cNvGrpSpPr/>
          <p:nvPr/>
        </p:nvGrpSpPr>
        <p:grpSpPr>
          <a:xfrm>
            <a:off x="4869651" y="1831218"/>
            <a:ext cx="376654" cy="281566"/>
            <a:chOff x="4869651" y="2012218"/>
            <a:chExt cx="376654" cy="281566"/>
          </a:xfrm>
        </p:grpSpPr>
        <p:sp>
          <p:nvSpPr>
            <p:cNvPr id="11318" name="Google Shape;11318;p95"/>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95"/>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5"/>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5"/>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95"/>
          <p:cNvGrpSpPr/>
          <p:nvPr/>
        </p:nvGrpSpPr>
        <p:grpSpPr>
          <a:xfrm>
            <a:off x="5306224" y="1831313"/>
            <a:ext cx="367925" cy="281694"/>
            <a:chOff x="5306224" y="2012313"/>
            <a:chExt cx="367925" cy="281694"/>
          </a:xfrm>
        </p:grpSpPr>
        <p:sp>
          <p:nvSpPr>
            <p:cNvPr id="11323" name="Google Shape;11323;p95"/>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95"/>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5" name="Google Shape;11325;p95"/>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6" name="Google Shape;11326;p95"/>
          <p:cNvGrpSpPr/>
          <p:nvPr/>
        </p:nvGrpSpPr>
        <p:grpSpPr>
          <a:xfrm>
            <a:off x="6195998" y="1802102"/>
            <a:ext cx="368308" cy="338746"/>
            <a:chOff x="6195998" y="1983102"/>
            <a:chExt cx="368308" cy="338746"/>
          </a:xfrm>
        </p:grpSpPr>
        <p:sp>
          <p:nvSpPr>
            <p:cNvPr id="11327" name="Google Shape;11327;p95"/>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95"/>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5"/>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0" name="Google Shape;11330;p95"/>
          <p:cNvGrpSpPr/>
          <p:nvPr/>
        </p:nvGrpSpPr>
        <p:grpSpPr>
          <a:xfrm>
            <a:off x="7542031" y="1830835"/>
            <a:ext cx="369072" cy="280037"/>
            <a:chOff x="7542031" y="2011835"/>
            <a:chExt cx="369072" cy="280037"/>
          </a:xfrm>
        </p:grpSpPr>
        <p:sp>
          <p:nvSpPr>
            <p:cNvPr id="11331" name="Google Shape;11331;p95"/>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5"/>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5"/>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95"/>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95"/>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5"/>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5"/>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5"/>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5"/>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0" name="Google Shape;11340;p95"/>
          <p:cNvGrpSpPr/>
          <p:nvPr/>
        </p:nvGrpSpPr>
        <p:grpSpPr>
          <a:xfrm>
            <a:off x="8010427" y="3167503"/>
            <a:ext cx="278795" cy="351615"/>
            <a:chOff x="8010427" y="3348503"/>
            <a:chExt cx="278795" cy="351615"/>
          </a:xfrm>
        </p:grpSpPr>
        <p:sp>
          <p:nvSpPr>
            <p:cNvPr id="11341" name="Google Shape;11341;p95"/>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5"/>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95"/>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5"/>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5" name="Google Shape;11345;p95"/>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6" name="Google Shape;11346;p95"/>
          <p:cNvGrpSpPr/>
          <p:nvPr/>
        </p:nvGrpSpPr>
        <p:grpSpPr>
          <a:xfrm>
            <a:off x="7141900" y="3168204"/>
            <a:ext cx="281057" cy="351010"/>
            <a:chOff x="7141900" y="3349204"/>
            <a:chExt cx="281057" cy="351010"/>
          </a:xfrm>
        </p:grpSpPr>
        <p:sp>
          <p:nvSpPr>
            <p:cNvPr id="11347" name="Google Shape;11347;p95"/>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5"/>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5"/>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0" name="Google Shape;11350;p95"/>
          <p:cNvGrpSpPr/>
          <p:nvPr/>
        </p:nvGrpSpPr>
        <p:grpSpPr>
          <a:xfrm>
            <a:off x="5314188" y="3169032"/>
            <a:ext cx="363752" cy="353113"/>
            <a:chOff x="5314188" y="3350032"/>
            <a:chExt cx="363752" cy="353113"/>
          </a:xfrm>
        </p:grpSpPr>
        <p:sp>
          <p:nvSpPr>
            <p:cNvPr id="11351" name="Google Shape;11351;p95"/>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5"/>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3" name="Google Shape;11353;p95"/>
          <p:cNvGrpSpPr/>
          <p:nvPr/>
        </p:nvGrpSpPr>
        <p:grpSpPr>
          <a:xfrm>
            <a:off x="6203579" y="3167981"/>
            <a:ext cx="351615" cy="350373"/>
            <a:chOff x="6203579" y="3348981"/>
            <a:chExt cx="351615" cy="350373"/>
          </a:xfrm>
        </p:grpSpPr>
        <p:sp>
          <p:nvSpPr>
            <p:cNvPr id="11354" name="Google Shape;11354;p95"/>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95"/>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95"/>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95"/>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95"/>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9" name="Google Shape;11359;p95"/>
          <p:cNvGrpSpPr/>
          <p:nvPr/>
        </p:nvGrpSpPr>
        <p:grpSpPr>
          <a:xfrm>
            <a:off x="5829984" y="3169032"/>
            <a:ext cx="220755" cy="352348"/>
            <a:chOff x="5829984" y="3350032"/>
            <a:chExt cx="220755" cy="352348"/>
          </a:xfrm>
        </p:grpSpPr>
        <p:sp>
          <p:nvSpPr>
            <p:cNvPr id="11360" name="Google Shape;11360;p95"/>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5"/>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95"/>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5"/>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4" name="Google Shape;11364;p95"/>
          <p:cNvGrpSpPr/>
          <p:nvPr/>
        </p:nvGrpSpPr>
        <p:grpSpPr>
          <a:xfrm>
            <a:off x="4882170" y="3168841"/>
            <a:ext cx="358464" cy="352316"/>
            <a:chOff x="4882170" y="3349841"/>
            <a:chExt cx="358464" cy="352316"/>
          </a:xfrm>
        </p:grpSpPr>
        <p:sp>
          <p:nvSpPr>
            <p:cNvPr id="11365" name="Google Shape;11365;p95"/>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5"/>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7" name="Google Shape;11367;p95"/>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5"/>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9" name="Google Shape;11369;p95"/>
          <p:cNvGrpSpPr/>
          <p:nvPr/>
        </p:nvGrpSpPr>
        <p:grpSpPr>
          <a:xfrm>
            <a:off x="3044965" y="2254220"/>
            <a:ext cx="400194" cy="324316"/>
            <a:chOff x="3044965" y="2435220"/>
            <a:chExt cx="400194" cy="324316"/>
          </a:xfrm>
        </p:grpSpPr>
        <p:sp>
          <p:nvSpPr>
            <p:cNvPr id="11370" name="Google Shape;11370;p95"/>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95"/>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5"/>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95"/>
          <p:cNvGrpSpPr/>
          <p:nvPr/>
        </p:nvGrpSpPr>
        <p:grpSpPr>
          <a:xfrm>
            <a:off x="4878379" y="2292892"/>
            <a:ext cx="367161" cy="287523"/>
            <a:chOff x="4878379" y="2473892"/>
            <a:chExt cx="367161" cy="287523"/>
          </a:xfrm>
        </p:grpSpPr>
        <p:sp>
          <p:nvSpPr>
            <p:cNvPr id="11374" name="Google Shape;11374;p95"/>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5"/>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95"/>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95"/>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5"/>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95"/>
          <p:cNvGrpSpPr/>
          <p:nvPr/>
        </p:nvGrpSpPr>
        <p:grpSpPr>
          <a:xfrm>
            <a:off x="1325719" y="2706689"/>
            <a:ext cx="290581" cy="372481"/>
            <a:chOff x="1325719" y="2887689"/>
            <a:chExt cx="290581" cy="372481"/>
          </a:xfrm>
        </p:grpSpPr>
        <p:sp>
          <p:nvSpPr>
            <p:cNvPr id="11380" name="Google Shape;11380;p95"/>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95"/>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2" name="Google Shape;11382;p95"/>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3" name="Google Shape;11383;p95"/>
          <p:cNvGrpSpPr/>
          <p:nvPr/>
        </p:nvGrpSpPr>
        <p:grpSpPr>
          <a:xfrm>
            <a:off x="3510335" y="2711499"/>
            <a:ext cx="360726" cy="361204"/>
            <a:chOff x="3510335" y="2892499"/>
            <a:chExt cx="360726" cy="361204"/>
          </a:xfrm>
        </p:grpSpPr>
        <p:sp>
          <p:nvSpPr>
            <p:cNvPr id="11384" name="Google Shape;11384;p95"/>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95"/>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95"/>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95"/>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95"/>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95"/>
          <p:cNvGrpSpPr/>
          <p:nvPr/>
        </p:nvGrpSpPr>
        <p:grpSpPr>
          <a:xfrm>
            <a:off x="3086313" y="2696049"/>
            <a:ext cx="320143" cy="392581"/>
            <a:chOff x="3086313" y="2877049"/>
            <a:chExt cx="320143" cy="392581"/>
          </a:xfrm>
        </p:grpSpPr>
        <p:sp>
          <p:nvSpPr>
            <p:cNvPr id="11390" name="Google Shape;11390;p95"/>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5"/>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95"/>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95"/>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5"/>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95"/>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95"/>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95"/>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95"/>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95"/>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95"/>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5"/>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2" name="Google Shape;11402;p95"/>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3" name="Google Shape;11403;p95"/>
          <p:cNvGrpSpPr/>
          <p:nvPr/>
        </p:nvGrpSpPr>
        <p:grpSpPr>
          <a:xfrm>
            <a:off x="861113" y="2704746"/>
            <a:ext cx="333809" cy="373277"/>
            <a:chOff x="861113" y="2885746"/>
            <a:chExt cx="333809" cy="373277"/>
          </a:xfrm>
        </p:grpSpPr>
        <p:sp>
          <p:nvSpPr>
            <p:cNvPr id="11404" name="Google Shape;11404;p95"/>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95"/>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95"/>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7" name="Google Shape;11407;p95"/>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5"/>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9" name="Google Shape;11409;p95"/>
          <p:cNvGrpSpPr/>
          <p:nvPr/>
        </p:nvGrpSpPr>
        <p:grpSpPr>
          <a:xfrm>
            <a:off x="1297654" y="1323481"/>
            <a:ext cx="349354" cy="362223"/>
            <a:chOff x="1297654" y="1504481"/>
            <a:chExt cx="349354" cy="362223"/>
          </a:xfrm>
        </p:grpSpPr>
        <p:sp>
          <p:nvSpPr>
            <p:cNvPr id="11410" name="Google Shape;11410;p95"/>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5"/>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95"/>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3" name="Google Shape;11413;p95"/>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4" name="Google Shape;11414;p95"/>
          <p:cNvGrpSpPr/>
          <p:nvPr/>
        </p:nvGrpSpPr>
        <p:grpSpPr>
          <a:xfrm>
            <a:off x="852385" y="1329916"/>
            <a:ext cx="353145" cy="351998"/>
            <a:chOff x="852385" y="1510916"/>
            <a:chExt cx="353145" cy="351998"/>
          </a:xfrm>
        </p:grpSpPr>
        <p:sp>
          <p:nvSpPr>
            <p:cNvPr id="11415" name="Google Shape;11415;p95"/>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95"/>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5"/>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95"/>
          <p:cNvGrpSpPr/>
          <p:nvPr/>
        </p:nvGrpSpPr>
        <p:grpSpPr>
          <a:xfrm>
            <a:off x="1745217" y="1334471"/>
            <a:ext cx="343269" cy="342505"/>
            <a:chOff x="1745217" y="1515471"/>
            <a:chExt cx="343269" cy="342505"/>
          </a:xfrm>
        </p:grpSpPr>
        <p:sp>
          <p:nvSpPr>
            <p:cNvPr id="11419" name="Google Shape;11419;p95"/>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5"/>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5"/>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95"/>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3" name="Google Shape;11423;p95"/>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4" name="Google Shape;11424;p95"/>
          <p:cNvGrpSpPr/>
          <p:nvPr/>
        </p:nvGrpSpPr>
        <p:grpSpPr>
          <a:xfrm>
            <a:off x="3042703" y="1348137"/>
            <a:ext cx="411535" cy="315587"/>
            <a:chOff x="3042703" y="1529137"/>
            <a:chExt cx="411535" cy="315587"/>
          </a:xfrm>
        </p:grpSpPr>
        <p:sp>
          <p:nvSpPr>
            <p:cNvPr id="11425" name="Google Shape;11425;p95"/>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95"/>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5"/>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5"/>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5"/>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95"/>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95"/>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95"/>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5"/>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5"/>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95"/>
          <p:cNvGrpSpPr/>
          <p:nvPr/>
        </p:nvGrpSpPr>
        <p:grpSpPr>
          <a:xfrm>
            <a:off x="2629289" y="1363682"/>
            <a:ext cx="350501" cy="284497"/>
            <a:chOff x="2629289" y="1544682"/>
            <a:chExt cx="350501" cy="284497"/>
          </a:xfrm>
        </p:grpSpPr>
        <p:sp>
          <p:nvSpPr>
            <p:cNvPr id="11436" name="Google Shape;11436;p95"/>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95"/>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95"/>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5"/>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5"/>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1" name="Google Shape;11441;p95"/>
          <p:cNvGrpSpPr/>
          <p:nvPr/>
        </p:nvGrpSpPr>
        <p:grpSpPr>
          <a:xfrm>
            <a:off x="5305077" y="1321633"/>
            <a:ext cx="367893" cy="365218"/>
            <a:chOff x="5305077" y="1502633"/>
            <a:chExt cx="367893" cy="365218"/>
          </a:xfrm>
        </p:grpSpPr>
        <p:sp>
          <p:nvSpPr>
            <p:cNvPr id="11442" name="Google Shape;11442;p95"/>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95"/>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4" name="Google Shape;11444;p95"/>
          <p:cNvGrpSpPr/>
          <p:nvPr/>
        </p:nvGrpSpPr>
        <p:grpSpPr>
          <a:xfrm>
            <a:off x="7100170" y="1319117"/>
            <a:ext cx="368308" cy="367033"/>
            <a:chOff x="7100170" y="1500117"/>
            <a:chExt cx="368308" cy="367033"/>
          </a:xfrm>
        </p:grpSpPr>
        <p:sp>
          <p:nvSpPr>
            <p:cNvPr id="11445" name="Google Shape;11445;p95"/>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95"/>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95"/>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5"/>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5"/>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5"/>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5"/>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95"/>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95"/>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5"/>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5"/>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5"/>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5"/>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8" name="Google Shape;11458;p95"/>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9" name="Google Shape;11459;p95"/>
          <p:cNvGrpSpPr/>
          <p:nvPr/>
        </p:nvGrpSpPr>
        <p:grpSpPr>
          <a:xfrm>
            <a:off x="6649231" y="1319021"/>
            <a:ext cx="390287" cy="367065"/>
            <a:chOff x="6649231" y="1500021"/>
            <a:chExt cx="390287" cy="367065"/>
          </a:xfrm>
        </p:grpSpPr>
        <p:sp>
          <p:nvSpPr>
            <p:cNvPr id="11460" name="Google Shape;11460;p95"/>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5"/>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5"/>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5"/>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5"/>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95"/>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5"/>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5"/>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5"/>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95"/>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95"/>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5"/>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2" name="Google Shape;11472;p95"/>
          <p:cNvGrpSpPr/>
          <p:nvPr/>
        </p:nvGrpSpPr>
        <p:grpSpPr>
          <a:xfrm>
            <a:off x="5746938" y="1362503"/>
            <a:ext cx="387261" cy="280356"/>
            <a:chOff x="5746938" y="1543503"/>
            <a:chExt cx="387261" cy="280356"/>
          </a:xfrm>
        </p:grpSpPr>
        <p:sp>
          <p:nvSpPr>
            <p:cNvPr id="11473" name="Google Shape;11473;p95"/>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5"/>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5" name="Google Shape;11475;p95"/>
          <p:cNvGrpSpPr/>
          <p:nvPr/>
        </p:nvGrpSpPr>
        <p:grpSpPr>
          <a:xfrm>
            <a:off x="6196730" y="1344346"/>
            <a:ext cx="369072" cy="317467"/>
            <a:chOff x="6196730" y="1525346"/>
            <a:chExt cx="369072" cy="317467"/>
          </a:xfrm>
        </p:grpSpPr>
        <p:sp>
          <p:nvSpPr>
            <p:cNvPr id="11476" name="Google Shape;11476;p95"/>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5"/>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5"/>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95"/>
          <p:cNvGrpSpPr/>
          <p:nvPr/>
        </p:nvGrpSpPr>
        <p:grpSpPr>
          <a:xfrm>
            <a:off x="4940592" y="1319690"/>
            <a:ext cx="246558" cy="367161"/>
            <a:chOff x="4940592" y="1500690"/>
            <a:chExt cx="246558" cy="367161"/>
          </a:xfrm>
        </p:grpSpPr>
        <p:sp>
          <p:nvSpPr>
            <p:cNvPr id="11480" name="Google Shape;11480;p95"/>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5"/>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95"/>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95"/>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4" name="Google Shape;11484;p95"/>
          <p:cNvGrpSpPr/>
          <p:nvPr/>
        </p:nvGrpSpPr>
        <p:grpSpPr>
          <a:xfrm>
            <a:off x="7964906" y="1318894"/>
            <a:ext cx="380858" cy="367575"/>
            <a:chOff x="7964906" y="1499894"/>
            <a:chExt cx="380858" cy="367575"/>
          </a:xfrm>
        </p:grpSpPr>
        <p:sp>
          <p:nvSpPr>
            <p:cNvPr id="11485" name="Google Shape;11485;p95"/>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5"/>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95"/>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8" name="Google Shape;11488;p95"/>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9" name="Google Shape;11489;p95"/>
          <p:cNvGrpSpPr/>
          <p:nvPr/>
        </p:nvGrpSpPr>
        <p:grpSpPr>
          <a:xfrm>
            <a:off x="8007400" y="2721278"/>
            <a:ext cx="285230" cy="355597"/>
            <a:chOff x="8007400" y="2902278"/>
            <a:chExt cx="285230" cy="355597"/>
          </a:xfrm>
        </p:grpSpPr>
        <p:sp>
          <p:nvSpPr>
            <p:cNvPr id="11490" name="Google Shape;11490;p95"/>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95"/>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2" name="Google Shape;11492;p95"/>
          <p:cNvGrpSpPr/>
          <p:nvPr/>
        </p:nvGrpSpPr>
        <p:grpSpPr>
          <a:xfrm>
            <a:off x="6219124" y="2721788"/>
            <a:ext cx="318231" cy="355470"/>
            <a:chOff x="6219124" y="2902788"/>
            <a:chExt cx="318231" cy="355470"/>
          </a:xfrm>
        </p:grpSpPr>
        <p:sp>
          <p:nvSpPr>
            <p:cNvPr id="11493" name="Google Shape;11493;p95"/>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95"/>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95"/>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6" name="Google Shape;11496;p95"/>
          <p:cNvGrpSpPr/>
          <p:nvPr/>
        </p:nvGrpSpPr>
        <p:grpSpPr>
          <a:xfrm>
            <a:off x="4969421" y="2721852"/>
            <a:ext cx="185109" cy="355406"/>
            <a:chOff x="4969421" y="2902852"/>
            <a:chExt cx="185109" cy="355406"/>
          </a:xfrm>
        </p:grpSpPr>
        <p:sp>
          <p:nvSpPr>
            <p:cNvPr id="11497" name="Google Shape;11497;p95"/>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5"/>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5"/>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95"/>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95"/>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5"/>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3" name="Google Shape;11503;p95"/>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5"/>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5" name="Google Shape;11505;p95"/>
          <p:cNvGrpSpPr/>
          <p:nvPr/>
        </p:nvGrpSpPr>
        <p:grpSpPr>
          <a:xfrm>
            <a:off x="6685259" y="2721852"/>
            <a:ext cx="311414" cy="355406"/>
            <a:chOff x="6685259" y="2902852"/>
            <a:chExt cx="311414" cy="355406"/>
          </a:xfrm>
        </p:grpSpPr>
        <p:sp>
          <p:nvSpPr>
            <p:cNvPr id="11506" name="Google Shape;11506;p95"/>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95"/>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5"/>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9" name="Google Shape;11509;p95"/>
          <p:cNvGrpSpPr/>
          <p:nvPr/>
        </p:nvGrpSpPr>
        <p:grpSpPr>
          <a:xfrm>
            <a:off x="5309250" y="2722170"/>
            <a:ext cx="359579" cy="355852"/>
            <a:chOff x="5309250" y="2903170"/>
            <a:chExt cx="359579" cy="355852"/>
          </a:xfrm>
        </p:grpSpPr>
        <p:sp>
          <p:nvSpPr>
            <p:cNvPr id="11510" name="Google Shape;11510;p95"/>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5"/>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5"/>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3" name="Google Shape;11513;p95"/>
          <p:cNvGrpSpPr/>
          <p:nvPr/>
        </p:nvGrpSpPr>
        <p:grpSpPr>
          <a:xfrm>
            <a:off x="2199565" y="2240172"/>
            <a:ext cx="312179" cy="353431"/>
            <a:chOff x="2199565" y="2421172"/>
            <a:chExt cx="312179" cy="353431"/>
          </a:xfrm>
        </p:grpSpPr>
        <p:sp>
          <p:nvSpPr>
            <p:cNvPr id="11514" name="Google Shape;11514;p95"/>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5"/>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95"/>
          <p:cNvGrpSpPr/>
          <p:nvPr/>
        </p:nvGrpSpPr>
        <p:grpSpPr>
          <a:xfrm>
            <a:off x="1750887" y="2244727"/>
            <a:ext cx="320143" cy="343269"/>
            <a:chOff x="1750887" y="2425727"/>
            <a:chExt cx="320143" cy="343269"/>
          </a:xfrm>
        </p:grpSpPr>
        <p:sp>
          <p:nvSpPr>
            <p:cNvPr id="11517" name="Google Shape;11517;p95"/>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5"/>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95"/>
          <p:cNvGrpSpPr/>
          <p:nvPr/>
        </p:nvGrpSpPr>
        <p:grpSpPr>
          <a:xfrm>
            <a:off x="1298037" y="2244727"/>
            <a:ext cx="338364" cy="342887"/>
            <a:chOff x="1298037" y="2425727"/>
            <a:chExt cx="338364" cy="342887"/>
          </a:xfrm>
        </p:grpSpPr>
        <p:sp>
          <p:nvSpPr>
            <p:cNvPr id="11520" name="Google Shape;11520;p95"/>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5"/>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95"/>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5"/>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4" name="Google Shape;11524;p95"/>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25" name="Google Shape;11525;p95"/>
          <p:cNvGrpSpPr/>
          <p:nvPr/>
        </p:nvGrpSpPr>
        <p:grpSpPr>
          <a:xfrm>
            <a:off x="3974207" y="2248009"/>
            <a:ext cx="320143" cy="338491"/>
            <a:chOff x="3974207" y="2429009"/>
            <a:chExt cx="320143" cy="338491"/>
          </a:xfrm>
        </p:grpSpPr>
        <p:sp>
          <p:nvSpPr>
            <p:cNvPr id="11526" name="Google Shape;11526;p95"/>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5"/>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8" name="Google Shape;11528;p95"/>
          <p:cNvGrpSpPr/>
          <p:nvPr/>
        </p:nvGrpSpPr>
        <p:grpSpPr>
          <a:xfrm>
            <a:off x="2623237" y="2250047"/>
            <a:ext cx="355024" cy="332630"/>
            <a:chOff x="2623237" y="2431047"/>
            <a:chExt cx="355024" cy="332630"/>
          </a:xfrm>
        </p:grpSpPr>
        <p:sp>
          <p:nvSpPr>
            <p:cNvPr id="11529" name="Google Shape;11529;p95"/>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95"/>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5"/>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5"/>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3" name="Google Shape;11533;p95"/>
          <p:cNvGrpSpPr/>
          <p:nvPr/>
        </p:nvGrpSpPr>
        <p:grpSpPr>
          <a:xfrm>
            <a:off x="6657194" y="2253073"/>
            <a:ext cx="375507" cy="367925"/>
            <a:chOff x="6657194" y="2434073"/>
            <a:chExt cx="375507" cy="367925"/>
          </a:xfrm>
        </p:grpSpPr>
        <p:sp>
          <p:nvSpPr>
            <p:cNvPr id="11534" name="Google Shape;11534;p95"/>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5"/>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5"/>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95"/>
          <p:cNvGrpSpPr/>
          <p:nvPr/>
        </p:nvGrpSpPr>
        <p:grpSpPr>
          <a:xfrm>
            <a:off x="7101317" y="2260655"/>
            <a:ext cx="367925" cy="352380"/>
            <a:chOff x="7101317" y="2441655"/>
            <a:chExt cx="367925" cy="352380"/>
          </a:xfrm>
        </p:grpSpPr>
        <p:sp>
          <p:nvSpPr>
            <p:cNvPr id="11538" name="Google Shape;11538;p95"/>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95"/>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95"/>
          <p:cNvGrpSpPr/>
          <p:nvPr/>
        </p:nvGrpSpPr>
        <p:grpSpPr>
          <a:xfrm>
            <a:off x="5756399" y="2253456"/>
            <a:ext cx="367925" cy="367161"/>
            <a:chOff x="5756399" y="2434456"/>
            <a:chExt cx="367925" cy="367161"/>
          </a:xfrm>
        </p:grpSpPr>
        <p:sp>
          <p:nvSpPr>
            <p:cNvPr id="11541" name="Google Shape;11541;p95"/>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95"/>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5"/>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95"/>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95"/>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95"/>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95"/>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8" name="Google Shape;11548;p95"/>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95"/>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0" name="Google Shape;11550;p95"/>
          <p:cNvGrpSpPr/>
          <p:nvPr/>
        </p:nvGrpSpPr>
        <p:grpSpPr>
          <a:xfrm>
            <a:off x="7964906" y="2253073"/>
            <a:ext cx="373627" cy="367925"/>
            <a:chOff x="7964906" y="2434073"/>
            <a:chExt cx="373627" cy="367925"/>
          </a:xfrm>
        </p:grpSpPr>
        <p:sp>
          <p:nvSpPr>
            <p:cNvPr id="11551" name="Google Shape;11551;p95"/>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5"/>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95"/>
          <p:cNvGrpSpPr/>
          <p:nvPr/>
        </p:nvGrpSpPr>
        <p:grpSpPr>
          <a:xfrm>
            <a:off x="6194086" y="2256737"/>
            <a:ext cx="369837" cy="360471"/>
            <a:chOff x="6194086" y="2437737"/>
            <a:chExt cx="369837" cy="360471"/>
          </a:xfrm>
        </p:grpSpPr>
        <p:sp>
          <p:nvSpPr>
            <p:cNvPr id="11554" name="Google Shape;11554;p95"/>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95"/>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6" name="Google Shape;11556;p95"/>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1557" name="Google Shape;11557;p95"/>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61" name="Shape 11561"/>
        <p:cNvGrpSpPr/>
        <p:nvPr/>
      </p:nvGrpSpPr>
      <p:grpSpPr>
        <a:xfrm>
          <a:off x="0" y="0"/>
          <a:ext cx="0" cy="0"/>
          <a:chOff x="0" y="0"/>
          <a:chExt cx="0" cy="0"/>
        </a:xfrm>
      </p:grpSpPr>
      <p:grpSp>
        <p:nvGrpSpPr>
          <p:cNvPr id="11562" name="Google Shape;11562;p96"/>
          <p:cNvGrpSpPr/>
          <p:nvPr/>
        </p:nvGrpSpPr>
        <p:grpSpPr>
          <a:xfrm>
            <a:off x="3541011" y="1334344"/>
            <a:ext cx="350166" cy="349434"/>
            <a:chOff x="3541011" y="1508594"/>
            <a:chExt cx="350166" cy="349434"/>
          </a:xfrm>
        </p:grpSpPr>
        <p:sp>
          <p:nvSpPr>
            <p:cNvPr id="11563" name="Google Shape;11563;p96"/>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6"/>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96"/>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96"/>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6"/>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6"/>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6"/>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96"/>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96"/>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96"/>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96"/>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96"/>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6"/>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6" name="Google Shape;11576;p96"/>
          <p:cNvGrpSpPr/>
          <p:nvPr/>
        </p:nvGrpSpPr>
        <p:grpSpPr>
          <a:xfrm>
            <a:off x="3122257" y="1334344"/>
            <a:ext cx="294850" cy="349434"/>
            <a:chOff x="3122257" y="1508594"/>
            <a:chExt cx="294850" cy="349434"/>
          </a:xfrm>
        </p:grpSpPr>
        <p:sp>
          <p:nvSpPr>
            <p:cNvPr id="11577" name="Google Shape;11577;p96"/>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6"/>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96"/>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96"/>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6"/>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2" name="Google Shape;11582;p96"/>
          <p:cNvGrpSpPr/>
          <p:nvPr/>
        </p:nvGrpSpPr>
        <p:grpSpPr>
          <a:xfrm>
            <a:off x="910723" y="1333962"/>
            <a:ext cx="251660" cy="350166"/>
            <a:chOff x="910723" y="1508212"/>
            <a:chExt cx="251660" cy="350166"/>
          </a:xfrm>
        </p:grpSpPr>
        <p:sp>
          <p:nvSpPr>
            <p:cNvPr id="11583" name="Google Shape;11583;p96"/>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96"/>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6"/>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6"/>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6"/>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96"/>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96"/>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6"/>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6"/>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6"/>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6"/>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96"/>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6"/>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6"/>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96"/>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6"/>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6"/>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96"/>
          <p:cNvGrpSpPr/>
          <p:nvPr/>
        </p:nvGrpSpPr>
        <p:grpSpPr>
          <a:xfrm>
            <a:off x="1308631" y="1333580"/>
            <a:ext cx="350166" cy="350198"/>
            <a:chOff x="1308631" y="1507830"/>
            <a:chExt cx="350166" cy="350198"/>
          </a:xfrm>
        </p:grpSpPr>
        <p:sp>
          <p:nvSpPr>
            <p:cNvPr id="11601" name="Google Shape;11601;p96"/>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6"/>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6"/>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6"/>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96"/>
          <p:cNvGrpSpPr/>
          <p:nvPr/>
        </p:nvGrpSpPr>
        <p:grpSpPr>
          <a:xfrm>
            <a:off x="1756921" y="1335489"/>
            <a:ext cx="345997" cy="345997"/>
            <a:chOff x="1756921" y="1509739"/>
            <a:chExt cx="345997" cy="345997"/>
          </a:xfrm>
        </p:grpSpPr>
        <p:sp>
          <p:nvSpPr>
            <p:cNvPr id="11606" name="Google Shape;11606;p96"/>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96"/>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96"/>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6"/>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6"/>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6"/>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96"/>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96"/>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6"/>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6"/>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96"/>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96"/>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96"/>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96"/>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96"/>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96"/>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96"/>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3" name="Google Shape;11623;p96"/>
          <p:cNvGrpSpPr/>
          <p:nvPr/>
        </p:nvGrpSpPr>
        <p:grpSpPr>
          <a:xfrm>
            <a:off x="2216956" y="1336253"/>
            <a:ext cx="318721" cy="345615"/>
            <a:chOff x="2216956" y="1510503"/>
            <a:chExt cx="318721" cy="345615"/>
          </a:xfrm>
        </p:grpSpPr>
        <p:sp>
          <p:nvSpPr>
            <p:cNvPr id="11624" name="Google Shape;11624;p96"/>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96"/>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6"/>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6"/>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6"/>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96"/>
          <p:cNvGrpSpPr/>
          <p:nvPr/>
        </p:nvGrpSpPr>
        <p:grpSpPr>
          <a:xfrm>
            <a:off x="3988156" y="1394211"/>
            <a:ext cx="349052" cy="230049"/>
            <a:chOff x="3988156" y="1568461"/>
            <a:chExt cx="349052" cy="230049"/>
          </a:xfrm>
        </p:grpSpPr>
        <p:sp>
          <p:nvSpPr>
            <p:cNvPr id="11630" name="Google Shape;11630;p96"/>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96"/>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6"/>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6"/>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96"/>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96"/>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6"/>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96"/>
          <p:cNvGrpSpPr/>
          <p:nvPr/>
        </p:nvGrpSpPr>
        <p:grpSpPr>
          <a:xfrm>
            <a:off x="2633037" y="1325623"/>
            <a:ext cx="379002" cy="366112"/>
            <a:chOff x="2633037" y="1499873"/>
            <a:chExt cx="379002" cy="366112"/>
          </a:xfrm>
        </p:grpSpPr>
        <p:sp>
          <p:nvSpPr>
            <p:cNvPr id="11638" name="Google Shape;11638;p96"/>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6"/>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96"/>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96"/>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96"/>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96"/>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4" name="Google Shape;11644;p96"/>
          <p:cNvGrpSpPr/>
          <p:nvPr/>
        </p:nvGrpSpPr>
        <p:grpSpPr>
          <a:xfrm>
            <a:off x="6675256" y="1341919"/>
            <a:ext cx="327823" cy="357009"/>
            <a:chOff x="6675256" y="1516169"/>
            <a:chExt cx="327823" cy="357009"/>
          </a:xfrm>
        </p:grpSpPr>
        <p:sp>
          <p:nvSpPr>
            <p:cNvPr id="11645" name="Google Shape;11645;p96"/>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96"/>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96"/>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6"/>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96"/>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96"/>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96"/>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96"/>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6"/>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4" name="Google Shape;11654;p96"/>
          <p:cNvGrpSpPr/>
          <p:nvPr/>
        </p:nvGrpSpPr>
        <p:grpSpPr>
          <a:xfrm>
            <a:off x="8020159" y="1342301"/>
            <a:ext cx="300897" cy="356627"/>
            <a:chOff x="8020159" y="1516551"/>
            <a:chExt cx="300897" cy="356627"/>
          </a:xfrm>
        </p:grpSpPr>
        <p:sp>
          <p:nvSpPr>
            <p:cNvPr id="11655" name="Google Shape;11655;p96"/>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6"/>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96"/>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96"/>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6"/>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0" name="Google Shape;11660;p96"/>
          <p:cNvGrpSpPr/>
          <p:nvPr/>
        </p:nvGrpSpPr>
        <p:grpSpPr>
          <a:xfrm>
            <a:off x="5377363" y="1341919"/>
            <a:ext cx="257357" cy="356627"/>
            <a:chOff x="5377363" y="1516169"/>
            <a:chExt cx="257357" cy="356627"/>
          </a:xfrm>
        </p:grpSpPr>
        <p:sp>
          <p:nvSpPr>
            <p:cNvPr id="11661" name="Google Shape;11661;p96"/>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6"/>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96"/>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96"/>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96"/>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96"/>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96"/>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96"/>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6"/>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6"/>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96"/>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96"/>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6"/>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6"/>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96"/>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96"/>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6"/>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8" name="Google Shape;11678;p96"/>
          <p:cNvGrpSpPr/>
          <p:nvPr/>
        </p:nvGrpSpPr>
        <p:grpSpPr>
          <a:xfrm>
            <a:off x="4880567" y="1361620"/>
            <a:ext cx="356245" cy="317607"/>
            <a:chOff x="4880567" y="1535870"/>
            <a:chExt cx="356245" cy="317607"/>
          </a:xfrm>
        </p:grpSpPr>
        <p:sp>
          <p:nvSpPr>
            <p:cNvPr id="11679" name="Google Shape;11679;p96"/>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96"/>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96"/>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96"/>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6"/>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96"/>
          <p:cNvGrpSpPr/>
          <p:nvPr/>
        </p:nvGrpSpPr>
        <p:grpSpPr>
          <a:xfrm>
            <a:off x="5771483" y="1341537"/>
            <a:ext cx="357359" cy="357391"/>
            <a:chOff x="5771483" y="1515787"/>
            <a:chExt cx="357359" cy="357391"/>
          </a:xfrm>
        </p:grpSpPr>
        <p:sp>
          <p:nvSpPr>
            <p:cNvPr id="11685" name="Google Shape;11685;p96"/>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96"/>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96"/>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6"/>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9" name="Google Shape;11689;p96"/>
          <p:cNvGrpSpPr/>
          <p:nvPr/>
        </p:nvGrpSpPr>
        <p:grpSpPr>
          <a:xfrm>
            <a:off x="7121669" y="1359360"/>
            <a:ext cx="321362" cy="321362"/>
            <a:chOff x="7121669" y="1533610"/>
            <a:chExt cx="321362" cy="321362"/>
          </a:xfrm>
        </p:grpSpPr>
        <p:sp>
          <p:nvSpPr>
            <p:cNvPr id="11690" name="Google Shape;11690;p96"/>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96"/>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96"/>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96"/>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4" name="Google Shape;11694;p96"/>
          <p:cNvGrpSpPr/>
          <p:nvPr/>
        </p:nvGrpSpPr>
        <p:grpSpPr>
          <a:xfrm>
            <a:off x="7562766" y="1340614"/>
            <a:ext cx="327059" cy="360192"/>
            <a:chOff x="7562766" y="1514864"/>
            <a:chExt cx="327059" cy="360192"/>
          </a:xfrm>
        </p:grpSpPr>
        <p:sp>
          <p:nvSpPr>
            <p:cNvPr id="11695" name="Google Shape;11695;p96"/>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6"/>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6"/>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96"/>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9" name="Google Shape;11699;p96"/>
          <p:cNvGrpSpPr/>
          <p:nvPr/>
        </p:nvGrpSpPr>
        <p:grpSpPr>
          <a:xfrm>
            <a:off x="6221229" y="1324423"/>
            <a:ext cx="361636" cy="362183"/>
            <a:chOff x="6259175" y="1559008"/>
            <a:chExt cx="271743" cy="272093"/>
          </a:xfrm>
        </p:grpSpPr>
        <p:sp>
          <p:nvSpPr>
            <p:cNvPr id="11700" name="Google Shape;11700;p96"/>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96"/>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96"/>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96"/>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96"/>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96"/>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96"/>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6"/>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6"/>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6"/>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96"/>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6"/>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96"/>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6"/>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96"/>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96"/>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6"/>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96"/>
          <p:cNvGrpSpPr/>
          <p:nvPr/>
        </p:nvGrpSpPr>
        <p:grpSpPr>
          <a:xfrm>
            <a:off x="2661459" y="1840751"/>
            <a:ext cx="322508" cy="273494"/>
            <a:chOff x="2661459" y="2015001"/>
            <a:chExt cx="322508" cy="273494"/>
          </a:xfrm>
        </p:grpSpPr>
        <p:sp>
          <p:nvSpPr>
            <p:cNvPr id="11718" name="Google Shape;11718;p96"/>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96"/>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0" name="Google Shape;11720;p96"/>
          <p:cNvGrpSpPr/>
          <p:nvPr/>
        </p:nvGrpSpPr>
        <p:grpSpPr>
          <a:xfrm>
            <a:off x="6671087" y="1835054"/>
            <a:ext cx="332757" cy="281833"/>
            <a:chOff x="6671087" y="2009304"/>
            <a:chExt cx="332757" cy="281833"/>
          </a:xfrm>
        </p:grpSpPr>
        <p:sp>
          <p:nvSpPr>
            <p:cNvPr id="11721" name="Google Shape;11721;p96"/>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6"/>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3" name="Google Shape;11723;p96"/>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4" name="Google Shape;11724;p96"/>
          <p:cNvGrpSpPr/>
          <p:nvPr/>
        </p:nvGrpSpPr>
        <p:grpSpPr>
          <a:xfrm>
            <a:off x="2201806" y="1802335"/>
            <a:ext cx="349784" cy="349434"/>
            <a:chOff x="2201806" y="1976585"/>
            <a:chExt cx="349784" cy="349434"/>
          </a:xfrm>
        </p:grpSpPr>
        <p:sp>
          <p:nvSpPr>
            <p:cNvPr id="11725" name="Google Shape;11725;p96"/>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6"/>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96"/>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96"/>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96"/>
          <p:cNvGrpSpPr/>
          <p:nvPr/>
        </p:nvGrpSpPr>
        <p:grpSpPr>
          <a:xfrm>
            <a:off x="3094217" y="1802335"/>
            <a:ext cx="350198" cy="350548"/>
            <a:chOff x="3094217" y="1976585"/>
            <a:chExt cx="350198" cy="350548"/>
          </a:xfrm>
        </p:grpSpPr>
        <p:sp>
          <p:nvSpPr>
            <p:cNvPr id="11730" name="Google Shape;11730;p96"/>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6"/>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6"/>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96"/>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6"/>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96"/>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6"/>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6"/>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6"/>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96"/>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96"/>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96"/>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96"/>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3" name="Google Shape;11743;p96"/>
          <p:cNvGrpSpPr/>
          <p:nvPr/>
        </p:nvGrpSpPr>
        <p:grpSpPr>
          <a:xfrm>
            <a:off x="870939" y="1801571"/>
            <a:ext cx="332375" cy="350071"/>
            <a:chOff x="870939" y="1975821"/>
            <a:chExt cx="332375" cy="350071"/>
          </a:xfrm>
        </p:grpSpPr>
        <p:sp>
          <p:nvSpPr>
            <p:cNvPr id="11744" name="Google Shape;11744;p96"/>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96"/>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6"/>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6"/>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8" name="Google Shape;11748;p96"/>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9" name="Google Shape;11749;p96"/>
          <p:cNvGrpSpPr/>
          <p:nvPr/>
        </p:nvGrpSpPr>
        <p:grpSpPr>
          <a:xfrm>
            <a:off x="3979435" y="1802335"/>
            <a:ext cx="345265" cy="349848"/>
            <a:chOff x="3979435" y="1976585"/>
            <a:chExt cx="345265" cy="349848"/>
          </a:xfrm>
        </p:grpSpPr>
        <p:sp>
          <p:nvSpPr>
            <p:cNvPr id="11750" name="Google Shape;11750;p96"/>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6"/>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6"/>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6"/>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6"/>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6"/>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6"/>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96"/>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96"/>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96"/>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96"/>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6"/>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96"/>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96"/>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6"/>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96"/>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96"/>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96"/>
          <p:cNvGrpSpPr/>
          <p:nvPr/>
        </p:nvGrpSpPr>
        <p:grpSpPr>
          <a:xfrm>
            <a:off x="3576626" y="1801571"/>
            <a:ext cx="284251" cy="351694"/>
            <a:chOff x="3576626" y="1975821"/>
            <a:chExt cx="284251" cy="351694"/>
          </a:xfrm>
        </p:grpSpPr>
        <p:sp>
          <p:nvSpPr>
            <p:cNvPr id="11768" name="Google Shape;11768;p96"/>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96"/>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96"/>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1" name="Google Shape;11771;p96"/>
          <p:cNvGrpSpPr/>
          <p:nvPr/>
        </p:nvGrpSpPr>
        <p:grpSpPr>
          <a:xfrm>
            <a:off x="2722090" y="2715912"/>
            <a:ext cx="238770" cy="371841"/>
            <a:chOff x="2722090" y="2890162"/>
            <a:chExt cx="238770" cy="371841"/>
          </a:xfrm>
        </p:grpSpPr>
        <p:sp>
          <p:nvSpPr>
            <p:cNvPr id="11772" name="Google Shape;11772;p96"/>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6"/>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96"/>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5" name="Google Shape;11775;p96"/>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6" name="Google Shape;11776;p96"/>
          <p:cNvGrpSpPr/>
          <p:nvPr/>
        </p:nvGrpSpPr>
        <p:grpSpPr>
          <a:xfrm>
            <a:off x="6216367" y="1795906"/>
            <a:ext cx="361147" cy="361147"/>
            <a:chOff x="6216367" y="1970156"/>
            <a:chExt cx="361147" cy="361147"/>
          </a:xfrm>
        </p:grpSpPr>
        <p:sp>
          <p:nvSpPr>
            <p:cNvPr id="11777" name="Google Shape;11777;p96"/>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96"/>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6"/>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6"/>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1" name="Google Shape;11781;p96"/>
          <p:cNvGrpSpPr/>
          <p:nvPr/>
        </p:nvGrpSpPr>
        <p:grpSpPr>
          <a:xfrm>
            <a:off x="1289311" y="2751972"/>
            <a:ext cx="408156" cy="299783"/>
            <a:chOff x="1289311" y="2926222"/>
            <a:chExt cx="408156" cy="299783"/>
          </a:xfrm>
        </p:grpSpPr>
        <p:sp>
          <p:nvSpPr>
            <p:cNvPr id="11782" name="Google Shape;11782;p96"/>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6"/>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4" name="Google Shape;11784;p96"/>
          <p:cNvGrpSpPr/>
          <p:nvPr/>
        </p:nvGrpSpPr>
        <p:grpSpPr>
          <a:xfrm>
            <a:off x="7978465" y="1795142"/>
            <a:ext cx="361147" cy="360797"/>
            <a:chOff x="7978465" y="1969392"/>
            <a:chExt cx="361147" cy="360797"/>
          </a:xfrm>
        </p:grpSpPr>
        <p:sp>
          <p:nvSpPr>
            <p:cNvPr id="11785" name="Google Shape;11785;p96"/>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6"/>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6"/>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96"/>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96"/>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96"/>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6"/>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6"/>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6"/>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4" name="Google Shape;11794;p96"/>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5" name="Google Shape;11795;p96"/>
          <p:cNvGrpSpPr/>
          <p:nvPr/>
        </p:nvGrpSpPr>
        <p:grpSpPr>
          <a:xfrm>
            <a:off x="854261" y="2734563"/>
            <a:ext cx="377474" cy="335748"/>
            <a:chOff x="854261" y="2908813"/>
            <a:chExt cx="377474" cy="335748"/>
          </a:xfrm>
        </p:grpSpPr>
        <p:sp>
          <p:nvSpPr>
            <p:cNvPr id="11796" name="Google Shape;11796;p96"/>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96"/>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6"/>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6"/>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96"/>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96"/>
          <p:cNvGrpSpPr/>
          <p:nvPr/>
        </p:nvGrpSpPr>
        <p:grpSpPr>
          <a:xfrm>
            <a:off x="1749728" y="2720527"/>
            <a:ext cx="386927" cy="363438"/>
            <a:chOff x="1749728" y="2894777"/>
            <a:chExt cx="386927" cy="363438"/>
          </a:xfrm>
        </p:grpSpPr>
        <p:sp>
          <p:nvSpPr>
            <p:cNvPr id="11802" name="Google Shape;11802;p96"/>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6"/>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6"/>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96"/>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6"/>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6"/>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6"/>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9" name="Google Shape;11809;p96"/>
          <p:cNvGrpSpPr/>
          <p:nvPr/>
        </p:nvGrpSpPr>
        <p:grpSpPr>
          <a:xfrm>
            <a:off x="7098912" y="1795142"/>
            <a:ext cx="359651" cy="361560"/>
            <a:chOff x="7098912" y="1969392"/>
            <a:chExt cx="359651" cy="361560"/>
          </a:xfrm>
        </p:grpSpPr>
        <p:sp>
          <p:nvSpPr>
            <p:cNvPr id="11810" name="Google Shape;11810;p96"/>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6"/>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6"/>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6"/>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6"/>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6"/>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6"/>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96"/>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96"/>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96"/>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6"/>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6"/>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6"/>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23" name="Google Shape;11823;p96"/>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24" name="Google Shape;11824;p96"/>
          <p:cNvGrpSpPr/>
          <p:nvPr/>
        </p:nvGrpSpPr>
        <p:grpSpPr>
          <a:xfrm>
            <a:off x="5352728" y="1815989"/>
            <a:ext cx="327091" cy="322508"/>
            <a:chOff x="5352728" y="1990239"/>
            <a:chExt cx="327091" cy="322508"/>
          </a:xfrm>
        </p:grpSpPr>
        <p:sp>
          <p:nvSpPr>
            <p:cNvPr id="11825" name="Google Shape;11825;p96"/>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6"/>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6"/>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8" name="Google Shape;11828;p96"/>
          <p:cNvGrpSpPr/>
          <p:nvPr/>
        </p:nvGrpSpPr>
        <p:grpSpPr>
          <a:xfrm>
            <a:off x="7538896" y="1795906"/>
            <a:ext cx="361147" cy="361529"/>
            <a:chOff x="7538896" y="1970156"/>
            <a:chExt cx="361147" cy="361529"/>
          </a:xfrm>
        </p:grpSpPr>
        <p:sp>
          <p:nvSpPr>
            <p:cNvPr id="11829" name="Google Shape;11829;p96"/>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6"/>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96"/>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96"/>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96"/>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6"/>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5" name="Google Shape;11835;p96"/>
          <p:cNvGrpSpPr/>
          <p:nvPr/>
        </p:nvGrpSpPr>
        <p:grpSpPr>
          <a:xfrm>
            <a:off x="4896099" y="1796670"/>
            <a:ext cx="358155" cy="358123"/>
            <a:chOff x="4896099" y="1970920"/>
            <a:chExt cx="358155" cy="358123"/>
          </a:xfrm>
        </p:grpSpPr>
        <p:sp>
          <p:nvSpPr>
            <p:cNvPr id="11836" name="Google Shape;11836;p96"/>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96"/>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96"/>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96"/>
          <p:cNvGrpSpPr/>
          <p:nvPr/>
        </p:nvGrpSpPr>
        <p:grpSpPr>
          <a:xfrm>
            <a:off x="4048787" y="2802769"/>
            <a:ext cx="283488" cy="198604"/>
            <a:chOff x="4048787" y="2977019"/>
            <a:chExt cx="283488" cy="198604"/>
          </a:xfrm>
        </p:grpSpPr>
        <p:sp>
          <p:nvSpPr>
            <p:cNvPr id="11840" name="Google Shape;11840;p96"/>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6"/>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6"/>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6"/>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6"/>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6"/>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6" name="Google Shape;11846;p96"/>
          <p:cNvGrpSpPr/>
          <p:nvPr/>
        </p:nvGrpSpPr>
        <p:grpSpPr>
          <a:xfrm>
            <a:off x="4054103" y="2255941"/>
            <a:ext cx="218687" cy="349052"/>
            <a:chOff x="4054103" y="2430191"/>
            <a:chExt cx="218687" cy="349052"/>
          </a:xfrm>
        </p:grpSpPr>
        <p:sp>
          <p:nvSpPr>
            <p:cNvPr id="11847" name="Google Shape;11847;p96"/>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96"/>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96"/>
          <p:cNvGrpSpPr/>
          <p:nvPr/>
        </p:nvGrpSpPr>
        <p:grpSpPr>
          <a:xfrm>
            <a:off x="2185128" y="2253299"/>
            <a:ext cx="382758" cy="356595"/>
            <a:chOff x="2185128" y="2427549"/>
            <a:chExt cx="382758" cy="356595"/>
          </a:xfrm>
        </p:grpSpPr>
        <p:sp>
          <p:nvSpPr>
            <p:cNvPr id="11850" name="Google Shape;11850;p96"/>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96"/>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6"/>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96"/>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4" name="Google Shape;11854;p96"/>
          <p:cNvGrpSpPr/>
          <p:nvPr/>
        </p:nvGrpSpPr>
        <p:grpSpPr>
          <a:xfrm>
            <a:off x="3539102" y="2253299"/>
            <a:ext cx="355099" cy="355481"/>
            <a:chOff x="3539102" y="2427549"/>
            <a:chExt cx="355099" cy="355481"/>
          </a:xfrm>
        </p:grpSpPr>
        <p:sp>
          <p:nvSpPr>
            <p:cNvPr id="11855" name="Google Shape;11855;p96"/>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6"/>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7" name="Google Shape;11857;p96"/>
          <p:cNvGrpSpPr/>
          <p:nvPr/>
        </p:nvGrpSpPr>
        <p:grpSpPr>
          <a:xfrm>
            <a:off x="2656907" y="2265043"/>
            <a:ext cx="332757" cy="332343"/>
            <a:chOff x="2656907" y="2439293"/>
            <a:chExt cx="332757" cy="332343"/>
          </a:xfrm>
        </p:grpSpPr>
        <p:sp>
          <p:nvSpPr>
            <p:cNvPr id="11858" name="Google Shape;11858;p96"/>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96"/>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6"/>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6"/>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96"/>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96"/>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6"/>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5" name="Google Shape;11865;p96"/>
          <p:cNvGrpSpPr/>
          <p:nvPr/>
        </p:nvGrpSpPr>
        <p:grpSpPr>
          <a:xfrm>
            <a:off x="1731523" y="2248366"/>
            <a:ext cx="399435" cy="365698"/>
            <a:chOff x="1731523" y="2422616"/>
            <a:chExt cx="399435" cy="365698"/>
          </a:xfrm>
        </p:grpSpPr>
        <p:sp>
          <p:nvSpPr>
            <p:cNvPr id="11866" name="Google Shape;11866;p96"/>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6"/>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6"/>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96"/>
          <p:cNvGrpSpPr/>
          <p:nvPr/>
        </p:nvGrpSpPr>
        <p:grpSpPr>
          <a:xfrm>
            <a:off x="3097241" y="2259314"/>
            <a:ext cx="344883" cy="343387"/>
            <a:chOff x="3097241" y="2433564"/>
            <a:chExt cx="344883" cy="343387"/>
          </a:xfrm>
        </p:grpSpPr>
        <p:sp>
          <p:nvSpPr>
            <p:cNvPr id="11870" name="Google Shape;11870;p96"/>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6"/>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6"/>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96"/>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6"/>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6"/>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96"/>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6"/>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96"/>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9" name="Google Shape;11879;p96"/>
          <p:cNvGrpSpPr/>
          <p:nvPr/>
        </p:nvGrpSpPr>
        <p:grpSpPr>
          <a:xfrm>
            <a:off x="1278299" y="2265043"/>
            <a:ext cx="410829" cy="332343"/>
            <a:chOff x="1278299" y="2439293"/>
            <a:chExt cx="410829" cy="332343"/>
          </a:xfrm>
        </p:grpSpPr>
        <p:sp>
          <p:nvSpPr>
            <p:cNvPr id="11880" name="Google Shape;11880;p96"/>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6"/>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6"/>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96"/>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6"/>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96"/>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6"/>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6"/>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96"/>
          <p:cNvGrpSpPr/>
          <p:nvPr/>
        </p:nvGrpSpPr>
        <p:grpSpPr>
          <a:xfrm>
            <a:off x="870939" y="2265043"/>
            <a:ext cx="331993" cy="331993"/>
            <a:chOff x="870939" y="2439293"/>
            <a:chExt cx="331993" cy="331993"/>
          </a:xfrm>
        </p:grpSpPr>
        <p:sp>
          <p:nvSpPr>
            <p:cNvPr id="11889" name="Google Shape;11889;p96"/>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6"/>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6"/>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6"/>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6"/>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96"/>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96"/>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6"/>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6"/>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6"/>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6"/>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96"/>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96"/>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6"/>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6"/>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96"/>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96"/>
          <p:cNvGrpSpPr/>
          <p:nvPr/>
        </p:nvGrpSpPr>
        <p:grpSpPr>
          <a:xfrm>
            <a:off x="6644957" y="2282103"/>
            <a:ext cx="371395" cy="278904"/>
            <a:chOff x="6644957" y="2456353"/>
            <a:chExt cx="371395" cy="278904"/>
          </a:xfrm>
        </p:grpSpPr>
        <p:sp>
          <p:nvSpPr>
            <p:cNvPr id="11906" name="Google Shape;11906;p96"/>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96"/>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96"/>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6"/>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6"/>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1" name="Google Shape;11911;p96"/>
          <p:cNvGrpSpPr/>
          <p:nvPr/>
        </p:nvGrpSpPr>
        <p:grpSpPr>
          <a:xfrm>
            <a:off x="5388757" y="2240409"/>
            <a:ext cx="260349" cy="362292"/>
            <a:chOff x="5388757" y="2414659"/>
            <a:chExt cx="260349" cy="362292"/>
          </a:xfrm>
        </p:grpSpPr>
        <p:sp>
          <p:nvSpPr>
            <p:cNvPr id="11912" name="Google Shape;11912;p96"/>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6"/>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96"/>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96"/>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6"/>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96"/>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6"/>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6"/>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6"/>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96"/>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96"/>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6"/>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6"/>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6"/>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96"/>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6"/>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6"/>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96"/>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6"/>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6"/>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2" name="Google Shape;11932;p96"/>
          <p:cNvGrpSpPr/>
          <p:nvPr/>
        </p:nvGrpSpPr>
        <p:grpSpPr>
          <a:xfrm>
            <a:off x="3567142" y="2731507"/>
            <a:ext cx="348288" cy="340331"/>
            <a:chOff x="3567142" y="2905757"/>
            <a:chExt cx="348288" cy="340331"/>
          </a:xfrm>
        </p:grpSpPr>
        <p:sp>
          <p:nvSpPr>
            <p:cNvPr id="11933" name="Google Shape;11933;p96"/>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6"/>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6"/>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6"/>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6"/>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96"/>
          <p:cNvGrpSpPr/>
          <p:nvPr/>
        </p:nvGrpSpPr>
        <p:grpSpPr>
          <a:xfrm>
            <a:off x="7967103" y="2240791"/>
            <a:ext cx="355863" cy="361911"/>
            <a:chOff x="7967103" y="2415041"/>
            <a:chExt cx="355863" cy="361911"/>
          </a:xfrm>
        </p:grpSpPr>
        <p:sp>
          <p:nvSpPr>
            <p:cNvPr id="11939" name="Google Shape;11939;p96"/>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6"/>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6"/>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96"/>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96"/>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6"/>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6"/>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96"/>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6"/>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6"/>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6"/>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96"/>
          <p:cNvGrpSpPr/>
          <p:nvPr/>
        </p:nvGrpSpPr>
        <p:grpSpPr>
          <a:xfrm>
            <a:off x="7529411" y="2240409"/>
            <a:ext cx="355863" cy="362292"/>
            <a:chOff x="7529411" y="2414659"/>
            <a:chExt cx="355863" cy="362292"/>
          </a:xfrm>
        </p:grpSpPr>
        <p:sp>
          <p:nvSpPr>
            <p:cNvPr id="11951" name="Google Shape;11951;p96"/>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96"/>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96"/>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96"/>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6"/>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6"/>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96"/>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6"/>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6"/>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96"/>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96"/>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96"/>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3" name="Google Shape;11963;p96"/>
          <p:cNvGrpSpPr/>
          <p:nvPr/>
        </p:nvGrpSpPr>
        <p:grpSpPr>
          <a:xfrm>
            <a:off x="5733194" y="2257468"/>
            <a:ext cx="446826" cy="327059"/>
            <a:chOff x="5733194" y="2431718"/>
            <a:chExt cx="446826" cy="327059"/>
          </a:xfrm>
        </p:grpSpPr>
        <p:sp>
          <p:nvSpPr>
            <p:cNvPr id="11964" name="Google Shape;11964;p96"/>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6"/>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6"/>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7" name="Google Shape;11967;p96"/>
          <p:cNvGrpSpPr/>
          <p:nvPr/>
        </p:nvGrpSpPr>
        <p:grpSpPr>
          <a:xfrm>
            <a:off x="4876780" y="2243814"/>
            <a:ext cx="407774" cy="356627"/>
            <a:chOff x="4876780" y="2418064"/>
            <a:chExt cx="407774" cy="356627"/>
          </a:xfrm>
        </p:grpSpPr>
        <p:sp>
          <p:nvSpPr>
            <p:cNvPr id="11968" name="Google Shape;11968;p96"/>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6"/>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6"/>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6"/>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96"/>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6"/>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6"/>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6"/>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6" name="Google Shape;11976;p96"/>
          <p:cNvGrpSpPr/>
          <p:nvPr/>
        </p:nvGrpSpPr>
        <p:grpSpPr>
          <a:xfrm>
            <a:off x="7070872" y="2236621"/>
            <a:ext cx="398321" cy="371013"/>
            <a:chOff x="7070872" y="2410871"/>
            <a:chExt cx="398321" cy="371013"/>
          </a:xfrm>
        </p:grpSpPr>
        <p:sp>
          <p:nvSpPr>
            <p:cNvPr id="11977" name="Google Shape;11977;p96"/>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6"/>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96"/>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96"/>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1" name="Google Shape;11981;p96"/>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2" name="Google Shape;11982;p96"/>
          <p:cNvGrpSpPr/>
          <p:nvPr/>
        </p:nvGrpSpPr>
        <p:grpSpPr>
          <a:xfrm>
            <a:off x="5318259" y="2807861"/>
            <a:ext cx="371013" cy="220787"/>
            <a:chOff x="5318259" y="2982111"/>
            <a:chExt cx="371013" cy="220787"/>
          </a:xfrm>
        </p:grpSpPr>
        <p:sp>
          <p:nvSpPr>
            <p:cNvPr id="11983" name="Google Shape;11983;p96"/>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96"/>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6"/>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96"/>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96"/>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6"/>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6"/>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6"/>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1" name="Google Shape;11991;p96"/>
          <p:cNvGrpSpPr/>
          <p:nvPr/>
        </p:nvGrpSpPr>
        <p:grpSpPr>
          <a:xfrm>
            <a:off x="7073928" y="2731507"/>
            <a:ext cx="371395" cy="371809"/>
            <a:chOff x="7073928" y="2905757"/>
            <a:chExt cx="371395" cy="371809"/>
          </a:xfrm>
        </p:grpSpPr>
        <p:sp>
          <p:nvSpPr>
            <p:cNvPr id="11992" name="Google Shape;11992;p96"/>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6"/>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6"/>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5" name="Google Shape;11995;p96"/>
          <p:cNvGrpSpPr/>
          <p:nvPr/>
        </p:nvGrpSpPr>
        <p:grpSpPr>
          <a:xfrm>
            <a:off x="6188327" y="2781158"/>
            <a:ext cx="371395" cy="272857"/>
            <a:chOff x="6188327" y="2955408"/>
            <a:chExt cx="371395" cy="272857"/>
          </a:xfrm>
        </p:grpSpPr>
        <p:sp>
          <p:nvSpPr>
            <p:cNvPr id="11996" name="Google Shape;11996;p96"/>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6"/>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8" name="Google Shape;11998;p96"/>
          <p:cNvGrpSpPr/>
          <p:nvPr/>
        </p:nvGrpSpPr>
        <p:grpSpPr>
          <a:xfrm>
            <a:off x="7521454" y="2731889"/>
            <a:ext cx="359651" cy="371013"/>
            <a:chOff x="7521454" y="2906139"/>
            <a:chExt cx="359651" cy="371013"/>
          </a:xfrm>
        </p:grpSpPr>
        <p:sp>
          <p:nvSpPr>
            <p:cNvPr id="11999" name="Google Shape;11999;p96"/>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6"/>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6"/>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6"/>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6"/>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96"/>
          <p:cNvGrpSpPr/>
          <p:nvPr/>
        </p:nvGrpSpPr>
        <p:grpSpPr>
          <a:xfrm>
            <a:off x="5782845" y="2732271"/>
            <a:ext cx="301661" cy="371013"/>
            <a:chOff x="5782845" y="2906521"/>
            <a:chExt cx="301661" cy="371013"/>
          </a:xfrm>
        </p:grpSpPr>
        <p:sp>
          <p:nvSpPr>
            <p:cNvPr id="12005" name="Google Shape;12005;p96"/>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6"/>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6"/>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8" name="Google Shape;12008;p96"/>
          <p:cNvGrpSpPr/>
          <p:nvPr/>
        </p:nvGrpSpPr>
        <p:grpSpPr>
          <a:xfrm>
            <a:off x="6630539" y="2743252"/>
            <a:ext cx="371777" cy="349434"/>
            <a:chOff x="6630539" y="2917502"/>
            <a:chExt cx="371777" cy="349434"/>
          </a:xfrm>
        </p:grpSpPr>
        <p:sp>
          <p:nvSpPr>
            <p:cNvPr id="12009" name="Google Shape;12009;p96"/>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6"/>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6"/>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6"/>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6"/>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6"/>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6"/>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6" name="Google Shape;12016;p96"/>
          <p:cNvGrpSpPr/>
          <p:nvPr/>
        </p:nvGrpSpPr>
        <p:grpSpPr>
          <a:xfrm>
            <a:off x="2171474" y="3194979"/>
            <a:ext cx="408156" cy="343737"/>
            <a:chOff x="2171474" y="3369229"/>
            <a:chExt cx="408156" cy="343737"/>
          </a:xfrm>
        </p:grpSpPr>
        <p:sp>
          <p:nvSpPr>
            <p:cNvPr id="12017" name="Google Shape;12017;p96"/>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6"/>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6"/>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6"/>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1" name="Google Shape;12021;p96"/>
          <p:cNvGrpSpPr/>
          <p:nvPr/>
        </p:nvGrpSpPr>
        <p:grpSpPr>
          <a:xfrm>
            <a:off x="4891198" y="2750858"/>
            <a:ext cx="334634" cy="334634"/>
            <a:chOff x="4891198" y="2925108"/>
            <a:chExt cx="334634" cy="334634"/>
          </a:xfrm>
        </p:grpSpPr>
        <p:sp>
          <p:nvSpPr>
            <p:cNvPr id="12022" name="Google Shape;12022;p96"/>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96"/>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96"/>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6"/>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6"/>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6"/>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6"/>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96"/>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96"/>
          <p:cNvGrpSpPr/>
          <p:nvPr/>
        </p:nvGrpSpPr>
        <p:grpSpPr>
          <a:xfrm>
            <a:off x="7976174" y="2750858"/>
            <a:ext cx="334666" cy="334634"/>
            <a:chOff x="7976174" y="2925108"/>
            <a:chExt cx="334666" cy="334634"/>
          </a:xfrm>
        </p:grpSpPr>
        <p:sp>
          <p:nvSpPr>
            <p:cNvPr id="12031" name="Google Shape;12031;p96"/>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6"/>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96"/>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96"/>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96"/>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96"/>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96"/>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6"/>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6"/>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0" name="Google Shape;12040;p96"/>
          <p:cNvGrpSpPr/>
          <p:nvPr/>
        </p:nvGrpSpPr>
        <p:grpSpPr>
          <a:xfrm>
            <a:off x="3091957" y="3199881"/>
            <a:ext cx="354717" cy="332757"/>
            <a:chOff x="3091957" y="3374131"/>
            <a:chExt cx="354717" cy="332757"/>
          </a:xfrm>
        </p:grpSpPr>
        <p:sp>
          <p:nvSpPr>
            <p:cNvPr id="12041" name="Google Shape;12041;p96"/>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96"/>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6"/>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96"/>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96"/>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6"/>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7" name="Google Shape;12047;p96"/>
          <p:cNvGrpSpPr/>
          <p:nvPr/>
        </p:nvGrpSpPr>
        <p:grpSpPr>
          <a:xfrm>
            <a:off x="3988156" y="3205960"/>
            <a:ext cx="353954" cy="318880"/>
            <a:chOff x="3988156" y="3380210"/>
            <a:chExt cx="353954" cy="318880"/>
          </a:xfrm>
        </p:grpSpPr>
        <p:sp>
          <p:nvSpPr>
            <p:cNvPr id="12048" name="Google Shape;12048;p96"/>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6"/>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6"/>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6"/>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6"/>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96"/>
          <p:cNvGrpSpPr/>
          <p:nvPr/>
        </p:nvGrpSpPr>
        <p:grpSpPr>
          <a:xfrm>
            <a:off x="3541011" y="3193070"/>
            <a:ext cx="348257" cy="346188"/>
            <a:chOff x="3541011" y="3367320"/>
            <a:chExt cx="348257" cy="346188"/>
          </a:xfrm>
        </p:grpSpPr>
        <p:sp>
          <p:nvSpPr>
            <p:cNvPr id="12054" name="Google Shape;12054;p96"/>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6"/>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6"/>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6"/>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8" name="Google Shape;12058;p96"/>
          <p:cNvGrpSpPr/>
          <p:nvPr/>
        </p:nvGrpSpPr>
        <p:grpSpPr>
          <a:xfrm>
            <a:off x="850092" y="3178684"/>
            <a:ext cx="369517" cy="375660"/>
            <a:chOff x="850092" y="3352934"/>
            <a:chExt cx="369517" cy="375660"/>
          </a:xfrm>
        </p:grpSpPr>
        <p:sp>
          <p:nvSpPr>
            <p:cNvPr id="12059" name="Google Shape;12059;p96"/>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6"/>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6"/>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6"/>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6"/>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4" name="Google Shape;12064;p96"/>
          <p:cNvGrpSpPr/>
          <p:nvPr/>
        </p:nvGrpSpPr>
        <p:grpSpPr>
          <a:xfrm>
            <a:off x="1314678" y="3183967"/>
            <a:ext cx="334666" cy="365348"/>
            <a:chOff x="1314678" y="3358217"/>
            <a:chExt cx="334666" cy="365348"/>
          </a:xfrm>
        </p:grpSpPr>
        <p:sp>
          <p:nvSpPr>
            <p:cNvPr id="12065" name="Google Shape;12065;p96"/>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6"/>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6"/>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6"/>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96"/>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0" name="Google Shape;12070;p96"/>
          <p:cNvGrpSpPr/>
          <p:nvPr/>
        </p:nvGrpSpPr>
        <p:grpSpPr>
          <a:xfrm>
            <a:off x="1748582" y="3198385"/>
            <a:ext cx="359269" cy="335780"/>
            <a:chOff x="1748582" y="3372635"/>
            <a:chExt cx="359269" cy="335780"/>
          </a:xfrm>
        </p:grpSpPr>
        <p:sp>
          <p:nvSpPr>
            <p:cNvPr id="12071" name="Google Shape;12071;p96"/>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2" name="Google Shape;12072;p96"/>
            <p:cNvGrpSpPr/>
            <p:nvPr/>
          </p:nvGrpSpPr>
          <p:grpSpPr>
            <a:xfrm>
              <a:off x="1748582" y="3372635"/>
              <a:ext cx="333520" cy="335780"/>
              <a:chOff x="1748582" y="3372635"/>
              <a:chExt cx="333520" cy="335780"/>
            </a:xfrm>
          </p:grpSpPr>
          <p:sp>
            <p:nvSpPr>
              <p:cNvPr id="12073" name="Google Shape;12073;p96"/>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6"/>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96"/>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76" name="Google Shape;12076;p96"/>
          <p:cNvGrpSpPr/>
          <p:nvPr/>
        </p:nvGrpSpPr>
        <p:grpSpPr>
          <a:xfrm>
            <a:off x="2640993" y="3183585"/>
            <a:ext cx="365348" cy="364966"/>
            <a:chOff x="2640993" y="3357835"/>
            <a:chExt cx="365348" cy="364966"/>
          </a:xfrm>
        </p:grpSpPr>
        <p:sp>
          <p:nvSpPr>
            <p:cNvPr id="12077" name="Google Shape;12077;p96"/>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6"/>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6"/>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6"/>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6"/>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96"/>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6"/>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6"/>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6"/>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6"/>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7" name="Google Shape;12087;p96"/>
          <p:cNvGrpSpPr/>
          <p:nvPr/>
        </p:nvGrpSpPr>
        <p:grpSpPr>
          <a:xfrm>
            <a:off x="4886264" y="3191924"/>
            <a:ext cx="350548" cy="350198"/>
            <a:chOff x="4886264" y="3366174"/>
            <a:chExt cx="350548" cy="350198"/>
          </a:xfrm>
        </p:grpSpPr>
        <p:sp>
          <p:nvSpPr>
            <p:cNvPr id="12088" name="Google Shape;12088;p96"/>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6"/>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6"/>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6"/>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6"/>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96"/>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6"/>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6"/>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6"/>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6"/>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6"/>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6"/>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6"/>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1" name="Google Shape;12101;p96"/>
          <p:cNvGrpSpPr/>
          <p:nvPr/>
        </p:nvGrpSpPr>
        <p:grpSpPr>
          <a:xfrm>
            <a:off x="5331913" y="3239697"/>
            <a:ext cx="347143" cy="254684"/>
            <a:chOff x="5331913" y="3413947"/>
            <a:chExt cx="347143" cy="254684"/>
          </a:xfrm>
        </p:grpSpPr>
        <p:sp>
          <p:nvSpPr>
            <p:cNvPr id="12102" name="Google Shape;12102;p96"/>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6"/>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6"/>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6"/>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6"/>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6"/>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96"/>
          <p:cNvGrpSpPr/>
          <p:nvPr/>
        </p:nvGrpSpPr>
        <p:grpSpPr>
          <a:xfrm>
            <a:off x="5776798" y="3235528"/>
            <a:ext cx="346379" cy="264518"/>
            <a:chOff x="5776798" y="3409778"/>
            <a:chExt cx="346379" cy="264518"/>
          </a:xfrm>
        </p:grpSpPr>
        <p:sp>
          <p:nvSpPr>
            <p:cNvPr id="12109" name="Google Shape;12109;p96"/>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6"/>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96"/>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6"/>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6"/>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6"/>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5" name="Google Shape;12115;p96"/>
          <p:cNvGrpSpPr/>
          <p:nvPr/>
        </p:nvGrpSpPr>
        <p:grpSpPr>
          <a:xfrm>
            <a:off x="7108015" y="3222255"/>
            <a:ext cx="344883" cy="290299"/>
            <a:chOff x="7108015" y="3396505"/>
            <a:chExt cx="344883" cy="290299"/>
          </a:xfrm>
        </p:grpSpPr>
        <p:sp>
          <p:nvSpPr>
            <p:cNvPr id="12116" name="Google Shape;12116;p96"/>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6"/>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6"/>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6"/>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0" name="Google Shape;12120;p96"/>
          <p:cNvGrpSpPr/>
          <p:nvPr/>
        </p:nvGrpSpPr>
        <p:grpSpPr>
          <a:xfrm>
            <a:off x="7551754" y="3216558"/>
            <a:ext cx="344883" cy="301311"/>
            <a:chOff x="7551754" y="3390808"/>
            <a:chExt cx="344883" cy="301311"/>
          </a:xfrm>
        </p:grpSpPr>
        <p:sp>
          <p:nvSpPr>
            <p:cNvPr id="12121" name="Google Shape;12121;p96"/>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96"/>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96"/>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6"/>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6"/>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6"/>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6"/>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6"/>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96"/>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96"/>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6"/>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2" name="Google Shape;12132;p96"/>
          <p:cNvGrpSpPr/>
          <p:nvPr/>
        </p:nvGrpSpPr>
        <p:grpSpPr>
          <a:xfrm>
            <a:off x="6707084" y="3213153"/>
            <a:ext cx="261145" cy="308504"/>
            <a:chOff x="6707084" y="3387403"/>
            <a:chExt cx="261145" cy="308504"/>
          </a:xfrm>
        </p:grpSpPr>
        <p:sp>
          <p:nvSpPr>
            <p:cNvPr id="12133" name="Google Shape;12133;p96"/>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96"/>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96"/>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6"/>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7" name="Google Shape;12137;p96"/>
          <p:cNvGrpSpPr/>
          <p:nvPr/>
        </p:nvGrpSpPr>
        <p:grpSpPr>
          <a:xfrm>
            <a:off x="848978" y="4123387"/>
            <a:ext cx="377824" cy="324418"/>
            <a:chOff x="848978" y="4297637"/>
            <a:chExt cx="377824" cy="324418"/>
          </a:xfrm>
        </p:grpSpPr>
        <p:sp>
          <p:nvSpPr>
            <p:cNvPr id="12138" name="Google Shape;12138;p96"/>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96"/>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96"/>
          <p:cNvGrpSpPr/>
          <p:nvPr/>
        </p:nvGrpSpPr>
        <p:grpSpPr>
          <a:xfrm>
            <a:off x="1754279" y="4112343"/>
            <a:ext cx="351439" cy="345965"/>
            <a:chOff x="1754279" y="4286593"/>
            <a:chExt cx="351439" cy="345965"/>
          </a:xfrm>
        </p:grpSpPr>
        <p:sp>
          <p:nvSpPr>
            <p:cNvPr id="12141" name="Google Shape;12141;p96"/>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6"/>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6"/>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6"/>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6"/>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6" name="Google Shape;12146;p96"/>
          <p:cNvGrpSpPr/>
          <p:nvPr/>
        </p:nvGrpSpPr>
        <p:grpSpPr>
          <a:xfrm>
            <a:off x="3996113" y="4116926"/>
            <a:ext cx="336512" cy="335048"/>
            <a:chOff x="3996113" y="4291176"/>
            <a:chExt cx="336512" cy="335048"/>
          </a:xfrm>
        </p:grpSpPr>
        <p:sp>
          <p:nvSpPr>
            <p:cNvPr id="12147" name="Google Shape;12147;p96"/>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6"/>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6"/>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0" name="Google Shape;12150;p96"/>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1" name="Google Shape;12151;p96"/>
          <p:cNvGrpSpPr/>
          <p:nvPr/>
        </p:nvGrpSpPr>
        <p:grpSpPr>
          <a:xfrm>
            <a:off x="2179081" y="4111261"/>
            <a:ext cx="397525" cy="348670"/>
            <a:chOff x="2179081" y="4285511"/>
            <a:chExt cx="397525" cy="348670"/>
          </a:xfrm>
        </p:grpSpPr>
        <p:sp>
          <p:nvSpPr>
            <p:cNvPr id="12152" name="Google Shape;12152;p96"/>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96"/>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4" name="Google Shape;12154;p96"/>
          <p:cNvGrpSpPr/>
          <p:nvPr/>
        </p:nvGrpSpPr>
        <p:grpSpPr>
          <a:xfrm>
            <a:off x="3584201" y="4120746"/>
            <a:ext cx="267574" cy="329415"/>
            <a:chOff x="3584201" y="4294996"/>
            <a:chExt cx="267574" cy="329415"/>
          </a:xfrm>
        </p:grpSpPr>
        <p:sp>
          <p:nvSpPr>
            <p:cNvPr id="12155" name="Google Shape;12155;p96"/>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96"/>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96"/>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6"/>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96"/>
          <p:cNvGrpSpPr/>
          <p:nvPr/>
        </p:nvGrpSpPr>
        <p:grpSpPr>
          <a:xfrm>
            <a:off x="3082855" y="4121478"/>
            <a:ext cx="375946" cy="327823"/>
            <a:chOff x="3082855" y="4295728"/>
            <a:chExt cx="375946" cy="327823"/>
          </a:xfrm>
        </p:grpSpPr>
        <p:sp>
          <p:nvSpPr>
            <p:cNvPr id="12160" name="Google Shape;12160;p96"/>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6"/>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96"/>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96"/>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6"/>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96"/>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96"/>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6"/>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96"/>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6"/>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96"/>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1" name="Google Shape;12171;p96"/>
          <p:cNvGrpSpPr/>
          <p:nvPr/>
        </p:nvGrpSpPr>
        <p:grpSpPr>
          <a:xfrm>
            <a:off x="2749016" y="4116926"/>
            <a:ext cx="150831" cy="336926"/>
            <a:chOff x="2749016" y="4291176"/>
            <a:chExt cx="150831" cy="336926"/>
          </a:xfrm>
        </p:grpSpPr>
        <p:sp>
          <p:nvSpPr>
            <p:cNvPr id="12172" name="Google Shape;12172;p96"/>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96"/>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96"/>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6"/>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96"/>
          <p:cNvGrpSpPr/>
          <p:nvPr/>
        </p:nvGrpSpPr>
        <p:grpSpPr>
          <a:xfrm>
            <a:off x="7127716" y="4105182"/>
            <a:ext cx="248254" cy="361942"/>
            <a:chOff x="7127716" y="4279432"/>
            <a:chExt cx="248254" cy="361942"/>
          </a:xfrm>
        </p:grpSpPr>
        <p:sp>
          <p:nvSpPr>
            <p:cNvPr id="12177" name="Google Shape;12177;p96"/>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6"/>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6"/>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96"/>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96"/>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96"/>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6"/>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6"/>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6"/>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96"/>
          <p:cNvGrpSpPr/>
          <p:nvPr/>
        </p:nvGrpSpPr>
        <p:grpSpPr>
          <a:xfrm>
            <a:off x="7565408" y="4105182"/>
            <a:ext cx="248255" cy="361942"/>
            <a:chOff x="7565408" y="4279432"/>
            <a:chExt cx="248255" cy="361942"/>
          </a:xfrm>
        </p:grpSpPr>
        <p:sp>
          <p:nvSpPr>
            <p:cNvPr id="12187" name="Google Shape;12187;p96"/>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96"/>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96"/>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6"/>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6"/>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96"/>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96"/>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96"/>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5" name="Google Shape;12195;p96"/>
          <p:cNvGrpSpPr/>
          <p:nvPr/>
        </p:nvGrpSpPr>
        <p:grpSpPr>
          <a:xfrm>
            <a:off x="6264109" y="4105182"/>
            <a:ext cx="225498" cy="361560"/>
            <a:chOff x="6264109" y="4279432"/>
            <a:chExt cx="225498" cy="361560"/>
          </a:xfrm>
        </p:grpSpPr>
        <p:sp>
          <p:nvSpPr>
            <p:cNvPr id="12196" name="Google Shape;12196;p96"/>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6"/>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8" name="Google Shape;12198;p96"/>
          <p:cNvGrpSpPr/>
          <p:nvPr/>
        </p:nvGrpSpPr>
        <p:grpSpPr>
          <a:xfrm>
            <a:off x="7929578" y="4110115"/>
            <a:ext cx="395266" cy="351312"/>
            <a:chOff x="7929578" y="4284365"/>
            <a:chExt cx="395266" cy="351312"/>
          </a:xfrm>
        </p:grpSpPr>
        <p:sp>
          <p:nvSpPr>
            <p:cNvPr id="12199" name="Google Shape;12199;p96"/>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96"/>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96"/>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96"/>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3" name="Google Shape;12203;p96"/>
          <p:cNvGrpSpPr/>
          <p:nvPr/>
        </p:nvGrpSpPr>
        <p:grpSpPr>
          <a:xfrm>
            <a:off x="6595502" y="4149527"/>
            <a:ext cx="426315" cy="332826"/>
            <a:chOff x="6639652" y="4323777"/>
            <a:chExt cx="426315" cy="332826"/>
          </a:xfrm>
        </p:grpSpPr>
        <p:sp>
          <p:nvSpPr>
            <p:cNvPr id="12204" name="Google Shape;12204;p96"/>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6"/>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6"/>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6"/>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6"/>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6"/>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96"/>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96"/>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6"/>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6"/>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4" name="Google Shape;12214;p96"/>
          <p:cNvGrpSpPr/>
          <p:nvPr/>
        </p:nvGrpSpPr>
        <p:grpSpPr>
          <a:xfrm>
            <a:off x="5357662" y="4123387"/>
            <a:ext cx="287275" cy="326296"/>
            <a:chOff x="5357662" y="4297637"/>
            <a:chExt cx="287275" cy="326296"/>
          </a:xfrm>
        </p:grpSpPr>
        <p:sp>
          <p:nvSpPr>
            <p:cNvPr id="12215" name="Google Shape;12215;p96"/>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6"/>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6"/>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6"/>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96"/>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0" name="Google Shape;12220;p96"/>
          <p:cNvGrpSpPr/>
          <p:nvPr/>
        </p:nvGrpSpPr>
        <p:grpSpPr>
          <a:xfrm>
            <a:off x="5774124" y="4120300"/>
            <a:ext cx="331611" cy="331674"/>
            <a:chOff x="5774124" y="4294550"/>
            <a:chExt cx="331611" cy="331674"/>
          </a:xfrm>
        </p:grpSpPr>
        <p:sp>
          <p:nvSpPr>
            <p:cNvPr id="12221" name="Google Shape;12221;p96"/>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6"/>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96"/>
          <p:cNvGrpSpPr/>
          <p:nvPr/>
        </p:nvGrpSpPr>
        <p:grpSpPr>
          <a:xfrm>
            <a:off x="4890434" y="4113139"/>
            <a:ext cx="345997" cy="346029"/>
            <a:chOff x="4890434" y="4287389"/>
            <a:chExt cx="345997" cy="346029"/>
          </a:xfrm>
        </p:grpSpPr>
        <p:sp>
          <p:nvSpPr>
            <p:cNvPr id="12224" name="Google Shape;12224;p96"/>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96"/>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6"/>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6"/>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6"/>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96"/>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6"/>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1" name="Google Shape;12231;p96"/>
          <p:cNvGrpSpPr/>
          <p:nvPr/>
        </p:nvGrpSpPr>
        <p:grpSpPr>
          <a:xfrm>
            <a:off x="2165809" y="3636809"/>
            <a:ext cx="422542" cy="342973"/>
            <a:chOff x="2165809" y="3811059"/>
            <a:chExt cx="422542" cy="342973"/>
          </a:xfrm>
        </p:grpSpPr>
        <p:sp>
          <p:nvSpPr>
            <p:cNvPr id="12232" name="Google Shape;12232;p96"/>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6"/>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6"/>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6"/>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6"/>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6"/>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6"/>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6"/>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6"/>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6"/>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6"/>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6"/>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6"/>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6"/>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6"/>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6"/>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6"/>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6"/>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0" name="Google Shape;12250;p96"/>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1" name="Google Shape;12251;p96"/>
          <p:cNvGrpSpPr/>
          <p:nvPr/>
        </p:nvGrpSpPr>
        <p:grpSpPr>
          <a:xfrm>
            <a:off x="903530" y="3631875"/>
            <a:ext cx="264550" cy="353222"/>
            <a:chOff x="903530" y="3806125"/>
            <a:chExt cx="264550" cy="353222"/>
          </a:xfrm>
        </p:grpSpPr>
        <p:sp>
          <p:nvSpPr>
            <p:cNvPr id="12252" name="Google Shape;12252;p96"/>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6"/>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6"/>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6"/>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96"/>
          <p:cNvGrpSpPr/>
          <p:nvPr/>
        </p:nvGrpSpPr>
        <p:grpSpPr>
          <a:xfrm>
            <a:off x="2611458" y="3642124"/>
            <a:ext cx="426329" cy="332375"/>
            <a:chOff x="2611458" y="3816374"/>
            <a:chExt cx="426329" cy="332375"/>
          </a:xfrm>
        </p:grpSpPr>
        <p:sp>
          <p:nvSpPr>
            <p:cNvPr id="12257" name="Google Shape;12257;p96"/>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6"/>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6"/>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6"/>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6"/>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6"/>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6"/>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6"/>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96"/>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6"/>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7" name="Google Shape;12267;p96"/>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8" name="Google Shape;12268;p96"/>
          <p:cNvGrpSpPr/>
          <p:nvPr/>
        </p:nvGrpSpPr>
        <p:grpSpPr>
          <a:xfrm>
            <a:off x="4019984" y="3631143"/>
            <a:ext cx="293704" cy="353954"/>
            <a:chOff x="4019984" y="3805393"/>
            <a:chExt cx="293704" cy="353954"/>
          </a:xfrm>
        </p:grpSpPr>
        <p:sp>
          <p:nvSpPr>
            <p:cNvPr id="12269" name="Google Shape;12269;p96"/>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96"/>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1" name="Google Shape;12271;p96"/>
          <p:cNvGrpSpPr/>
          <p:nvPr/>
        </p:nvGrpSpPr>
        <p:grpSpPr>
          <a:xfrm>
            <a:off x="8006505" y="3215794"/>
            <a:ext cx="323654" cy="303189"/>
            <a:chOff x="8006505" y="3390044"/>
            <a:chExt cx="323654" cy="303189"/>
          </a:xfrm>
        </p:grpSpPr>
        <p:sp>
          <p:nvSpPr>
            <p:cNvPr id="12272" name="Google Shape;12272;p96"/>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6"/>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6"/>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6"/>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6"/>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6"/>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96"/>
          <p:cNvGrpSpPr/>
          <p:nvPr/>
        </p:nvGrpSpPr>
        <p:grpSpPr>
          <a:xfrm>
            <a:off x="1299146" y="3632257"/>
            <a:ext cx="367990" cy="351312"/>
            <a:chOff x="1299146" y="3806507"/>
            <a:chExt cx="367990" cy="351312"/>
          </a:xfrm>
        </p:grpSpPr>
        <p:sp>
          <p:nvSpPr>
            <p:cNvPr id="12279" name="Google Shape;12279;p96"/>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6"/>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1" name="Google Shape;12281;p96"/>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2" name="Google Shape;12282;p96"/>
          <p:cNvGrpSpPr/>
          <p:nvPr/>
        </p:nvGrpSpPr>
        <p:grpSpPr>
          <a:xfrm>
            <a:off x="3095745" y="3631143"/>
            <a:ext cx="352840" cy="354717"/>
            <a:chOff x="3095745" y="3805393"/>
            <a:chExt cx="352840" cy="354717"/>
          </a:xfrm>
        </p:grpSpPr>
        <p:sp>
          <p:nvSpPr>
            <p:cNvPr id="12283" name="Google Shape;12283;p96"/>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6"/>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6"/>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6"/>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96"/>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96"/>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9" name="Google Shape;12289;p96"/>
          <p:cNvGrpSpPr/>
          <p:nvPr/>
        </p:nvGrpSpPr>
        <p:grpSpPr>
          <a:xfrm>
            <a:off x="7550258" y="3658420"/>
            <a:ext cx="371395" cy="301279"/>
            <a:chOff x="7550258" y="3832670"/>
            <a:chExt cx="371395" cy="301279"/>
          </a:xfrm>
        </p:grpSpPr>
        <p:sp>
          <p:nvSpPr>
            <p:cNvPr id="12290" name="Google Shape;12290;p96"/>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96"/>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6"/>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6"/>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6"/>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96"/>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96"/>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96"/>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96"/>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6"/>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96"/>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96"/>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96"/>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96"/>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96"/>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6"/>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6"/>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6"/>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8" name="Google Shape;12308;p96"/>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9" name="Google Shape;12309;p96"/>
          <p:cNvGrpSpPr/>
          <p:nvPr/>
        </p:nvGrpSpPr>
        <p:grpSpPr>
          <a:xfrm>
            <a:off x="6659725" y="3633785"/>
            <a:ext cx="367608" cy="350548"/>
            <a:chOff x="6659725" y="3808035"/>
            <a:chExt cx="367608" cy="350548"/>
          </a:xfrm>
        </p:grpSpPr>
        <p:sp>
          <p:nvSpPr>
            <p:cNvPr id="12310" name="Google Shape;12310;p96"/>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6"/>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2" name="Google Shape;12312;p96"/>
          <p:cNvGrpSpPr/>
          <p:nvPr/>
        </p:nvGrpSpPr>
        <p:grpSpPr>
          <a:xfrm>
            <a:off x="6219391" y="3642506"/>
            <a:ext cx="356627" cy="334252"/>
            <a:chOff x="6219391" y="3816756"/>
            <a:chExt cx="356627" cy="334252"/>
          </a:xfrm>
        </p:grpSpPr>
        <p:sp>
          <p:nvSpPr>
            <p:cNvPr id="12313" name="Google Shape;12313;p96"/>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6"/>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6"/>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96"/>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7" name="Google Shape;12317;p96"/>
          <p:cNvGrpSpPr/>
          <p:nvPr/>
        </p:nvGrpSpPr>
        <p:grpSpPr>
          <a:xfrm>
            <a:off x="5778676" y="3652722"/>
            <a:ext cx="349052" cy="313055"/>
            <a:chOff x="5778676" y="3826972"/>
            <a:chExt cx="349052" cy="313055"/>
          </a:xfrm>
        </p:grpSpPr>
        <p:sp>
          <p:nvSpPr>
            <p:cNvPr id="12318" name="Google Shape;12318;p96"/>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96"/>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96"/>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96"/>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96"/>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96"/>
          <p:cNvGrpSpPr/>
          <p:nvPr/>
        </p:nvGrpSpPr>
        <p:grpSpPr>
          <a:xfrm>
            <a:off x="5355784" y="3660297"/>
            <a:ext cx="299019" cy="297905"/>
            <a:chOff x="5355784" y="3834547"/>
            <a:chExt cx="299019" cy="297905"/>
          </a:xfrm>
        </p:grpSpPr>
        <p:sp>
          <p:nvSpPr>
            <p:cNvPr id="12324" name="Google Shape;12324;p96"/>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96"/>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96"/>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6"/>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8" name="Google Shape;12328;p96"/>
          <p:cNvGrpSpPr/>
          <p:nvPr/>
        </p:nvGrpSpPr>
        <p:grpSpPr>
          <a:xfrm>
            <a:off x="8036455" y="3633021"/>
            <a:ext cx="292176" cy="353985"/>
            <a:chOff x="8036455" y="3807271"/>
            <a:chExt cx="292176" cy="353985"/>
          </a:xfrm>
        </p:grpSpPr>
        <p:sp>
          <p:nvSpPr>
            <p:cNvPr id="12329" name="Google Shape;12329;p96"/>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6"/>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1" name="Google Shape;12331;p96"/>
          <p:cNvGrpSpPr/>
          <p:nvPr/>
        </p:nvGrpSpPr>
        <p:grpSpPr>
          <a:xfrm>
            <a:off x="4874902" y="3634549"/>
            <a:ext cx="345615" cy="350835"/>
            <a:chOff x="4874902" y="3808799"/>
            <a:chExt cx="345615" cy="350835"/>
          </a:xfrm>
        </p:grpSpPr>
        <p:sp>
          <p:nvSpPr>
            <p:cNvPr id="12332" name="Google Shape;12332;p96"/>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96"/>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96"/>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6"/>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6"/>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96"/>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96"/>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6"/>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6"/>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6"/>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6"/>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96"/>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96"/>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96"/>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6"/>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6"/>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6"/>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9" name="Google Shape;12349;p96"/>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2350" name="Google Shape;12350;p96"/>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54" name="Shape 12354"/>
        <p:cNvGrpSpPr/>
        <p:nvPr/>
      </p:nvGrpSpPr>
      <p:grpSpPr>
        <a:xfrm>
          <a:off x="0" y="0"/>
          <a:ext cx="0" cy="0"/>
          <a:chOff x="0" y="0"/>
          <a:chExt cx="0" cy="0"/>
        </a:xfrm>
      </p:grpSpPr>
      <p:grpSp>
        <p:nvGrpSpPr>
          <p:cNvPr id="12355" name="Google Shape;12355;p97"/>
          <p:cNvGrpSpPr/>
          <p:nvPr/>
        </p:nvGrpSpPr>
        <p:grpSpPr>
          <a:xfrm>
            <a:off x="2704005" y="4083381"/>
            <a:ext cx="342144" cy="362704"/>
            <a:chOff x="2704005" y="4258781"/>
            <a:chExt cx="342144" cy="362704"/>
          </a:xfrm>
        </p:grpSpPr>
        <p:sp>
          <p:nvSpPr>
            <p:cNvPr id="12356" name="Google Shape;12356;p97"/>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7"/>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7"/>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7"/>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7"/>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97"/>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97"/>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97"/>
          <p:cNvGrpSpPr/>
          <p:nvPr/>
        </p:nvGrpSpPr>
        <p:grpSpPr>
          <a:xfrm>
            <a:off x="2157462" y="4083096"/>
            <a:ext cx="347435" cy="363370"/>
            <a:chOff x="2157462" y="4258496"/>
            <a:chExt cx="347435" cy="363370"/>
          </a:xfrm>
        </p:grpSpPr>
        <p:sp>
          <p:nvSpPr>
            <p:cNvPr id="12364" name="Google Shape;12364;p97"/>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7"/>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7"/>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97"/>
          <p:cNvGrpSpPr/>
          <p:nvPr/>
        </p:nvGrpSpPr>
        <p:grpSpPr>
          <a:xfrm>
            <a:off x="4010963" y="3588381"/>
            <a:ext cx="343665" cy="363211"/>
            <a:chOff x="4010963" y="3763781"/>
            <a:chExt cx="343665" cy="363211"/>
          </a:xfrm>
        </p:grpSpPr>
        <p:sp>
          <p:nvSpPr>
            <p:cNvPr id="12368" name="Google Shape;12368;p97"/>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97"/>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7"/>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7"/>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7"/>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97"/>
          <p:cNvGrpSpPr/>
          <p:nvPr/>
        </p:nvGrpSpPr>
        <p:grpSpPr>
          <a:xfrm>
            <a:off x="2214042" y="3635109"/>
            <a:ext cx="368153" cy="311193"/>
            <a:chOff x="2214042" y="3810509"/>
            <a:chExt cx="368153" cy="311193"/>
          </a:xfrm>
        </p:grpSpPr>
        <p:sp>
          <p:nvSpPr>
            <p:cNvPr id="12374" name="Google Shape;12374;p97"/>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97"/>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6" name="Google Shape;12376;p97"/>
          <p:cNvGrpSpPr/>
          <p:nvPr/>
        </p:nvGrpSpPr>
        <p:grpSpPr>
          <a:xfrm>
            <a:off x="1768938" y="3606819"/>
            <a:ext cx="367805" cy="367773"/>
            <a:chOff x="1768938" y="3782219"/>
            <a:chExt cx="367805" cy="367773"/>
          </a:xfrm>
        </p:grpSpPr>
        <p:sp>
          <p:nvSpPr>
            <p:cNvPr id="12377" name="Google Shape;12377;p97"/>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7"/>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97"/>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97"/>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7"/>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2" name="Google Shape;12382;p97"/>
          <p:cNvGrpSpPr/>
          <p:nvPr/>
        </p:nvGrpSpPr>
        <p:grpSpPr>
          <a:xfrm>
            <a:off x="2681385" y="3623039"/>
            <a:ext cx="325544" cy="327413"/>
            <a:chOff x="2681385" y="3798439"/>
            <a:chExt cx="325544" cy="327413"/>
          </a:xfrm>
        </p:grpSpPr>
        <p:sp>
          <p:nvSpPr>
            <p:cNvPr id="12383" name="Google Shape;12383;p97"/>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7"/>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7"/>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7"/>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7"/>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7"/>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7"/>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0" name="Google Shape;12390;p97"/>
          <p:cNvGrpSpPr/>
          <p:nvPr/>
        </p:nvGrpSpPr>
        <p:grpSpPr>
          <a:xfrm>
            <a:off x="6243928" y="4088102"/>
            <a:ext cx="274254" cy="350824"/>
            <a:chOff x="6243928" y="4263502"/>
            <a:chExt cx="274254" cy="350824"/>
          </a:xfrm>
        </p:grpSpPr>
        <p:sp>
          <p:nvSpPr>
            <p:cNvPr id="12391" name="Google Shape;12391;p97"/>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7"/>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97"/>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7"/>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7"/>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97"/>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7"/>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7"/>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9" name="Google Shape;12399;p97"/>
          <p:cNvGrpSpPr/>
          <p:nvPr/>
        </p:nvGrpSpPr>
        <p:grpSpPr>
          <a:xfrm>
            <a:off x="3560600" y="3587938"/>
            <a:ext cx="352345" cy="363655"/>
            <a:chOff x="3560600" y="3763338"/>
            <a:chExt cx="352345" cy="363655"/>
          </a:xfrm>
        </p:grpSpPr>
        <p:sp>
          <p:nvSpPr>
            <p:cNvPr id="12400" name="Google Shape;12400;p97"/>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97"/>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97"/>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97"/>
          <p:cNvGrpSpPr/>
          <p:nvPr/>
        </p:nvGrpSpPr>
        <p:grpSpPr>
          <a:xfrm>
            <a:off x="5790556" y="4085852"/>
            <a:ext cx="279513" cy="356083"/>
            <a:chOff x="5790556" y="4261252"/>
            <a:chExt cx="279513" cy="356083"/>
          </a:xfrm>
        </p:grpSpPr>
        <p:sp>
          <p:nvSpPr>
            <p:cNvPr id="12404" name="Google Shape;12404;p97"/>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7"/>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7"/>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7"/>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97"/>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7"/>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7"/>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1" name="Google Shape;12411;p97"/>
          <p:cNvGrpSpPr/>
          <p:nvPr/>
        </p:nvGrpSpPr>
        <p:grpSpPr>
          <a:xfrm>
            <a:off x="5341333" y="4085852"/>
            <a:ext cx="278752" cy="356463"/>
            <a:chOff x="5341333" y="4261252"/>
            <a:chExt cx="278752" cy="356463"/>
          </a:xfrm>
        </p:grpSpPr>
        <p:sp>
          <p:nvSpPr>
            <p:cNvPr id="12412" name="Google Shape;12412;p97"/>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7"/>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7"/>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97"/>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97"/>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7"/>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7"/>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9" name="Google Shape;12419;p97"/>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0" name="Google Shape;12420;p97"/>
          <p:cNvGrpSpPr/>
          <p:nvPr/>
        </p:nvGrpSpPr>
        <p:grpSpPr>
          <a:xfrm>
            <a:off x="3103646" y="3590676"/>
            <a:ext cx="360233" cy="362451"/>
            <a:chOff x="3107608" y="3763401"/>
            <a:chExt cx="360233" cy="362451"/>
          </a:xfrm>
        </p:grpSpPr>
        <p:sp>
          <p:nvSpPr>
            <p:cNvPr id="12421" name="Google Shape;12421;p97"/>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97"/>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7"/>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4" name="Google Shape;12424;p97"/>
          <p:cNvGrpSpPr/>
          <p:nvPr/>
        </p:nvGrpSpPr>
        <p:grpSpPr>
          <a:xfrm>
            <a:off x="889343" y="3625827"/>
            <a:ext cx="351585" cy="339705"/>
            <a:chOff x="889343" y="3801227"/>
            <a:chExt cx="351585" cy="339705"/>
          </a:xfrm>
        </p:grpSpPr>
        <p:sp>
          <p:nvSpPr>
            <p:cNvPr id="12425" name="Google Shape;12425;p97"/>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97"/>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97"/>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7"/>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7"/>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0" name="Google Shape;12430;p97"/>
          <p:cNvGrpSpPr/>
          <p:nvPr/>
        </p:nvGrpSpPr>
        <p:grpSpPr>
          <a:xfrm>
            <a:off x="4896609" y="4085472"/>
            <a:ext cx="278784" cy="355323"/>
            <a:chOff x="4896609" y="4260872"/>
            <a:chExt cx="278784" cy="355323"/>
          </a:xfrm>
        </p:grpSpPr>
        <p:sp>
          <p:nvSpPr>
            <p:cNvPr id="12431" name="Google Shape;12431;p97"/>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97"/>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97"/>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7"/>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7"/>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7"/>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7" name="Google Shape;12437;p97"/>
          <p:cNvGrpSpPr/>
          <p:nvPr/>
        </p:nvGrpSpPr>
        <p:grpSpPr>
          <a:xfrm>
            <a:off x="7598438" y="4090731"/>
            <a:ext cx="260283" cy="345914"/>
            <a:chOff x="7598438" y="4266131"/>
            <a:chExt cx="260283" cy="345914"/>
          </a:xfrm>
        </p:grpSpPr>
        <p:sp>
          <p:nvSpPr>
            <p:cNvPr id="12438" name="Google Shape;12438;p97"/>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97"/>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7"/>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7"/>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97"/>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7"/>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7"/>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5" name="Google Shape;12445;p97"/>
          <p:cNvGrpSpPr/>
          <p:nvPr/>
        </p:nvGrpSpPr>
        <p:grpSpPr>
          <a:xfrm>
            <a:off x="1767069" y="3184746"/>
            <a:ext cx="286324" cy="348163"/>
            <a:chOff x="1767069" y="3360146"/>
            <a:chExt cx="286324" cy="348163"/>
          </a:xfrm>
        </p:grpSpPr>
        <p:sp>
          <p:nvSpPr>
            <p:cNvPr id="12446" name="Google Shape;12446;p97"/>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7"/>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7"/>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7"/>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7"/>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97"/>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7"/>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3" name="Google Shape;12453;p97"/>
          <p:cNvGrpSpPr/>
          <p:nvPr/>
        </p:nvGrpSpPr>
        <p:grpSpPr>
          <a:xfrm>
            <a:off x="7149944" y="4090731"/>
            <a:ext cx="260283" cy="345914"/>
            <a:chOff x="7149944" y="4266131"/>
            <a:chExt cx="260283" cy="345914"/>
          </a:xfrm>
        </p:grpSpPr>
        <p:sp>
          <p:nvSpPr>
            <p:cNvPr id="12454" name="Google Shape;12454;p97"/>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7"/>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97"/>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7"/>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97"/>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97"/>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97"/>
          <p:cNvGrpSpPr/>
          <p:nvPr/>
        </p:nvGrpSpPr>
        <p:grpSpPr>
          <a:xfrm>
            <a:off x="6695051" y="4083951"/>
            <a:ext cx="270104" cy="360233"/>
            <a:chOff x="6695051" y="4259351"/>
            <a:chExt cx="270104" cy="360233"/>
          </a:xfrm>
        </p:grpSpPr>
        <p:sp>
          <p:nvSpPr>
            <p:cNvPr id="12461" name="Google Shape;12461;p97"/>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7"/>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7"/>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7"/>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5" name="Google Shape;12465;p97"/>
          <p:cNvGrpSpPr/>
          <p:nvPr/>
        </p:nvGrpSpPr>
        <p:grpSpPr>
          <a:xfrm>
            <a:off x="8047661" y="4082051"/>
            <a:ext cx="277263" cy="362514"/>
            <a:chOff x="8047661" y="4257451"/>
            <a:chExt cx="277263" cy="362514"/>
          </a:xfrm>
        </p:grpSpPr>
        <p:sp>
          <p:nvSpPr>
            <p:cNvPr id="12466" name="Google Shape;12466;p97"/>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7"/>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7"/>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7"/>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0" name="Google Shape;12470;p97"/>
          <p:cNvGrpSpPr/>
          <p:nvPr/>
        </p:nvGrpSpPr>
        <p:grpSpPr>
          <a:xfrm>
            <a:off x="6248078" y="3609068"/>
            <a:ext cx="277263" cy="356115"/>
            <a:chOff x="6248078" y="3784468"/>
            <a:chExt cx="277263" cy="356115"/>
          </a:xfrm>
        </p:grpSpPr>
        <p:sp>
          <p:nvSpPr>
            <p:cNvPr id="12471" name="Google Shape;12471;p97"/>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7"/>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97"/>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7"/>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97"/>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6" name="Google Shape;12476;p97"/>
          <p:cNvGrpSpPr/>
          <p:nvPr/>
        </p:nvGrpSpPr>
        <p:grpSpPr>
          <a:xfrm>
            <a:off x="5800725" y="3610589"/>
            <a:ext cx="277644" cy="354594"/>
            <a:chOff x="5800725" y="3785989"/>
            <a:chExt cx="277644" cy="354594"/>
          </a:xfrm>
        </p:grpSpPr>
        <p:sp>
          <p:nvSpPr>
            <p:cNvPr id="12477" name="Google Shape;12477;p97"/>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7"/>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7"/>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7"/>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97"/>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97"/>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7"/>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97"/>
          <p:cNvGrpSpPr/>
          <p:nvPr/>
        </p:nvGrpSpPr>
        <p:grpSpPr>
          <a:xfrm>
            <a:off x="2206122" y="3185348"/>
            <a:ext cx="308183" cy="347561"/>
            <a:chOff x="2206122" y="3360748"/>
            <a:chExt cx="308183" cy="347561"/>
          </a:xfrm>
        </p:grpSpPr>
        <p:sp>
          <p:nvSpPr>
            <p:cNvPr id="12485" name="Google Shape;12485;p97"/>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7"/>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7"/>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7"/>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97"/>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0" name="Google Shape;12490;p97"/>
          <p:cNvGrpSpPr/>
          <p:nvPr/>
        </p:nvGrpSpPr>
        <p:grpSpPr>
          <a:xfrm>
            <a:off x="5353403" y="3610209"/>
            <a:ext cx="277992" cy="354974"/>
            <a:chOff x="5353403" y="3785609"/>
            <a:chExt cx="277992" cy="354974"/>
          </a:xfrm>
        </p:grpSpPr>
        <p:sp>
          <p:nvSpPr>
            <p:cNvPr id="12491" name="Google Shape;12491;p97"/>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97"/>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97"/>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97"/>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7"/>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7"/>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7" name="Google Shape;12497;p97"/>
          <p:cNvGrpSpPr/>
          <p:nvPr/>
        </p:nvGrpSpPr>
        <p:grpSpPr>
          <a:xfrm>
            <a:off x="4896229" y="3610589"/>
            <a:ext cx="278784" cy="354594"/>
            <a:chOff x="4896229" y="3785989"/>
            <a:chExt cx="278784" cy="354594"/>
          </a:xfrm>
        </p:grpSpPr>
        <p:sp>
          <p:nvSpPr>
            <p:cNvPr id="12498" name="Google Shape;12498;p97"/>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97"/>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97"/>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7"/>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7"/>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97"/>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4" name="Google Shape;12504;p97"/>
          <p:cNvGrpSpPr/>
          <p:nvPr/>
        </p:nvGrpSpPr>
        <p:grpSpPr>
          <a:xfrm>
            <a:off x="7592387" y="3612458"/>
            <a:ext cx="273874" cy="351204"/>
            <a:chOff x="7592387" y="3787858"/>
            <a:chExt cx="273874" cy="351204"/>
          </a:xfrm>
        </p:grpSpPr>
        <p:sp>
          <p:nvSpPr>
            <p:cNvPr id="12505" name="Google Shape;12505;p97"/>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7"/>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7"/>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7"/>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97"/>
          <p:cNvGrpSpPr/>
          <p:nvPr/>
        </p:nvGrpSpPr>
        <p:grpSpPr>
          <a:xfrm>
            <a:off x="7145794" y="3612458"/>
            <a:ext cx="274254" cy="350444"/>
            <a:chOff x="7145794" y="3787858"/>
            <a:chExt cx="274254" cy="350444"/>
          </a:xfrm>
        </p:grpSpPr>
        <p:sp>
          <p:nvSpPr>
            <p:cNvPr id="12510" name="Google Shape;12510;p97"/>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7"/>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7"/>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7"/>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7"/>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97"/>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6" name="Google Shape;12516;p97"/>
          <p:cNvGrpSpPr/>
          <p:nvPr/>
        </p:nvGrpSpPr>
        <p:grpSpPr>
          <a:xfrm>
            <a:off x="8054060" y="3611698"/>
            <a:ext cx="266334" cy="353834"/>
            <a:chOff x="8054060" y="3787098"/>
            <a:chExt cx="266334" cy="353834"/>
          </a:xfrm>
        </p:grpSpPr>
        <p:sp>
          <p:nvSpPr>
            <p:cNvPr id="12517" name="Google Shape;12517;p97"/>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7"/>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7"/>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97"/>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1" name="Google Shape;12521;p97"/>
          <p:cNvGrpSpPr/>
          <p:nvPr/>
        </p:nvGrpSpPr>
        <p:grpSpPr>
          <a:xfrm>
            <a:off x="6702211" y="3607199"/>
            <a:ext cx="270104" cy="361754"/>
            <a:chOff x="6702211" y="3782599"/>
            <a:chExt cx="270104" cy="361754"/>
          </a:xfrm>
        </p:grpSpPr>
        <p:sp>
          <p:nvSpPr>
            <p:cNvPr id="12522" name="Google Shape;12522;p97"/>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97"/>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7"/>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7"/>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7"/>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97"/>
          <p:cNvGrpSpPr/>
          <p:nvPr/>
        </p:nvGrpSpPr>
        <p:grpSpPr>
          <a:xfrm>
            <a:off x="3516886" y="3263327"/>
            <a:ext cx="391854" cy="269922"/>
            <a:chOff x="3516850" y="3406526"/>
            <a:chExt cx="369674" cy="254644"/>
          </a:xfrm>
        </p:grpSpPr>
        <p:sp>
          <p:nvSpPr>
            <p:cNvPr id="12528" name="Google Shape;12528;p97"/>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7"/>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97"/>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7"/>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97"/>
          <p:cNvGrpSpPr/>
          <p:nvPr/>
        </p:nvGrpSpPr>
        <p:grpSpPr>
          <a:xfrm>
            <a:off x="1310655" y="3185127"/>
            <a:ext cx="306314" cy="347403"/>
            <a:chOff x="1310655" y="3360527"/>
            <a:chExt cx="306314" cy="347403"/>
          </a:xfrm>
        </p:grpSpPr>
        <p:sp>
          <p:nvSpPr>
            <p:cNvPr id="12533" name="Google Shape;12533;p97"/>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7"/>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7"/>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97"/>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7"/>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97"/>
          <p:cNvGrpSpPr/>
          <p:nvPr/>
        </p:nvGrpSpPr>
        <p:grpSpPr>
          <a:xfrm>
            <a:off x="3119678" y="3184746"/>
            <a:ext cx="269343" cy="348543"/>
            <a:chOff x="3119678" y="3360146"/>
            <a:chExt cx="269343" cy="348543"/>
          </a:xfrm>
        </p:grpSpPr>
        <p:sp>
          <p:nvSpPr>
            <p:cNvPr id="12539" name="Google Shape;12539;p97"/>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97"/>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97"/>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7"/>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97"/>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97"/>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7"/>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6" name="Google Shape;12546;p97"/>
          <p:cNvGrpSpPr/>
          <p:nvPr/>
        </p:nvGrpSpPr>
        <p:grpSpPr>
          <a:xfrm>
            <a:off x="3967213" y="3181547"/>
            <a:ext cx="368185" cy="354753"/>
            <a:chOff x="3967213" y="3356947"/>
            <a:chExt cx="368185" cy="354753"/>
          </a:xfrm>
        </p:grpSpPr>
        <p:sp>
          <p:nvSpPr>
            <p:cNvPr id="12547" name="Google Shape;12547;p97"/>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97"/>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7"/>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7"/>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97"/>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97"/>
          <p:cNvGrpSpPr/>
          <p:nvPr/>
        </p:nvGrpSpPr>
        <p:grpSpPr>
          <a:xfrm>
            <a:off x="871254" y="3184746"/>
            <a:ext cx="285183" cy="347023"/>
            <a:chOff x="871254" y="3360146"/>
            <a:chExt cx="285183" cy="347023"/>
          </a:xfrm>
        </p:grpSpPr>
        <p:sp>
          <p:nvSpPr>
            <p:cNvPr id="12553" name="Google Shape;12553;p97"/>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97"/>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97"/>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97"/>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7" name="Google Shape;12557;p97"/>
          <p:cNvGrpSpPr/>
          <p:nvPr/>
        </p:nvGrpSpPr>
        <p:grpSpPr>
          <a:xfrm>
            <a:off x="2665165" y="3184746"/>
            <a:ext cx="281794" cy="349684"/>
            <a:chOff x="2665165" y="3360146"/>
            <a:chExt cx="281794" cy="349684"/>
          </a:xfrm>
        </p:grpSpPr>
        <p:sp>
          <p:nvSpPr>
            <p:cNvPr id="12558" name="Google Shape;12558;p97"/>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97"/>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97"/>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7"/>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7"/>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97"/>
          <p:cNvGrpSpPr/>
          <p:nvPr/>
        </p:nvGrpSpPr>
        <p:grpSpPr>
          <a:xfrm>
            <a:off x="7156344" y="3172296"/>
            <a:ext cx="264465" cy="353074"/>
            <a:chOff x="7156344" y="3347696"/>
            <a:chExt cx="264465" cy="353074"/>
          </a:xfrm>
        </p:grpSpPr>
        <p:sp>
          <p:nvSpPr>
            <p:cNvPr id="12564" name="Google Shape;12564;p97"/>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97"/>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97"/>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7"/>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97"/>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9" name="Google Shape;12569;p97"/>
          <p:cNvGrpSpPr/>
          <p:nvPr/>
        </p:nvGrpSpPr>
        <p:grpSpPr>
          <a:xfrm>
            <a:off x="6703732" y="3171536"/>
            <a:ext cx="264813" cy="352693"/>
            <a:chOff x="6703732" y="3346936"/>
            <a:chExt cx="264813" cy="352693"/>
          </a:xfrm>
        </p:grpSpPr>
        <p:sp>
          <p:nvSpPr>
            <p:cNvPr id="12570" name="Google Shape;12570;p97"/>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7"/>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7"/>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97"/>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97"/>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5" name="Google Shape;12575;p97"/>
          <p:cNvGrpSpPr/>
          <p:nvPr/>
        </p:nvGrpSpPr>
        <p:grpSpPr>
          <a:xfrm>
            <a:off x="6252228" y="3171536"/>
            <a:ext cx="265193" cy="352693"/>
            <a:chOff x="6252228" y="3346936"/>
            <a:chExt cx="265193" cy="352693"/>
          </a:xfrm>
        </p:grpSpPr>
        <p:sp>
          <p:nvSpPr>
            <p:cNvPr id="12576" name="Google Shape;12576;p97"/>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97"/>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97"/>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9" name="Google Shape;12579;p97"/>
          <p:cNvGrpSpPr/>
          <p:nvPr/>
        </p:nvGrpSpPr>
        <p:grpSpPr>
          <a:xfrm>
            <a:off x="5801105" y="3172296"/>
            <a:ext cx="264813" cy="351933"/>
            <a:chOff x="5801105" y="3347696"/>
            <a:chExt cx="264813" cy="351933"/>
          </a:xfrm>
        </p:grpSpPr>
        <p:sp>
          <p:nvSpPr>
            <p:cNvPr id="12580" name="Google Shape;12580;p97"/>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97"/>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7"/>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97"/>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4" name="Google Shape;12584;p97"/>
          <p:cNvGrpSpPr/>
          <p:nvPr/>
        </p:nvGrpSpPr>
        <p:grpSpPr>
          <a:xfrm>
            <a:off x="5349253" y="3171536"/>
            <a:ext cx="265922" cy="352693"/>
            <a:chOff x="5349253" y="3346936"/>
            <a:chExt cx="265922" cy="352693"/>
          </a:xfrm>
        </p:grpSpPr>
        <p:sp>
          <p:nvSpPr>
            <p:cNvPr id="12585" name="Google Shape;12585;p97"/>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97"/>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97"/>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97"/>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7"/>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7"/>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97"/>
          <p:cNvGrpSpPr/>
          <p:nvPr/>
        </p:nvGrpSpPr>
        <p:grpSpPr>
          <a:xfrm>
            <a:off x="4907159" y="3171536"/>
            <a:ext cx="264845" cy="354214"/>
            <a:chOff x="4907159" y="3346936"/>
            <a:chExt cx="264845" cy="354214"/>
          </a:xfrm>
        </p:grpSpPr>
        <p:sp>
          <p:nvSpPr>
            <p:cNvPr id="12592" name="Google Shape;12592;p97"/>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7"/>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4" name="Google Shape;12594;p97"/>
          <p:cNvGrpSpPr/>
          <p:nvPr/>
        </p:nvGrpSpPr>
        <p:grpSpPr>
          <a:xfrm>
            <a:off x="8048421" y="3159086"/>
            <a:ext cx="276503" cy="369674"/>
            <a:chOff x="8048421" y="3334486"/>
            <a:chExt cx="276503" cy="369674"/>
          </a:xfrm>
        </p:grpSpPr>
        <p:sp>
          <p:nvSpPr>
            <p:cNvPr id="12595" name="Google Shape;12595;p97"/>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97"/>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97"/>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97"/>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97"/>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97"/>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1" name="Google Shape;12601;p97"/>
          <p:cNvGrpSpPr/>
          <p:nvPr/>
        </p:nvGrpSpPr>
        <p:grpSpPr>
          <a:xfrm>
            <a:off x="7575787" y="3154555"/>
            <a:ext cx="295384" cy="376834"/>
            <a:chOff x="7575787" y="3329955"/>
            <a:chExt cx="295384" cy="376834"/>
          </a:xfrm>
        </p:grpSpPr>
        <p:sp>
          <p:nvSpPr>
            <p:cNvPr id="12602" name="Google Shape;12602;p97"/>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7"/>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7"/>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97"/>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97"/>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97"/>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8" name="Google Shape;12608;p97"/>
          <p:cNvGrpSpPr/>
          <p:nvPr/>
        </p:nvGrpSpPr>
        <p:grpSpPr>
          <a:xfrm>
            <a:off x="864062" y="2709103"/>
            <a:ext cx="264084" cy="347783"/>
            <a:chOff x="864062" y="2884503"/>
            <a:chExt cx="264084" cy="347783"/>
          </a:xfrm>
        </p:grpSpPr>
        <p:sp>
          <p:nvSpPr>
            <p:cNvPr id="12609" name="Google Shape;12609;p97"/>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97"/>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97"/>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97"/>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7"/>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97"/>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97"/>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97"/>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97"/>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7"/>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97"/>
          <p:cNvGrpSpPr/>
          <p:nvPr/>
        </p:nvGrpSpPr>
        <p:grpSpPr>
          <a:xfrm>
            <a:off x="3978523" y="2709261"/>
            <a:ext cx="348955" cy="346516"/>
            <a:chOff x="3978523" y="2884661"/>
            <a:chExt cx="348955" cy="346516"/>
          </a:xfrm>
        </p:grpSpPr>
        <p:sp>
          <p:nvSpPr>
            <p:cNvPr id="12620" name="Google Shape;12620;p97"/>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7"/>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97"/>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97"/>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7"/>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7"/>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97"/>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97"/>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8" name="Google Shape;12628;p97"/>
          <p:cNvGrpSpPr/>
          <p:nvPr/>
        </p:nvGrpSpPr>
        <p:grpSpPr>
          <a:xfrm>
            <a:off x="3527780" y="2709863"/>
            <a:ext cx="347435" cy="345534"/>
            <a:chOff x="3527780" y="2885263"/>
            <a:chExt cx="347435" cy="345534"/>
          </a:xfrm>
        </p:grpSpPr>
        <p:sp>
          <p:nvSpPr>
            <p:cNvPr id="12629" name="Google Shape;12629;p97"/>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97"/>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97"/>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97"/>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97"/>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97"/>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97"/>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7"/>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7"/>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7"/>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7"/>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97"/>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97"/>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7"/>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97"/>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97"/>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7"/>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7"/>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7"/>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7"/>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97"/>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97"/>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97"/>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2" name="Google Shape;12652;p97"/>
          <p:cNvGrpSpPr/>
          <p:nvPr/>
        </p:nvGrpSpPr>
        <p:grpSpPr>
          <a:xfrm>
            <a:off x="2239671" y="2709103"/>
            <a:ext cx="218053" cy="348543"/>
            <a:chOff x="2239671" y="2884503"/>
            <a:chExt cx="218053" cy="348543"/>
          </a:xfrm>
        </p:grpSpPr>
        <p:sp>
          <p:nvSpPr>
            <p:cNvPr id="12653" name="Google Shape;12653;p97"/>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97"/>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97"/>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7"/>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97"/>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8" name="Google Shape;12658;p97"/>
          <p:cNvGrpSpPr/>
          <p:nvPr/>
        </p:nvGrpSpPr>
        <p:grpSpPr>
          <a:xfrm>
            <a:off x="2691555" y="2709103"/>
            <a:ext cx="215044" cy="348924"/>
            <a:chOff x="2691555" y="2884503"/>
            <a:chExt cx="215044" cy="348924"/>
          </a:xfrm>
        </p:grpSpPr>
        <p:sp>
          <p:nvSpPr>
            <p:cNvPr id="12659" name="Google Shape;12659;p97"/>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97"/>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97"/>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2" name="Google Shape;12662;p97"/>
          <p:cNvGrpSpPr/>
          <p:nvPr/>
        </p:nvGrpSpPr>
        <p:grpSpPr>
          <a:xfrm>
            <a:off x="1770459" y="2709103"/>
            <a:ext cx="254644" cy="348828"/>
            <a:chOff x="1770459" y="2884503"/>
            <a:chExt cx="254644" cy="348828"/>
          </a:xfrm>
        </p:grpSpPr>
        <p:sp>
          <p:nvSpPr>
            <p:cNvPr id="12663" name="Google Shape;12663;p97"/>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7"/>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7"/>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7"/>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7"/>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7"/>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97"/>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97"/>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1" name="Google Shape;12671;p97"/>
          <p:cNvGrpSpPr/>
          <p:nvPr/>
        </p:nvGrpSpPr>
        <p:grpSpPr>
          <a:xfrm>
            <a:off x="1317466" y="2709483"/>
            <a:ext cx="258382" cy="348543"/>
            <a:chOff x="1317466" y="2884883"/>
            <a:chExt cx="258382" cy="348543"/>
          </a:xfrm>
        </p:grpSpPr>
        <p:sp>
          <p:nvSpPr>
            <p:cNvPr id="12672" name="Google Shape;12672;p97"/>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97"/>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97"/>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97"/>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7"/>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97"/>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97"/>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97"/>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0" name="Google Shape;12680;p97"/>
          <p:cNvGrpSpPr/>
          <p:nvPr/>
        </p:nvGrpSpPr>
        <p:grpSpPr>
          <a:xfrm>
            <a:off x="3121167" y="2709483"/>
            <a:ext cx="258414" cy="348543"/>
            <a:chOff x="3121167" y="2884883"/>
            <a:chExt cx="258414" cy="348543"/>
          </a:xfrm>
        </p:grpSpPr>
        <p:sp>
          <p:nvSpPr>
            <p:cNvPr id="12681" name="Google Shape;12681;p97"/>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97"/>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97"/>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7"/>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7"/>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97"/>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97"/>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97"/>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9" name="Google Shape;12689;p97"/>
          <p:cNvGrpSpPr/>
          <p:nvPr/>
        </p:nvGrpSpPr>
        <p:grpSpPr>
          <a:xfrm>
            <a:off x="4899999" y="2706695"/>
            <a:ext cx="271244" cy="346801"/>
            <a:chOff x="4899999" y="2882095"/>
            <a:chExt cx="271244" cy="346801"/>
          </a:xfrm>
        </p:grpSpPr>
        <p:sp>
          <p:nvSpPr>
            <p:cNvPr id="12690" name="Google Shape;12690;p97"/>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97"/>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7"/>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7"/>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97"/>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97"/>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97"/>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97"/>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97"/>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97"/>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0" name="Google Shape;12700;p97"/>
          <p:cNvGrpSpPr/>
          <p:nvPr/>
        </p:nvGrpSpPr>
        <p:grpSpPr>
          <a:xfrm>
            <a:off x="7162775" y="2705713"/>
            <a:ext cx="259523" cy="346294"/>
            <a:chOff x="7162775" y="2881113"/>
            <a:chExt cx="259523" cy="346294"/>
          </a:xfrm>
        </p:grpSpPr>
        <p:sp>
          <p:nvSpPr>
            <p:cNvPr id="12701" name="Google Shape;12701;p97"/>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97"/>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97"/>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97"/>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97"/>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97"/>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7" name="Google Shape;12707;p97"/>
          <p:cNvGrpSpPr/>
          <p:nvPr/>
        </p:nvGrpSpPr>
        <p:grpSpPr>
          <a:xfrm>
            <a:off x="6709751" y="2706442"/>
            <a:ext cx="261075" cy="347815"/>
            <a:chOff x="6709751" y="2881842"/>
            <a:chExt cx="261075" cy="347815"/>
          </a:xfrm>
        </p:grpSpPr>
        <p:sp>
          <p:nvSpPr>
            <p:cNvPr id="12708" name="Google Shape;12708;p97"/>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97"/>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97"/>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7"/>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97"/>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7"/>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4" name="Google Shape;12714;p97"/>
          <p:cNvGrpSpPr/>
          <p:nvPr/>
        </p:nvGrpSpPr>
        <p:grpSpPr>
          <a:xfrm>
            <a:off x="5807156" y="2705713"/>
            <a:ext cx="261043" cy="348163"/>
            <a:chOff x="5807156" y="2881113"/>
            <a:chExt cx="261043" cy="348163"/>
          </a:xfrm>
        </p:grpSpPr>
        <p:sp>
          <p:nvSpPr>
            <p:cNvPr id="12715" name="Google Shape;12715;p97"/>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97"/>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97"/>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97"/>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7"/>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97"/>
          <p:cNvGrpSpPr/>
          <p:nvPr/>
        </p:nvGrpSpPr>
        <p:grpSpPr>
          <a:xfrm>
            <a:off x="5355653" y="2706093"/>
            <a:ext cx="262184" cy="346643"/>
            <a:chOff x="5355653" y="2881493"/>
            <a:chExt cx="262184" cy="346643"/>
          </a:xfrm>
        </p:grpSpPr>
        <p:sp>
          <p:nvSpPr>
            <p:cNvPr id="12721" name="Google Shape;12721;p97"/>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97"/>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97"/>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7"/>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7"/>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6" name="Google Shape;12726;p97"/>
          <p:cNvGrpSpPr/>
          <p:nvPr/>
        </p:nvGrpSpPr>
        <p:grpSpPr>
          <a:xfrm>
            <a:off x="8055961" y="2706442"/>
            <a:ext cx="260283" cy="345914"/>
            <a:chOff x="8055961" y="2881842"/>
            <a:chExt cx="260283" cy="345914"/>
          </a:xfrm>
        </p:grpSpPr>
        <p:sp>
          <p:nvSpPr>
            <p:cNvPr id="12727" name="Google Shape;12727;p97"/>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97"/>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97"/>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7"/>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1" name="Google Shape;12731;p97"/>
          <p:cNvGrpSpPr/>
          <p:nvPr/>
        </p:nvGrpSpPr>
        <p:grpSpPr>
          <a:xfrm>
            <a:off x="7609368" y="2718512"/>
            <a:ext cx="264813" cy="353105"/>
            <a:chOff x="7609368" y="2893912"/>
            <a:chExt cx="264813" cy="353105"/>
          </a:xfrm>
        </p:grpSpPr>
        <p:sp>
          <p:nvSpPr>
            <p:cNvPr id="12732" name="Google Shape;12732;p97"/>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97"/>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97"/>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97"/>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7"/>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97"/>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8" name="Google Shape;12738;p97"/>
          <p:cNvGrpSpPr/>
          <p:nvPr/>
        </p:nvGrpSpPr>
        <p:grpSpPr>
          <a:xfrm>
            <a:off x="6248458" y="2694372"/>
            <a:ext cx="270864" cy="360645"/>
            <a:chOff x="6248458" y="2869772"/>
            <a:chExt cx="270864" cy="360645"/>
          </a:xfrm>
        </p:grpSpPr>
        <p:sp>
          <p:nvSpPr>
            <p:cNvPr id="12739" name="Google Shape;12739;p97"/>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97"/>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97"/>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97"/>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97"/>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4" name="Google Shape;12744;p97"/>
          <p:cNvGrpSpPr/>
          <p:nvPr/>
        </p:nvGrpSpPr>
        <p:grpSpPr>
          <a:xfrm>
            <a:off x="3075928" y="2270398"/>
            <a:ext cx="363243" cy="300675"/>
            <a:chOff x="3075928" y="2445798"/>
            <a:chExt cx="363243" cy="300675"/>
          </a:xfrm>
        </p:grpSpPr>
        <p:sp>
          <p:nvSpPr>
            <p:cNvPr id="12745" name="Google Shape;12745;p97"/>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7"/>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97"/>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97"/>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97"/>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7"/>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97"/>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97"/>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97"/>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97"/>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7"/>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6" name="Google Shape;12756;p97"/>
          <p:cNvGrpSpPr/>
          <p:nvPr/>
        </p:nvGrpSpPr>
        <p:grpSpPr>
          <a:xfrm>
            <a:off x="2633105" y="2256459"/>
            <a:ext cx="363243" cy="328585"/>
            <a:chOff x="2633105" y="2431859"/>
            <a:chExt cx="363243" cy="328585"/>
          </a:xfrm>
        </p:grpSpPr>
        <p:sp>
          <p:nvSpPr>
            <p:cNvPr id="12757" name="Google Shape;12757;p97"/>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97"/>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97"/>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97"/>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97"/>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97"/>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7"/>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97"/>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97"/>
          <p:cNvGrpSpPr/>
          <p:nvPr/>
        </p:nvGrpSpPr>
        <p:grpSpPr>
          <a:xfrm>
            <a:off x="2189142" y="2245910"/>
            <a:ext cx="365904" cy="350064"/>
            <a:chOff x="2189142" y="2421310"/>
            <a:chExt cx="365904" cy="350064"/>
          </a:xfrm>
        </p:grpSpPr>
        <p:sp>
          <p:nvSpPr>
            <p:cNvPr id="12766" name="Google Shape;12766;p97"/>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7"/>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7"/>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97"/>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97"/>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7"/>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97"/>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97"/>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7"/>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5" name="Google Shape;12775;p97"/>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6" name="Google Shape;12776;p97"/>
          <p:cNvGrpSpPr/>
          <p:nvPr/>
        </p:nvGrpSpPr>
        <p:grpSpPr>
          <a:xfrm>
            <a:off x="3961923" y="2310917"/>
            <a:ext cx="364415" cy="220936"/>
            <a:chOff x="3961923" y="2486317"/>
            <a:chExt cx="364415" cy="220936"/>
          </a:xfrm>
        </p:grpSpPr>
        <p:sp>
          <p:nvSpPr>
            <p:cNvPr id="12777" name="Google Shape;12777;p97"/>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7"/>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7"/>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97"/>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81" name="Google Shape;12781;p97"/>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2" name="Google Shape;12782;p97"/>
          <p:cNvGrpSpPr/>
          <p:nvPr/>
        </p:nvGrpSpPr>
        <p:grpSpPr>
          <a:xfrm>
            <a:off x="1303876" y="2243977"/>
            <a:ext cx="363275" cy="354626"/>
            <a:chOff x="1303876" y="2419377"/>
            <a:chExt cx="363275" cy="354626"/>
          </a:xfrm>
        </p:grpSpPr>
        <p:sp>
          <p:nvSpPr>
            <p:cNvPr id="12783" name="Google Shape;12783;p97"/>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7"/>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97"/>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97"/>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7"/>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7"/>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97"/>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97"/>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1" name="Google Shape;12791;p97"/>
          <p:cNvGrpSpPr/>
          <p:nvPr/>
        </p:nvGrpSpPr>
        <p:grpSpPr>
          <a:xfrm>
            <a:off x="861053" y="2239510"/>
            <a:ext cx="362134" cy="363623"/>
            <a:chOff x="861053" y="2414910"/>
            <a:chExt cx="362134" cy="363623"/>
          </a:xfrm>
        </p:grpSpPr>
        <p:sp>
          <p:nvSpPr>
            <p:cNvPr id="12792" name="Google Shape;12792;p97"/>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97"/>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97"/>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7"/>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97"/>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7" name="Google Shape;12797;p97"/>
          <p:cNvGrpSpPr/>
          <p:nvPr/>
        </p:nvGrpSpPr>
        <p:grpSpPr>
          <a:xfrm>
            <a:off x="7594288" y="2239859"/>
            <a:ext cx="279513" cy="355735"/>
            <a:chOff x="7594288" y="2415259"/>
            <a:chExt cx="279513" cy="355735"/>
          </a:xfrm>
        </p:grpSpPr>
        <p:sp>
          <p:nvSpPr>
            <p:cNvPr id="12798" name="Google Shape;12798;p97"/>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97"/>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97"/>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7"/>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97"/>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97"/>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4" name="Google Shape;12804;p97"/>
          <p:cNvGrpSpPr/>
          <p:nvPr/>
        </p:nvGrpSpPr>
        <p:grpSpPr>
          <a:xfrm>
            <a:off x="7145794" y="2240239"/>
            <a:ext cx="278784" cy="355735"/>
            <a:chOff x="7145794" y="2415639"/>
            <a:chExt cx="278784" cy="355735"/>
          </a:xfrm>
        </p:grpSpPr>
        <p:sp>
          <p:nvSpPr>
            <p:cNvPr id="12805" name="Google Shape;12805;p97"/>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97"/>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97"/>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97"/>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97"/>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97"/>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97"/>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97"/>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97"/>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97"/>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5" name="Google Shape;12815;p97"/>
          <p:cNvGrpSpPr/>
          <p:nvPr/>
        </p:nvGrpSpPr>
        <p:grpSpPr>
          <a:xfrm>
            <a:off x="6698441" y="2239130"/>
            <a:ext cx="277644" cy="357984"/>
            <a:chOff x="6698441" y="2414530"/>
            <a:chExt cx="277644" cy="357984"/>
          </a:xfrm>
        </p:grpSpPr>
        <p:sp>
          <p:nvSpPr>
            <p:cNvPr id="12816" name="Google Shape;12816;p97"/>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7"/>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97"/>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97"/>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97"/>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97"/>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2" name="Google Shape;12822;p97"/>
          <p:cNvGrpSpPr/>
          <p:nvPr/>
        </p:nvGrpSpPr>
        <p:grpSpPr>
          <a:xfrm>
            <a:off x="4897750" y="2240239"/>
            <a:ext cx="279513" cy="357255"/>
            <a:chOff x="4897750" y="2415639"/>
            <a:chExt cx="279513" cy="357255"/>
          </a:xfrm>
        </p:grpSpPr>
        <p:sp>
          <p:nvSpPr>
            <p:cNvPr id="12823" name="Google Shape;12823;p97"/>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97"/>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97"/>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97"/>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97"/>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7"/>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7"/>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97"/>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1" name="Google Shape;12831;p97"/>
          <p:cNvGrpSpPr/>
          <p:nvPr/>
        </p:nvGrpSpPr>
        <p:grpSpPr>
          <a:xfrm>
            <a:off x="5812066" y="2240619"/>
            <a:ext cx="264813" cy="353454"/>
            <a:chOff x="5812066" y="2416019"/>
            <a:chExt cx="264813" cy="353454"/>
          </a:xfrm>
        </p:grpSpPr>
        <p:sp>
          <p:nvSpPr>
            <p:cNvPr id="12832" name="Google Shape;12832;p97"/>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97"/>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97"/>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97"/>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97"/>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97"/>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97"/>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9" name="Google Shape;12839;p97"/>
          <p:cNvGrpSpPr/>
          <p:nvPr/>
        </p:nvGrpSpPr>
        <p:grpSpPr>
          <a:xfrm>
            <a:off x="8054820" y="2240999"/>
            <a:ext cx="264433" cy="353454"/>
            <a:chOff x="8054820" y="2416399"/>
            <a:chExt cx="264433" cy="353454"/>
          </a:xfrm>
        </p:grpSpPr>
        <p:sp>
          <p:nvSpPr>
            <p:cNvPr id="12840" name="Google Shape;12840;p97"/>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97"/>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97"/>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97"/>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7"/>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97"/>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6" name="Google Shape;12846;p97"/>
          <p:cNvGrpSpPr/>
          <p:nvPr/>
        </p:nvGrpSpPr>
        <p:grpSpPr>
          <a:xfrm>
            <a:off x="5356413" y="2237990"/>
            <a:ext cx="271212" cy="361374"/>
            <a:chOff x="5356413" y="2413390"/>
            <a:chExt cx="271212" cy="361374"/>
          </a:xfrm>
        </p:grpSpPr>
        <p:sp>
          <p:nvSpPr>
            <p:cNvPr id="12847" name="Google Shape;12847;p97"/>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97"/>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97"/>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7"/>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7"/>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2" name="Google Shape;12852;p97"/>
          <p:cNvGrpSpPr/>
          <p:nvPr/>
        </p:nvGrpSpPr>
        <p:grpSpPr>
          <a:xfrm>
            <a:off x="6255238" y="2236849"/>
            <a:ext cx="271244" cy="360994"/>
            <a:chOff x="6255238" y="2412249"/>
            <a:chExt cx="271244" cy="360994"/>
          </a:xfrm>
        </p:grpSpPr>
        <p:sp>
          <p:nvSpPr>
            <p:cNvPr id="12853" name="Google Shape;12853;p97"/>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97"/>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97"/>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97"/>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97"/>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97"/>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97"/>
          <p:cNvGrpSpPr/>
          <p:nvPr/>
        </p:nvGrpSpPr>
        <p:grpSpPr>
          <a:xfrm>
            <a:off x="2185372" y="1782399"/>
            <a:ext cx="366664" cy="366981"/>
            <a:chOff x="2185372" y="1957799"/>
            <a:chExt cx="366664" cy="366981"/>
          </a:xfrm>
        </p:grpSpPr>
        <p:sp>
          <p:nvSpPr>
            <p:cNvPr id="12860" name="Google Shape;12860;p97"/>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97"/>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97"/>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97"/>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7"/>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97"/>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97"/>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97"/>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97"/>
          <p:cNvGrpSpPr/>
          <p:nvPr/>
        </p:nvGrpSpPr>
        <p:grpSpPr>
          <a:xfrm>
            <a:off x="1737258" y="1812971"/>
            <a:ext cx="370814" cy="307359"/>
            <a:chOff x="1737258" y="1988371"/>
            <a:chExt cx="370814" cy="307359"/>
          </a:xfrm>
        </p:grpSpPr>
        <p:sp>
          <p:nvSpPr>
            <p:cNvPr id="12869" name="Google Shape;12869;p97"/>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97"/>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97"/>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97"/>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3" name="Google Shape;12873;p97"/>
          <p:cNvGrpSpPr/>
          <p:nvPr/>
        </p:nvGrpSpPr>
        <p:grpSpPr>
          <a:xfrm>
            <a:off x="848983" y="1814111"/>
            <a:ext cx="369294" cy="304350"/>
            <a:chOff x="848983" y="1989511"/>
            <a:chExt cx="369294" cy="304350"/>
          </a:xfrm>
        </p:grpSpPr>
        <p:sp>
          <p:nvSpPr>
            <p:cNvPr id="12874" name="Google Shape;12874;p97"/>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97"/>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7"/>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97"/>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97"/>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9" name="Google Shape;12879;p97"/>
          <p:cNvGrpSpPr/>
          <p:nvPr/>
        </p:nvGrpSpPr>
        <p:grpSpPr>
          <a:xfrm>
            <a:off x="3074027" y="1808377"/>
            <a:ext cx="380604" cy="313854"/>
            <a:chOff x="3074027" y="1983777"/>
            <a:chExt cx="380604" cy="313854"/>
          </a:xfrm>
        </p:grpSpPr>
        <p:sp>
          <p:nvSpPr>
            <p:cNvPr id="12880" name="Google Shape;12880;p97"/>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97"/>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97"/>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97"/>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97"/>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5" name="Google Shape;12885;p97"/>
          <p:cNvGrpSpPr/>
          <p:nvPr/>
        </p:nvGrpSpPr>
        <p:grpSpPr>
          <a:xfrm>
            <a:off x="3522521" y="1800457"/>
            <a:ext cx="367013" cy="331278"/>
            <a:chOff x="3522521" y="1975857"/>
            <a:chExt cx="367013" cy="331278"/>
          </a:xfrm>
        </p:grpSpPr>
        <p:sp>
          <p:nvSpPr>
            <p:cNvPr id="12886" name="Google Shape;12886;p97"/>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97"/>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97"/>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97"/>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97"/>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97"/>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97"/>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3" name="Google Shape;12893;p97"/>
          <p:cNvGrpSpPr/>
          <p:nvPr/>
        </p:nvGrpSpPr>
        <p:grpSpPr>
          <a:xfrm>
            <a:off x="2630824" y="1801566"/>
            <a:ext cx="368185" cy="330454"/>
            <a:chOff x="2630824" y="1976966"/>
            <a:chExt cx="368185" cy="330454"/>
          </a:xfrm>
        </p:grpSpPr>
        <p:sp>
          <p:nvSpPr>
            <p:cNvPr id="12894" name="Google Shape;12894;p97"/>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97"/>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97"/>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97"/>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97"/>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97"/>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97"/>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97"/>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2" name="Google Shape;12902;p97"/>
          <p:cNvGrpSpPr/>
          <p:nvPr/>
        </p:nvGrpSpPr>
        <p:grpSpPr>
          <a:xfrm>
            <a:off x="1293706" y="1791016"/>
            <a:ext cx="369294" cy="350444"/>
            <a:chOff x="1293706" y="1966416"/>
            <a:chExt cx="369294" cy="350444"/>
          </a:xfrm>
        </p:grpSpPr>
        <p:sp>
          <p:nvSpPr>
            <p:cNvPr id="12903" name="Google Shape;12903;p97"/>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97"/>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97"/>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97"/>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97"/>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97"/>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97"/>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97"/>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97"/>
          <p:cNvGrpSpPr/>
          <p:nvPr/>
        </p:nvGrpSpPr>
        <p:grpSpPr>
          <a:xfrm>
            <a:off x="3967213" y="1800077"/>
            <a:ext cx="368185" cy="331816"/>
            <a:chOff x="3967213" y="1975477"/>
            <a:chExt cx="368185" cy="331816"/>
          </a:xfrm>
        </p:grpSpPr>
        <p:sp>
          <p:nvSpPr>
            <p:cNvPr id="12912" name="Google Shape;12912;p97"/>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97"/>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97"/>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5" name="Google Shape;12915;p97"/>
          <p:cNvGrpSpPr/>
          <p:nvPr/>
        </p:nvGrpSpPr>
        <p:grpSpPr>
          <a:xfrm>
            <a:off x="8047661" y="1793646"/>
            <a:ext cx="279132" cy="356875"/>
            <a:chOff x="8047661" y="1969046"/>
            <a:chExt cx="279132" cy="356875"/>
          </a:xfrm>
        </p:grpSpPr>
        <p:sp>
          <p:nvSpPr>
            <p:cNvPr id="12916" name="Google Shape;12916;p97"/>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97"/>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97"/>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7"/>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97"/>
          <p:cNvGrpSpPr/>
          <p:nvPr/>
        </p:nvGrpSpPr>
        <p:grpSpPr>
          <a:xfrm>
            <a:off x="7596157" y="1792759"/>
            <a:ext cx="279544" cy="358142"/>
            <a:chOff x="7596157" y="1968159"/>
            <a:chExt cx="279544" cy="358142"/>
          </a:xfrm>
        </p:grpSpPr>
        <p:sp>
          <p:nvSpPr>
            <p:cNvPr id="12921" name="Google Shape;12921;p97"/>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97"/>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7"/>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97"/>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97"/>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97"/>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7" name="Google Shape;12927;p97"/>
          <p:cNvGrpSpPr/>
          <p:nvPr/>
        </p:nvGrpSpPr>
        <p:grpSpPr>
          <a:xfrm>
            <a:off x="7147315" y="1793646"/>
            <a:ext cx="279513" cy="357636"/>
            <a:chOff x="7147315" y="1969046"/>
            <a:chExt cx="279513" cy="357636"/>
          </a:xfrm>
        </p:grpSpPr>
        <p:sp>
          <p:nvSpPr>
            <p:cNvPr id="12928" name="Google Shape;12928;p97"/>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97"/>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97"/>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97"/>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97"/>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7"/>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97"/>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5" name="Google Shape;12935;p97"/>
          <p:cNvGrpSpPr/>
          <p:nvPr/>
        </p:nvGrpSpPr>
        <p:grpSpPr>
          <a:xfrm>
            <a:off x="6697681" y="1792917"/>
            <a:ext cx="280305" cy="359093"/>
            <a:chOff x="6697681" y="1968317"/>
            <a:chExt cx="280305" cy="359093"/>
          </a:xfrm>
        </p:grpSpPr>
        <p:sp>
          <p:nvSpPr>
            <p:cNvPr id="12936" name="Google Shape;12936;p97"/>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97"/>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97"/>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97"/>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97"/>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97"/>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7"/>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3" name="Google Shape;12943;p97"/>
          <p:cNvGrpSpPr/>
          <p:nvPr/>
        </p:nvGrpSpPr>
        <p:grpSpPr>
          <a:xfrm>
            <a:off x="6248839" y="1792537"/>
            <a:ext cx="280273" cy="358744"/>
            <a:chOff x="6248839" y="1967937"/>
            <a:chExt cx="280273" cy="358744"/>
          </a:xfrm>
        </p:grpSpPr>
        <p:sp>
          <p:nvSpPr>
            <p:cNvPr id="12944" name="Google Shape;12944;p97"/>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97"/>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97"/>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97"/>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7"/>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97"/>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97"/>
          <p:cNvGrpSpPr/>
          <p:nvPr/>
        </p:nvGrpSpPr>
        <p:grpSpPr>
          <a:xfrm>
            <a:off x="5801485" y="1793646"/>
            <a:ext cx="279164" cy="357794"/>
            <a:chOff x="5801485" y="1969046"/>
            <a:chExt cx="279164" cy="357794"/>
          </a:xfrm>
        </p:grpSpPr>
        <p:sp>
          <p:nvSpPr>
            <p:cNvPr id="12951" name="Google Shape;12951;p97"/>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97"/>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97"/>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97"/>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97"/>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97"/>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7"/>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97"/>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97"/>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97"/>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97"/>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97"/>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97"/>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4" name="Google Shape;12964;p97"/>
          <p:cNvGrpSpPr/>
          <p:nvPr/>
        </p:nvGrpSpPr>
        <p:grpSpPr>
          <a:xfrm>
            <a:off x="5352643" y="1793646"/>
            <a:ext cx="278404" cy="358364"/>
            <a:chOff x="5352643" y="1969046"/>
            <a:chExt cx="278404" cy="358364"/>
          </a:xfrm>
        </p:grpSpPr>
        <p:sp>
          <p:nvSpPr>
            <p:cNvPr id="12965" name="Google Shape;12965;p97"/>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97"/>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97"/>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7"/>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9" name="Google Shape;12969;p97"/>
          <p:cNvGrpSpPr/>
          <p:nvPr/>
        </p:nvGrpSpPr>
        <p:grpSpPr>
          <a:xfrm>
            <a:off x="4897750" y="1792917"/>
            <a:ext cx="279132" cy="358364"/>
            <a:chOff x="4897750" y="1968317"/>
            <a:chExt cx="279132" cy="358364"/>
          </a:xfrm>
        </p:grpSpPr>
        <p:sp>
          <p:nvSpPr>
            <p:cNvPr id="12970" name="Google Shape;12970;p97"/>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97"/>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97"/>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97"/>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97"/>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97"/>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97"/>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97"/>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97"/>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97"/>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97"/>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97"/>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7"/>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3" name="Google Shape;12983;p97"/>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4" name="Google Shape;12984;p97"/>
          <p:cNvGrpSpPr/>
          <p:nvPr/>
        </p:nvGrpSpPr>
        <p:grpSpPr>
          <a:xfrm>
            <a:off x="1767449" y="1337644"/>
            <a:ext cx="324403" cy="347783"/>
            <a:chOff x="1767449" y="1513044"/>
            <a:chExt cx="324403" cy="347783"/>
          </a:xfrm>
        </p:grpSpPr>
        <p:sp>
          <p:nvSpPr>
            <p:cNvPr id="12985" name="Google Shape;12985;p97"/>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97"/>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7"/>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97"/>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97"/>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97"/>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97"/>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97"/>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97"/>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4" name="Google Shape;12994;p97"/>
          <p:cNvGrpSpPr/>
          <p:nvPr/>
        </p:nvGrpSpPr>
        <p:grpSpPr>
          <a:xfrm>
            <a:off x="4007193" y="1337327"/>
            <a:ext cx="320633" cy="348100"/>
            <a:chOff x="4007193" y="1512727"/>
            <a:chExt cx="320633" cy="348100"/>
          </a:xfrm>
        </p:grpSpPr>
        <p:sp>
          <p:nvSpPr>
            <p:cNvPr id="12995" name="Google Shape;12995;p97"/>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97"/>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97"/>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97"/>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97"/>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0" name="Google Shape;13000;p97"/>
          <p:cNvGrpSpPr/>
          <p:nvPr/>
        </p:nvGrpSpPr>
        <p:grpSpPr>
          <a:xfrm>
            <a:off x="3530425" y="1333347"/>
            <a:ext cx="368175" cy="344594"/>
            <a:chOff x="3530425" y="1508747"/>
            <a:chExt cx="368175" cy="344594"/>
          </a:xfrm>
        </p:grpSpPr>
        <p:sp>
          <p:nvSpPr>
            <p:cNvPr id="13001" name="Google Shape;13001;p97"/>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97"/>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97"/>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97"/>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97"/>
          <p:cNvGrpSpPr/>
          <p:nvPr/>
        </p:nvGrpSpPr>
        <p:grpSpPr>
          <a:xfrm>
            <a:off x="3127598" y="1337834"/>
            <a:ext cx="289714" cy="347593"/>
            <a:chOff x="3127598" y="1513234"/>
            <a:chExt cx="289714" cy="347593"/>
          </a:xfrm>
        </p:grpSpPr>
        <p:sp>
          <p:nvSpPr>
            <p:cNvPr id="13006" name="Google Shape;13006;p97"/>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97"/>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97"/>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97"/>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7"/>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1" name="Google Shape;13011;p97"/>
          <p:cNvGrpSpPr/>
          <p:nvPr/>
        </p:nvGrpSpPr>
        <p:grpSpPr>
          <a:xfrm>
            <a:off x="2662884" y="1337644"/>
            <a:ext cx="322914" cy="348543"/>
            <a:chOff x="2662884" y="1513044"/>
            <a:chExt cx="322914" cy="348543"/>
          </a:xfrm>
        </p:grpSpPr>
        <p:sp>
          <p:nvSpPr>
            <p:cNvPr id="13012" name="Google Shape;13012;p97"/>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97"/>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97"/>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7"/>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97"/>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97"/>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97"/>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97"/>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97"/>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97"/>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2" name="Google Shape;13022;p97"/>
          <p:cNvGrpSpPr/>
          <p:nvPr/>
        </p:nvGrpSpPr>
        <p:grpSpPr>
          <a:xfrm>
            <a:off x="2232511" y="1337359"/>
            <a:ext cx="299534" cy="348068"/>
            <a:chOff x="2232511" y="1512759"/>
            <a:chExt cx="299534" cy="348068"/>
          </a:xfrm>
        </p:grpSpPr>
        <p:sp>
          <p:nvSpPr>
            <p:cNvPr id="13023" name="Google Shape;13023;p97"/>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7"/>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97"/>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97"/>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97"/>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7"/>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97"/>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97"/>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97"/>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97"/>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7"/>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4" name="Google Shape;13034;p97"/>
          <p:cNvGrpSpPr/>
          <p:nvPr/>
        </p:nvGrpSpPr>
        <p:grpSpPr>
          <a:xfrm>
            <a:off x="1331406" y="1337961"/>
            <a:ext cx="301784" cy="348607"/>
            <a:chOff x="1331406" y="1513361"/>
            <a:chExt cx="301784" cy="348607"/>
          </a:xfrm>
        </p:grpSpPr>
        <p:sp>
          <p:nvSpPr>
            <p:cNvPr id="13035" name="Google Shape;13035;p97"/>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7"/>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7"/>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97"/>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9" name="Google Shape;13039;p97"/>
          <p:cNvGrpSpPr/>
          <p:nvPr/>
        </p:nvGrpSpPr>
        <p:grpSpPr>
          <a:xfrm>
            <a:off x="7144274" y="1324814"/>
            <a:ext cx="282174" cy="355735"/>
            <a:chOff x="7144274" y="1500214"/>
            <a:chExt cx="282174" cy="355735"/>
          </a:xfrm>
        </p:grpSpPr>
        <p:sp>
          <p:nvSpPr>
            <p:cNvPr id="13040" name="Google Shape;13040;p97"/>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97"/>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7"/>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97"/>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97"/>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97"/>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6" name="Google Shape;13046;p97"/>
          <p:cNvGrpSpPr/>
          <p:nvPr/>
        </p:nvGrpSpPr>
        <p:grpSpPr>
          <a:xfrm>
            <a:off x="6685262" y="1324814"/>
            <a:ext cx="289682" cy="354594"/>
            <a:chOff x="6685262" y="1500214"/>
            <a:chExt cx="289682" cy="354594"/>
          </a:xfrm>
        </p:grpSpPr>
        <p:sp>
          <p:nvSpPr>
            <p:cNvPr id="13047" name="Google Shape;13047;p97"/>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97"/>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97"/>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97"/>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1" name="Google Shape;13051;p97"/>
          <p:cNvGrpSpPr/>
          <p:nvPr/>
        </p:nvGrpSpPr>
        <p:grpSpPr>
          <a:xfrm>
            <a:off x="6200938" y="1325194"/>
            <a:ext cx="322154" cy="355355"/>
            <a:chOff x="6200938" y="1500594"/>
            <a:chExt cx="322154" cy="355355"/>
          </a:xfrm>
        </p:grpSpPr>
        <p:sp>
          <p:nvSpPr>
            <p:cNvPr id="13052" name="Google Shape;13052;p97"/>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97"/>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97"/>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7"/>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97"/>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7" name="Google Shape;13057;p97"/>
          <p:cNvGrpSpPr/>
          <p:nvPr/>
        </p:nvGrpSpPr>
        <p:grpSpPr>
          <a:xfrm>
            <a:off x="5289631" y="1324814"/>
            <a:ext cx="332355" cy="354974"/>
            <a:chOff x="5289631" y="1500214"/>
            <a:chExt cx="332355" cy="354974"/>
          </a:xfrm>
        </p:grpSpPr>
        <p:sp>
          <p:nvSpPr>
            <p:cNvPr id="13058" name="Google Shape;13058;p97"/>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7"/>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97"/>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97"/>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97"/>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97"/>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4" name="Google Shape;13064;p97"/>
          <p:cNvGrpSpPr/>
          <p:nvPr/>
        </p:nvGrpSpPr>
        <p:grpSpPr>
          <a:xfrm>
            <a:off x="5748295" y="1324433"/>
            <a:ext cx="323294" cy="356115"/>
            <a:chOff x="5748295" y="1499833"/>
            <a:chExt cx="323294" cy="356115"/>
          </a:xfrm>
        </p:grpSpPr>
        <p:sp>
          <p:nvSpPr>
            <p:cNvPr id="13065" name="Google Shape;13065;p97"/>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97"/>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7"/>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7"/>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97"/>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97"/>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97"/>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2" name="Google Shape;13072;p97"/>
          <p:cNvGrpSpPr/>
          <p:nvPr/>
        </p:nvGrpSpPr>
        <p:grpSpPr>
          <a:xfrm>
            <a:off x="8047661" y="1325637"/>
            <a:ext cx="278404" cy="355260"/>
            <a:chOff x="8047661" y="1501037"/>
            <a:chExt cx="278404" cy="355260"/>
          </a:xfrm>
        </p:grpSpPr>
        <p:sp>
          <p:nvSpPr>
            <p:cNvPr id="13073" name="Google Shape;13073;p97"/>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97"/>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97"/>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97"/>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7" name="Google Shape;13077;p97"/>
          <p:cNvGrpSpPr/>
          <p:nvPr/>
        </p:nvGrpSpPr>
        <p:grpSpPr>
          <a:xfrm>
            <a:off x="4903389" y="1324814"/>
            <a:ext cx="267854" cy="355735"/>
            <a:chOff x="4903389" y="1500214"/>
            <a:chExt cx="267854" cy="355735"/>
          </a:xfrm>
        </p:grpSpPr>
        <p:sp>
          <p:nvSpPr>
            <p:cNvPr id="13078" name="Google Shape;13078;p97"/>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7"/>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97"/>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97"/>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7"/>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3" name="Google Shape;13083;p97"/>
          <p:cNvGrpSpPr/>
          <p:nvPr/>
        </p:nvGrpSpPr>
        <p:grpSpPr>
          <a:xfrm>
            <a:off x="7613518" y="1325954"/>
            <a:ext cx="264433" cy="353074"/>
            <a:chOff x="7613518" y="1501354"/>
            <a:chExt cx="264433" cy="353074"/>
          </a:xfrm>
        </p:grpSpPr>
        <p:sp>
          <p:nvSpPr>
            <p:cNvPr id="13084" name="Google Shape;13084;p97"/>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97"/>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97"/>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97"/>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97"/>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97"/>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0" name="Google Shape;13090;p97"/>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091" name="Google Shape;13091;p97"/>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095" name="Shape 13095"/>
        <p:cNvGrpSpPr/>
        <p:nvPr/>
      </p:nvGrpSpPr>
      <p:grpSpPr>
        <a:xfrm>
          <a:off x="0" y="0"/>
          <a:ext cx="0" cy="0"/>
          <a:chOff x="0" y="0"/>
          <a:chExt cx="0" cy="0"/>
        </a:xfrm>
      </p:grpSpPr>
      <p:grpSp>
        <p:nvGrpSpPr>
          <p:cNvPr id="13096" name="Google Shape;13096;p98"/>
          <p:cNvGrpSpPr/>
          <p:nvPr/>
        </p:nvGrpSpPr>
        <p:grpSpPr>
          <a:xfrm>
            <a:off x="1757085" y="1325225"/>
            <a:ext cx="371069" cy="359396"/>
            <a:chOff x="1757085" y="1500675"/>
            <a:chExt cx="371069" cy="359396"/>
          </a:xfrm>
        </p:grpSpPr>
        <p:sp>
          <p:nvSpPr>
            <p:cNvPr id="13097" name="Google Shape;13097;p98"/>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98"/>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8"/>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8"/>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9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9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8"/>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8"/>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98"/>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98"/>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98"/>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9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9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98"/>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98"/>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9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98"/>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9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9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9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9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98"/>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98"/>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98"/>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98"/>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8"/>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98"/>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98"/>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6" name="Google Shape;13126;p98"/>
          <p:cNvGrpSpPr/>
          <p:nvPr/>
        </p:nvGrpSpPr>
        <p:grpSpPr>
          <a:xfrm>
            <a:off x="2774209" y="1779241"/>
            <a:ext cx="116693" cy="374186"/>
            <a:chOff x="2774209" y="1954691"/>
            <a:chExt cx="116693" cy="374186"/>
          </a:xfrm>
        </p:grpSpPr>
        <p:sp>
          <p:nvSpPr>
            <p:cNvPr id="13127" name="Google Shape;13127;p98"/>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98"/>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9" name="Google Shape;13129;p98"/>
          <p:cNvGrpSpPr/>
          <p:nvPr/>
        </p:nvGrpSpPr>
        <p:grpSpPr>
          <a:xfrm>
            <a:off x="4017435" y="1324462"/>
            <a:ext cx="315092" cy="359397"/>
            <a:chOff x="4017435" y="1499912"/>
            <a:chExt cx="315092" cy="359397"/>
          </a:xfrm>
        </p:grpSpPr>
        <p:sp>
          <p:nvSpPr>
            <p:cNvPr id="13130" name="Google Shape;13130;p98"/>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98"/>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2" name="Google Shape;13132;p98"/>
          <p:cNvGrpSpPr/>
          <p:nvPr/>
        </p:nvGrpSpPr>
        <p:grpSpPr>
          <a:xfrm>
            <a:off x="3963652" y="1824309"/>
            <a:ext cx="374154" cy="284050"/>
            <a:chOff x="3963652" y="1999759"/>
            <a:chExt cx="374154" cy="284050"/>
          </a:xfrm>
        </p:grpSpPr>
        <p:sp>
          <p:nvSpPr>
            <p:cNvPr id="13133" name="Google Shape;13133;p98"/>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98"/>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98"/>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6" name="Google Shape;13136;p98"/>
          <p:cNvGrpSpPr/>
          <p:nvPr/>
        </p:nvGrpSpPr>
        <p:grpSpPr>
          <a:xfrm>
            <a:off x="1777536" y="1839416"/>
            <a:ext cx="376444" cy="253772"/>
            <a:chOff x="1777536" y="2014866"/>
            <a:chExt cx="376444" cy="253772"/>
          </a:xfrm>
        </p:grpSpPr>
        <p:sp>
          <p:nvSpPr>
            <p:cNvPr id="13137" name="Google Shape;13137;p98"/>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98"/>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98"/>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98"/>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98"/>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98"/>
          <p:cNvGrpSpPr/>
          <p:nvPr/>
        </p:nvGrpSpPr>
        <p:grpSpPr>
          <a:xfrm>
            <a:off x="1309875" y="1881876"/>
            <a:ext cx="374154" cy="169680"/>
            <a:chOff x="1309875" y="2057326"/>
            <a:chExt cx="374154" cy="169680"/>
          </a:xfrm>
        </p:grpSpPr>
        <p:sp>
          <p:nvSpPr>
            <p:cNvPr id="13143" name="Google Shape;13143;p9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9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9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98"/>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98"/>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98"/>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9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9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8"/>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98"/>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98"/>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4" name="Google Shape;13154;p98"/>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5" name="Google Shape;13155;p98"/>
          <p:cNvGrpSpPr/>
          <p:nvPr/>
        </p:nvGrpSpPr>
        <p:grpSpPr>
          <a:xfrm>
            <a:off x="2347450" y="1779114"/>
            <a:ext cx="113639" cy="373168"/>
            <a:chOff x="2347450" y="1954564"/>
            <a:chExt cx="113639" cy="373168"/>
          </a:xfrm>
        </p:grpSpPr>
        <p:sp>
          <p:nvSpPr>
            <p:cNvPr id="13156" name="Google Shape;13156;p98"/>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98"/>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8" name="Google Shape;13158;p98"/>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9" name="Google Shape;13159;p98"/>
          <p:cNvGrpSpPr/>
          <p:nvPr/>
        </p:nvGrpSpPr>
        <p:grpSpPr>
          <a:xfrm>
            <a:off x="3110102" y="1324430"/>
            <a:ext cx="330613" cy="358379"/>
            <a:chOff x="3110102" y="1499880"/>
            <a:chExt cx="330613" cy="358379"/>
          </a:xfrm>
        </p:grpSpPr>
        <p:sp>
          <p:nvSpPr>
            <p:cNvPr id="13160" name="Google Shape;13160;p98"/>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98"/>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98"/>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98"/>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98"/>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98"/>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8"/>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67" name="Google Shape;13167;p98"/>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68" name="Google Shape;13168;p98"/>
          <p:cNvGrpSpPr/>
          <p:nvPr/>
        </p:nvGrpSpPr>
        <p:grpSpPr>
          <a:xfrm>
            <a:off x="3485575" y="1824309"/>
            <a:ext cx="373772" cy="284050"/>
            <a:chOff x="3531200" y="1999759"/>
            <a:chExt cx="373772" cy="284050"/>
          </a:xfrm>
        </p:grpSpPr>
        <p:sp>
          <p:nvSpPr>
            <p:cNvPr id="13169" name="Google Shape;13169;p98"/>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98"/>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98"/>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98"/>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3" name="Google Shape;13173;p98"/>
          <p:cNvGrpSpPr/>
          <p:nvPr/>
        </p:nvGrpSpPr>
        <p:grpSpPr>
          <a:xfrm>
            <a:off x="2667058" y="1324843"/>
            <a:ext cx="330231" cy="359015"/>
            <a:chOff x="2667058" y="1500293"/>
            <a:chExt cx="330231" cy="359015"/>
          </a:xfrm>
        </p:grpSpPr>
        <p:sp>
          <p:nvSpPr>
            <p:cNvPr id="13174" name="Google Shape;13174;p98"/>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98"/>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98"/>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98"/>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98"/>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8"/>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98"/>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9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9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98"/>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98"/>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9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9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98"/>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98"/>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98"/>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98"/>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98"/>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98"/>
          <p:cNvGrpSpPr/>
          <p:nvPr/>
        </p:nvGrpSpPr>
        <p:grpSpPr>
          <a:xfrm>
            <a:off x="3567553" y="1324462"/>
            <a:ext cx="320022" cy="359778"/>
            <a:chOff x="3567553" y="1499912"/>
            <a:chExt cx="320022" cy="359778"/>
          </a:xfrm>
        </p:grpSpPr>
        <p:sp>
          <p:nvSpPr>
            <p:cNvPr id="13193" name="Google Shape;13193;p98"/>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98"/>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98"/>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98"/>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98"/>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98"/>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9" name="Google Shape;13199;p98"/>
          <p:cNvGrpSpPr/>
          <p:nvPr/>
        </p:nvGrpSpPr>
        <p:grpSpPr>
          <a:xfrm>
            <a:off x="1309875" y="1324462"/>
            <a:ext cx="359015" cy="358633"/>
            <a:chOff x="1309875" y="1499912"/>
            <a:chExt cx="359015" cy="358633"/>
          </a:xfrm>
        </p:grpSpPr>
        <p:sp>
          <p:nvSpPr>
            <p:cNvPr id="13200" name="Google Shape;13200;p98"/>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8"/>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98"/>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98"/>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98"/>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98"/>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8"/>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98"/>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98"/>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98"/>
          <p:cNvGrpSpPr/>
          <p:nvPr/>
        </p:nvGrpSpPr>
        <p:grpSpPr>
          <a:xfrm>
            <a:off x="2219466" y="1324843"/>
            <a:ext cx="330613" cy="359015"/>
            <a:chOff x="2219466" y="1500293"/>
            <a:chExt cx="330613" cy="359015"/>
          </a:xfrm>
        </p:grpSpPr>
        <p:sp>
          <p:nvSpPr>
            <p:cNvPr id="13210" name="Google Shape;13210;p98"/>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98"/>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2" name="Google Shape;13212;p98"/>
          <p:cNvGrpSpPr/>
          <p:nvPr/>
        </p:nvGrpSpPr>
        <p:grpSpPr>
          <a:xfrm>
            <a:off x="5343544" y="1333908"/>
            <a:ext cx="244676" cy="351095"/>
            <a:chOff x="5343544" y="1509358"/>
            <a:chExt cx="244676" cy="351095"/>
          </a:xfrm>
        </p:grpSpPr>
        <p:sp>
          <p:nvSpPr>
            <p:cNvPr id="13213" name="Google Shape;13213;p98"/>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98"/>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98"/>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6" name="Google Shape;13216;p98"/>
          <p:cNvGrpSpPr/>
          <p:nvPr/>
        </p:nvGrpSpPr>
        <p:grpSpPr>
          <a:xfrm>
            <a:off x="4882340" y="1333908"/>
            <a:ext cx="246171" cy="351095"/>
            <a:chOff x="4882340" y="1509358"/>
            <a:chExt cx="246171" cy="351095"/>
          </a:xfrm>
        </p:grpSpPr>
        <p:sp>
          <p:nvSpPr>
            <p:cNvPr id="13217" name="Google Shape;13217;p98"/>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98"/>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98"/>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98"/>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98"/>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2" name="Google Shape;13222;p98"/>
          <p:cNvGrpSpPr/>
          <p:nvPr/>
        </p:nvGrpSpPr>
        <p:grpSpPr>
          <a:xfrm>
            <a:off x="6273204" y="1333558"/>
            <a:ext cx="236343" cy="351445"/>
            <a:chOff x="6273204" y="1509008"/>
            <a:chExt cx="236343" cy="351445"/>
          </a:xfrm>
        </p:grpSpPr>
        <p:sp>
          <p:nvSpPr>
            <p:cNvPr id="13223" name="Google Shape;13223;p98"/>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98"/>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5" name="Google Shape;13225;p98"/>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26" name="Google Shape;13226;p98"/>
          <p:cNvGrpSpPr/>
          <p:nvPr/>
        </p:nvGrpSpPr>
        <p:grpSpPr>
          <a:xfrm>
            <a:off x="7219530" y="1332794"/>
            <a:ext cx="191625" cy="352209"/>
            <a:chOff x="7219530" y="1508244"/>
            <a:chExt cx="191625" cy="352209"/>
          </a:xfrm>
        </p:grpSpPr>
        <p:sp>
          <p:nvSpPr>
            <p:cNvPr id="13227" name="Google Shape;13227;p98"/>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98"/>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9" name="Google Shape;13229;p98"/>
          <p:cNvGrpSpPr/>
          <p:nvPr/>
        </p:nvGrpSpPr>
        <p:grpSpPr>
          <a:xfrm>
            <a:off x="7699309" y="1333176"/>
            <a:ext cx="154922" cy="351827"/>
            <a:chOff x="7699309" y="1508626"/>
            <a:chExt cx="154922" cy="351827"/>
          </a:xfrm>
        </p:grpSpPr>
        <p:sp>
          <p:nvSpPr>
            <p:cNvPr id="13230" name="Google Shape;13230;p98"/>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98"/>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98"/>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98"/>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98"/>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98"/>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98"/>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7" name="Google Shape;13237;p98"/>
          <p:cNvGrpSpPr/>
          <p:nvPr/>
        </p:nvGrpSpPr>
        <p:grpSpPr>
          <a:xfrm>
            <a:off x="8161690" y="1333558"/>
            <a:ext cx="153396" cy="351064"/>
            <a:chOff x="8161690" y="1509008"/>
            <a:chExt cx="153396" cy="351064"/>
          </a:xfrm>
        </p:grpSpPr>
        <p:sp>
          <p:nvSpPr>
            <p:cNvPr id="13238" name="Google Shape;13238;p98"/>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98"/>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98"/>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8"/>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2" name="Google Shape;13242;p98"/>
          <p:cNvGrpSpPr/>
          <p:nvPr/>
        </p:nvGrpSpPr>
        <p:grpSpPr>
          <a:xfrm>
            <a:off x="6746940" y="1333431"/>
            <a:ext cx="213221" cy="352304"/>
            <a:chOff x="6746940" y="1508881"/>
            <a:chExt cx="213221" cy="352304"/>
          </a:xfrm>
        </p:grpSpPr>
        <p:sp>
          <p:nvSpPr>
            <p:cNvPr id="13243" name="Google Shape;13243;p98"/>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98"/>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98"/>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98"/>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7" name="Google Shape;13247;p98"/>
          <p:cNvGrpSpPr/>
          <p:nvPr/>
        </p:nvGrpSpPr>
        <p:grpSpPr>
          <a:xfrm>
            <a:off x="5770336" y="1832165"/>
            <a:ext cx="350682" cy="292097"/>
            <a:chOff x="5770336" y="2007615"/>
            <a:chExt cx="350682" cy="292097"/>
          </a:xfrm>
        </p:grpSpPr>
        <p:sp>
          <p:nvSpPr>
            <p:cNvPr id="13248" name="Google Shape;13248;p98"/>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98"/>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98"/>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8"/>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2" name="Google Shape;13252;p98"/>
          <p:cNvGrpSpPr/>
          <p:nvPr/>
        </p:nvGrpSpPr>
        <p:grpSpPr>
          <a:xfrm>
            <a:off x="5326878" y="1804908"/>
            <a:ext cx="350332" cy="346229"/>
            <a:chOff x="5326878" y="1980358"/>
            <a:chExt cx="350332" cy="346229"/>
          </a:xfrm>
        </p:grpSpPr>
        <p:sp>
          <p:nvSpPr>
            <p:cNvPr id="13253" name="Google Shape;13253;p98"/>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98"/>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98"/>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98"/>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57" name="Google Shape;13257;p98"/>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58" name="Google Shape;13258;p98"/>
          <p:cNvGrpSpPr/>
          <p:nvPr/>
        </p:nvGrpSpPr>
        <p:grpSpPr>
          <a:xfrm>
            <a:off x="4883835" y="1817121"/>
            <a:ext cx="350300" cy="323043"/>
            <a:chOff x="4883835" y="1992571"/>
            <a:chExt cx="350300" cy="323043"/>
          </a:xfrm>
        </p:grpSpPr>
        <p:sp>
          <p:nvSpPr>
            <p:cNvPr id="13259" name="Google Shape;13259;p98"/>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98"/>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98"/>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98"/>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98"/>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8"/>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98"/>
          <p:cNvGrpSpPr/>
          <p:nvPr/>
        </p:nvGrpSpPr>
        <p:grpSpPr>
          <a:xfrm>
            <a:off x="7548967" y="1803477"/>
            <a:ext cx="333285" cy="349950"/>
            <a:chOff x="7548967" y="1978927"/>
            <a:chExt cx="333285" cy="349950"/>
          </a:xfrm>
        </p:grpSpPr>
        <p:sp>
          <p:nvSpPr>
            <p:cNvPr id="13266" name="Google Shape;13266;p98"/>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98"/>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98"/>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98"/>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98"/>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98"/>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98"/>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3" name="Google Shape;13273;p98"/>
          <p:cNvGrpSpPr/>
          <p:nvPr/>
        </p:nvGrpSpPr>
        <p:grpSpPr>
          <a:xfrm>
            <a:off x="6214142" y="1803477"/>
            <a:ext cx="346515" cy="350300"/>
            <a:chOff x="6214142" y="1978927"/>
            <a:chExt cx="346515" cy="350300"/>
          </a:xfrm>
        </p:grpSpPr>
        <p:sp>
          <p:nvSpPr>
            <p:cNvPr id="13274" name="Google Shape;13274;p98"/>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8"/>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6" name="Google Shape;13276;p98"/>
          <p:cNvGrpSpPr/>
          <p:nvPr/>
        </p:nvGrpSpPr>
        <p:grpSpPr>
          <a:xfrm>
            <a:off x="7105923" y="1803095"/>
            <a:ext cx="333285" cy="350682"/>
            <a:chOff x="7105923" y="1978545"/>
            <a:chExt cx="333285" cy="350682"/>
          </a:xfrm>
        </p:grpSpPr>
        <p:sp>
          <p:nvSpPr>
            <p:cNvPr id="13277" name="Google Shape;13277;p98"/>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98"/>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98"/>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98"/>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98"/>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8"/>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98"/>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4" name="Google Shape;13284;p98"/>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98"/>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6" name="Google Shape;13286;p98"/>
          <p:cNvGrpSpPr/>
          <p:nvPr/>
        </p:nvGrpSpPr>
        <p:grpSpPr>
          <a:xfrm>
            <a:off x="3616406" y="2246902"/>
            <a:ext cx="203393" cy="351827"/>
            <a:chOff x="3616406" y="2422352"/>
            <a:chExt cx="203393" cy="351827"/>
          </a:xfrm>
        </p:grpSpPr>
        <p:sp>
          <p:nvSpPr>
            <p:cNvPr id="13287" name="Google Shape;13287;p98"/>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98"/>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9" name="Google Shape;13289;p98"/>
          <p:cNvGrpSpPr/>
          <p:nvPr/>
        </p:nvGrpSpPr>
        <p:grpSpPr>
          <a:xfrm>
            <a:off x="878187" y="2246520"/>
            <a:ext cx="272696" cy="351827"/>
            <a:chOff x="913012" y="2421970"/>
            <a:chExt cx="272696" cy="351827"/>
          </a:xfrm>
        </p:grpSpPr>
        <p:sp>
          <p:nvSpPr>
            <p:cNvPr id="13290" name="Google Shape;13290;p98"/>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98"/>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98"/>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98"/>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98"/>
          <p:cNvGrpSpPr/>
          <p:nvPr/>
        </p:nvGrpSpPr>
        <p:grpSpPr>
          <a:xfrm>
            <a:off x="2274743" y="2246902"/>
            <a:ext cx="255649" cy="351445"/>
            <a:chOff x="2274743" y="2422352"/>
            <a:chExt cx="255649" cy="351445"/>
          </a:xfrm>
        </p:grpSpPr>
        <p:sp>
          <p:nvSpPr>
            <p:cNvPr id="13295" name="Google Shape;13295;p98"/>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98"/>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98"/>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8" name="Google Shape;13298;p98"/>
          <p:cNvGrpSpPr/>
          <p:nvPr/>
        </p:nvGrpSpPr>
        <p:grpSpPr>
          <a:xfrm>
            <a:off x="2708723" y="2245789"/>
            <a:ext cx="246552" cy="352558"/>
            <a:chOff x="2708723" y="2421239"/>
            <a:chExt cx="246552" cy="352558"/>
          </a:xfrm>
        </p:grpSpPr>
        <p:sp>
          <p:nvSpPr>
            <p:cNvPr id="13299" name="Google Shape;13299;p98"/>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98"/>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98"/>
          <p:cNvGrpSpPr/>
          <p:nvPr/>
        </p:nvGrpSpPr>
        <p:grpSpPr>
          <a:xfrm>
            <a:off x="1835485" y="2246902"/>
            <a:ext cx="259433" cy="350714"/>
            <a:chOff x="1835485" y="2422352"/>
            <a:chExt cx="259433" cy="350714"/>
          </a:xfrm>
        </p:grpSpPr>
        <p:sp>
          <p:nvSpPr>
            <p:cNvPr id="13302" name="Google Shape;13302;p98"/>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8"/>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98"/>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98"/>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98"/>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98"/>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98"/>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9" name="Google Shape;13309;p98"/>
          <p:cNvGrpSpPr/>
          <p:nvPr/>
        </p:nvGrpSpPr>
        <p:grpSpPr>
          <a:xfrm>
            <a:off x="3150240" y="2246902"/>
            <a:ext cx="212489" cy="351445"/>
            <a:chOff x="3150240" y="2422352"/>
            <a:chExt cx="212489" cy="351445"/>
          </a:xfrm>
        </p:grpSpPr>
        <p:sp>
          <p:nvSpPr>
            <p:cNvPr id="13310" name="Google Shape;13310;p98"/>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98"/>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2" name="Google Shape;13312;p98"/>
          <p:cNvGrpSpPr/>
          <p:nvPr/>
        </p:nvGrpSpPr>
        <p:grpSpPr>
          <a:xfrm>
            <a:off x="1367060" y="2246679"/>
            <a:ext cx="269261" cy="352050"/>
            <a:chOff x="1367060" y="2422129"/>
            <a:chExt cx="269261" cy="352050"/>
          </a:xfrm>
        </p:grpSpPr>
        <p:sp>
          <p:nvSpPr>
            <p:cNvPr id="13313" name="Google Shape;13313;p98"/>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98"/>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98"/>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98"/>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98"/>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8"/>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98"/>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98"/>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98"/>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8"/>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8"/>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98"/>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98"/>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8"/>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7" name="Google Shape;13327;p98"/>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8" name="Google Shape;13328;p98"/>
          <p:cNvGrpSpPr/>
          <p:nvPr/>
        </p:nvGrpSpPr>
        <p:grpSpPr>
          <a:xfrm>
            <a:off x="4882690" y="2249955"/>
            <a:ext cx="274573" cy="350682"/>
            <a:chOff x="4882690" y="2425405"/>
            <a:chExt cx="274573" cy="350682"/>
          </a:xfrm>
        </p:grpSpPr>
        <p:sp>
          <p:nvSpPr>
            <p:cNvPr id="13329" name="Google Shape;13329;p98"/>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98"/>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1" name="Google Shape;13331;p98"/>
          <p:cNvGrpSpPr/>
          <p:nvPr/>
        </p:nvGrpSpPr>
        <p:grpSpPr>
          <a:xfrm>
            <a:off x="6627639" y="2268434"/>
            <a:ext cx="355993" cy="313247"/>
            <a:chOff x="6627639" y="2443884"/>
            <a:chExt cx="355993" cy="313247"/>
          </a:xfrm>
        </p:grpSpPr>
        <p:sp>
          <p:nvSpPr>
            <p:cNvPr id="13332" name="Google Shape;13332;p98"/>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98"/>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98"/>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5" name="Google Shape;13335;p98"/>
          <p:cNvGrpSpPr/>
          <p:nvPr/>
        </p:nvGrpSpPr>
        <p:grpSpPr>
          <a:xfrm>
            <a:off x="6183451" y="2286690"/>
            <a:ext cx="351445" cy="277976"/>
            <a:chOff x="6183451" y="2462140"/>
            <a:chExt cx="351445" cy="277976"/>
          </a:xfrm>
        </p:grpSpPr>
        <p:sp>
          <p:nvSpPr>
            <p:cNvPr id="13336" name="Google Shape;13336;p98"/>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98"/>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98"/>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98"/>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98"/>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98"/>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98"/>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3" name="Google Shape;13343;p98"/>
          <p:cNvGrpSpPr/>
          <p:nvPr/>
        </p:nvGrpSpPr>
        <p:grpSpPr>
          <a:xfrm>
            <a:off x="5735477" y="2254408"/>
            <a:ext cx="353354" cy="341299"/>
            <a:chOff x="5735477" y="2429858"/>
            <a:chExt cx="353354" cy="341299"/>
          </a:xfrm>
        </p:grpSpPr>
        <p:sp>
          <p:nvSpPr>
            <p:cNvPr id="13344" name="Google Shape;13344;p98"/>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98"/>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98"/>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98"/>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8"/>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98"/>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0" name="Google Shape;13350;p98"/>
          <p:cNvGrpSpPr/>
          <p:nvPr/>
        </p:nvGrpSpPr>
        <p:grpSpPr>
          <a:xfrm>
            <a:off x="5243735" y="2271523"/>
            <a:ext cx="405255" cy="275499"/>
            <a:chOff x="5283337" y="2478774"/>
            <a:chExt cx="358633" cy="243913"/>
          </a:xfrm>
        </p:grpSpPr>
        <p:sp>
          <p:nvSpPr>
            <p:cNvPr id="13351" name="Google Shape;13351;p98"/>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98"/>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98"/>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98"/>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98"/>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98"/>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98"/>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98"/>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98"/>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98"/>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98"/>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98"/>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98"/>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98"/>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98"/>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98"/>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98"/>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8" name="Google Shape;13368;p98"/>
          <p:cNvGrpSpPr/>
          <p:nvPr/>
        </p:nvGrpSpPr>
        <p:grpSpPr>
          <a:xfrm>
            <a:off x="7964753" y="2295373"/>
            <a:ext cx="362068" cy="258670"/>
            <a:chOff x="7964753" y="2470823"/>
            <a:chExt cx="362068" cy="258670"/>
          </a:xfrm>
        </p:grpSpPr>
        <p:sp>
          <p:nvSpPr>
            <p:cNvPr id="13369" name="Google Shape;13369;p98"/>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98"/>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98"/>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98"/>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98"/>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98"/>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98"/>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98"/>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98"/>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8" name="Google Shape;13378;p98"/>
          <p:cNvGrpSpPr/>
          <p:nvPr/>
        </p:nvGrpSpPr>
        <p:grpSpPr>
          <a:xfrm>
            <a:off x="7524349" y="2280997"/>
            <a:ext cx="350332" cy="288948"/>
            <a:chOff x="7524349" y="2456447"/>
            <a:chExt cx="350332" cy="288948"/>
          </a:xfrm>
        </p:grpSpPr>
        <p:sp>
          <p:nvSpPr>
            <p:cNvPr id="13379" name="Google Shape;13379;p98"/>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98"/>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98"/>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98"/>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98"/>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4" name="Google Shape;13384;p98"/>
          <p:cNvGrpSpPr/>
          <p:nvPr/>
        </p:nvGrpSpPr>
        <p:grpSpPr>
          <a:xfrm>
            <a:off x="3972749" y="2718761"/>
            <a:ext cx="355230" cy="356725"/>
            <a:chOff x="3972749" y="2894211"/>
            <a:chExt cx="355230" cy="356725"/>
          </a:xfrm>
        </p:grpSpPr>
        <p:sp>
          <p:nvSpPr>
            <p:cNvPr id="13385" name="Google Shape;13385;p98"/>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98"/>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98"/>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98"/>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98"/>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0" name="Google Shape;13390;p98"/>
          <p:cNvGrpSpPr/>
          <p:nvPr/>
        </p:nvGrpSpPr>
        <p:grpSpPr>
          <a:xfrm>
            <a:off x="3527797" y="2743346"/>
            <a:ext cx="355993" cy="307904"/>
            <a:chOff x="3527797" y="2918796"/>
            <a:chExt cx="355993" cy="307904"/>
          </a:xfrm>
        </p:grpSpPr>
        <p:sp>
          <p:nvSpPr>
            <p:cNvPr id="13391" name="Google Shape;13391;p98"/>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98"/>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98"/>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98"/>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98"/>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98"/>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98"/>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98"/>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98"/>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98"/>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1" name="Google Shape;13401;p98"/>
          <p:cNvGrpSpPr/>
          <p:nvPr/>
        </p:nvGrpSpPr>
        <p:grpSpPr>
          <a:xfrm>
            <a:off x="3082845" y="2745509"/>
            <a:ext cx="356375" cy="302338"/>
            <a:chOff x="3082845" y="2920959"/>
            <a:chExt cx="356375" cy="302338"/>
          </a:xfrm>
        </p:grpSpPr>
        <p:sp>
          <p:nvSpPr>
            <p:cNvPr id="13402" name="Google Shape;13402;p98"/>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98"/>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4" name="Google Shape;13404;p98"/>
          <p:cNvGrpSpPr/>
          <p:nvPr/>
        </p:nvGrpSpPr>
        <p:grpSpPr>
          <a:xfrm>
            <a:off x="2639038" y="2719492"/>
            <a:ext cx="355612" cy="355612"/>
            <a:chOff x="2639038" y="2894942"/>
            <a:chExt cx="355612" cy="355612"/>
          </a:xfrm>
        </p:grpSpPr>
        <p:sp>
          <p:nvSpPr>
            <p:cNvPr id="13405" name="Google Shape;13405;p98"/>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98"/>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7" name="Google Shape;13407;p98"/>
          <p:cNvGrpSpPr/>
          <p:nvPr/>
        </p:nvGrpSpPr>
        <p:grpSpPr>
          <a:xfrm>
            <a:off x="2194468" y="2763415"/>
            <a:ext cx="355993" cy="267766"/>
            <a:chOff x="2194468" y="2938865"/>
            <a:chExt cx="355993" cy="267766"/>
          </a:xfrm>
        </p:grpSpPr>
        <p:sp>
          <p:nvSpPr>
            <p:cNvPr id="13408" name="Google Shape;13408;p98"/>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98"/>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98"/>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8"/>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98"/>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98"/>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98"/>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98"/>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98"/>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98"/>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98"/>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98"/>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98"/>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98"/>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98"/>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98"/>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98"/>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98"/>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98"/>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98"/>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8" name="Google Shape;13428;p98"/>
          <p:cNvGrpSpPr/>
          <p:nvPr/>
        </p:nvGrpSpPr>
        <p:grpSpPr>
          <a:xfrm>
            <a:off x="1749897" y="2719111"/>
            <a:ext cx="355993" cy="355612"/>
            <a:chOff x="1749897" y="2894561"/>
            <a:chExt cx="355993" cy="355612"/>
          </a:xfrm>
        </p:grpSpPr>
        <p:sp>
          <p:nvSpPr>
            <p:cNvPr id="13429" name="Google Shape;13429;p98"/>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98"/>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98"/>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98"/>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98"/>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98"/>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98"/>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98"/>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98"/>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98"/>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98"/>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0" name="Google Shape;13440;p98"/>
          <p:cNvGrpSpPr/>
          <p:nvPr/>
        </p:nvGrpSpPr>
        <p:grpSpPr>
          <a:xfrm>
            <a:off x="1305327" y="2718761"/>
            <a:ext cx="357520" cy="357488"/>
            <a:chOff x="1305327" y="2894211"/>
            <a:chExt cx="357520" cy="357488"/>
          </a:xfrm>
        </p:grpSpPr>
        <p:sp>
          <p:nvSpPr>
            <p:cNvPr id="13441" name="Google Shape;13441;p98"/>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98"/>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98"/>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98"/>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98"/>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6" name="Google Shape;13446;p98"/>
          <p:cNvGrpSpPr/>
          <p:nvPr/>
        </p:nvGrpSpPr>
        <p:grpSpPr>
          <a:xfrm>
            <a:off x="853950" y="2719270"/>
            <a:ext cx="364104" cy="353290"/>
            <a:chOff x="853950" y="2894720"/>
            <a:chExt cx="364104" cy="353290"/>
          </a:xfrm>
        </p:grpSpPr>
        <p:sp>
          <p:nvSpPr>
            <p:cNvPr id="13447" name="Google Shape;13447;p98"/>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98"/>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98"/>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98"/>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98"/>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98"/>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98"/>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4" name="Google Shape;13454;p98"/>
          <p:cNvGrpSpPr/>
          <p:nvPr/>
        </p:nvGrpSpPr>
        <p:grpSpPr>
          <a:xfrm>
            <a:off x="7066548" y="2737144"/>
            <a:ext cx="352209" cy="334938"/>
            <a:chOff x="7066548" y="2912594"/>
            <a:chExt cx="352209" cy="334938"/>
          </a:xfrm>
        </p:grpSpPr>
        <p:sp>
          <p:nvSpPr>
            <p:cNvPr id="13455" name="Google Shape;13455;p98"/>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98"/>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98"/>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98"/>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98"/>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98"/>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61" name="Google Shape;13461;p98"/>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98"/>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63" name="Google Shape;13463;p98"/>
          <p:cNvGrpSpPr/>
          <p:nvPr/>
        </p:nvGrpSpPr>
        <p:grpSpPr>
          <a:xfrm>
            <a:off x="7541397" y="2729352"/>
            <a:ext cx="318495" cy="352209"/>
            <a:chOff x="7541397" y="2904802"/>
            <a:chExt cx="318495" cy="352209"/>
          </a:xfrm>
        </p:grpSpPr>
        <p:sp>
          <p:nvSpPr>
            <p:cNvPr id="13464" name="Google Shape;13464;p98"/>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98"/>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6" name="Google Shape;13466;p98"/>
          <p:cNvGrpSpPr/>
          <p:nvPr/>
        </p:nvGrpSpPr>
        <p:grpSpPr>
          <a:xfrm>
            <a:off x="8003015" y="2728589"/>
            <a:ext cx="306759" cy="351445"/>
            <a:chOff x="8003015" y="2904039"/>
            <a:chExt cx="306759" cy="351445"/>
          </a:xfrm>
        </p:grpSpPr>
        <p:sp>
          <p:nvSpPr>
            <p:cNvPr id="13467" name="Google Shape;13467;p98"/>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98"/>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98"/>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98"/>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98"/>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98"/>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3" name="Google Shape;13473;p98"/>
          <p:cNvGrpSpPr/>
          <p:nvPr/>
        </p:nvGrpSpPr>
        <p:grpSpPr>
          <a:xfrm>
            <a:off x="5687770" y="2710046"/>
            <a:ext cx="369638" cy="369606"/>
            <a:chOff x="5687770" y="2885496"/>
            <a:chExt cx="369638" cy="369606"/>
          </a:xfrm>
        </p:grpSpPr>
        <p:sp>
          <p:nvSpPr>
            <p:cNvPr id="13474" name="Google Shape;13474;p98"/>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98"/>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98"/>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98"/>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98"/>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8"/>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8"/>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98"/>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98"/>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8"/>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4" name="Google Shape;13484;p98"/>
          <p:cNvGrpSpPr/>
          <p:nvPr/>
        </p:nvGrpSpPr>
        <p:grpSpPr>
          <a:xfrm>
            <a:off x="4881958" y="2729352"/>
            <a:ext cx="156417" cy="349537"/>
            <a:chOff x="4881958" y="2904802"/>
            <a:chExt cx="156417" cy="349537"/>
          </a:xfrm>
        </p:grpSpPr>
        <p:sp>
          <p:nvSpPr>
            <p:cNvPr id="13485" name="Google Shape;13485;p98"/>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98"/>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98"/>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98"/>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98"/>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98"/>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98"/>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98"/>
          <p:cNvGrpSpPr/>
          <p:nvPr/>
        </p:nvGrpSpPr>
        <p:grpSpPr>
          <a:xfrm>
            <a:off x="5230318" y="2711064"/>
            <a:ext cx="371133" cy="367443"/>
            <a:chOff x="5230318" y="2886514"/>
            <a:chExt cx="371133" cy="367443"/>
          </a:xfrm>
        </p:grpSpPr>
        <p:sp>
          <p:nvSpPr>
            <p:cNvPr id="13493" name="Google Shape;13493;p98"/>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98"/>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98"/>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98"/>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98"/>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8"/>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98"/>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98"/>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98"/>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2" name="Google Shape;13502;p98"/>
          <p:cNvGrpSpPr/>
          <p:nvPr/>
        </p:nvGrpSpPr>
        <p:grpSpPr>
          <a:xfrm>
            <a:off x="5748358" y="3259128"/>
            <a:ext cx="352590" cy="182561"/>
            <a:chOff x="5748358" y="3434578"/>
            <a:chExt cx="352590" cy="182561"/>
          </a:xfrm>
        </p:grpSpPr>
        <p:sp>
          <p:nvSpPr>
            <p:cNvPr id="13503" name="Google Shape;13503;p98"/>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8"/>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98"/>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98"/>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98"/>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98"/>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9" name="Google Shape;13509;p98"/>
          <p:cNvGrpSpPr/>
          <p:nvPr/>
        </p:nvGrpSpPr>
        <p:grpSpPr>
          <a:xfrm>
            <a:off x="862283" y="4099321"/>
            <a:ext cx="341204" cy="359301"/>
            <a:chOff x="862283" y="4274771"/>
            <a:chExt cx="341204" cy="359301"/>
          </a:xfrm>
        </p:grpSpPr>
        <p:sp>
          <p:nvSpPr>
            <p:cNvPr id="13510" name="Google Shape;13510;p98"/>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98"/>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98"/>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3" name="Google Shape;13513;p98"/>
          <p:cNvGrpSpPr/>
          <p:nvPr/>
        </p:nvGrpSpPr>
        <p:grpSpPr>
          <a:xfrm>
            <a:off x="1396957" y="4111915"/>
            <a:ext cx="301861" cy="332871"/>
            <a:chOff x="1396957" y="4287365"/>
            <a:chExt cx="301861" cy="332871"/>
          </a:xfrm>
        </p:grpSpPr>
        <p:sp>
          <p:nvSpPr>
            <p:cNvPr id="13514" name="Google Shape;13514;p98"/>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98"/>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98"/>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8"/>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98"/>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98"/>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98"/>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8"/>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8"/>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8"/>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8"/>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98"/>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98"/>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98"/>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98"/>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9" name="Google Shape;13529;p98"/>
          <p:cNvGrpSpPr/>
          <p:nvPr/>
        </p:nvGrpSpPr>
        <p:grpSpPr>
          <a:xfrm>
            <a:off x="1865381" y="4102056"/>
            <a:ext cx="396131" cy="355612"/>
            <a:chOff x="1865381" y="4277506"/>
            <a:chExt cx="396131" cy="355612"/>
          </a:xfrm>
        </p:grpSpPr>
        <p:sp>
          <p:nvSpPr>
            <p:cNvPr id="13530" name="Google Shape;13530;p98"/>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98"/>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98"/>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98"/>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98"/>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8"/>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6" name="Google Shape;13536;p98"/>
          <p:cNvGrpSpPr/>
          <p:nvPr/>
        </p:nvGrpSpPr>
        <p:grpSpPr>
          <a:xfrm>
            <a:off x="2411823" y="4128549"/>
            <a:ext cx="334398" cy="299953"/>
            <a:chOff x="2411823" y="4303999"/>
            <a:chExt cx="334398" cy="299953"/>
          </a:xfrm>
        </p:grpSpPr>
        <p:sp>
          <p:nvSpPr>
            <p:cNvPr id="13537" name="Google Shape;13537;p98"/>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98"/>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98"/>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98"/>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98"/>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98"/>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98"/>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4" name="Google Shape;13544;p98"/>
          <p:cNvGrpSpPr/>
          <p:nvPr/>
        </p:nvGrpSpPr>
        <p:grpSpPr>
          <a:xfrm>
            <a:off x="2903337" y="4103582"/>
            <a:ext cx="382519" cy="350682"/>
            <a:chOff x="2903337" y="4279032"/>
            <a:chExt cx="382519" cy="350682"/>
          </a:xfrm>
        </p:grpSpPr>
        <p:sp>
          <p:nvSpPr>
            <p:cNvPr id="13545" name="Google Shape;13545;p98"/>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98"/>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8"/>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98"/>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98"/>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98"/>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98"/>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98"/>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8"/>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98"/>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98"/>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8"/>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98"/>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98"/>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98"/>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0" name="Google Shape;13560;p98"/>
          <p:cNvGrpSpPr/>
          <p:nvPr/>
        </p:nvGrpSpPr>
        <p:grpSpPr>
          <a:xfrm>
            <a:off x="3933342" y="4140317"/>
            <a:ext cx="383632" cy="276449"/>
            <a:chOff x="3933342" y="4315767"/>
            <a:chExt cx="383632" cy="276449"/>
          </a:xfrm>
        </p:grpSpPr>
        <p:sp>
          <p:nvSpPr>
            <p:cNvPr id="13561" name="Google Shape;13561;p98"/>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8"/>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98"/>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98"/>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8"/>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98"/>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7" name="Google Shape;13567;p98"/>
          <p:cNvGrpSpPr/>
          <p:nvPr/>
        </p:nvGrpSpPr>
        <p:grpSpPr>
          <a:xfrm>
            <a:off x="3441065" y="4127055"/>
            <a:ext cx="337069" cy="302593"/>
            <a:chOff x="3441065" y="4302505"/>
            <a:chExt cx="337069" cy="302593"/>
          </a:xfrm>
        </p:grpSpPr>
        <p:sp>
          <p:nvSpPr>
            <p:cNvPr id="13568" name="Google Shape;13568;p98"/>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98"/>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8"/>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98"/>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98"/>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98"/>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98"/>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98"/>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98"/>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98"/>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8"/>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98"/>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98"/>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1" name="Google Shape;13581;p98"/>
          <p:cNvGrpSpPr/>
          <p:nvPr/>
        </p:nvGrpSpPr>
        <p:grpSpPr>
          <a:xfrm>
            <a:off x="3532345" y="3187185"/>
            <a:ext cx="339328" cy="336274"/>
            <a:chOff x="3532345" y="3362635"/>
            <a:chExt cx="339328" cy="336274"/>
          </a:xfrm>
        </p:grpSpPr>
        <p:sp>
          <p:nvSpPr>
            <p:cNvPr id="13582" name="Google Shape;13582;p98"/>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98"/>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98"/>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98"/>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98"/>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87" name="Google Shape;13587;p98"/>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8" name="Google Shape;13588;p98"/>
          <p:cNvGrpSpPr/>
          <p:nvPr/>
        </p:nvGrpSpPr>
        <p:grpSpPr>
          <a:xfrm>
            <a:off x="1883955" y="3633250"/>
            <a:ext cx="162873" cy="351445"/>
            <a:chOff x="1883955" y="3808700"/>
            <a:chExt cx="162873" cy="351445"/>
          </a:xfrm>
        </p:grpSpPr>
        <p:sp>
          <p:nvSpPr>
            <p:cNvPr id="13589" name="Google Shape;13589;p98"/>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98"/>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1" name="Google Shape;13591;p98"/>
          <p:cNvGrpSpPr/>
          <p:nvPr/>
        </p:nvGrpSpPr>
        <p:grpSpPr>
          <a:xfrm>
            <a:off x="939156" y="3633759"/>
            <a:ext cx="192007" cy="351318"/>
            <a:chOff x="939156" y="3809209"/>
            <a:chExt cx="192007" cy="351318"/>
          </a:xfrm>
        </p:grpSpPr>
        <p:sp>
          <p:nvSpPr>
            <p:cNvPr id="13592" name="Google Shape;13592;p98"/>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98"/>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4" name="Google Shape;13594;p98"/>
          <p:cNvGrpSpPr/>
          <p:nvPr/>
        </p:nvGrpSpPr>
        <p:grpSpPr>
          <a:xfrm>
            <a:off x="2306167" y="3634395"/>
            <a:ext cx="193915" cy="349155"/>
            <a:chOff x="2306167" y="3809845"/>
            <a:chExt cx="193915" cy="349155"/>
          </a:xfrm>
        </p:grpSpPr>
        <p:sp>
          <p:nvSpPr>
            <p:cNvPr id="13595" name="Google Shape;13595;p98"/>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8"/>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98"/>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98"/>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8"/>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8"/>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98"/>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2" name="Google Shape;13602;p98"/>
          <p:cNvGrpSpPr/>
          <p:nvPr/>
        </p:nvGrpSpPr>
        <p:grpSpPr>
          <a:xfrm>
            <a:off x="1323901" y="3631723"/>
            <a:ext cx="356343" cy="356757"/>
            <a:chOff x="1323901" y="3807173"/>
            <a:chExt cx="356343" cy="356757"/>
          </a:xfrm>
        </p:grpSpPr>
        <p:sp>
          <p:nvSpPr>
            <p:cNvPr id="13603" name="Google Shape;13603;p98"/>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98"/>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8"/>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98"/>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98"/>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8"/>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98"/>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98"/>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98"/>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98"/>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98"/>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8"/>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8"/>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98"/>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98"/>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98"/>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8"/>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8"/>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98"/>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98"/>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8"/>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8"/>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98"/>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98"/>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27" name="Google Shape;13627;p98"/>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8" name="Google Shape;13628;p98"/>
          <p:cNvGrpSpPr/>
          <p:nvPr/>
        </p:nvGrpSpPr>
        <p:grpSpPr>
          <a:xfrm>
            <a:off x="859262" y="3178470"/>
            <a:ext cx="306759" cy="351445"/>
            <a:chOff x="859262" y="3353920"/>
            <a:chExt cx="306759" cy="351445"/>
          </a:xfrm>
        </p:grpSpPr>
        <p:sp>
          <p:nvSpPr>
            <p:cNvPr id="13629" name="Google Shape;13629;p98"/>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8"/>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8"/>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98"/>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98"/>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4" name="Google Shape;13634;p98"/>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35" name="Google Shape;13635;p98"/>
          <p:cNvGrpSpPr/>
          <p:nvPr/>
        </p:nvGrpSpPr>
        <p:grpSpPr>
          <a:xfrm>
            <a:off x="3967437" y="3661652"/>
            <a:ext cx="364708" cy="295405"/>
            <a:chOff x="3967437" y="3837102"/>
            <a:chExt cx="364708" cy="295405"/>
          </a:xfrm>
        </p:grpSpPr>
        <p:sp>
          <p:nvSpPr>
            <p:cNvPr id="13636" name="Google Shape;13636;p98"/>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98"/>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98"/>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98"/>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98"/>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1" name="Google Shape;13641;p98"/>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8"/>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98"/>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4" name="Google Shape;13644;p98"/>
          <p:cNvGrpSpPr/>
          <p:nvPr/>
        </p:nvGrpSpPr>
        <p:grpSpPr>
          <a:xfrm>
            <a:off x="5811827" y="3631001"/>
            <a:ext cx="283743" cy="308444"/>
            <a:chOff x="5964227" y="3858701"/>
            <a:chExt cx="283743" cy="308444"/>
          </a:xfrm>
        </p:grpSpPr>
        <p:sp>
          <p:nvSpPr>
            <p:cNvPr id="13645" name="Google Shape;13645;p98"/>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8"/>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98"/>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98"/>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9" name="Google Shape;13649;p98"/>
          <p:cNvGrpSpPr/>
          <p:nvPr/>
        </p:nvGrpSpPr>
        <p:grpSpPr>
          <a:xfrm>
            <a:off x="6243508" y="3697623"/>
            <a:ext cx="320372" cy="213602"/>
            <a:chOff x="6395908" y="3873073"/>
            <a:chExt cx="320372" cy="213602"/>
          </a:xfrm>
        </p:grpSpPr>
        <p:sp>
          <p:nvSpPr>
            <p:cNvPr id="13650" name="Google Shape;13650;p98"/>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98"/>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8"/>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98"/>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98"/>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98"/>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98"/>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98"/>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98"/>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98"/>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0" name="Google Shape;13660;p98"/>
          <p:cNvGrpSpPr/>
          <p:nvPr/>
        </p:nvGrpSpPr>
        <p:grpSpPr>
          <a:xfrm>
            <a:off x="7262890" y="3627366"/>
            <a:ext cx="357138" cy="352018"/>
            <a:chOff x="7415290" y="3802816"/>
            <a:chExt cx="357138" cy="352018"/>
          </a:xfrm>
        </p:grpSpPr>
        <p:sp>
          <p:nvSpPr>
            <p:cNvPr id="13661" name="Google Shape;13661;p98"/>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98"/>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8"/>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8"/>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8"/>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98"/>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98"/>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98"/>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98"/>
          <p:cNvGrpSpPr/>
          <p:nvPr/>
        </p:nvGrpSpPr>
        <p:grpSpPr>
          <a:xfrm>
            <a:off x="6737312" y="3657963"/>
            <a:ext cx="355230" cy="293401"/>
            <a:chOff x="6889712" y="3833413"/>
            <a:chExt cx="355230" cy="293401"/>
          </a:xfrm>
        </p:grpSpPr>
        <p:sp>
          <p:nvSpPr>
            <p:cNvPr id="13670" name="Google Shape;13670;p98"/>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98"/>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98"/>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98"/>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98"/>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5" name="Google Shape;13675;p98"/>
          <p:cNvGrpSpPr/>
          <p:nvPr/>
        </p:nvGrpSpPr>
        <p:grpSpPr>
          <a:xfrm>
            <a:off x="7707152" y="3660420"/>
            <a:ext cx="282318" cy="337168"/>
            <a:chOff x="1635875" y="237775"/>
            <a:chExt cx="4370250" cy="5219325"/>
          </a:xfrm>
        </p:grpSpPr>
        <p:sp>
          <p:nvSpPr>
            <p:cNvPr id="13676" name="Google Shape;13676;p98"/>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98"/>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8" name="Google Shape;13678;p98"/>
          <p:cNvGrpSpPr/>
          <p:nvPr/>
        </p:nvGrpSpPr>
        <p:grpSpPr>
          <a:xfrm>
            <a:off x="3103963" y="3185690"/>
            <a:ext cx="297886" cy="337578"/>
            <a:chOff x="3103963" y="3361140"/>
            <a:chExt cx="297886" cy="337578"/>
          </a:xfrm>
        </p:grpSpPr>
        <p:sp>
          <p:nvSpPr>
            <p:cNvPr id="13679" name="Google Shape;13679;p98"/>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98"/>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98"/>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98"/>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98"/>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9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98"/>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98"/>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98"/>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98"/>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98"/>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98"/>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98"/>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8"/>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98"/>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98"/>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98"/>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9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9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8"/>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98"/>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98"/>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8"/>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98"/>
          <p:cNvGrpSpPr/>
          <p:nvPr/>
        </p:nvGrpSpPr>
        <p:grpSpPr>
          <a:xfrm>
            <a:off x="2667821" y="3185658"/>
            <a:ext cx="273046" cy="337801"/>
            <a:chOff x="2667821" y="3361108"/>
            <a:chExt cx="273046" cy="337801"/>
          </a:xfrm>
        </p:grpSpPr>
        <p:sp>
          <p:nvSpPr>
            <p:cNvPr id="13704" name="Google Shape;13704;p98"/>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8"/>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98"/>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98"/>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8"/>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98"/>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8"/>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8"/>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98"/>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98"/>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98"/>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98"/>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8"/>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98"/>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98"/>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98"/>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8"/>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98"/>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98"/>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98"/>
          <p:cNvGrpSpPr/>
          <p:nvPr/>
        </p:nvGrpSpPr>
        <p:grpSpPr>
          <a:xfrm>
            <a:off x="2212469" y="3184863"/>
            <a:ext cx="282715" cy="338660"/>
            <a:chOff x="2212469" y="3360313"/>
            <a:chExt cx="282715" cy="338660"/>
          </a:xfrm>
        </p:grpSpPr>
        <p:sp>
          <p:nvSpPr>
            <p:cNvPr id="13724" name="Google Shape;13724;p98"/>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8"/>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8"/>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7" name="Google Shape;13727;p98"/>
          <p:cNvGrpSpPr/>
          <p:nvPr/>
        </p:nvGrpSpPr>
        <p:grpSpPr>
          <a:xfrm>
            <a:off x="1768821" y="3185658"/>
            <a:ext cx="278739" cy="339073"/>
            <a:chOff x="1768821" y="3361108"/>
            <a:chExt cx="278739" cy="339073"/>
          </a:xfrm>
        </p:grpSpPr>
        <p:sp>
          <p:nvSpPr>
            <p:cNvPr id="13728" name="Google Shape;13728;p98"/>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8"/>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98"/>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98"/>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8"/>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98"/>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98"/>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98"/>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98"/>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8"/>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8"/>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9" name="Google Shape;13739;p98"/>
          <p:cNvGrpSpPr/>
          <p:nvPr/>
        </p:nvGrpSpPr>
        <p:grpSpPr>
          <a:xfrm>
            <a:off x="5337883" y="3161423"/>
            <a:ext cx="307141" cy="376826"/>
            <a:chOff x="5337883" y="3336873"/>
            <a:chExt cx="307141" cy="376826"/>
          </a:xfrm>
        </p:grpSpPr>
        <p:sp>
          <p:nvSpPr>
            <p:cNvPr id="13740" name="Google Shape;13740;p98"/>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98"/>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2" name="Google Shape;13742;p98"/>
          <p:cNvGrpSpPr/>
          <p:nvPr/>
        </p:nvGrpSpPr>
        <p:grpSpPr>
          <a:xfrm>
            <a:off x="4883835" y="3161805"/>
            <a:ext cx="323425" cy="377557"/>
            <a:chOff x="4883835" y="3337255"/>
            <a:chExt cx="323425" cy="377557"/>
          </a:xfrm>
        </p:grpSpPr>
        <p:sp>
          <p:nvSpPr>
            <p:cNvPr id="13743" name="Google Shape;13743;p98"/>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8"/>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98"/>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6" name="Google Shape;13746;p98"/>
          <p:cNvGrpSpPr/>
          <p:nvPr/>
        </p:nvGrpSpPr>
        <p:grpSpPr>
          <a:xfrm>
            <a:off x="6193310" y="3231839"/>
            <a:ext cx="352590" cy="237488"/>
            <a:chOff x="6193310" y="3407289"/>
            <a:chExt cx="352590" cy="237488"/>
          </a:xfrm>
        </p:grpSpPr>
        <p:sp>
          <p:nvSpPr>
            <p:cNvPr id="13747" name="Google Shape;13747;p98"/>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8"/>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98"/>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98"/>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98"/>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2" name="Google Shape;13752;p98"/>
          <p:cNvGrpSpPr/>
          <p:nvPr/>
        </p:nvGrpSpPr>
        <p:grpSpPr>
          <a:xfrm>
            <a:off x="6637117" y="3222393"/>
            <a:ext cx="353735" cy="254504"/>
            <a:chOff x="6637117" y="3397843"/>
            <a:chExt cx="353735" cy="254504"/>
          </a:xfrm>
        </p:grpSpPr>
        <p:sp>
          <p:nvSpPr>
            <p:cNvPr id="13753" name="Google Shape;13753;p98"/>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98"/>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98"/>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8"/>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98"/>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98"/>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9" name="Google Shape;13759;p98"/>
          <p:cNvGrpSpPr/>
          <p:nvPr/>
        </p:nvGrpSpPr>
        <p:grpSpPr>
          <a:xfrm>
            <a:off x="7075994" y="3174081"/>
            <a:ext cx="360637" cy="352336"/>
            <a:chOff x="7075994" y="3349531"/>
            <a:chExt cx="360637" cy="352336"/>
          </a:xfrm>
        </p:grpSpPr>
        <p:sp>
          <p:nvSpPr>
            <p:cNvPr id="13760" name="Google Shape;13760;p98"/>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98"/>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8"/>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98"/>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98"/>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8"/>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8"/>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7" name="Google Shape;13767;p98"/>
          <p:cNvGrpSpPr/>
          <p:nvPr/>
        </p:nvGrpSpPr>
        <p:grpSpPr>
          <a:xfrm>
            <a:off x="7651983" y="3173731"/>
            <a:ext cx="107183" cy="352399"/>
            <a:chOff x="7651983" y="3349181"/>
            <a:chExt cx="107183" cy="352399"/>
          </a:xfrm>
        </p:grpSpPr>
        <p:sp>
          <p:nvSpPr>
            <p:cNvPr id="13768" name="Google Shape;13768;p98"/>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98"/>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0" name="Google Shape;13770;p98"/>
          <p:cNvGrpSpPr/>
          <p:nvPr/>
        </p:nvGrpSpPr>
        <p:grpSpPr>
          <a:xfrm>
            <a:off x="7973468" y="3206872"/>
            <a:ext cx="352590" cy="287072"/>
            <a:chOff x="7973468" y="3382322"/>
            <a:chExt cx="352590" cy="287072"/>
          </a:xfrm>
        </p:grpSpPr>
        <p:sp>
          <p:nvSpPr>
            <p:cNvPr id="13771" name="Google Shape;13771;p98"/>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98"/>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98"/>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8"/>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8"/>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98"/>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98"/>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98"/>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98"/>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98"/>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8"/>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98"/>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83" name="Google Shape;13783;p98"/>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3784" name="Google Shape;13784;p98"/>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788" name="Shape 13788"/>
        <p:cNvGrpSpPr/>
        <p:nvPr/>
      </p:nvGrpSpPr>
      <p:grpSpPr>
        <a:xfrm>
          <a:off x="0" y="0"/>
          <a:ext cx="0" cy="0"/>
          <a:chOff x="0" y="0"/>
          <a:chExt cx="0" cy="0"/>
        </a:xfrm>
      </p:grpSpPr>
      <p:grpSp>
        <p:nvGrpSpPr>
          <p:cNvPr id="13789" name="Google Shape;13789;p99"/>
          <p:cNvGrpSpPr/>
          <p:nvPr/>
        </p:nvGrpSpPr>
        <p:grpSpPr>
          <a:xfrm>
            <a:off x="849677" y="1576858"/>
            <a:ext cx="347872" cy="347488"/>
            <a:chOff x="849677" y="1500658"/>
            <a:chExt cx="347872" cy="347488"/>
          </a:xfrm>
        </p:grpSpPr>
        <p:sp>
          <p:nvSpPr>
            <p:cNvPr id="13790" name="Google Shape;13790;p99"/>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99"/>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9"/>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99"/>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9"/>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99"/>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6" name="Google Shape;13796;p99"/>
          <p:cNvGrpSpPr/>
          <p:nvPr/>
        </p:nvGrpSpPr>
        <p:grpSpPr>
          <a:xfrm>
            <a:off x="1415853" y="1576858"/>
            <a:ext cx="315872" cy="347488"/>
            <a:chOff x="1415853" y="1500658"/>
            <a:chExt cx="315872" cy="347488"/>
          </a:xfrm>
        </p:grpSpPr>
        <p:sp>
          <p:nvSpPr>
            <p:cNvPr id="13797" name="Google Shape;13797;p99"/>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9"/>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99"/>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9"/>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99"/>
          <p:cNvGrpSpPr/>
          <p:nvPr/>
        </p:nvGrpSpPr>
        <p:grpSpPr>
          <a:xfrm>
            <a:off x="4697389" y="1576858"/>
            <a:ext cx="347520" cy="347104"/>
            <a:chOff x="4697389" y="1500658"/>
            <a:chExt cx="347520" cy="347104"/>
          </a:xfrm>
        </p:grpSpPr>
        <p:sp>
          <p:nvSpPr>
            <p:cNvPr id="13802" name="Google Shape;13802;p99"/>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99"/>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9"/>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5" name="Google Shape;13805;p99"/>
          <p:cNvGrpSpPr/>
          <p:nvPr/>
        </p:nvGrpSpPr>
        <p:grpSpPr>
          <a:xfrm>
            <a:off x="3603533" y="2041146"/>
            <a:ext cx="347520" cy="353760"/>
            <a:chOff x="3603533" y="1964946"/>
            <a:chExt cx="347520" cy="353760"/>
          </a:xfrm>
        </p:grpSpPr>
        <p:sp>
          <p:nvSpPr>
            <p:cNvPr id="13806" name="Google Shape;13806;p99"/>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9"/>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9"/>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9" name="Google Shape;13809;p99"/>
          <p:cNvGrpSpPr/>
          <p:nvPr/>
        </p:nvGrpSpPr>
        <p:grpSpPr>
          <a:xfrm>
            <a:off x="1950765" y="2040538"/>
            <a:ext cx="357792" cy="352448"/>
            <a:chOff x="1950765" y="1964338"/>
            <a:chExt cx="357792" cy="352448"/>
          </a:xfrm>
        </p:grpSpPr>
        <p:sp>
          <p:nvSpPr>
            <p:cNvPr id="13810" name="Google Shape;13810;p99"/>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9"/>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99"/>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9"/>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4" name="Google Shape;13814;p99"/>
          <p:cNvGrpSpPr/>
          <p:nvPr/>
        </p:nvGrpSpPr>
        <p:grpSpPr>
          <a:xfrm>
            <a:off x="7435629" y="2040890"/>
            <a:ext cx="367712" cy="353248"/>
            <a:chOff x="7435629" y="1964690"/>
            <a:chExt cx="367712" cy="353248"/>
          </a:xfrm>
        </p:grpSpPr>
        <p:sp>
          <p:nvSpPr>
            <p:cNvPr id="13815" name="Google Shape;13815;p99"/>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9"/>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9"/>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9"/>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9" name="Google Shape;13819;p99"/>
          <p:cNvGrpSpPr/>
          <p:nvPr/>
        </p:nvGrpSpPr>
        <p:grpSpPr>
          <a:xfrm>
            <a:off x="2512749" y="2041242"/>
            <a:ext cx="333024" cy="352896"/>
            <a:chOff x="2512749" y="1965042"/>
            <a:chExt cx="333024" cy="352896"/>
          </a:xfrm>
        </p:grpSpPr>
        <p:sp>
          <p:nvSpPr>
            <p:cNvPr id="13820" name="Google Shape;13820;p99"/>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9"/>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9"/>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9"/>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9"/>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5" name="Google Shape;13825;p99"/>
          <p:cNvGrpSpPr/>
          <p:nvPr/>
        </p:nvGrpSpPr>
        <p:grpSpPr>
          <a:xfrm>
            <a:off x="1398317" y="2057978"/>
            <a:ext cx="365792" cy="335392"/>
            <a:chOff x="1398317" y="1981778"/>
            <a:chExt cx="365792" cy="335392"/>
          </a:xfrm>
        </p:grpSpPr>
        <p:sp>
          <p:nvSpPr>
            <p:cNvPr id="13826" name="Google Shape;13826;p99"/>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9"/>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9"/>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99"/>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99"/>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99"/>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99"/>
          <p:cNvGrpSpPr/>
          <p:nvPr/>
        </p:nvGrpSpPr>
        <p:grpSpPr>
          <a:xfrm>
            <a:off x="3052237" y="2079770"/>
            <a:ext cx="353600" cy="314752"/>
            <a:chOff x="3052237" y="2003570"/>
            <a:chExt cx="353600" cy="314752"/>
          </a:xfrm>
        </p:grpSpPr>
        <p:sp>
          <p:nvSpPr>
            <p:cNvPr id="13833" name="Google Shape;13833;p99"/>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9"/>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9"/>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6" name="Google Shape;13836;p99"/>
          <p:cNvGrpSpPr/>
          <p:nvPr/>
        </p:nvGrpSpPr>
        <p:grpSpPr>
          <a:xfrm>
            <a:off x="1404013" y="3034266"/>
            <a:ext cx="368096" cy="223968"/>
            <a:chOff x="1404013" y="2958066"/>
            <a:chExt cx="368096" cy="223968"/>
          </a:xfrm>
        </p:grpSpPr>
        <p:sp>
          <p:nvSpPr>
            <p:cNvPr id="13837" name="Google Shape;13837;p99"/>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99"/>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9" name="Google Shape;13839;p99"/>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9"/>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41" name="Google Shape;13841;p99"/>
          <p:cNvGrpSpPr/>
          <p:nvPr/>
        </p:nvGrpSpPr>
        <p:grpSpPr>
          <a:xfrm>
            <a:off x="1951149" y="2961402"/>
            <a:ext cx="370368" cy="367328"/>
            <a:chOff x="1951149" y="2885202"/>
            <a:chExt cx="370368" cy="367328"/>
          </a:xfrm>
        </p:grpSpPr>
        <p:sp>
          <p:nvSpPr>
            <p:cNvPr id="13842" name="Google Shape;13842;p99"/>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9"/>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9"/>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5" name="Google Shape;13845;p99"/>
          <p:cNvGrpSpPr/>
          <p:nvPr/>
        </p:nvGrpSpPr>
        <p:grpSpPr>
          <a:xfrm>
            <a:off x="2501677" y="2982362"/>
            <a:ext cx="367328" cy="327296"/>
            <a:chOff x="2501677" y="2906162"/>
            <a:chExt cx="367328" cy="327296"/>
          </a:xfrm>
        </p:grpSpPr>
        <p:sp>
          <p:nvSpPr>
            <p:cNvPr id="13846" name="Google Shape;13846;p99"/>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9"/>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99"/>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49" name="Google Shape;13849;p99"/>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50" name="Google Shape;13850;p99"/>
          <p:cNvGrpSpPr/>
          <p:nvPr/>
        </p:nvGrpSpPr>
        <p:grpSpPr>
          <a:xfrm>
            <a:off x="3050317" y="2969914"/>
            <a:ext cx="367712" cy="354240"/>
            <a:chOff x="3050317" y="2893714"/>
            <a:chExt cx="367712" cy="354240"/>
          </a:xfrm>
        </p:grpSpPr>
        <p:sp>
          <p:nvSpPr>
            <p:cNvPr id="13851" name="Google Shape;13851;p99"/>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9"/>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53" name="Google Shape;13853;p99"/>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99"/>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55" name="Google Shape;13855;p99"/>
          <p:cNvGrpSpPr/>
          <p:nvPr/>
        </p:nvGrpSpPr>
        <p:grpSpPr>
          <a:xfrm>
            <a:off x="7531277" y="2962554"/>
            <a:ext cx="185184" cy="367296"/>
            <a:chOff x="7531277" y="2886354"/>
            <a:chExt cx="185184" cy="367296"/>
          </a:xfrm>
        </p:grpSpPr>
        <p:sp>
          <p:nvSpPr>
            <p:cNvPr id="13856" name="Google Shape;13856;p99"/>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9"/>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99"/>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9" name="Google Shape;13859;p99"/>
          <p:cNvGrpSpPr/>
          <p:nvPr/>
        </p:nvGrpSpPr>
        <p:grpSpPr>
          <a:xfrm>
            <a:off x="6926637" y="2962938"/>
            <a:ext cx="297184" cy="367296"/>
            <a:chOff x="6926637" y="2886738"/>
            <a:chExt cx="297184" cy="367296"/>
          </a:xfrm>
        </p:grpSpPr>
        <p:sp>
          <p:nvSpPr>
            <p:cNvPr id="13860" name="Google Shape;13860;p99"/>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9"/>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9"/>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3" name="Google Shape;13863;p99"/>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99"/>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5" name="Google Shape;13865;p99"/>
          <p:cNvGrpSpPr/>
          <p:nvPr/>
        </p:nvGrpSpPr>
        <p:grpSpPr>
          <a:xfrm>
            <a:off x="6340653" y="2962554"/>
            <a:ext cx="370368" cy="368064"/>
            <a:chOff x="6340653" y="2886354"/>
            <a:chExt cx="370368" cy="368064"/>
          </a:xfrm>
        </p:grpSpPr>
        <p:sp>
          <p:nvSpPr>
            <p:cNvPr id="13866" name="Google Shape;13866;p99"/>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9"/>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9"/>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99"/>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99"/>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9"/>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2" name="Google Shape;13872;p99"/>
          <p:cNvGrpSpPr/>
          <p:nvPr/>
        </p:nvGrpSpPr>
        <p:grpSpPr>
          <a:xfrm>
            <a:off x="5246797" y="2057626"/>
            <a:ext cx="354752" cy="336512"/>
            <a:chOff x="5246797" y="1981426"/>
            <a:chExt cx="354752" cy="336512"/>
          </a:xfrm>
        </p:grpSpPr>
        <p:sp>
          <p:nvSpPr>
            <p:cNvPr id="13873" name="Google Shape;13873;p99"/>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9"/>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5" name="Google Shape;13875;p99"/>
          <p:cNvGrpSpPr/>
          <p:nvPr/>
        </p:nvGrpSpPr>
        <p:grpSpPr>
          <a:xfrm>
            <a:off x="4148749" y="2178266"/>
            <a:ext cx="355136" cy="216256"/>
            <a:chOff x="4148749" y="2102066"/>
            <a:chExt cx="355136" cy="216256"/>
          </a:xfrm>
        </p:grpSpPr>
        <p:sp>
          <p:nvSpPr>
            <p:cNvPr id="13876" name="Google Shape;13876;p99"/>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9"/>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8" name="Google Shape;13878;p99"/>
          <p:cNvGrpSpPr/>
          <p:nvPr/>
        </p:nvGrpSpPr>
        <p:grpSpPr>
          <a:xfrm>
            <a:off x="5794669" y="2077626"/>
            <a:ext cx="354752" cy="315360"/>
            <a:chOff x="5794669" y="2001426"/>
            <a:chExt cx="354752" cy="315360"/>
          </a:xfrm>
        </p:grpSpPr>
        <p:sp>
          <p:nvSpPr>
            <p:cNvPr id="13879" name="Google Shape;13879;p99"/>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9"/>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99"/>
          <p:cNvGrpSpPr/>
          <p:nvPr/>
        </p:nvGrpSpPr>
        <p:grpSpPr>
          <a:xfrm>
            <a:off x="6345229" y="2106042"/>
            <a:ext cx="352832" cy="289216"/>
            <a:chOff x="6345229" y="2029842"/>
            <a:chExt cx="352832" cy="289216"/>
          </a:xfrm>
        </p:grpSpPr>
        <p:sp>
          <p:nvSpPr>
            <p:cNvPr id="13882" name="Google Shape;13882;p99"/>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9"/>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99"/>
          <p:cNvGrpSpPr/>
          <p:nvPr/>
        </p:nvGrpSpPr>
        <p:grpSpPr>
          <a:xfrm>
            <a:off x="4697389" y="2112538"/>
            <a:ext cx="354752" cy="281984"/>
            <a:chOff x="4697389" y="2036338"/>
            <a:chExt cx="354752" cy="281984"/>
          </a:xfrm>
        </p:grpSpPr>
        <p:sp>
          <p:nvSpPr>
            <p:cNvPr id="13885" name="Google Shape;13885;p99"/>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9"/>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7" name="Google Shape;13887;p99"/>
          <p:cNvGrpSpPr/>
          <p:nvPr/>
        </p:nvGrpSpPr>
        <p:grpSpPr>
          <a:xfrm>
            <a:off x="1404013" y="2500954"/>
            <a:ext cx="353600" cy="354944"/>
            <a:chOff x="1404013" y="2424754"/>
            <a:chExt cx="353600" cy="354944"/>
          </a:xfrm>
        </p:grpSpPr>
        <p:sp>
          <p:nvSpPr>
            <p:cNvPr id="13888" name="Google Shape;13888;p99"/>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99"/>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99"/>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9"/>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9"/>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3" name="Google Shape;13893;p99"/>
          <p:cNvGrpSpPr/>
          <p:nvPr/>
        </p:nvGrpSpPr>
        <p:grpSpPr>
          <a:xfrm>
            <a:off x="854253" y="2504474"/>
            <a:ext cx="355104" cy="351040"/>
            <a:chOff x="854253" y="2428274"/>
            <a:chExt cx="355104" cy="351040"/>
          </a:xfrm>
        </p:grpSpPr>
        <p:sp>
          <p:nvSpPr>
            <p:cNvPr id="13894" name="Google Shape;13894;p99"/>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9"/>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6" name="Google Shape;13896;p99"/>
          <p:cNvGrpSpPr/>
          <p:nvPr/>
        </p:nvGrpSpPr>
        <p:grpSpPr>
          <a:xfrm>
            <a:off x="6896909" y="2517146"/>
            <a:ext cx="354752" cy="275904"/>
            <a:chOff x="6896909" y="2440946"/>
            <a:chExt cx="354752" cy="275904"/>
          </a:xfrm>
        </p:grpSpPr>
        <p:sp>
          <p:nvSpPr>
            <p:cNvPr id="13897" name="Google Shape;13897;p99"/>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99"/>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9" name="Google Shape;13899;p99"/>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0" name="Google Shape;13900;p99"/>
          <p:cNvGrpSpPr/>
          <p:nvPr/>
        </p:nvGrpSpPr>
        <p:grpSpPr>
          <a:xfrm>
            <a:off x="5265069" y="2500954"/>
            <a:ext cx="321984" cy="354560"/>
            <a:chOff x="5265069" y="2424754"/>
            <a:chExt cx="321984" cy="354560"/>
          </a:xfrm>
        </p:grpSpPr>
        <p:sp>
          <p:nvSpPr>
            <p:cNvPr id="13901" name="Google Shape;13901;p99"/>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99"/>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3" name="Google Shape;13903;p99"/>
          <p:cNvGrpSpPr/>
          <p:nvPr/>
        </p:nvGrpSpPr>
        <p:grpSpPr>
          <a:xfrm>
            <a:off x="4150669" y="2542970"/>
            <a:ext cx="355104" cy="259584"/>
            <a:chOff x="4150669" y="2466770"/>
            <a:chExt cx="355104" cy="259584"/>
          </a:xfrm>
        </p:grpSpPr>
        <p:sp>
          <p:nvSpPr>
            <p:cNvPr id="13904" name="Google Shape;13904;p99"/>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99"/>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9"/>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9"/>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8" name="Google Shape;13908;p99"/>
          <p:cNvGrpSpPr/>
          <p:nvPr/>
        </p:nvGrpSpPr>
        <p:grpSpPr>
          <a:xfrm>
            <a:off x="4699693" y="2501146"/>
            <a:ext cx="354336" cy="353984"/>
            <a:chOff x="4699693" y="2424946"/>
            <a:chExt cx="354336" cy="353984"/>
          </a:xfrm>
        </p:grpSpPr>
        <p:sp>
          <p:nvSpPr>
            <p:cNvPr id="13909" name="Google Shape;13909;p99"/>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99"/>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11" name="Google Shape;13911;p99"/>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9"/>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13" name="Google Shape;13913;p99"/>
          <p:cNvGrpSpPr/>
          <p:nvPr/>
        </p:nvGrpSpPr>
        <p:grpSpPr>
          <a:xfrm>
            <a:off x="1953037" y="2628442"/>
            <a:ext cx="355136" cy="227072"/>
            <a:chOff x="1953037" y="2552242"/>
            <a:chExt cx="355136" cy="227072"/>
          </a:xfrm>
        </p:grpSpPr>
        <p:sp>
          <p:nvSpPr>
            <p:cNvPr id="13914" name="Google Shape;13914;p99"/>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9"/>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16" name="Google Shape;13916;p99"/>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17" name="Google Shape;13917;p99"/>
          <p:cNvGrpSpPr/>
          <p:nvPr/>
        </p:nvGrpSpPr>
        <p:grpSpPr>
          <a:xfrm>
            <a:off x="2500941" y="2603418"/>
            <a:ext cx="355104" cy="250944"/>
            <a:chOff x="2500941" y="2527218"/>
            <a:chExt cx="355104" cy="250944"/>
          </a:xfrm>
        </p:grpSpPr>
        <p:sp>
          <p:nvSpPr>
            <p:cNvPr id="13918" name="Google Shape;13918;p99"/>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99"/>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99"/>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99"/>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99"/>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3" name="Google Shape;13923;p99"/>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4" name="Google Shape;13924;p99"/>
          <p:cNvGrpSpPr/>
          <p:nvPr/>
        </p:nvGrpSpPr>
        <p:grpSpPr>
          <a:xfrm>
            <a:off x="7993805" y="2503322"/>
            <a:ext cx="356256" cy="351808"/>
            <a:chOff x="7993805" y="2427122"/>
            <a:chExt cx="356256" cy="351808"/>
          </a:xfrm>
        </p:grpSpPr>
        <p:sp>
          <p:nvSpPr>
            <p:cNvPr id="13925" name="Google Shape;13925;p99"/>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99"/>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9"/>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8" name="Google Shape;13928;p99"/>
          <p:cNvGrpSpPr/>
          <p:nvPr/>
        </p:nvGrpSpPr>
        <p:grpSpPr>
          <a:xfrm>
            <a:off x="878637" y="2041210"/>
            <a:ext cx="308640" cy="353312"/>
            <a:chOff x="878637" y="1965010"/>
            <a:chExt cx="308640" cy="353312"/>
          </a:xfrm>
        </p:grpSpPr>
        <p:sp>
          <p:nvSpPr>
            <p:cNvPr id="13929" name="Google Shape;13929;p99"/>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9"/>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99"/>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2" name="Google Shape;13932;p99"/>
          <p:cNvGrpSpPr/>
          <p:nvPr/>
        </p:nvGrpSpPr>
        <p:grpSpPr>
          <a:xfrm>
            <a:off x="6896141" y="2040922"/>
            <a:ext cx="348256" cy="352448"/>
            <a:chOff x="6896141" y="1964722"/>
            <a:chExt cx="348256" cy="352448"/>
          </a:xfrm>
        </p:grpSpPr>
        <p:sp>
          <p:nvSpPr>
            <p:cNvPr id="13933" name="Google Shape;13933;p99"/>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99"/>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99"/>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99"/>
          <p:cNvGrpSpPr/>
          <p:nvPr/>
        </p:nvGrpSpPr>
        <p:grpSpPr>
          <a:xfrm>
            <a:off x="7989997" y="2091578"/>
            <a:ext cx="355136" cy="303328"/>
            <a:chOff x="7989997" y="2015378"/>
            <a:chExt cx="355136" cy="303328"/>
          </a:xfrm>
        </p:grpSpPr>
        <p:sp>
          <p:nvSpPr>
            <p:cNvPr id="13937" name="Google Shape;13937;p99"/>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9"/>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9"/>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99"/>
          <p:cNvGrpSpPr/>
          <p:nvPr/>
        </p:nvGrpSpPr>
        <p:grpSpPr>
          <a:xfrm>
            <a:off x="3598221" y="1585562"/>
            <a:ext cx="348640" cy="330784"/>
            <a:chOff x="3598221" y="1509362"/>
            <a:chExt cx="348640" cy="330784"/>
          </a:xfrm>
        </p:grpSpPr>
        <p:sp>
          <p:nvSpPr>
            <p:cNvPr id="13941" name="Google Shape;13941;p99"/>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9"/>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9"/>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99"/>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5" name="Google Shape;13945;p99"/>
          <p:cNvGrpSpPr/>
          <p:nvPr/>
        </p:nvGrpSpPr>
        <p:grpSpPr>
          <a:xfrm>
            <a:off x="5246797" y="1576858"/>
            <a:ext cx="347872" cy="347488"/>
            <a:chOff x="5246797" y="1500658"/>
            <a:chExt cx="347872" cy="347488"/>
          </a:xfrm>
        </p:grpSpPr>
        <p:sp>
          <p:nvSpPr>
            <p:cNvPr id="13946" name="Google Shape;13946;p99"/>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9"/>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9"/>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99"/>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0" name="Google Shape;13950;p99"/>
          <p:cNvGrpSpPr/>
          <p:nvPr/>
        </p:nvGrpSpPr>
        <p:grpSpPr>
          <a:xfrm>
            <a:off x="5796589" y="1576858"/>
            <a:ext cx="349024" cy="346752"/>
            <a:chOff x="5796589" y="1500658"/>
            <a:chExt cx="349024" cy="346752"/>
          </a:xfrm>
        </p:grpSpPr>
        <p:sp>
          <p:nvSpPr>
            <p:cNvPr id="13951" name="Google Shape;13951;p99"/>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52" name="Google Shape;13952;p99"/>
            <p:cNvGrpSpPr/>
            <p:nvPr/>
          </p:nvGrpSpPr>
          <p:grpSpPr>
            <a:xfrm>
              <a:off x="5796589" y="1500658"/>
              <a:ext cx="349024" cy="346752"/>
              <a:chOff x="5796589" y="1500658"/>
              <a:chExt cx="349024" cy="346752"/>
            </a:xfrm>
          </p:grpSpPr>
          <p:sp>
            <p:nvSpPr>
              <p:cNvPr id="13953" name="Google Shape;13953;p99"/>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9"/>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99"/>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99"/>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57" name="Google Shape;13957;p99"/>
          <p:cNvGrpSpPr/>
          <p:nvPr/>
        </p:nvGrpSpPr>
        <p:grpSpPr>
          <a:xfrm>
            <a:off x="6895373" y="1578778"/>
            <a:ext cx="348640" cy="343296"/>
            <a:chOff x="6895373" y="1502578"/>
            <a:chExt cx="348640" cy="343296"/>
          </a:xfrm>
        </p:grpSpPr>
        <p:sp>
          <p:nvSpPr>
            <p:cNvPr id="13958" name="Google Shape;13958;p99"/>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9"/>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9"/>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1" name="Google Shape;13961;p99"/>
          <p:cNvGrpSpPr/>
          <p:nvPr/>
        </p:nvGrpSpPr>
        <p:grpSpPr>
          <a:xfrm>
            <a:off x="4147597" y="1581658"/>
            <a:ext cx="347904" cy="336992"/>
            <a:chOff x="4147597" y="1505458"/>
            <a:chExt cx="347904" cy="336992"/>
          </a:xfrm>
        </p:grpSpPr>
        <p:sp>
          <p:nvSpPr>
            <p:cNvPr id="13962" name="Google Shape;13962;p99"/>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9"/>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99"/>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99"/>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9"/>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99"/>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99"/>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9" name="Google Shape;13969;p99"/>
          <p:cNvGrpSpPr/>
          <p:nvPr/>
        </p:nvGrpSpPr>
        <p:grpSpPr>
          <a:xfrm>
            <a:off x="2499405" y="1576090"/>
            <a:ext cx="347488" cy="348256"/>
            <a:chOff x="2499405" y="1499890"/>
            <a:chExt cx="347488" cy="348256"/>
          </a:xfrm>
        </p:grpSpPr>
        <p:sp>
          <p:nvSpPr>
            <p:cNvPr id="13970" name="Google Shape;13970;p99"/>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99"/>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99"/>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99"/>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99"/>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5" name="Google Shape;13975;p99"/>
          <p:cNvGrpSpPr/>
          <p:nvPr/>
        </p:nvGrpSpPr>
        <p:grpSpPr>
          <a:xfrm>
            <a:off x="1956845" y="1576698"/>
            <a:ext cx="331520" cy="348032"/>
            <a:chOff x="1956845" y="1500498"/>
            <a:chExt cx="331520" cy="348032"/>
          </a:xfrm>
        </p:grpSpPr>
        <p:sp>
          <p:nvSpPr>
            <p:cNvPr id="13976" name="Google Shape;13976;p99"/>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9"/>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99"/>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99"/>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99"/>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99"/>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9"/>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9"/>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99"/>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9"/>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9"/>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99"/>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8" name="Google Shape;13988;p99"/>
          <p:cNvGrpSpPr/>
          <p:nvPr/>
        </p:nvGrpSpPr>
        <p:grpSpPr>
          <a:xfrm>
            <a:off x="6345613" y="1626074"/>
            <a:ext cx="348640" cy="250656"/>
            <a:chOff x="6345613" y="1549874"/>
            <a:chExt cx="348640" cy="250656"/>
          </a:xfrm>
        </p:grpSpPr>
        <p:sp>
          <p:nvSpPr>
            <p:cNvPr id="13989" name="Google Shape;13989;p99"/>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9"/>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9"/>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9"/>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99"/>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9"/>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5" name="Google Shape;13995;p99"/>
          <p:cNvGrpSpPr/>
          <p:nvPr/>
        </p:nvGrpSpPr>
        <p:grpSpPr>
          <a:xfrm>
            <a:off x="7444781" y="1583226"/>
            <a:ext cx="348640" cy="334272"/>
            <a:chOff x="7444781" y="1507026"/>
            <a:chExt cx="348640" cy="334272"/>
          </a:xfrm>
        </p:grpSpPr>
        <p:sp>
          <p:nvSpPr>
            <p:cNvPr id="13996" name="Google Shape;13996;p99"/>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9"/>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9"/>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9"/>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99"/>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1" name="Google Shape;14001;p99"/>
          <p:cNvGrpSpPr/>
          <p:nvPr/>
        </p:nvGrpSpPr>
        <p:grpSpPr>
          <a:xfrm>
            <a:off x="7995341" y="1582938"/>
            <a:ext cx="347872" cy="334944"/>
            <a:chOff x="7995341" y="1506738"/>
            <a:chExt cx="347872" cy="334944"/>
          </a:xfrm>
        </p:grpSpPr>
        <p:sp>
          <p:nvSpPr>
            <p:cNvPr id="14002" name="Google Shape;14002;p99"/>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9"/>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99"/>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99"/>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9"/>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9"/>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8" name="Google Shape;14008;p99"/>
          <p:cNvGrpSpPr/>
          <p:nvPr/>
        </p:nvGrpSpPr>
        <p:grpSpPr>
          <a:xfrm>
            <a:off x="3048045" y="1599130"/>
            <a:ext cx="347872" cy="303904"/>
            <a:chOff x="3048045" y="1522930"/>
            <a:chExt cx="347872" cy="303904"/>
          </a:xfrm>
        </p:grpSpPr>
        <p:sp>
          <p:nvSpPr>
            <p:cNvPr id="14009" name="Google Shape;14009;p99"/>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0" name="Google Shape;14010;p99"/>
            <p:cNvGrpSpPr/>
            <p:nvPr/>
          </p:nvGrpSpPr>
          <p:grpSpPr>
            <a:xfrm>
              <a:off x="3048045" y="1522930"/>
              <a:ext cx="347872" cy="303904"/>
              <a:chOff x="3048045" y="1522930"/>
              <a:chExt cx="347872" cy="303904"/>
            </a:xfrm>
          </p:grpSpPr>
          <p:sp>
            <p:nvSpPr>
              <p:cNvPr id="14011" name="Google Shape;14011;p99"/>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99"/>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13" name="Google Shape;14013;p99"/>
          <p:cNvGrpSpPr/>
          <p:nvPr/>
        </p:nvGrpSpPr>
        <p:grpSpPr>
          <a:xfrm>
            <a:off x="1133133" y="3428122"/>
            <a:ext cx="313984" cy="358560"/>
            <a:chOff x="1133133" y="3351922"/>
            <a:chExt cx="313984" cy="358560"/>
          </a:xfrm>
        </p:grpSpPr>
        <p:sp>
          <p:nvSpPr>
            <p:cNvPr id="14014" name="Google Shape;14014;p99"/>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9"/>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9"/>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9"/>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9"/>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9"/>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9"/>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9"/>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9"/>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99"/>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9"/>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9"/>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99"/>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9"/>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9"/>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9"/>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0" name="Google Shape;14030;p99"/>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1" name="Google Shape;14031;p99"/>
          <p:cNvGrpSpPr/>
          <p:nvPr/>
        </p:nvGrpSpPr>
        <p:grpSpPr>
          <a:xfrm>
            <a:off x="2795053" y="3428794"/>
            <a:ext cx="288448" cy="357120"/>
            <a:chOff x="2795053" y="3352594"/>
            <a:chExt cx="288448" cy="357120"/>
          </a:xfrm>
        </p:grpSpPr>
        <p:sp>
          <p:nvSpPr>
            <p:cNvPr id="14032" name="Google Shape;14032;p99"/>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9"/>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9"/>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9"/>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9"/>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9"/>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9"/>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9"/>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9"/>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1" name="Google Shape;14041;p99"/>
          <p:cNvGrpSpPr/>
          <p:nvPr/>
        </p:nvGrpSpPr>
        <p:grpSpPr>
          <a:xfrm>
            <a:off x="2236525" y="3429402"/>
            <a:ext cx="304832" cy="356512"/>
            <a:chOff x="2236525" y="3353202"/>
            <a:chExt cx="304832" cy="356512"/>
          </a:xfrm>
        </p:grpSpPr>
        <p:sp>
          <p:nvSpPr>
            <p:cNvPr id="14042" name="Google Shape;14042;p99"/>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9"/>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9"/>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5" name="Google Shape;14045;p99"/>
          <p:cNvGrpSpPr/>
          <p:nvPr/>
        </p:nvGrpSpPr>
        <p:grpSpPr>
          <a:xfrm>
            <a:off x="3910637" y="3428890"/>
            <a:ext cx="256800" cy="357024"/>
            <a:chOff x="3910637" y="3352690"/>
            <a:chExt cx="256800" cy="357024"/>
          </a:xfrm>
        </p:grpSpPr>
        <p:sp>
          <p:nvSpPr>
            <p:cNvPr id="14046" name="Google Shape;14046;p99"/>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9"/>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9"/>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9" name="Google Shape;14049;p99"/>
          <p:cNvGrpSpPr/>
          <p:nvPr/>
        </p:nvGrpSpPr>
        <p:grpSpPr>
          <a:xfrm>
            <a:off x="6056429" y="3428122"/>
            <a:ext cx="360064" cy="360096"/>
            <a:chOff x="6056429" y="3351922"/>
            <a:chExt cx="360064" cy="360096"/>
          </a:xfrm>
        </p:grpSpPr>
        <p:sp>
          <p:nvSpPr>
            <p:cNvPr id="14050" name="Google Shape;14050;p99"/>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9"/>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99"/>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3" name="Google Shape;14053;p99"/>
          <p:cNvGrpSpPr/>
          <p:nvPr/>
        </p:nvGrpSpPr>
        <p:grpSpPr>
          <a:xfrm>
            <a:off x="6608877" y="3429274"/>
            <a:ext cx="357408" cy="357408"/>
            <a:chOff x="6608877" y="3353074"/>
            <a:chExt cx="357408" cy="357408"/>
          </a:xfrm>
        </p:grpSpPr>
        <p:sp>
          <p:nvSpPr>
            <p:cNvPr id="14054" name="Google Shape;14054;p99"/>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9"/>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9"/>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9"/>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99"/>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9"/>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99"/>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1" name="Google Shape;14061;p99"/>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2" name="Google Shape;14062;p99"/>
          <p:cNvGrpSpPr/>
          <p:nvPr/>
        </p:nvGrpSpPr>
        <p:grpSpPr>
          <a:xfrm>
            <a:off x="3316269" y="3428602"/>
            <a:ext cx="344832" cy="356544"/>
            <a:chOff x="3316269" y="3352402"/>
            <a:chExt cx="344832" cy="356544"/>
          </a:xfrm>
        </p:grpSpPr>
        <p:sp>
          <p:nvSpPr>
            <p:cNvPr id="14063" name="Google Shape;14063;p99"/>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9"/>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9"/>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6" name="Google Shape;14066;p99"/>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7" name="Google Shape;14067;p99"/>
          <p:cNvGrpSpPr/>
          <p:nvPr/>
        </p:nvGrpSpPr>
        <p:grpSpPr>
          <a:xfrm>
            <a:off x="4959533" y="3446426"/>
            <a:ext cx="357408" cy="323488"/>
            <a:chOff x="4959533" y="3370226"/>
            <a:chExt cx="357408" cy="323488"/>
          </a:xfrm>
        </p:grpSpPr>
        <p:sp>
          <p:nvSpPr>
            <p:cNvPr id="14068" name="Google Shape;14068;p99"/>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99"/>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0" name="Google Shape;14070;p99"/>
          <p:cNvGrpSpPr/>
          <p:nvPr/>
        </p:nvGrpSpPr>
        <p:grpSpPr>
          <a:xfrm>
            <a:off x="7158637" y="3429274"/>
            <a:ext cx="357056" cy="357408"/>
            <a:chOff x="7158637" y="3353074"/>
            <a:chExt cx="357056" cy="357408"/>
          </a:xfrm>
        </p:grpSpPr>
        <p:sp>
          <p:nvSpPr>
            <p:cNvPr id="14071" name="Google Shape;14071;p99"/>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99"/>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99"/>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9"/>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99"/>
          <p:cNvGrpSpPr/>
          <p:nvPr/>
        </p:nvGrpSpPr>
        <p:grpSpPr>
          <a:xfrm>
            <a:off x="5508909" y="3447706"/>
            <a:ext cx="358560" cy="319552"/>
            <a:chOff x="5508909" y="3371506"/>
            <a:chExt cx="358560" cy="319552"/>
          </a:xfrm>
        </p:grpSpPr>
        <p:sp>
          <p:nvSpPr>
            <p:cNvPr id="14076" name="Google Shape;14076;p99"/>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9"/>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99"/>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9"/>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99"/>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99"/>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9"/>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9"/>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99"/>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99"/>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6" name="Google Shape;14086;p99"/>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090" name="Shape 14090"/>
        <p:cNvGrpSpPr/>
        <p:nvPr/>
      </p:nvGrpSpPr>
      <p:grpSpPr>
        <a:xfrm>
          <a:off x="0" y="0"/>
          <a:ext cx="0" cy="0"/>
          <a:chOff x="0" y="0"/>
          <a:chExt cx="0" cy="0"/>
        </a:xfrm>
      </p:grpSpPr>
      <p:sp>
        <p:nvSpPr>
          <p:cNvPr id="14091" name="Google Shape;14091;p100"/>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92" name="Google Shape;14092;p100"/>
          <p:cNvGrpSpPr/>
          <p:nvPr/>
        </p:nvGrpSpPr>
        <p:grpSpPr>
          <a:xfrm>
            <a:off x="3051327" y="3893352"/>
            <a:ext cx="346056" cy="345674"/>
            <a:chOff x="3303268" y="3817349"/>
            <a:chExt cx="346056" cy="345674"/>
          </a:xfrm>
        </p:grpSpPr>
        <p:sp>
          <p:nvSpPr>
            <p:cNvPr id="14093" name="Google Shape;14093;p100"/>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00"/>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100"/>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00"/>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7" name="Google Shape;14097;p100"/>
          <p:cNvGrpSpPr/>
          <p:nvPr/>
        </p:nvGrpSpPr>
        <p:grpSpPr>
          <a:xfrm>
            <a:off x="3500416" y="3893352"/>
            <a:ext cx="346056" cy="345674"/>
            <a:chOff x="3752358" y="3817349"/>
            <a:chExt cx="346056" cy="345674"/>
          </a:xfrm>
        </p:grpSpPr>
        <p:sp>
          <p:nvSpPr>
            <p:cNvPr id="14098" name="Google Shape;14098;p100"/>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00"/>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100"/>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00"/>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2" name="Google Shape;14102;p100"/>
          <p:cNvGrpSpPr/>
          <p:nvPr/>
        </p:nvGrpSpPr>
        <p:grpSpPr>
          <a:xfrm>
            <a:off x="4848066" y="3893352"/>
            <a:ext cx="346024" cy="345674"/>
            <a:chOff x="5100008" y="3817349"/>
            <a:chExt cx="346024" cy="345674"/>
          </a:xfrm>
        </p:grpSpPr>
        <p:sp>
          <p:nvSpPr>
            <p:cNvPr id="14103" name="Google Shape;14103;p100"/>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00"/>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00"/>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6" name="Google Shape;14106;p100"/>
          <p:cNvGrpSpPr/>
          <p:nvPr/>
        </p:nvGrpSpPr>
        <p:grpSpPr>
          <a:xfrm>
            <a:off x="5746977" y="3893352"/>
            <a:ext cx="345674" cy="345674"/>
            <a:chOff x="5998919" y="3817349"/>
            <a:chExt cx="345674" cy="345674"/>
          </a:xfrm>
        </p:grpSpPr>
        <p:sp>
          <p:nvSpPr>
            <p:cNvPr id="14107" name="Google Shape;14107;p100"/>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00"/>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00"/>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0" name="Google Shape;14110;p100"/>
          <p:cNvGrpSpPr/>
          <p:nvPr/>
        </p:nvGrpSpPr>
        <p:grpSpPr>
          <a:xfrm>
            <a:off x="3949506" y="3893352"/>
            <a:ext cx="346024" cy="345674"/>
            <a:chOff x="4201447" y="3817349"/>
            <a:chExt cx="346024" cy="345674"/>
          </a:xfrm>
        </p:grpSpPr>
        <p:sp>
          <p:nvSpPr>
            <p:cNvPr id="14111" name="Google Shape;14111;p100"/>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100"/>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3" name="Google Shape;14113;p100"/>
          <p:cNvGrpSpPr/>
          <p:nvPr/>
        </p:nvGrpSpPr>
        <p:grpSpPr>
          <a:xfrm>
            <a:off x="4398977" y="3893352"/>
            <a:ext cx="346024" cy="345674"/>
            <a:chOff x="4650919" y="3817349"/>
            <a:chExt cx="346024" cy="345674"/>
          </a:xfrm>
        </p:grpSpPr>
        <p:sp>
          <p:nvSpPr>
            <p:cNvPr id="14114" name="Google Shape;14114;p100"/>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00"/>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00"/>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7" name="Google Shape;14117;p100"/>
          <p:cNvGrpSpPr/>
          <p:nvPr/>
        </p:nvGrpSpPr>
        <p:grpSpPr>
          <a:xfrm>
            <a:off x="5297920" y="3893352"/>
            <a:ext cx="345642" cy="345674"/>
            <a:chOff x="5549861" y="3817349"/>
            <a:chExt cx="345642" cy="345674"/>
          </a:xfrm>
        </p:grpSpPr>
        <p:sp>
          <p:nvSpPr>
            <p:cNvPr id="14118" name="Google Shape;14118;p100"/>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00"/>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00"/>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1" name="Google Shape;14121;p100"/>
          <p:cNvGrpSpPr/>
          <p:nvPr/>
        </p:nvGrpSpPr>
        <p:grpSpPr>
          <a:xfrm>
            <a:off x="1306445" y="3474029"/>
            <a:ext cx="367255" cy="269855"/>
            <a:chOff x="1306445" y="3397829"/>
            <a:chExt cx="367255" cy="269855"/>
          </a:xfrm>
        </p:grpSpPr>
        <p:sp>
          <p:nvSpPr>
            <p:cNvPr id="14122" name="Google Shape;14122;p100"/>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00"/>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00"/>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00"/>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100"/>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00"/>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8" name="Google Shape;14128;p100"/>
          <p:cNvGrpSpPr/>
          <p:nvPr/>
        </p:nvGrpSpPr>
        <p:grpSpPr>
          <a:xfrm>
            <a:off x="1781317" y="3467600"/>
            <a:ext cx="367255" cy="282364"/>
            <a:chOff x="1781317" y="3391400"/>
            <a:chExt cx="367255" cy="282364"/>
          </a:xfrm>
        </p:grpSpPr>
        <p:sp>
          <p:nvSpPr>
            <p:cNvPr id="14129" name="Google Shape;14129;p100"/>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00"/>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00"/>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00"/>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100"/>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00"/>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5" name="Google Shape;14135;p100"/>
          <p:cNvGrpSpPr/>
          <p:nvPr/>
        </p:nvGrpSpPr>
        <p:grpSpPr>
          <a:xfrm>
            <a:off x="3678830" y="3447133"/>
            <a:ext cx="369164" cy="323297"/>
            <a:chOff x="3678830" y="3370933"/>
            <a:chExt cx="369164" cy="323297"/>
          </a:xfrm>
        </p:grpSpPr>
        <p:sp>
          <p:nvSpPr>
            <p:cNvPr id="14136" name="Google Shape;14136;p100"/>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00"/>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00"/>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00"/>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00"/>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00"/>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00"/>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00"/>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00"/>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100"/>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00"/>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7" name="Google Shape;14147;p100"/>
          <p:cNvGrpSpPr/>
          <p:nvPr/>
        </p:nvGrpSpPr>
        <p:grpSpPr>
          <a:xfrm>
            <a:off x="859265" y="3424375"/>
            <a:ext cx="312316" cy="368400"/>
            <a:chOff x="859265" y="3348175"/>
            <a:chExt cx="312316" cy="368400"/>
          </a:xfrm>
        </p:grpSpPr>
        <p:sp>
          <p:nvSpPr>
            <p:cNvPr id="14148" name="Google Shape;14148;p100"/>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100"/>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00"/>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00"/>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00"/>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53" name="Google Shape;14153;p100"/>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54" name="Google Shape;14154;p100"/>
          <p:cNvGrpSpPr/>
          <p:nvPr/>
        </p:nvGrpSpPr>
        <p:grpSpPr>
          <a:xfrm>
            <a:off x="2766374" y="3437213"/>
            <a:ext cx="330110" cy="308908"/>
            <a:chOff x="2766264" y="3394042"/>
            <a:chExt cx="294873" cy="275934"/>
          </a:xfrm>
        </p:grpSpPr>
        <p:sp>
          <p:nvSpPr>
            <p:cNvPr id="14155" name="Google Shape;14155;p100"/>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00"/>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00"/>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00"/>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9" name="Google Shape;14159;p100"/>
          <p:cNvGrpSpPr/>
          <p:nvPr/>
        </p:nvGrpSpPr>
        <p:grpSpPr>
          <a:xfrm>
            <a:off x="3214972" y="3435388"/>
            <a:ext cx="346406" cy="347552"/>
            <a:chOff x="3214972" y="3359188"/>
            <a:chExt cx="346406" cy="347552"/>
          </a:xfrm>
        </p:grpSpPr>
        <p:sp>
          <p:nvSpPr>
            <p:cNvPr id="14160" name="Google Shape;14160;p100"/>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00"/>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100"/>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100"/>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00"/>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00"/>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00"/>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00"/>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00"/>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00"/>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100"/>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100"/>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00"/>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00"/>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4" name="Google Shape;14174;p100"/>
          <p:cNvGrpSpPr/>
          <p:nvPr/>
        </p:nvGrpSpPr>
        <p:grpSpPr>
          <a:xfrm>
            <a:off x="4629306" y="3485393"/>
            <a:ext cx="367255" cy="244486"/>
            <a:chOff x="4629306" y="3409193"/>
            <a:chExt cx="367255" cy="244486"/>
          </a:xfrm>
        </p:grpSpPr>
        <p:sp>
          <p:nvSpPr>
            <p:cNvPr id="14175" name="Google Shape;14175;p100"/>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00"/>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00"/>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00"/>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00"/>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00"/>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00"/>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00"/>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100"/>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00"/>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5" name="Google Shape;14185;p100"/>
          <p:cNvGrpSpPr/>
          <p:nvPr/>
        </p:nvGrpSpPr>
        <p:grpSpPr>
          <a:xfrm>
            <a:off x="4193490" y="3426284"/>
            <a:ext cx="289939" cy="334661"/>
            <a:chOff x="4193490" y="3350084"/>
            <a:chExt cx="289939" cy="334661"/>
          </a:xfrm>
        </p:grpSpPr>
        <p:sp>
          <p:nvSpPr>
            <p:cNvPr id="14186" name="Google Shape;14186;p100"/>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00"/>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00"/>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100"/>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00"/>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00"/>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100"/>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100"/>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00"/>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100"/>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6" name="Google Shape;14196;p100"/>
          <p:cNvGrpSpPr/>
          <p:nvPr/>
        </p:nvGrpSpPr>
        <p:grpSpPr>
          <a:xfrm>
            <a:off x="6533281" y="3427430"/>
            <a:ext cx="357037" cy="357005"/>
            <a:chOff x="6533281" y="3351230"/>
            <a:chExt cx="357037" cy="357005"/>
          </a:xfrm>
        </p:grpSpPr>
        <p:sp>
          <p:nvSpPr>
            <p:cNvPr id="14197" name="Google Shape;14197;p100"/>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100"/>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100"/>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0" name="Google Shape;14200;p100"/>
          <p:cNvGrpSpPr/>
          <p:nvPr/>
        </p:nvGrpSpPr>
        <p:grpSpPr>
          <a:xfrm>
            <a:off x="6058441" y="3427430"/>
            <a:ext cx="357387" cy="357005"/>
            <a:chOff x="6058441" y="3351230"/>
            <a:chExt cx="357387" cy="357005"/>
          </a:xfrm>
        </p:grpSpPr>
        <p:sp>
          <p:nvSpPr>
            <p:cNvPr id="14201" name="Google Shape;14201;p100"/>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100"/>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3" name="Google Shape;14203;p100"/>
          <p:cNvGrpSpPr/>
          <p:nvPr/>
        </p:nvGrpSpPr>
        <p:grpSpPr>
          <a:xfrm>
            <a:off x="7957483" y="3427048"/>
            <a:ext cx="357387" cy="357387"/>
            <a:chOff x="7957483" y="3350848"/>
            <a:chExt cx="357387" cy="357387"/>
          </a:xfrm>
        </p:grpSpPr>
        <p:sp>
          <p:nvSpPr>
            <p:cNvPr id="14204" name="Google Shape;14204;p100"/>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00"/>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00"/>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7" name="Google Shape;14207;p100"/>
          <p:cNvGrpSpPr/>
          <p:nvPr/>
        </p:nvGrpSpPr>
        <p:grpSpPr>
          <a:xfrm>
            <a:off x="7007771" y="3427430"/>
            <a:ext cx="357387" cy="357005"/>
            <a:chOff x="7007771" y="3351230"/>
            <a:chExt cx="357387" cy="357005"/>
          </a:xfrm>
        </p:grpSpPr>
        <p:sp>
          <p:nvSpPr>
            <p:cNvPr id="14208" name="Google Shape;14208;p100"/>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00"/>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00"/>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100"/>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100"/>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3" name="Google Shape;14213;p100"/>
          <p:cNvGrpSpPr/>
          <p:nvPr/>
        </p:nvGrpSpPr>
        <p:grpSpPr>
          <a:xfrm>
            <a:off x="5108729" y="3427430"/>
            <a:ext cx="357005" cy="357005"/>
            <a:chOff x="5108729" y="3351230"/>
            <a:chExt cx="357005" cy="357005"/>
          </a:xfrm>
        </p:grpSpPr>
        <p:sp>
          <p:nvSpPr>
            <p:cNvPr id="14214" name="Google Shape;14214;p100"/>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100"/>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6" name="Google Shape;14216;p100"/>
          <p:cNvGrpSpPr/>
          <p:nvPr/>
        </p:nvGrpSpPr>
        <p:grpSpPr>
          <a:xfrm>
            <a:off x="5583569" y="3427430"/>
            <a:ext cx="357419" cy="357005"/>
            <a:chOff x="5583569" y="3351230"/>
            <a:chExt cx="357419" cy="357005"/>
          </a:xfrm>
        </p:grpSpPr>
        <p:sp>
          <p:nvSpPr>
            <p:cNvPr id="14217" name="Google Shape;14217;p100"/>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100"/>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9" name="Google Shape;14219;p100"/>
          <p:cNvGrpSpPr/>
          <p:nvPr/>
        </p:nvGrpSpPr>
        <p:grpSpPr>
          <a:xfrm>
            <a:off x="7482229" y="3427430"/>
            <a:ext cx="357419" cy="357005"/>
            <a:chOff x="7482229" y="3351230"/>
            <a:chExt cx="357419" cy="357005"/>
          </a:xfrm>
        </p:grpSpPr>
        <p:sp>
          <p:nvSpPr>
            <p:cNvPr id="14220" name="Google Shape;14220;p100"/>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00"/>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100"/>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100"/>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00"/>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5" name="Google Shape;14225;p100"/>
          <p:cNvGrpSpPr/>
          <p:nvPr/>
        </p:nvGrpSpPr>
        <p:grpSpPr>
          <a:xfrm>
            <a:off x="3764485" y="2966882"/>
            <a:ext cx="222874" cy="345737"/>
            <a:chOff x="3764485" y="2890682"/>
            <a:chExt cx="222874" cy="345737"/>
          </a:xfrm>
        </p:grpSpPr>
        <p:sp>
          <p:nvSpPr>
            <p:cNvPr id="14226" name="Google Shape;14226;p100"/>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100"/>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100"/>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9" name="Google Shape;14229;p100"/>
          <p:cNvGrpSpPr/>
          <p:nvPr/>
        </p:nvGrpSpPr>
        <p:grpSpPr>
          <a:xfrm>
            <a:off x="2238616" y="2984331"/>
            <a:ext cx="422596" cy="310382"/>
            <a:chOff x="2278533" y="2937377"/>
            <a:chExt cx="346788" cy="254704"/>
          </a:xfrm>
        </p:grpSpPr>
        <p:sp>
          <p:nvSpPr>
            <p:cNvPr id="14230" name="Google Shape;14230;p100"/>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00"/>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32" name="Google Shape;14232;p100"/>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33" name="Google Shape;14233;p100"/>
          <p:cNvGrpSpPr/>
          <p:nvPr/>
        </p:nvGrpSpPr>
        <p:grpSpPr>
          <a:xfrm>
            <a:off x="1836637" y="2967710"/>
            <a:ext cx="286152" cy="346438"/>
            <a:chOff x="1836637" y="2891510"/>
            <a:chExt cx="286152" cy="346438"/>
          </a:xfrm>
        </p:grpSpPr>
        <p:sp>
          <p:nvSpPr>
            <p:cNvPr id="14234" name="Google Shape;14234;p100"/>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00"/>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100"/>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7" name="Google Shape;14237;p100"/>
          <p:cNvGrpSpPr/>
          <p:nvPr/>
        </p:nvGrpSpPr>
        <p:grpSpPr>
          <a:xfrm>
            <a:off x="5585861" y="2982129"/>
            <a:ext cx="379764" cy="337684"/>
            <a:chOff x="5585861" y="2905929"/>
            <a:chExt cx="379764" cy="337684"/>
          </a:xfrm>
        </p:grpSpPr>
        <p:sp>
          <p:nvSpPr>
            <p:cNvPr id="14238" name="Google Shape;14238;p100"/>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100"/>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100"/>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00"/>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2" name="Google Shape;14242;p100"/>
          <p:cNvGrpSpPr/>
          <p:nvPr/>
        </p:nvGrpSpPr>
        <p:grpSpPr>
          <a:xfrm>
            <a:off x="1327676" y="2986680"/>
            <a:ext cx="347934" cy="310024"/>
            <a:chOff x="1327676" y="2910480"/>
            <a:chExt cx="347934" cy="310024"/>
          </a:xfrm>
        </p:grpSpPr>
        <p:sp>
          <p:nvSpPr>
            <p:cNvPr id="14243" name="Google Shape;14243;p100"/>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100"/>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100"/>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00"/>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00"/>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8" name="Google Shape;14248;p100"/>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49" name="Google Shape;14249;p100"/>
          <p:cNvGrpSpPr/>
          <p:nvPr/>
        </p:nvGrpSpPr>
        <p:grpSpPr>
          <a:xfrm>
            <a:off x="2753401" y="2945764"/>
            <a:ext cx="382828" cy="358601"/>
            <a:chOff x="2753373" y="2902523"/>
            <a:chExt cx="347552" cy="325557"/>
          </a:xfrm>
        </p:grpSpPr>
        <p:sp>
          <p:nvSpPr>
            <p:cNvPr id="14250" name="Google Shape;14250;p100"/>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100"/>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00"/>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00"/>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00"/>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00"/>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6" name="Google Shape;14256;p100"/>
          <p:cNvGrpSpPr/>
          <p:nvPr/>
        </p:nvGrpSpPr>
        <p:grpSpPr>
          <a:xfrm>
            <a:off x="849016" y="2979455"/>
            <a:ext cx="356655" cy="335425"/>
            <a:chOff x="849016" y="2903255"/>
            <a:chExt cx="356655" cy="335425"/>
          </a:xfrm>
        </p:grpSpPr>
        <p:sp>
          <p:nvSpPr>
            <p:cNvPr id="14257" name="Google Shape;14257;p100"/>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100"/>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100"/>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00"/>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00"/>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00"/>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00"/>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100"/>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100"/>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00"/>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00"/>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8" name="Google Shape;14268;p100"/>
          <p:cNvGrpSpPr/>
          <p:nvPr/>
        </p:nvGrpSpPr>
        <p:grpSpPr>
          <a:xfrm>
            <a:off x="4210933" y="3002977"/>
            <a:ext cx="280072" cy="275520"/>
            <a:chOff x="4210933" y="2926777"/>
            <a:chExt cx="280072" cy="275520"/>
          </a:xfrm>
        </p:grpSpPr>
        <p:sp>
          <p:nvSpPr>
            <p:cNvPr id="14269" name="Google Shape;14269;p100"/>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100"/>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100"/>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00"/>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00"/>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100"/>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100"/>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00"/>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100"/>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100"/>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100"/>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100"/>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00"/>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2" name="Google Shape;14282;p100"/>
          <p:cNvGrpSpPr/>
          <p:nvPr/>
        </p:nvGrpSpPr>
        <p:grpSpPr>
          <a:xfrm>
            <a:off x="4667216" y="2991582"/>
            <a:ext cx="320273" cy="318395"/>
            <a:chOff x="4667216" y="2915382"/>
            <a:chExt cx="320273" cy="318395"/>
          </a:xfrm>
        </p:grpSpPr>
        <p:sp>
          <p:nvSpPr>
            <p:cNvPr id="14283" name="Google Shape;14283;p100"/>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100"/>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100"/>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00"/>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7" name="Google Shape;14287;p100"/>
          <p:cNvGrpSpPr/>
          <p:nvPr/>
        </p:nvGrpSpPr>
        <p:grpSpPr>
          <a:xfrm>
            <a:off x="5170480" y="3010839"/>
            <a:ext cx="261929" cy="280550"/>
            <a:chOff x="5170480" y="2934639"/>
            <a:chExt cx="261929" cy="280550"/>
          </a:xfrm>
        </p:grpSpPr>
        <p:sp>
          <p:nvSpPr>
            <p:cNvPr id="14288" name="Google Shape;14288;p100"/>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00"/>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00"/>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00"/>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00"/>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100"/>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100"/>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5" name="Google Shape;14295;p100"/>
          <p:cNvGrpSpPr/>
          <p:nvPr/>
        </p:nvGrpSpPr>
        <p:grpSpPr>
          <a:xfrm>
            <a:off x="6069423" y="2968091"/>
            <a:ext cx="362321" cy="364231"/>
            <a:chOff x="6069423" y="2891892"/>
            <a:chExt cx="362321" cy="364231"/>
          </a:xfrm>
        </p:grpSpPr>
        <p:sp>
          <p:nvSpPr>
            <p:cNvPr id="14296" name="Google Shape;14296;p100"/>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00"/>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00"/>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00"/>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00"/>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00"/>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2" name="Google Shape;14302;p100"/>
          <p:cNvGrpSpPr/>
          <p:nvPr/>
        </p:nvGrpSpPr>
        <p:grpSpPr>
          <a:xfrm>
            <a:off x="6571955" y="2995370"/>
            <a:ext cx="308878" cy="311170"/>
            <a:chOff x="6571955" y="2919170"/>
            <a:chExt cx="308878" cy="311170"/>
          </a:xfrm>
        </p:grpSpPr>
        <p:sp>
          <p:nvSpPr>
            <p:cNvPr id="14303" name="Google Shape;14303;p100"/>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100"/>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00"/>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00"/>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00"/>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00"/>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00"/>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00"/>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00"/>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00"/>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3" name="Google Shape;14313;p100"/>
          <p:cNvGrpSpPr/>
          <p:nvPr/>
        </p:nvGrpSpPr>
        <p:grpSpPr>
          <a:xfrm>
            <a:off x="7500054" y="3010935"/>
            <a:ext cx="350576" cy="280454"/>
            <a:chOff x="7500054" y="2934735"/>
            <a:chExt cx="350576" cy="280454"/>
          </a:xfrm>
        </p:grpSpPr>
        <p:sp>
          <p:nvSpPr>
            <p:cNvPr id="14314" name="Google Shape;14314;p100"/>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100"/>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100"/>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00"/>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00"/>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00"/>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00"/>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100"/>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2" name="Google Shape;14322;p100"/>
          <p:cNvGrpSpPr/>
          <p:nvPr/>
        </p:nvGrpSpPr>
        <p:grpSpPr>
          <a:xfrm>
            <a:off x="7024430" y="2950862"/>
            <a:ext cx="332012" cy="355454"/>
            <a:chOff x="7055134" y="2919170"/>
            <a:chExt cx="290321" cy="310820"/>
          </a:xfrm>
        </p:grpSpPr>
        <p:sp>
          <p:nvSpPr>
            <p:cNvPr id="14323" name="Google Shape;14323;p100"/>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100"/>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100"/>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00"/>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00"/>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100"/>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00"/>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100"/>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100"/>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100"/>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100"/>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100"/>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00"/>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00"/>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7" name="Google Shape;14337;p100"/>
          <p:cNvGrpSpPr/>
          <p:nvPr/>
        </p:nvGrpSpPr>
        <p:grpSpPr>
          <a:xfrm>
            <a:off x="7985143" y="2976813"/>
            <a:ext cx="330109" cy="347552"/>
            <a:chOff x="7985143" y="2900613"/>
            <a:chExt cx="330109" cy="347552"/>
          </a:xfrm>
        </p:grpSpPr>
        <p:sp>
          <p:nvSpPr>
            <p:cNvPr id="14338" name="Google Shape;14338;p100"/>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00"/>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00"/>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00"/>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100"/>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100"/>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00"/>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00"/>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6" name="Google Shape;14346;p100"/>
          <p:cNvGrpSpPr/>
          <p:nvPr/>
        </p:nvGrpSpPr>
        <p:grpSpPr>
          <a:xfrm>
            <a:off x="7990840" y="2511426"/>
            <a:ext cx="354363" cy="353631"/>
            <a:chOff x="7990840" y="2435226"/>
            <a:chExt cx="354363" cy="353631"/>
          </a:xfrm>
        </p:grpSpPr>
        <p:sp>
          <p:nvSpPr>
            <p:cNvPr id="14347" name="Google Shape;14347;p100"/>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00"/>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00"/>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0" name="Google Shape;14350;p100"/>
          <p:cNvGrpSpPr/>
          <p:nvPr/>
        </p:nvGrpSpPr>
        <p:grpSpPr>
          <a:xfrm>
            <a:off x="1817317" y="2556530"/>
            <a:ext cx="350958" cy="263043"/>
            <a:chOff x="1817317" y="2480330"/>
            <a:chExt cx="350958" cy="263043"/>
          </a:xfrm>
        </p:grpSpPr>
        <p:sp>
          <p:nvSpPr>
            <p:cNvPr id="14351" name="Google Shape;14351;p100"/>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100"/>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00"/>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100"/>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100"/>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6" name="Google Shape;14356;p100"/>
          <p:cNvGrpSpPr/>
          <p:nvPr/>
        </p:nvGrpSpPr>
        <p:grpSpPr>
          <a:xfrm>
            <a:off x="1341727" y="2559549"/>
            <a:ext cx="419913" cy="308109"/>
            <a:chOff x="1341727" y="2483349"/>
            <a:chExt cx="419913" cy="308109"/>
          </a:xfrm>
        </p:grpSpPr>
        <p:sp>
          <p:nvSpPr>
            <p:cNvPr id="14357" name="Google Shape;14357;p100"/>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00"/>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00"/>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0" name="Google Shape;14360;p100"/>
          <p:cNvGrpSpPr/>
          <p:nvPr/>
        </p:nvGrpSpPr>
        <p:grpSpPr>
          <a:xfrm>
            <a:off x="854332" y="2523936"/>
            <a:ext cx="376358" cy="330109"/>
            <a:chOff x="854332" y="2447736"/>
            <a:chExt cx="376358" cy="330109"/>
          </a:xfrm>
        </p:grpSpPr>
        <p:sp>
          <p:nvSpPr>
            <p:cNvPr id="14361" name="Google Shape;14361;p100"/>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00"/>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100"/>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00"/>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00"/>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00"/>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00"/>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100"/>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9" name="Google Shape;14369;p100"/>
          <p:cNvGrpSpPr/>
          <p:nvPr/>
        </p:nvGrpSpPr>
        <p:grpSpPr>
          <a:xfrm>
            <a:off x="4206763" y="2527151"/>
            <a:ext cx="322151" cy="322374"/>
            <a:chOff x="4206763" y="2450951"/>
            <a:chExt cx="322151" cy="322374"/>
          </a:xfrm>
        </p:grpSpPr>
        <p:sp>
          <p:nvSpPr>
            <p:cNvPr id="14370" name="Google Shape;14370;p100"/>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100"/>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2" name="Google Shape;14372;p100"/>
          <p:cNvGrpSpPr/>
          <p:nvPr/>
        </p:nvGrpSpPr>
        <p:grpSpPr>
          <a:xfrm>
            <a:off x="7528096" y="2526259"/>
            <a:ext cx="327976" cy="324316"/>
            <a:chOff x="7528096" y="2450059"/>
            <a:chExt cx="327976" cy="324316"/>
          </a:xfrm>
        </p:grpSpPr>
        <p:sp>
          <p:nvSpPr>
            <p:cNvPr id="14373" name="Google Shape;14373;p100"/>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00"/>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100"/>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100"/>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00"/>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8" name="Google Shape;14378;p100"/>
          <p:cNvGrpSpPr/>
          <p:nvPr/>
        </p:nvGrpSpPr>
        <p:grpSpPr>
          <a:xfrm>
            <a:off x="7077129" y="2588742"/>
            <a:ext cx="282364" cy="198619"/>
            <a:chOff x="7077129" y="2512542"/>
            <a:chExt cx="282364" cy="198619"/>
          </a:xfrm>
        </p:grpSpPr>
        <p:sp>
          <p:nvSpPr>
            <p:cNvPr id="14379" name="Google Shape;14379;p100"/>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00"/>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00"/>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100"/>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100"/>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00"/>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5" name="Google Shape;14385;p100"/>
          <p:cNvGrpSpPr/>
          <p:nvPr/>
        </p:nvGrpSpPr>
        <p:grpSpPr>
          <a:xfrm>
            <a:off x="3725461" y="2520912"/>
            <a:ext cx="334279" cy="334661"/>
            <a:chOff x="3725461" y="2444712"/>
            <a:chExt cx="334279" cy="334661"/>
          </a:xfrm>
        </p:grpSpPr>
        <p:sp>
          <p:nvSpPr>
            <p:cNvPr id="14386" name="Google Shape;14386;p100"/>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00"/>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100"/>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100"/>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00"/>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00"/>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00"/>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100"/>
          <p:cNvGrpSpPr/>
          <p:nvPr/>
        </p:nvGrpSpPr>
        <p:grpSpPr>
          <a:xfrm>
            <a:off x="6577238" y="2533421"/>
            <a:ext cx="332019" cy="310788"/>
            <a:chOff x="6577238" y="2457221"/>
            <a:chExt cx="332019" cy="310788"/>
          </a:xfrm>
        </p:grpSpPr>
        <p:sp>
          <p:nvSpPr>
            <p:cNvPr id="14394" name="Google Shape;14394;p100"/>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100"/>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00"/>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100"/>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00"/>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00"/>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0" name="Google Shape;14400;p100"/>
          <p:cNvGrpSpPr/>
          <p:nvPr/>
        </p:nvGrpSpPr>
        <p:grpSpPr>
          <a:xfrm>
            <a:off x="2818561" y="2515978"/>
            <a:ext cx="247892" cy="346024"/>
            <a:chOff x="2818561" y="2439778"/>
            <a:chExt cx="247892" cy="346024"/>
          </a:xfrm>
        </p:grpSpPr>
        <p:sp>
          <p:nvSpPr>
            <p:cNvPr id="14401" name="Google Shape;14401;p100"/>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00"/>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00"/>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00"/>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00"/>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00"/>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00"/>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00"/>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100"/>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100"/>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100"/>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100"/>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3" name="Google Shape;14413;p100"/>
          <p:cNvGrpSpPr/>
          <p:nvPr/>
        </p:nvGrpSpPr>
        <p:grpSpPr>
          <a:xfrm>
            <a:off x="3207778" y="2550832"/>
            <a:ext cx="419933" cy="275170"/>
            <a:chOff x="3207778" y="2474632"/>
            <a:chExt cx="419933" cy="275170"/>
          </a:xfrm>
        </p:grpSpPr>
        <p:sp>
          <p:nvSpPr>
            <p:cNvPr id="14414" name="Google Shape;14414;p100"/>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00"/>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00"/>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00"/>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00"/>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00"/>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00"/>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00"/>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00"/>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00"/>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00"/>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00"/>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00"/>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00"/>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8" name="Google Shape;14428;p100"/>
          <p:cNvGrpSpPr/>
          <p:nvPr/>
        </p:nvGrpSpPr>
        <p:grpSpPr>
          <a:xfrm>
            <a:off x="6099375" y="2532275"/>
            <a:ext cx="337684" cy="314194"/>
            <a:chOff x="6099375" y="2456075"/>
            <a:chExt cx="337684" cy="314194"/>
          </a:xfrm>
        </p:grpSpPr>
        <p:sp>
          <p:nvSpPr>
            <p:cNvPr id="14429" name="Google Shape;14429;p100"/>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00"/>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1" name="Google Shape;14431;p100"/>
          <p:cNvGrpSpPr/>
          <p:nvPr/>
        </p:nvGrpSpPr>
        <p:grpSpPr>
          <a:xfrm>
            <a:off x="2312623" y="2544784"/>
            <a:ext cx="312698" cy="286534"/>
            <a:chOff x="2312623" y="2468584"/>
            <a:chExt cx="312698" cy="286534"/>
          </a:xfrm>
        </p:grpSpPr>
        <p:sp>
          <p:nvSpPr>
            <p:cNvPr id="14432" name="Google Shape;14432;p100"/>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00"/>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00"/>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5" name="Google Shape;14435;p100"/>
          <p:cNvGrpSpPr/>
          <p:nvPr/>
        </p:nvGrpSpPr>
        <p:grpSpPr>
          <a:xfrm>
            <a:off x="5618805" y="2517124"/>
            <a:ext cx="345292" cy="342618"/>
            <a:chOff x="5618805" y="2440924"/>
            <a:chExt cx="345292" cy="342618"/>
          </a:xfrm>
        </p:grpSpPr>
        <p:sp>
          <p:nvSpPr>
            <p:cNvPr id="14436" name="Google Shape;14436;p100"/>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00"/>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00"/>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00"/>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00"/>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1" name="Google Shape;14441;p100"/>
          <p:cNvGrpSpPr/>
          <p:nvPr/>
        </p:nvGrpSpPr>
        <p:grpSpPr>
          <a:xfrm>
            <a:off x="4653179" y="2522790"/>
            <a:ext cx="377886" cy="331255"/>
            <a:chOff x="4653179" y="2446590"/>
            <a:chExt cx="377886" cy="331255"/>
          </a:xfrm>
        </p:grpSpPr>
        <p:sp>
          <p:nvSpPr>
            <p:cNvPr id="14442" name="Google Shape;14442;p100"/>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100"/>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100"/>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00"/>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6" name="Google Shape;14446;p100"/>
          <p:cNvGrpSpPr/>
          <p:nvPr/>
        </p:nvGrpSpPr>
        <p:grpSpPr>
          <a:xfrm>
            <a:off x="5184517" y="2535681"/>
            <a:ext cx="252062" cy="305122"/>
            <a:chOff x="5184517" y="2459481"/>
            <a:chExt cx="252062" cy="305122"/>
          </a:xfrm>
        </p:grpSpPr>
        <p:sp>
          <p:nvSpPr>
            <p:cNvPr id="14447" name="Google Shape;14447;p100"/>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00"/>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00"/>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00"/>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00"/>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00"/>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3" name="Google Shape;14453;p100"/>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4" name="Google Shape;14454;p100"/>
          <p:cNvGrpSpPr/>
          <p:nvPr/>
        </p:nvGrpSpPr>
        <p:grpSpPr>
          <a:xfrm>
            <a:off x="6155459" y="2045308"/>
            <a:ext cx="249770" cy="363849"/>
            <a:chOff x="6155459" y="1969108"/>
            <a:chExt cx="249770" cy="363849"/>
          </a:xfrm>
        </p:grpSpPr>
        <p:sp>
          <p:nvSpPr>
            <p:cNvPr id="14455" name="Google Shape;14455;p100"/>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00"/>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00"/>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00"/>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00"/>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00"/>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00"/>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00"/>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00"/>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4" name="Google Shape;14464;p100"/>
          <p:cNvGrpSpPr/>
          <p:nvPr/>
        </p:nvGrpSpPr>
        <p:grpSpPr>
          <a:xfrm>
            <a:off x="2280029" y="2046804"/>
            <a:ext cx="353631" cy="354395"/>
            <a:chOff x="2280029" y="1970604"/>
            <a:chExt cx="353631" cy="354395"/>
          </a:xfrm>
        </p:grpSpPr>
        <p:sp>
          <p:nvSpPr>
            <p:cNvPr id="14465" name="Google Shape;14465;p100"/>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100"/>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100"/>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00"/>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9" name="Google Shape;14469;p100"/>
          <p:cNvGrpSpPr/>
          <p:nvPr/>
        </p:nvGrpSpPr>
        <p:grpSpPr>
          <a:xfrm>
            <a:off x="8065100" y="2076374"/>
            <a:ext cx="255086" cy="301685"/>
            <a:chOff x="8065100" y="2000174"/>
            <a:chExt cx="255086" cy="301685"/>
          </a:xfrm>
        </p:grpSpPr>
        <p:sp>
          <p:nvSpPr>
            <p:cNvPr id="14470" name="Google Shape;14470;p100"/>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00"/>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00"/>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00"/>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4" name="Google Shape;14474;p100"/>
          <p:cNvGrpSpPr/>
          <p:nvPr/>
        </p:nvGrpSpPr>
        <p:grpSpPr>
          <a:xfrm>
            <a:off x="6633705" y="2045308"/>
            <a:ext cx="249420" cy="363849"/>
            <a:chOff x="6633705" y="1969108"/>
            <a:chExt cx="249420" cy="363849"/>
          </a:xfrm>
        </p:grpSpPr>
        <p:sp>
          <p:nvSpPr>
            <p:cNvPr id="14475" name="Google Shape;14475;p100"/>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00"/>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00"/>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00"/>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00"/>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100"/>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100"/>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00"/>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3" name="Google Shape;14483;p100"/>
          <p:cNvGrpSpPr/>
          <p:nvPr/>
        </p:nvGrpSpPr>
        <p:grpSpPr>
          <a:xfrm>
            <a:off x="5211031" y="2045308"/>
            <a:ext cx="226661" cy="363467"/>
            <a:chOff x="5211031" y="1969108"/>
            <a:chExt cx="226661" cy="363467"/>
          </a:xfrm>
        </p:grpSpPr>
        <p:sp>
          <p:nvSpPr>
            <p:cNvPr id="14484" name="Google Shape;14484;p100"/>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00"/>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6" name="Google Shape;14486;p100"/>
          <p:cNvGrpSpPr/>
          <p:nvPr/>
        </p:nvGrpSpPr>
        <p:grpSpPr>
          <a:xfrm>
            <a:off x="3712952" y="2046804"/>
            <a:ext cx="354363" cy="354395"/>
            <a:chOff x="3712952" y="1970604"/>
            <a:chExt cx="354363" cy="354395"/>
          </a:xfrm>
        </p:grpSpPr>
        <p:sp>
          <p:nvSpPr>
            <p:cNvPr id="14487" name="Google Shape;14487;p100"/>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00"/>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00"/>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00"/>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00"/>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00"/>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00"/>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00"/>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00"/>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6" name="Google Shape;14496;p100"/>
          <p:cNvGrpSpPr/>
          <p:nvPr/>
        </p:nvGrpSpPr>
        <p:grpSpPr>
          <a:xfrm>
            <a:off x="3235438" y="2046804"/>
            <a:ext cx="354363" cy="354745"/>
            <a:chOff x="3235438" y="1970604"/>
            <a:chExt cx="354363" cy="354745"/>
          </a:xfrm>
        </p:grpSpPr>
        <p:sp>
          <p:nvSpPr>
            <p:cNvPr id="14497" name="Google Shape;14497;p100"/>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00"/>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00"/>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00"/>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100"/>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100"/>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00"/>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00"/>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00"/>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00"/>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00"/>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00"/>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00"/>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0" name="Google Shape;14510;p100"/>
          <p:cNvGrpSpPr/>
          <p:nvPr/>
        </p:nvGrpSpPr>
        <p:grpSpPr>
          <a:xfrm>
            <a:off x="1329585" y="2066125"/>
            <a:ext cx="341472" cy="335074"/>
            <a:chOff x="1329585" y="1989925"/>
            <a:chExt cx="341472" cy="335074"/>
          </a:xfrm>
        </p:grpSpPr>
        <p:sp>
          <p:nvSpPr>
            <p:cNvPr id="14511" name="Google Shape;14511;p100"/>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00"/>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00"/>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4" name="Google Shape;14514;p100"/>
          <p:cNvGrpSpPr/>
          <p:nvPr/>
        </p:nvGrpSpPr>
        <p:grpSpPr>
          <a:xfrm>
            <a:off x="5591871" y="2066106"/>
            <a:ext cx="416649" cy="325597"/>
            <a:chOff x="5626763" y="2013829"/>
            <a:chExt cx="351722" cy="274788"/>
          </a:xfrm>
        </p:grpSpPr>
        <p:sp>
          <p:nvSpPr>
            <p:cNvPr id="14515" name="Google Shape;14515;p100"/>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00"/>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00"/>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100"/>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00"/>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00"/>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00"/>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00"/>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00"/>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100"/>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5" name="Google Shape;14525;p100"/>
          <p:cNvGrpSpPr/>
          <p:nvPr/>
        </p:nvGrpSpPr>
        <p:grpSpPr>
          <a:xfrm>
            <a:off x="7576605" y="2060077"/>
            <a:ext cx="276698" cy="333133"/>
            <a:chOff x="7576605" y="1983877"/>
            <a:chExt cx="276698" cy="333133"/>
          </a:xfrm>
        </p:grpSpPr>
        <p:sp>
          <p:nvSpPr>
            <p:cNvPr id="14526" name="Google Shape;14526;p100"/>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00"/>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8" name="Google Shape;14528;p100"/>
          <p:cNvGrpSpPr/>
          <p:nvPr/>
        </p:nvGrpSpPr>
        <p:grpSpPr>
          <a:xfrm>
            <a:off x="853568" y="2051738"/>
            <a:ext cx="337334" cy="353599"/>
            <a:chOff x="853568" y="1975538"/>
            <a:chExt cx="337334" cy="353599"/>
          </a:xfrm>
        </p:grpSpPr>
        <p:sp>
          <p:nvSpPr>
            <p:cNvPr id="14529" name="Google Shape;14529;p100"/>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00"/>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00"/>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00"/>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3" name="Google Shape;14533;p100"/>
          <p:cNvGrpSpPr/>
          <p:nvPr/>
        </p:nvGrpSpPr>
        <p:grpSpPr>
          <a:xfrm>
            <a:off x="2770052" y="2085828"/>
            <a:ext cx="327085" cy="277080"/>
            <a:chOff x="2770052" y="2009628"/>
            <a:chExt cx="327085" cy="277080"/>
          </a:xfrm>
        </p:grpSpPr>
        <p:sp>
          <p:nvSpPr>
            <p:cNvPr id="14534" name="Google Shape;14534;p100"/>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00"/>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36" name="Google Shape;14536;p100"/>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37" name="Google Shape;14537;p100"/>
          <p:cNvGrpSpPr/>
          <p:nvPr/>
        </p:nvGrpSpPr>
        <p:grpSpPr>
          <a:xfrm>
            <a:off x="4195399" y="2046804"/>
            <a:ext cx="344878" cy="343573"/>
            <a:chOff x="4195399" y="1970604"/>
            <a:chExt cx="344878" cy="343573"/>
          </a:xfrm>
        </p:grpSpPr>
        <p:sp>
          <p:nvSpPr>
            <p:cNvPr id="14538" name="Google Shape;14538;p100"/>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00"/>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100"/>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00"/>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2" name="Google Shape;14542;p100"/>
          <p:cNvGrpSpPr/>
          <p:nvPr/>
        </p:nvGrpSpPr>
        <p:grpSpPr>
          <a:xfrm>
            <a:off x="4674791" y="2053647"/>
            <a:ext cx="344528" cy="344114"/>
            <a:chOff x="4674791" y="1977447"/>
            <a:chExt cx="344528" cy="344114"/>
          </a:xfrm>
        </p:grpSpPr>
        <p:sp>
          <p:nvSpPr>
            <p:cNvPr id="14543" name="Google Shape;14543;p100"/>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00"/>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00"/>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00"/>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00"/>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00"/>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00"/>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00"/>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00"/>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00"/>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00"/>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00"/>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00"/>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00"/>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100"/>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00"/>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00"/>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00"/>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00"/>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00"/>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00"/>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00"/>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00"/>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00"/>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00"/>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00"/>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9" name="Google Shape;14569;p100"/>
          <p:cNvGrpSpPr/>
          <p:nvPr/>
        </p:nvGrpSpPr>
        <p:grpSpPr>
          <a:xfrm>
            <a:off x="6083810" y="1623497"/>
            <a:ext cx="382819" cy="310788"/>
            <a:chOff x="6083810" y="1547297"/>
            <a:chExt cx="382819" cy="310788"/>
          </a:xfrm>
        </p:grpSpPr>
        <p:sp>
          <p:nvSpPr>
            <p:cNvPr id="14570" name="Google Shape;14570;p100"/>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00"/>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00"/>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00"/>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100"/>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00"/>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00"/>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00"/>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100"/>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00"/>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00"/>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00"/>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100"/>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100"/>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00"/>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00"/>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00"/>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100"/>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8" name="Google Shape;14588;p100"/>
          <p:cNvGrpSpPr/>
          <p:nvPr/>
        </p:nvGrpSpPr>
        <p:grpSpPr>
          <a:xfrm>
            <a:off x="6558300" y="1614393"/>
            <a:ext cx="382788" cy="328613"/>
            <a:chOff x="6558300" y="1538193"/>
            <a:chExt cx="382788" cy="328613"/>
          </a:xfrm>
        </p:grpSpPr>
        <p:sp>
          <p:nvSpPr>
            <p:cNvPr id="14589" name="Google Shape;14589;p100"/>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00"/>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1" name="Google Shape;14591;p100"/>
          <p:cNvGrpSpPr/>
          <p:nvPr/>
        </p:nvGrpSpPr>
        <p:grpSpPr>
          <a:xfrm>
            <a:off x="5194002" y="1587497"/>
            <a:ext cx="259605" cy="346024"/>
            <a:chOff x="5194002" y="1511297"/>
            <a:chExt cx="259605" cy="346024"/>
          </a:xfrm>
        </p:grpSpPr>
        <p:sp>
          <p:nvSpPr>
            <p:cNvPr id="14592" name="Google Shape;14592;p100"/>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00"/>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100"/>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100"/>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6" name="Google Shape;14596;p100"/>
          <p:cNvGrpSpPr/>
          <p:nvPr/>
        </p:nvGrpSpPr>
        <p:grpSpPr>
          <a:xfrm>
            <a:off x="1394741" y="1588261"/>
            <a:ext cx="252444" cy="351722"/>
            <a:chOff x="1394741" y="1512061"/>
            <a:chExt cx="252444" cy="351722"/>
          </a:xfrm>
        </p:grpSpPr>
        <p:sp>
          <p:nvSpPr>
            <p:cNvPr id="14597" name="Google Shape;14597;p100"/>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100"/>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00"/>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00"/>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00"/>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00"/>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100"/>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00"/>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00"/>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00"/>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00"/>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00"/>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00"/>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00"/>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00"/>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100"/>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100"/>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4" name="Google Shape;14614;p100"/>
          <p:cNvGrpSpPr/>
          <p:nvPr/>
        </p:nvGrpSpPr>
        <p:grpSpPr>
          <a:xfrm>
            <a:off x="855096" y="1580685"/>
            <a:ext cx="380910" cy="339594"/>
            <a:chOff x="855096" y="1504485"/>
            <a:chExt cx="380910" cy="339594"/>
          </a:xfrm>
        </p:grpSpPr>
        <p:sp>
          <p:nvSpPr>
            <p:cNvPr id="14615" name="Google Shape;14615;p100"/>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100"/>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100"/>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00"/>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00"/>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0" name="Google Shape;14620;p100"/>
          <p:cNvGrpSpPr/>
          <p:nvPr/>
        </p:nvGrpSpPr>
        <p:grpSpPr>
          <a:xfrm>
            <a:off x="1819576" y="1587879"/>
            <a:ext cx="352103" cy="352103"/>
            <a:chOff x="1819576" y="1511679"/>
            <a:chExt cx="352103" cy="352103"/>
          </a:xfrm>
        </p:grpSpPr>
        <p:sp>
          <p:nvSpPr>
            <p:cNvPr id="14621" name="Google Shape;14621;p100"/>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00"/>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00"/>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00"/>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5" name="Google Shape;14625;p100"/>
          <p:cNvGrpSpPr/>
          <p:nvPr/>
        </p:nvGrpSpPr>
        <p:grpSpPr>
          <a:xfrm>
            <a:off x="5621097" y="1576961"/>
            <a:ext cx="371424" cy="355446"/>
            <a:chOff x="5621097" y="1500761"/>
            <a:chExt cx="371424" cy="355446"/>
          </a:xfrm>
        </p:grpSpPr>
        <p:sp>
          <p:nvSpPr>
            <p:cNvPr id="14626" name="Google Shape;14626;p100"/>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00"/>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8" name="Google Shape;14628;p100"/>
          <p:cNvGrpSpPr/>
          <p:nvPr/>
        </p:nvGrpSpPr>
        <p:grpSpPr>
          <a:xfrm>
            <a:off x="4670239" y="1617799"/>
            <a:ext cx="359679" cy="321833"/>
            <a:chOff x="4670239" y="1541599"/>
            <a:chExt cx="359679" cy="321833"/>
          </a:xfrm>
        </p:grpSpPr>
        <p:sp>
          <p:nvSpPr>
            <p:cNvPr id="14629" name="Google Shape;14629;p100"/>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00"/>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00"/>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00"/>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00"/>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4" name="Google Shape;14634;p100"/>
          <p:cNvGrpSpPr/>
          <p:nvPr/>
        </p:nvGrpSpPr>
        <p:grpSpPr>
          <a:xfrm>
            <a:off x="4212429" y="1578585"/>
            <a:ext cx="321037" cy="353822"/>
            <a:chOff x="4212429" y="1502385"/>
            <a:chExt cx="321037" cy="353822"/>
          </a:xfrm>
        </p:grpSpPr>
        <p:sp>
          <p:nvSpPr>
            <p:cNvPr id="14635" name="Google Shape;14635;p100"/>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100"/>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100"/>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00"/>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9" name="Google Shape;14639;p100"/>
          <p:cNvGrpSpPr/>
          <p:nvPr/>
        </p:nvGrpSpPr>
        <p:grpSpPr>
          <a:xfrm>
            <a:off x="2302788" y="1582181"/>
            <a:ext cx="336188" cy="335425"/>
            <a:chOff x="2302788" y="1505981"/>
            <a:chExt cx="336188" cy="335425"/>
          </a:xfrm>
        </p:grpSpPr>
        <p:sp>
          <p:nvSpPr>
            <p:cNvPr id="14640" name="Google Shape;14640;p100"/>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00"/>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100"/>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00"/>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00"/>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00"/>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00"/>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100"/>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100"/>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00"/>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00"/>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00"/>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00"/>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00"/>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00"/>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100"/>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00"/>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7" name="Google Shape;14657;p100"/>
          <p:cNvGrpSpPr/>
          <p:nvPr/>
        </p:nvGrpSpPr>
        <p:grpSpPr>
          <a:xfrm>
            <a:off x="2780301" y="1598096"/>
            <a:ext cx="333133" cy="321037"/>
            <a:chOff x="2780301" y="1521896"/>
            <a:chExt cx="333133" cy="321037"/>
          </a:xfrm>
        </p:grpSpPr>
        <p:sp>
          <p:nvSpPr>
            <p:cNvPr id="14658" name="Google Shape;14658;p100"/>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100"/>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100"/>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00"/>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00"/>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100"/>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100"/>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00"/>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00"/>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00"/>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00"/>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00"/>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00"/>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00"/>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00"/>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00"/>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00"/>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00"/>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100"/>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100"/>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8" name="Google Shape;14678;p100"/>
          <p:cNvGrpSpPr/>
          <p:nvPr/>
        </p:nvGrpSpPr>
        <p:grpSpPr>
          <a:xfrm>
            <a:off x="3316159" y="1591285"/>
            <a:ext cx="211892" cy="339594"/>
            <a:chOff x="3316159" y="1515085"/>
            <a:chExt cx="211892" cy="339594"/>
          </a:xfrm>
        </p:grpSpPr>
        <p:sp>
          <p:nvSpPr>
            <p:cNvPr id="14679" name="Google Shape;14679;p100"/>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00"/>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00"/>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2" name="Google Shape;14682;p100"/>
            <p:cNvGrpSpPr/>
            <p:nvPr/>
          </p:nvGrpSpPr>
          <p:grpSpPr>
            <a:xfrm>
              <a:off x="3316159" y="1515085"/>
              <a:ext cx="211892" cy="339594"/>
              <a:chOff x="3316159" y="1515085"/>
              <a:chExt cx="211892" cy="339594"/>
            </a:xfrm>
          </p:grpSpPr>
          <p:sp>
            <p:nvSpPr>
              <p:cNvPr id="14683" name="Google Shape;14683;p100"/>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100"/>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00"/>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00"/>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00"/>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00"/>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89" name="Google Shape;14689;p100"/>
          <p:cNvGrpSpPr/>
          <p:nvPr/>
        </p:nvGrpSpPr>
        <p:grpSpPr>
          <a:xfrm>
            <a:off x="3716358" y="1620855"/>
            <a:ext cx="361971" cy="314958"/>
            <a:chOff x="3716358" y="1544655"/>
            <a:chExt cx="361971" cy="314958"/>
          </a:xfrm>
        </p:grpSpPr>
        <p:sp>
          <p:nvSpPr>
            <p:cNvPr id="14690" name="Google Shape;14690;p100"/>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00"/>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00"/>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00"/>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00"/>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95" name="Google Shape;14695;p100"/>
            <p:cNvGrpSpPr/>
            <p:nvPr/>
          </p:nvGrpSpPr>
          <p:grpSpPr>
            <a:xfrm>
              <a:off x="3716358" y="1544655"/>
              <a:ext cx="361971" cy="314958"/>
              <a:chOff x="3716358" y="1544655"/>
              <a:chExt cx="361971" cy="314958"/>
            </a:xfrm>
          </p:grpSpPr>
          <p:sp>
            <p:nvSpPr>
              <p:cNvPr id="14696" name="Google Shape;14696;p100"/>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100"/>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00"/>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00"/>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100"/>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01" name="Google Shape;14701;p100"/>
          <p:cNvGrpSpPr/>
          <p:nvPr/>
        </p:nvGrpSpPr>
        <p:grpSpPr>
          <a:xfrm>
            <a:off x="7011924" y="1633752"/>
            <a:ext cx="499533" cy="305136"/>
            <a:chOff x="7009649" y="1541981"/>
            <a:chExt cx="524940" cy="320655"/>
          </a:xfrm>
        </p:grpSpPr>
        <p:sp>
          <p:nvSpPr>
            <p:cNvPr id="14702" name="Google Shape;14702;p100"/>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100"/>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100"/>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100"/>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100"/>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00"/>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100"/>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100"/>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100"/>
          <p:cNvGrpSpPr/>
          <p:nvPr/>
        </p:nvGrpSpPr>
        <p:grpSpPr>
          <a:xfrm>
            <a:off x="8034034" y="1594309"/>
            <a:ext cx="282746" cy="340358"/>
            <a:chOff x="8034034" y="1518109"/>
            <a:chExt cx="282746" cy="340358"/>
          </a:xfrm>
        </p:grpSpPr>
        <p:sp>
          <p:nvSpPr>
            <p:cNvPr id="14711" name="Google Shape;14711;p100"/>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00"/>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00"/>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00"/>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5" name="Google Shape;14715;p100"/>
          <p:cNvGrpSpPr/>
          <p:nvPr/>
        </p:nvGrpSpPr>
        <p:grpSpPr>
          <a:xfrm>
            <a:off x="7582302" y="1576134"/>
            <a:ext cx="369133" cy="360411"/>
            <a:chOff x="7582302" y="1499934"/>
            <a:chExt cx="369133" cy="360411"/>
          </a:xfrm>
        </p:grpSpPr>
        <p:sp>
          <p:nvSpPr>
            <p:cNvPr id="14716" name="Google Shape;14716;p100"/>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100"/>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100"/>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100"/>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00"/>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1" name="Google Shape;14721;p100"/>
          <p:cNvGrpSpPr/>
          <p:nvPr/>
        </p:nvGrpSpPr>
        <p:grpSpPr>
          <a:xfrm>
            <a:off x="6196089" y="3893352"/>
            <a:ext cx="346056" cy="345674"/>
            <a:chOff x="2238181" y="4120624"/>
            <a:chExt cx="346056" cy="345674"/>
          </a:xfrm>
        </p:grpSpPr>
        <p:grpSp>
          <p:nvGrpSpPr>
            <p:cNvPr id="14722" name="Google Shape;14722;p100"/>
            <p:cNvGrpSpPr/>
            <p:nvPr/>
          </p:nvGrpSpPr>
          <p:grpSpPr>
            <a:xfrm>
              <a:off x="2309155" y="4177413"/>
              <a:ext cx="203862" cy="231903"/>
              <a:chOff x="1512725" y="258500"/>
              <a:chExt cx="4570900" cy="5199625"/>
            </a:xfrm>
          </p:grpSpPr>
          <p:sp>
            <p:nvSpPr>
              <p:cNvPr id="14723" name="Google Shape;14723;p100"/>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100"/>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5" name="Google Shape;14725;p100"/>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6" name="Google Shape;14726;p100"/>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30" name="Shape 14730"/>
        <p:cNvGrpSpPr/>
        <p:nvPr/>
      </p:nvGrpSpPr>
      <p:grpSpPr>
        <a:xfrm>
          <a:off x="0" y="0"/>
          <a:ext cx="0" cy="0"/>
          <a:chOff x="0" y="0"/>
          <a:chExt cx="0" cy="0"/>
        </a:xfrm>
      </p:grpSpPr>
      <p:sp>
        <p:nvSpPr>
          <p:cNvPr id="14731" name="Google Shape;14731;p101"/>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01"/>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01"/>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01"/>
          <p:cNvSpPr/>
          <p:nvPr/>
        </p:nvSpPr>
        <p:spPr>
          <a:xfrm>
            <a:off x="199873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01"/>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01"/>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01"/>
          <p:cNvSpPr/>
          <p:nvPr/>
        </p:nvSpPr>
        <p:spPr>
          <a:xfrm>
            <a:off x="199873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101"/>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101"/>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101"/>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101"/>
          <p:cNvSpPr/>
          <p:nvPr/>
        </p:nvSpPr>
        <p:spPr>
          <a:xfrm>
            <a:off x="2132084"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01"/>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01"/>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01"/>
          <p:cNvSpPr/>
          <p:nvPr/>
        </p:nvSpPr>
        <p:spPr>
          <a:xfrm>
            <a:off x="2132084"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101"/>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101"/>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4747" name="Google Shape;14747;p101"/>
          <p:cNvGrpSpPr/>
          <p:nvPr/>
        </p:nvGrpSpPr>
        <p:grpSpPr>
          <a:xfrm>
            <a:off x="1311648" y="1620631"/>
            <a:ext cx="197743" cy="197743"/>
            <a:chOff x="2676100" y="832575"/>
            <a:chExt cx="483125" cy="483125"/>
          </a:xfrm>
        </p:grpSpPr>
        <p:sp>
          <p:nvSpPr>
            <p:cNvPr id="14748" name="Google Shape;14748;p101"/>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49" name="Google Shape;14749;p101"/>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50" name="Google Shape;14750;p101"/>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751" name="Google Shape;14751;p101"/>
          <p:cNvGrpSpPr/>
          <p:nvPr/>
        </p:nvGrpSpPr>
        <p:grpSpPr>
          <a:xfrm>
            <a:off x="2258621" y="1613606"/>
            <a:ext cx="204394" cy="197743"/>
            <a:chOff x="3270550" y="832575"/>
            <a:chExt cx="499375" cy="483125"/>
          </a:xfrm>
        </p:grpSpPr>
        <p:sp>
          <p:nvSpPr>
            <p:cNvPr id="14752" name="Google Shape;14752;p101"/>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53" name="Google Shape;14753;p101"/>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54" name="Google Shape;14754;p101"/>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4755" name="Google Shape;14755;p101"/>
          <p:cNvGrpSpPr/>
          <p:nvPr/>
        </p:nvGrpSpPr>
        <p:grpSpPr>
          <a:xfrm>
            <a:off x="3212214" y="1620657"/>
            <a:ext cx="197774" cy="197743"/>
            <a:chOff x="3270475" y="1427025"/>
            <a:chExt cx="483200" cy="483125"/>
          </a:xfrm>
        </p:grpSpPr>
        <p:sp>
          <p:nvSpPr>
            <p:cNvPr id="14756" name="Google Shape;14756;p101"/>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57" name="Google Shape;14757;p101"/>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58" name="Google Shape;14758;p101"/>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759" name="Google Shape;14759;p101"/>
          <p:cNvSpPr/>
          <p:nvPr/>
        </p:nvSpPr>
        <p:spPr>
          <a:xfrm>
            <a:off x="3212183" y="361592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60" name="Google Shape;14760;p101"/>
          <p:cNvSpPr/>
          <p:nvPr/>
        </p:nvSpPr>
        <p:spPr>
          <a:xfrm>
            <a:off x="1309717" y="361592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4761" name="Google Shape;14761;p101"/>
          <p:cNvGrpSpPr/>
          <p:nvPr/>
        </p:nvGrpSpPr>
        <p:grpSpPr>
          <a:xfrm>
            <a:off x="2258607" y="3617777"/>
            <a:ext cx="204425" cy="194059"/>
            <a:chOff x="6222125" y="2025975"/>
            <a:chExt cx="499450" cy="474125"/>
          </a:xfrm>
        </p:grpSpPr>
        <p:sp>
          <p:nvSpPr>
            <p:cNvPr id="14762" name="Google Shape;14762;p101"/>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63" name="Google Shape;14763;p101"/>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4764" name="Google Shape;14764;p101"/>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4765" name="Google Shape;14765;p101"/>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4766" name="Google Shape;14766;p101"/>
          <p:cNvSpPr txBox="1"/>
          <p:nvPr/>
        </p:nvSpPr>
        <p:spPr>
          <a:xfrm>
            <a:off x="1998736"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4767" name="Google Shape;14767;p101"/>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4768" name="Google Shape;14768;p101"/>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4769" name="Google Shape;14769;p101"/>
          <p:cNvSpPr txBox="1"/>
          <p:nvPr/>
        </p:nvSpPr>
        <p:spPr>
          <a:xfrm>
            <a:off x="1998684"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4770" name="Google Shape;14770;p101"/>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4771" name="Google Shape;14771;p101"/>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01"/>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01"/>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01"/>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101"/>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01"/>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01"/>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101"/>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01"/>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101"/>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101"/>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01"/>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783" name="Google Shape;14783;p101"/>
          <p:cNvCxnSpPr>
            <a:stCxn id="14771" idx="4"/>
            <a:endCxn id="14777"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4784" name="Google Shape;14784;p101"/>
          <p:cNvCxnSpPr>
            <a:stCxn id="14773" idx="4"/>
            <a:endCxn id="14779"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4785" name="Google Shape;14785;p101"/>
          <p:cNvCxnSpPr>
            <a:stCxn id="14772" idx="4"/>
            <a:endCxn id="14778"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4786" name="Google Shape;14786;p101"/>
          <p:cNvCxnSpPr>
            <a:stCxn id="14774" idx="0"/>
            <a:endCxn id="14780"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4787" name="Google Shape;14787;p101"/>
          <p:cNvCxnSpPr>
            <a:stCxn id="14776" idx="0"/>
            <a:endCxn id="14782"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4788" name="Google Shape;14788;p101"/>
          <p:cNvCxnSpPr>
            <a:stCxn id="14775" idx="0"/>
            <a:endCxn id="14781"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14789" name="Google Shape;14789;p101"/>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01"/>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01"/>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4792" name="Google Shape;14792;p101"/>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4793" name="Google Shape;14793;p101"/>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4794" name="Google Shape;14794;p101"/>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01"/>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01"/>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101"/>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101"/>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101"/>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01"/>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01"/>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01"/>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01"/>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01"/>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4805" name="Google Shape;14805;p101"/>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01"/>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01"/>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101"/>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01"/>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810" name="Google Shape;14810;p101"/>
          <p:cNvCxnSpPr>
            <a:stCxn id="14799" idx="0"/>
            <a:endCxn id="14805"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4811" name="Google Shape;14811;p101"/>
          <p:cNvCxnSpPr>
            <a:stCxn id="14800" idx="0"/>
            <a:endCxn id="14806"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4812" name="Google Shape;14812;p101"/>
          <p:cNvCxnSpPr>
            <a:stCxn id="14801" idx="0"/>
            <a:endCxn id="14807"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4813" name="Google Shape;14813;p101"/>
          <p:cNvCxnSpPr>
            <a:stCxn id="14802" idx="4"/>
            <a:endCxn id="14808"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4814" name="Google Shape;14814;p101"/>
          <p:cNvCxnSpPr>
            <a:stCxn id="14803" idx="4"/>
            <a:endCxn id="14809"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14815" name="Google Shape;14815;p101"/>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4816" name="Google Shape;14816;p101"/>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4817" name="Google Shape;14817;p101"/>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4818" name="Google Shape;14818;p101"/>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sp>
        <p:nvSpPr>
          <p:cNvPr id="14819" name="Google Shape;14819;p101"/>
          <p:cNvSpPr/>
          <p:nvPr/>
        </p:nvSpPr>
        <p:spPr>
          <a:xfrm>
            <a:off x="6865977" y="3729422"/>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0" name="Google Shape;14820;p101"/>
          <p:cNvGrpSpPr/>
          <p:nvPr/>
        </p:nvGrpSpPr>
        <p:grpSpPr>
          <a:xfrm>
            <a:off x="5307356" y="3748469"/>
            <a:ext cx="206115" cy="206115"/>
            <a:chOff x="1049375" y="2680675"/>
            <a:chExt cx="297725" cy="297725"/>
          </a:xfrm>
        </p:grpSpPr>
        <p:sp>
          <p:nvSpPr>
            <p:cNvPr id="14821" name="Google Shape;14821;p101"/>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01"/>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3" name="Google Shape;14823;p101"/>
          <p:cNvGrpSpPr/>
          <p:nvPr/>
        </p:nvGrpSpPr>
        <p:grpSpPr>
          <a:xfrm>
            <a:off x="7653299" y="1758852"/>
            <a:ext cx="205578" cy="204332"/>
            <a:chOff x="5045775" y="1946400"/>
            <a:chExt cx="296950" cy="295150"/>
          </a:xfrm>
        </p:grpSpPr>
        <p:sp>
          <p:nvSpPr>
            <p:cNvPr id="14824" name="Google Shape;14824;p101"/>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01"/>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6" name="Google Shape;14826;p101"/>
          <p:cNvGrpSpPr/>
          <p:nvPr/>
        </p:nvGrpSpPr>
        <p:grpSpPr>
          <a:xfrm>
            <a:off x="6076163" y="1764541"/>
            <a:ext cx="205042" cy="204505"/>
            <a:chOff x="3599700" y="1954475"/>
            <a:chExt cx="296175" cy="295400"/>
          </a:xfrm>
        </p:grpSpPr>
        <p:sp>
          <p:nvSpPr>
            <p:cNvPr id="14827" name="Google Shape;14827;p101"/>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01"/>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01"/>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0" name="Google Shape;14830;p101"/>
          <p:cNvGrpSpPr/>
          <p:nvPr/>
        </p:nvGrpSpPr>
        <p:grpSpPr>
          <a:xfrm>
            <a:off x="4485399" y="1783308"/>
            <a:ext cx="205596" cy="155421"/>
            <a:chOff x="3962775" y="1990700"/>
            <a:chExt cx="296975" cy="224500"/>
          </a:xfrm>
        </p:grpSpPr>
        <p:sp>
          <p:nvSpPr>
            <p:cNvPr id="14831" name="Google Shape;14831;p101"/>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101"/>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01"/>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101"/>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5" name="Google Shape;14835;p101"/>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4836" name="Google Shape;14836;p101"/>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4837" name="Google Shape;14837;p101"/>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4838" name="Google Shape;14838;p101"/>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4839" name="Google Shape;14839;p101"/>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sp>
        <p:nvSpPr>
          <p:cNvPr id="14840" name="Google Shape;14840;p10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8" name="Shape 608"/>
        <p:cNvGrpSpPr/>
        <p:nvPr/>
      </p:nvGrpSpPr>
      <p:grpSpPr>
        <a:xfrm>
          <a:off x="0" y="0"/>
          <a:ext cx="0" cy="0"/>
          <a:chOff x="0" y="0"/>
          <a:chExt cx="0" cy="0"/>
        </a:xfrm>
      </p:grpSpPr>
      <p:sp>
        <p:nvSpPr>
          <p:cNvPr id="609" name="Google Shape;609;p48"/>
          <p:cNvSpPr txBox="1"/>
          <p:nvPr>
            <p:ph type="title"/>
          </p:nvPr>
        </p:nvSpPr>
        <p:spPr>
          <a:xfrm>
            <a:off x="2524525" y="1147125"/>
            <a:ext cx="4095000" cy="151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a:t>
            </a:r>
            <a:endParaRPr/>
          </a:p>
        </p:txBody>
      </p:sp>
      <p:sp>
        <p:nvSpPr>
          <p:cNvPr id="610" name="Google Shape;610;p48"/>
          <p:cNvSpPr txBox="1"/>
          <p:nvPr>
            <p:ph idx="1" type="subTitle"/>
          </p:nvPr>
        </p:nvSpPr>
        <p:spPr>
          <a:xfrm>
            <a:off x="1848975" y="2661925"/>
            <a:ext cx="5446500" cy="1383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can</a:t>
            </a:r>
            <a:r>
              <a:rPr lang="en"/>
              <a:t> give a brief description of the topic you want to talk about here. For example if you want to talk about Mercury, you could say that is the smallest planet in the Solar System</a:t>
            </a:r>
            <a:endParaRPr/>
          </a:p>
        </p:txBody>
      </p:sp>
      <p:sp>
        <p:nvSpPr>
          <p:cNvPr id="611" name="Google Shape;611;p48"/>
          <p:cNvSpPr/>
          <p:nvPr/>
        </p:nvSpPr>
        <p:spPr>
          <a:xfrm>
            <a:off x="2869050" y="2087248"/>
            <a:ext cx="3420504" cy="435575"/>
          </a:xfrm>
          <a:prstGeom prst="rect">
            <a:avLst/>
          </a:prstGeom>
        </p:spPr>
        <p:txBody>
          <a:bodyPr>
            <a:prstTxWarp prst="textPlain"/>
          </a:bodyPr>
          <a:lstStyle/>
          <a:p>
            <a:pPr lvl="0" algn="ctr"/>
            <a:r>
              <a:rPr b="0" i="0">
                <a:ln>
                  <a:noFill/>
                </a:ln>
                <a:gradFill>
                  <a:gsLst>
                    <a:gs pos="0">
                      <a:schemeClr val="dk2"/>
                    </a:gs>
                    <a:gs pos="18000">
                      <a:schemeClr val="lt2"/>
                    </a:gs>
                    <a:gs pos="35000">
                      <a:schemeClr val="accent1"/>
                    </a:gs>
                    <a:gs pos="52000">
                      <a:schemeClr val="accent2"/>
                    </a:gs>
                    <a:gs pos="69000">
                      <a:schemeClr val="accent3"/>
                    </a:gs>
                    <a:gs pos="85000">
                      <a:schemeClr val="accent4"/>
                    </a:gs>
                    <a:gs pos="100000">
                      <a:schemeClr val="accent5"/>
                    </a:gs>
                  </a:gsLst>
                  <a:lin ang="0" scaled="0"/>
                </a:gradFill>
                <a:latin typeface="Archivo;900"/>
              </a:rPr>
              <a:t>COMPANY</a:t>
            </a:r>
          </a:p>
        </p:txBody>
      </p:sp>
      <p:grpSp>
        <p:nvGrpSpPr>
          <p:cNvPr id="612" name="Google Shape;612;p48"/>
          <p:cNvGrpSpPr/>
          <p:nvPr/>
        </p:nvGrpSpPr>
        <p:grpSpPr>
          <a:xfrm flipH="1">
            <a:off x="8227123" y="4304051"/>
            <a:ext cx="196869" cy="299453"/>
            <a:chOff x="8526649" y="4031226"/>
            <a:chExt cx="196869" cy="299453"/>
          </a:xfrm>
        </p:grpSpPr>
        <p:sp>
          <p:nvSpPr>
            <p:cNvPr id="613" name="Google Shape;613;p48"/>
            <p:cNvSpPr/>
            <p:nvPr/>
          </p:nvSpPr>
          <p:spPr>
            <a:xfrm>
              <a:off x="8526649"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8"/>
            <p:cNvSpPr/>
            <p:nvPr/>
          </p:nvSpPr>
          <p:spPr>
            <a:xfrm>
              <a:off x="8655717" y="4147053"/>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8"/>
            <p:cNvSpPr/>
            <p:nvPr/>
          </p:nvSpPr>
          <p:spPr>
            <a:xfrm>
              <a:off x="8526650"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8"/>
            <p:cNvSpPr/>
            <p:nvPr/>
          </p:nvSpPr>
          <p:spPr>
            <a:xfrm>
              <a:off x="8655718" y="4031226"/>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8"/>
            <p:cNvSpPr/>
            <p:nvPr/>
          </p:nvSpPr>
          <p:spPr>
            <a:xfrm>
              <a:off x="8526649"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8"/>
            <p:cNvSpPr/>
            <p:nvPr/>
          </p:nvSpPr>
          <p:spPr>
            <a:xfrm>
              <a:off x="8655717" y="4262878"/>
              <a:ext cx="67800" cy="6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 name="Google Shape;619;p48"/>
          <p:cNvSpPr/>
          <p:nvPr/>
        </p:nvSpPr>
        <p:spPr>
          <a:xfrm>
            <a:off x="7535724" y="407101"/>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8"/>
          <p:cNvSpPr/>
          <p:nvPr/>
        </p:nvSpPr>
        <p:spPr>
          <a:xfrm>
            <a:off x="393489" y="3359763"/>
            <a:ext cx="454200" cy="4539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44" name="Shape 14844"/>
        <p:cNvGrpSpPr/>
        <p:nvPr/>
      </p:nvGrpSpPr>
      <p:grpSpPr>
        <a:xfrm>
          <a:off x="0" y="0"/>
          <a:ext cx="0" cy="0"/>
          <a:chOff x="0" y="0"/>
          <a:chExt cx="0" cy="0"/>
        </a:xfrm>
      </p:grpSpPr>
      <p:sp>
        <p:nvSpPr>
          <p:cNvPr id="14845" name="Google Shape;14845;p102"/>
          <p:cNvSpPr/>
          <p:nvPr/>
        </p:nvSpPr>
        <p:spPr>
          <a:xfrm>
            <a:off x="1048350" y="4002146"/>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6" name="Google Shape;14846;p102"/>
          <p:cNvGrpSpPr/>
          <p:nvPr/>
        </p:nvGrpSpPr>
        <p:grpSpPr>
          <a:xfrm>
            <a:off x="1494592" y="1585529"/>
            <a:ext cx="763219" cy="763219"/>
            <a:chOff x="4049800" y="640400"/>
            <a:chExt cx="858900" cy="858900"/>
          </a:xfrm>
        </p:grpSpPr>
        <p:sp>
          <p:nvSpPr>
            <p:cNvPr id="14847" name="Google Shape;14847;p102"/>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02"/>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49" name="Google Shape;14849;p102"/>
          <p:cNvSpPr/>
          <p:nvPr/>
        </p:nvSpPr>
        <p:spPr>
          <a:xfrm>
            <a:off x="1210102" y="2569615"/>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102"/>
          <p:cNvSpPr/>
          <p:nvPr/>
        </p:nvSpPr>
        <p:spPr>
          <a:xfrm>
            <a:off x="1759085" y="3921942"/>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851" name="Google Shape;14851;p102"/>
          <p:cNvCxnSpPr>
            <a:stCxn id="14847" idx="4"/>
            <a:endCxn id="14849" idx="0"/>
          </p:cNvCxnSpPr>
          <p:nvPr/>
        </p:nvCxnSpPr>
        <p:spPr>
          <a:xfrm>
            <a:off x="1876201" y="2348748"/>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14852" name="Google Shape;14852;p102"/>
          <p:cNvCxnSpPr/>
          <p:nvPr/>
        </p:nvCxnSpPr>
        <p:spPr>
          <a:xfrm>
            <a:off x="1876179" y="3701065"/>
            <a:ext cx="0" cy="220800"/>
          </a:xfrm>
          <a:prstGeom prst="straightConnector1">
            <a:avLst/>
          </a:prstGeom>
          <a:noFill/>
          <a:ln cap="flat" cmpd="sng" w="9525">
            <a:solidFill>
              <a:srgbClr val="D7DFE5"/>
            </a:solidFill>
            <a:prstDash val="solid"/>
            <a:round/>
            <a:headEnd len="med" w="med" type="none"/>
            <a:tailEnd len="med" w="med" type="none"/>
          </a:ln>
        </p:spPr>
      </p:cxnSp>
      <p:sp>
        <p:nvSpPr>
          <p:cNvPr id="14853" name="Google Shape;14853;p102"/>
          <p:cNvSpPr txBox="1"/>
          <p:nvPr/>
        </p:nvSpPr>
        <p:spPr>
          <a:xfrm>
            <a:off x="1297398" y="3117684"/>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14854" name="Google Shape;14854;p102"/>
          <p:cNvCxnSpPr/>
          <p:nvPr/>
        </p:nvCxnSpPr>
        <p:spPr>
          <a:xfrm>
            <a:off x="1621737" y="2986921"/>
            <a:ext cx="508800" cy="0"/>
          </a:xfrm>
          <a:prstGeom prst="straightConnector1">
            <a:avLst/>
          </a:prstGeom>
          <a:noFill/>
          <a:ln cap="flat" cmpd="sng" w="19050">
            <a:solidFill>
              <a:srgbClr val="A5B7C6"/>
            </a:solidFill>
            <a:prstDash val="solid"/>
            <a:round/>
            <a:headEnd len="med" w="med" type="none"/>
            <a:tailEnd len="med" w="med" type="none"/>
          </a:ln>
        </p:spPr>
      </p:cxnSp>
      <p:sp>
        <p:nvSpPr>
          <p:cNvPr id="14855" name="Google Shape;14855;p102"/>
          <p:cNvSpPr txBox="1"/>
          <p:nvPr/>
        </p:nvSpPr>
        <p:spPr>
          <a:xfrm>
            <a:off x="1454136" y="2733216"/>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14856" name="Google Shape;14856;p102"/>
          <p:cNvSpPr txBox="1"/>
          <p:nvPr/>
        </p:nvSpPr>
        <p:spPr>
          <a:xfrm>
            <a:off x="1585964" y="1784457"/>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14857" name="Google Shape;14857;p102"/>
          <p:cNvSpPr/>
          <p:nvPr/>
        </p:nvSpPr>
        <p:spPr>
          <a:xfrm>
            <a:off x="3439355" y="1995150"/>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02"/>
          <p:cNvSpPr/>
          <p:nvPr/>
        </p:nvSpPr>
        <p:spPr>
          <a:xfrm>
            <a:off x="6549404" y="17462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59" name="Google Shape;14859;p102"/>
          <p:cNvGrpSpPr/>
          <p:nvPr/>
        </p:nvGrpSpPr>
        <p:grpSpPr>
          <a:xfrm>
            <a:off x="3576486" y="2168116"/>
            <a:ext cx="1443832" cy="1443832"/>
            <a:chOff x="5681300" y="2527788"/>
            <a:chExt cx="805800" cy="805800"/>
          </a:xfrm>
        </p:grpSpPr>
        <p:sp>
          <p:nvSpPr>
            <p:cNvPr id="14860" name="Google Shape;14860;p10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0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2" name="Google Shape;14862;p102"/>
          <p:cNvGrpSpPr/>
          <p:nvPr/>
        </p:nvGrpSpPr>
        <p:grpSpPr>
          <a:xfrm>
            <a:off x="6240887" y="1783888"/>
            <a:ext cx="626590" cy="626590"/>
            <a:chOff x="5681300" y="2527788"/>
            <a:chExt cx="805800" cy="805800"/>
          </a:xfrm>
        </p:grpSpPr>
        <p:sp>
          <p:nvSpPr>
            <p:cNvPr id="14863" name="Google Shape;14863;p10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102"/>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5" name="Google Shape;14865;p102"/>
          <p:cNvSpPr txBox="1"/>
          <p:nvPr/>
        </p:nvSpPr>
        <p:spPr>
          <a:xfrm>
            <a:off x="6993115" y="18762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4866" name="Google Shape;14866;p102"/>
          <p:cNvSpPr/>
          <p:nvPr/>
        </p:nvSpPr>
        <p:spPr>
          <a:xfrm>
            <a:off x="6549404" y="25383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7" name="Google Shape;14867;p102"/>
          <p:cNvGrpSpPr/>
          <p:nvPr/>
        </p:nvGrpSpPr>
        <p:grpSpPr>
          <a:xfrm>
            <a:off x="6240887" y="2575988"/>
            <a:ext cx="626590" cy="626590"/>
            <a:chOff x="5681300" y="2527788"/>
            <a:chExt cx="805800" cy="805800"/>
          </a:xfrm>
        </p:grpSpPr>
        <p:sp>
          <p:nvSpPr>
            <p:cNvPr id="14868" name="Google Shape;14868;p10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102"/>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70" name="Google Shape;14870;p102"/>
          <p:cNvSpPr txBox="1"/>
          <p:nvPr/>
        </p:nvSpPr>
        <p:spPr>
          <a:xfrm>
            <a:off x="6993115" y="26683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4871" name="Google Shape;14871;p102"/>
          <p:cNvSpPr/>
          <p:nvPr/>
        </p:nvSpPr>
        <p:spPr>
          <a:xfrm>
            <a:off x="6549404" y="33304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72" name="Google Shape;14872;p102"/>
          <p:cNvGrpSpPr/>
          <p:nvPr/>
        </p:nvGrpSpPr>
        <p:grpSpPr>
          <a:xfrm>
            <a:off x="6240887" y="3368088"/>
            <a:ext cx="626590" cy="626590"/>
            <a:chOff x="5681300" y="2527788"/>
            <a:chExt cx="805800" cy="805800"/>
          </a:xfrm>
        </p:grpSpPr>
        <p:sp>
          <p:nvSpPr>
            <p:cNvPr id="14873" name="Google Shape;14873;p10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02"/>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75" name="Google Shape;14875;p102"/>
          <p:cNvSpPr txBox="1"/>
          <p:nvPr/>
        </p:nvSpPr>
        <p:spPr>
          <a:xfrm>
            <a:off x="6993115" y="34604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4876" name="Google Shape;14876;p102"/>
          <p:cNvSpPr/>
          <p:nvPr/>
        </p:nvSpPr>
        <p:spPr>
          <a:xfrm>
            <a:off x="4229854" y="192972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02"/>
          <p:cNvSpPr/>
          <p:nvPr/>
        </p:nvSpPr>
        <p:spPr>
          <a:xfrm>
            <a:off x="4229854" y="37132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02"/>
          <p:cNvSpPr/>
          <p:nvPr/>
        </p:nvSpPr>
        <p:spPr>
          <a:xfrm>
            <a:off x="5157904" y="2821488"/>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879" name="Google Shape;14879;p102"/>
          <p:cNvCxnSpPr>
            <a:stCxn id="14878" idx="6"/>
            <a:endCxn id="14864" idx="2"/>
          </p:cNvCxnSpPr>
          <p:nvPr/>
        </p:nvCxnSpPr>
        <p:spPr>
          <a:xfrm flipH="1" rot="10800000">
            <a:off x="5295004" y="2097138"/>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4880" name="Google Shape;14880;p102"/>
          <p:cNvCxnSpPr>
            <a:stCxn id="14878" idx="6"/>
            <a:endCxn id="14874" idx="2"/>
          </p:cNvCxnSpPr>
          <p:nvPr/>
        </p:nvCxnSpPr>
        <p:spPr>
          <a:xfrm>
            <a:off x="5295004" y="2890038"/>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4881" name="Google Shape;14881;p102"/>
          <p:cNvCxnSpPr>
            <a:stCxn id="14878" idx="6"/>
            <a:endCxn id="14869" idx="2"/>
          </p:cNvCxnSpPr>
          <p:nvPr/>
        </p:nvCxnSpPr>
        <p:spPr>
          <a:xfrm flipH="1" rot="10800000">
            <a:off x="5295004" y="2889138"/>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4882" name="Google Shape;14882;p102"/>
          <p:cNvSpPr txBox="1"/>
          <p:nvPr/>
        </p:nvSpPr>
        <p:spPr>
          <a:xfrm>
            <a:off x="3800713" y="2576693"/>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
        <p:nvSpPr>
          <p:cNvPr id="14883" name="Google Shape;14883;p10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87" name="Shape 14887"/>
        <p:cNvGrpSpPr/>
        <p:nvPr/>
      </p:nvGrpSpPr>
      <p:grpSpPr>
        <a:xfrm>
          <a:off x="0" y="0"/>
          <a:ext cx="0" cy="0"/>
          <a:chOff x="0" y="0"/>
          <a:chExt cx="0" cy="0"/>
        </a:xfrm>
      </p:grpSpPr>
      <p:grpSp>
        <p:nvGrpSpPr>
          <p:cNvPr id="14888" name="Google Shape;14888;p103"/>
          <p:cNvGrpSpPr/>
          <p:nvPr/>
        </p:nvGrpSpPr>
        <p:grpSpPr>
          <a:xfrm>
            <a:off x="1765469" y="1821418"/>
            <a:ext cx="370100" cy="250625"/>
            <a:chOff x="980425" y="4196875"/>
            <a:chExt cx="370100" cy="250625"/>
          </a:xfrm>
        </p:grpSpPr>
        <p:sp>
          <p:nvSpPr>
            <p:cNvPr id="14889" name="Google Shape;14889;p103"/>
            <p:cNvSpPr/>
            <p:nvPr/>
          </p:nvSpPr>
          <p:spPr>
            <a:xfrm>
              <a:off x="1154775" y="4246525"/>
              <a:ext cx="129650" cy="103900"/>
            </a:xfrm>
            <a:custGeom>
              <a:rect b="b" l="l" r="r" t="t"/>
              <a:pathLst>
                <a:path extrusionOk="0" h="4156" w="5186">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03"/>
            <p:cNvSpPr/>
            <p:nvPr/>
          </p:nvSpPr>
          <p:spPr>
            <a:xfrm>
              <a:off x="1199775" y="4267525"/>
              <a:ext cx="51200" cy="20950"/>
            </a:xfrm>
            <a:custGeom>
              <a:rect b="b" l="l" r="r" t="t"/>
              <a:pathLst>
                <a:path extrusionOk="0" h="838" w="2048">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103"/>
            <p:cNvSpPr/>
            <p:nvPr/>
          </p:nvSpPr>
          <p:spPr>
            <a:xfrm>
              <a:off x="980425" y="4196875"/>
              <a:ext cx="370100" cy="250625"/>
            </a:xfrm>
            <a:custGeom>
              <a:rect b="b" l="l" r="r" t="t"/>
              <a:pathLst>
                <a:path extrusionOk="0" h="10025" w="14804">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03"/>
            <p:cNvSpPr/>
            <p:nvPr/>
          </p:nvSpPr>
          <p:spPr>
            <a:xfrm>
              <a:off x="1027475" y="4239300"/>
              <a:ext cx="110350" cy="10825"/>
            </a:xfrm>
            <a:custGeom>
              <a:rect b="b" l="l" r="r" t="t"/>
              <a:pathLst>
                <a:path extrusionOk="0" h="433" w="4414">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3" name="Google Shape;14893;p103"/>
          <p:cNvGrpSpPr/>
          <p:nvPr/>
        </p:nvGrpSpPr>
        <p:grpSpPr>
          <a:xfrm>
            <a:off x="2501238" y="1777356"/>
            <a:ext cx="364200" cy="338750"/>
            <a:chOff x="7731450" y="3574225"/>
            <a:chExt cx="364200" cy="338750"/>
          </a:xfrm>
        </p:grpSpPr>
        <p:sp>
          <p:nvSpPr>
            <p:cNvPr id="14894" name="Google Shape;14894;p103"/>
            <p:cNvSpPr/>
            <p:nvPr/>
          </p:nvSpPr>
          <p:spPr>
            <a:xfrm>
              <a:off x="7940850" y="3673950"/>
              <a:ext cx="38275" cy="39575"/>
            </a:xfrm>
            <a:custGeom>
              <a:rect b="b" l="l" r="r" t="t"/>
              <a:pathLst>
                <a:path extrusionOk="0" h="1583" w="1531">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03"/>
            <p:cNvSpPr/>
            <p:nvPr/>
          </p:nvSpPr>
          <p:spPr>
            <a:xfrm>
              <a:off x="7988375" y="3673000"/>
              <a:ext cx="40900" cy="40150"/>
            </a:xfrm>
            <a:custGeom>
              <a:rect b="b" l="l" r="r" t="t"/>
              <a:pathLst>
                <a:path extrusionOk="0" h="1606" w="1636">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03"/>
            <p:cNvSpPr/>
            <p:nvPr/>
          </p:nvSpPr>
          <p:spPr>
            <a:xfrm>
              <a:off x="7760775" y="3614350"/>
              <a:ext cx="282400" cy="10825"/>
            </a:xfrm>
            <a:custGeom>
              <a:rect b="b" l="l" r="r" t="t"/>
              <a:pathLst>
                <a:path extrusionOk="0" h="433" w="11296">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03"/>
            <p:cNvSpPr/>
            <p:nvPr/>
          </p:nvSpPr>
          <p:spPr>
            <a:xfrm>
              <a:off x="7760775" y="364367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103"/>
            <p:cNvSpPr/>
            <p:nvPr/>
          </p:nvSpPr>
          <p:spPr>
            <a:xfrm>
              <a:off x="7760775" y="3673000"/>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103"/>
            <p:cNvSpPr/>
            <p:nvPr/>
          </p:nvSpPr>
          <p:spPr>
            <a:xfrm>
              <a:off x="7760775" y="3702325"/>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03"/>
            <p:cNvSpPr/>
            <p:nvPr/>
          </p:nvSpPr>
          <p:spPr>
            <a:xfrm>
              <a:off x="7760775" y="373162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03"/>
            <p:cNvSpPr/>
            <p:nvPr/>
          </p:nvSpPr>
          <p:spPr>
            <a:xfrm>
              <a:off x="7731450" y="3574225"/>
              <a:ext cx="364200" cy="338750"/>
            </a:xfrm>
            <a:custGeom>
              <a:rect b="b" l="l" r="r" t="t"/>
              <a:pathLst>
                <a:path extrusionOk="0" h="13550" w="14568">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2" name="Google Shape;14902;p103"/>
          <p:cNvGrpSpPr/>
          <p:nvPr/>
        </p:nvGrpSpPr>
        <p:grpSpPr>
          <a:xfrm>
            <a:off x="3248956" y="1765793"/>
            <a:ext cx="317900" cy="361875"/>
            <a:chOff x="3275000" y="4141325"/>
            <a:chExt cx="317900" cy="361875"/>
          </a:xfrm>
        </p:grpSpPr>
        <p:sp>
          <p:nvSpPr>
            <p:cNvPr id="14903" name="Google Shape;14903;p103"/>
            <p:cNvSpPr/>
            <p:nvPr/>
          </p:nvSpPr>
          <p:spPr>
            <a:xfrm>
              <a:off x="3520025" y="4162925"/>
              <a:ext cx="11925" cy="8175"/>
            </a:xfrm>
            <a:custGeom>
              <a:rect b="b" l="l" r="r" t="t"/>
              <a:pathLst>
                <a:path extrusionOk="0" h="327" w="477">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03"/>
            <p:cNvSpPr/>
            <p:nvPr/>
          </p:nvSpPr>
          <p:spPr>
            <a:xfrm>
              <a:off x="3336725" y="4162925"/>
              <a:ext cx="83350" cy="10825"/>
            </a:xfrm>
            <a:custGeom>
              <a:rect b="b" l="l" r="r" t="t"/>
              <a:pathLst>
                <a:path extrusionOk="0" h="433" w="3334">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03"/>
            <p:cNvSpPr/>
            <p:nvPr/>
          </p:nvSpPr>
          <p:spPr>
            <a:xfrm>
              <a:off x="3342125" y="4216150"/>
              <a:ext cx="185200" cy="73325"/>
            </a:xfrm>
            <a:custGeom>
              <a:rect b="b" l="l" r="r" t="t"/>
              <a:pathLst>
                <a:path extrusionOk="0" h="2933" w="7408">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03"/>
            <p:cNvSpPr/>
            <p:nvPr/>
          </p:nvSpPr>
          <p:spPr>
            <a:xfrm>
              <a:off x="3339800" y="4311825"/>
              <a:ext cx="189050" cy="10075"/>
            </a:xfrm>
            <a:custGeom>
              <a:rect b="b" l="l" r="r" t="t"/>
              <a:pathLst>
                <a:path extrusionOk="0" h="403" w="7562">
                  <a:moveTo>
                    <a:pt x="278" y="1"/>
                  </a:moveTo>
                  <a:cubicBezTo>
                    <a:pt x="1" y="1"/>
                    <a:pt x="1" y="402"/>
                    <a:pt x="278" y="402"/>
                  </a:cubicBezTo>
                  <a:lnTo>
                    <a:pt x="7253" y="402"/>
                  </a:lnTo>
                  <a:cubicBezTo>
                    <a:pt x="7562" y="402"/>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103"/>
            <p:cNvSpPr/>
            <p:nvPr/>
          </p:nvSpPr>
          <p:spPr>
            <a:xfrm>
              <a:off x="3339800" y="4341150"/>
              <a:ext cx="189050" cy="10825"/>
            </a:xfrm>
            <a:custGeom>
              <a:rect b="b" l="l" r="r" t="t"/>
              <a:pathLst>
                <a:path extrusionOk="0" h="433" w="7562">
                  <a:moveTo>
                    <a:pt x="278" y="1"/>
                  </a:moveTo>
                  <a:cubicBezTo>
                    <a:pt x="1" y="1"/>
                    <a:pt x="1" y="433"/>
                    <a:pt x="278" y="433"/>
                  </a:cubicBezTo>
                  <a:lnTo>
                    <a:pt x="7253" y="433"/>
                  </a:lnTo>
                  <a:cubicBezTo>
                    <a:pt x="7562" y="433"/>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103"/>
            <p:cNvSpPr/>
            <p:nvPr/>
          </p:nvSpPr>
          <p:spPr>
            <a:xfrm>
              <a:off x="3275000" y="4141325"/>
              <a:ext cx="317900" cy="361875"/>
            </a:xfrm>
            <a:custGeom>
              <a:rect b="b" l="l" r="r" t="t"/>
              <a:pathLst>
                <a:path extrusionOk="0" h="14475" w="12716">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9" name="Google Shape;14909;p103"/>
          <p:cNvGrpSpPr/>
          <p:nvPr/>
        </p:nvGrpSpPr>
        <p:grpSpPr>
          <a:xfrm>
            <a:off x="5484394" y="1765781"/>
            <a:ext cx="361875" cy="361900"/>
            <a:chOff x="6250075" y="3563425"/>
            <a:chExt cx="361875" cy="361900"/>
          </a:xfrm>
        </p:grpSpPr>
        <p:sp>
          <p:nvSpPr>
            <p:cNvPr id="14910" name="Google Shape;14910;p103"/>
            <p:cNvSpPr/>
            <p:nvPr/>
          </p:nvSpPr>
          <p:spPr>
            <a:xfrm>
              <a:off x="6309050" y="3728950"/>
              <a:ext cx="126650" cy="94125"/>
            </a:xfrm>
            <a:custGeom>
              <a:rect b="b" l="l" r="r" t="t"/>
              <a:pathLst>
                <a:path extrusionOk="0" h="3765" w="5066">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03"/>
            <p:cNvSpPr/>
            <p:nvPr/>
          </p:nvSpPr>
          <p:spPr>
            <a:xfrm>
              <a:off x="6525775" y="3657150"/>
              <a:ext cx="69975" cy="54450"/>
            </a:xfrm>
            <a:custGeom>
              <a:rect b="b" l="l" r="r" t="t"/>
              <a:pathLst>
                <a:path extrusionOk="0" h="2178" w="2799">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03"/>
            <p:cNvSpPr/>
            <p:nvPr/>
          </p:nvSpPr>
          <p:spPr>
            <a:xfrm>
              <a:off x="6510075" y="3563625"/>
              <a:ext cx="101875" cy="177300"/>
            </a:xfrm>
            <a:custGeom>
              <a:rect b="b" l="l" r="r" t="t"/>
              <a:pathLst>
                <a:path extrusionOk="0" h="7092" w="4075">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03"/>
            <p:cNvSpPr/>
            <p:nvPr/>
          </p:nvSpPr>
          <p:spPr>
            <a:xfrm>
              <a:off x="6250075" y="3563425"/>
              <a:ext cx="361875" cy="361900"/>
            </a:xfrm>
            <a:custGeom>
              <a:rect b="b" l="l" r="r" t="t"/>
              <a:pathLst>
                <a:path extrusionOk="0" h="14476" w="14475">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103"/>
            <p:cNvSpPr/>
            <p:nvPr/>
          </p:nvSpPr>
          <p:spPr>
            <a:xfrm>
              <a:off x="6483950" y="3822850"/>
              <a:ext cx="88575" cy="67175"/>
            </a:xfrm>
            <a:custGeom>
              <a:rect b="b" l="l" r="r" t="t"/>
              <a:pathLst>
                <a:path extrusionOk="0" h="2687" w="3543">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5" name="Google Shape;14915;p103"/>
          <p:cNvGrpSpPr/>
          <p:nvPr/>
        </p:nvGrpSpPr>
        <p:grpSpPr>
          <a:xfrm>
            <a:off x="6266531" y="1765781"/>
            <a:ext cx="365725" cy="361900"/>
            <a:chOff x="5504000" y="3563425"/>
            <a:chExt cx="365725" cy="361900"/>
          </a:xfrm>
        </p:grpSpPr>
        <p:sp>
          <p:nvSpPr>
            <p:cNvPr id="14916" name="Google Shape;14916;p103"/>
            <p:cNvSpPr/>
            <p:nvPr/>
          </p:nvSpPr>
          <p:spPr>
            <a:xfrm>
              <a:off x="5564950" y="3631200"/>
              <a:ext cx="243050" cy="227000"/>
            </a:xfrm>
            <a:custGeom>
              <a:rect b="b" l="l" r="r" t="t"/>
              <a:pathLst>
                <a:path extrusionOk="0" h="9080" w="9722">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03"/>
            <p:cNvSpPr/>
            <p:nvPr/>
          </p:nvSpPr>
          <p:spPr>
            <a:xfrm>
              <a:off x="5544875" y="3839250"/>
              <a:ext cx="49400" cy="46725"/>
            </a:xfrm>
            <a:custGeom>
              <a:rect b="b" l="l" r="r" t="t"/>
              <a:pathLst>
                <a:path extrusionOk="0" h="1869" w="1976">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03"/>
            <p:cNvSpPr/>
            <p:nvPr/>
          </p:nvSpPr>
          <p:spPr>
            <a:xfrm>
              <a:off x="5780200" y="3838500"/>
              <a:ext cx="47875" cy="47475"/>
            </a:xfrm>
            <a:custGeom>
              <a:rect b="b" l="l" r="r" t="t"/>
              <a:pathLst>
                <a:path extrusionOk="0" h="1899" w="1915">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03"/>
            <p:cNvSpPr/>
            <p:nvPr/>
          </p:nvSpPr>
          <p:spPr>
            <a:xfrm>
              <a:off x="5781750" y="3602000"/>
              <a:ext cx="47075" cy="46725"/>
            </a:xfrm>
            <a:custGeom>
              <a:rect b="b" l="l" r="r" t="t"/>
              <a:pathLst>
                <a:path extrusionOk="0" h="1869" w="1883">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103"/>
            <p:cNvSpPr/>
            <p:nvPr/>
          </p:nvSpPr>
          <p:spPr>
            <a:xfrm>
              <a:off x="5544875" y="3602775"/>
              <a:ext cx="46325" cy="45175"/>
            </a:xfrm>
            <a:custGeom>
              <a:rect b="b" l="l" r="r" t="t"/>
              <a:pathLst>
                <a:path extrusionOk="0" h="1807" w="1853">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103"/>
            <p:cNvSpPr/>
            <p:nvPr/>
          </p:nvSpPr>
          <p:spPr>
            <a:xfrm>
              <a:off x="5504000" y="3563425"/>
              <a:ext cx="365725" cy="361900"/>
            </a:xfrm>
            <a:custGeom>
              <a:rect b="b" l="l" r="r" t="t"/>
              <a:pathLst>
                <a:path extrusionOk="0" h="14476" w="14629">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2" name="Google Shape;14922;p103"/>
          <p:cNvGrpSpPr/>
          <p:nvPr/>
        </p:nvGrpSpPr>
        <p:grpSpPr>
          <a:xfrm>
            <a:off x="7000125" y="1765581"/>
            <a:ext cx="361875" cy="362300"/>
            <a:chOff x="4755600" y="3563025"/>
            <a:chExt cx="361875" cy="362300"/>
          </a:xfrm>
        </p:grpSpPr>
        <p:sp>
          <p:nvSpPr>
            <p:cNvPr id="14923" name="Google Shape;14923;p103"/>
            <p:cNvSpPr/>
            <p:nvPr/>
          </p:nvSpPr>
          <p:spPr>
            <a:xfrm>
              <a:off x="4755600" y="3700000"/>
              <a:ext cx="74075" cy="225325"/>
            </a:xfrm>
            <a:custGeom>
              <a:rect b="b" l="l" r="r" t="t"/>
              <a:pathLst>
                <a:path extrusionOk="0" h="9013" w="2963">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03"/>
            <p:cNvSpPr/>
            <p:nvPr/>
          </p:nvSpPr>
          <p:spPr>
            <a:xfrm>
              <a:off x="4852025" y="3783325"/>
              <a:ext cx="73325" cy="142000"/>
            </a:xfrm>
            <a:custGeom>
              <a:rect b="b" l="l" r="r" t="t"/>
              <a:pathLst>
                <a:path extrusionOk="0" h="5680" w="2933">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03"/>
            <p:cNvSpPr/>
            <p:nvPr/>
          </p:nvSpPr>
          <p:spPr>
            <a:xfrm>
              <a:off x="4947700" y="3720825"/>
              <a:ext cx="74100" cy="204500"/>
            </a:xfrm>
            <a:custGeom>
              <a:rect b="b" l="l" r="r" t="t"/>
              <a:pathLst>
                <a:path extrusionOk="0" h="8180" w="2964">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103"/>
            <p:cNvSpPr/>
            <p:nvPr/>
          </p:nvSpPr>
          <p:spPr>
            <a:xfrm>
              <a:off x="5044150" y="3652150"/>
              <a:ext cx="73325" cy="273175"/>
            </a:xfrm>
            <a:custGeom>
              <a:rect b="b" l="l" r="r" t="t"/>
              <a:pathLst>
                <a:path extrusionOk="0" h="10927" w="2933">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103"/>
            <p:cNvSpPr/>
            <p:nvPr/>
          </p:nvSpPr>
          <p:spPr>
            <a:xfrm>
              <a:off x="4763300" y="3563025"/>
              <a:ext cx="347750" cy="197750"/>
            </a:xfrm>
            <a:custGeom>
              <a:rect b="b" l="l" r="r" t="t"/>
              <a:pathLst>
                <a:path extrusionOk="0" h="7910" w="1391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8" name="Google Shape;14928;p103"/>
          <p:cNvGrpSpPr/>
          <p:nvPr/>
        </p:nvGrpSpPr>
        <p:grpSpPr>
          <a:xfrm>
            <a:off x="7796257" y="1765793"/>
            <a:ext cx="212200" cy="361875"/>
            <a:chOff x="7060200" y="4141325"/>
            <a:chExt cx="212200" cy="361875"/>
          </a:xfrm>
        </p:grpSpPr>
        <p:sp>
          <p:nvSpPr>
            <p:cNvPr id="14929" name="Google Shape;14929;p103"/>
            <p:cNvSpPr/>
            <p:nvPr/>
          </p:nvSpPr>
          <p:spPr>
            <a:xfrm>
              <a:off x="7060200" y="4141325"/>
              <a:ext cx="212200" cy="361875"/>
            </a:xfrm>
            <a:custGeom>
              <a:rect b="b" l="l" r="r" t="t"/>
              <a:pathLst>
                <a:path extrusionOk="0" h="14475" w="8488">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03"/>
            <p:cNvSpPr/>
            <p:nvPr/>
          </p:nvSpPr>
          <p:spPr>
            <a:xfrm>
              <a:off x="7146625" y="4463825"/>
              <a:ext cx="39350" cy="10825"/>
            </a:xfrm>
            <a:custGeom>
              <a:rect b="b" l="l" r="r" t="t"/>
              <a:pathLst>
                <a:path extrusionOk="0" h="433" w="1574">
                  <a:moveTo>
                    <a:pt x="278" y="1"/>
                  </a:moveTo>
                  <a:cubicBezTo>
                    <a:pt x="0" y="1"/>
                    <a:pt x="0" y="433"/>
                    <a:pt x="278" y="433"/>
                  </a:cubicBezTo>
                  <a:lnTo>
                    <a:pt x="1296" y="433"/>
                  </a:lnTo>
                  <a:cubicBezTo>
                    <a:pt x="1574" y="433"/>
                    <a:pt x="1574"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03"/>
            <p:cNvSpPr/>
            <p:nvPr/>
          </p:nvSpPr>
          <p:spPr>
            <a:xfrm>
              <a:off x="7102625" y="4243125"/>
              <a:ext cx="144300" cy="142075"/>
            </a:xfrm>
            <a:custGeom>
              <a:rect b="b" l="l" r="r" t="t"/>
              <a:pathLst>
                <a:path extrusionOk="0" h="5683" w="5772">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2" name="Google Shape;14932;p103"/>
          <p:cNvGrpSpPr/>
          <p:nvPr/>
        </p:nvGrpSpPr>
        <p:grpSpPr>
          <a:xfrm>
            <a:off x="7721420" y="2326799"/>
            <a:ext cx="361875" cy="362275"/>
            <a:chOff x="4004875" y="3563050"/>
            <a:chExt cx="361875" cy="362275"/>
          </a:xfrm>
        </p:grpSpPr>
        <p:sp>
          <p:nvSpPr>
            <p:cNvPr id="14933" name="Google Shape;14933;p103"/>
            <p:cNvSpPr/>
            <p:nvPr/>
          </p:nvSpPr>
          <p:spPr>
            <a:xfrm>
              <a:off x="4004875" y="3563050"/>
              <a:ext cx="361875" cy="362275"/>
            </a:xfrm>
            <a:custGeom>
              <a:rect b="b" l="l" r="r" t="t"/>
              <a:pathLst>
                <a:path extrusionOk="0" h="14491" w="14475">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03"/>
            <p:cNvSpPr/>
            <p:nvPr/>
          </p:nvSpPr>
          <p:spPr>
            <a:xfrm>
              <a:off x="4105950" y="3583300"/>
              <a:ext cx="36275" cy="28000"/>
            </a:xfrm>
            <a:custGeom>
              <a:rect b="b" l="l" r="r" t="t"/>
              <a:pathLst>
                <a:path extrusionOk="0" h="1120" w="1451">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03"/>
            <p:cNvSpPr/>
            <p:nvPr/>
          </p:nvSpPr>
          <p:spPr>
            <a:xfrm>
              <a:off x="4059900" y="3678100"/>
              <a:ext cx="40275" cy="35700"/>
            </a:xfrm>
            <a:custGeom>
              <a:rect b="b" l="l" r="r" t="t"/>
              <a:pathLst>
                <a:path extrusionOk="0" h="1428" w="1611">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03"/>
            <p:cNvSpPr/>
            <p:nvPr/>
          </p:nvSpPr>
          <p:spPr>
            <a:xfrm>
              <a:off x="4148000" y="3764925"/>
              <a:ext cx="40300" cy="36050"/>
            </a:xfrm>
            <a:custGeom>
              <a:rect b="b" l="l" r="r" t="t"/>
              <a:pathLst>
                <a:path extrusionOk="0" h="1442" w="1612">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103"/>
            <p:cNvSpPr/>
            <p:nvPr/>
          </p:nvSpPr>
          <p:spPr>
            <a:xfrm>
              <a:off x="4103875" y="3827425"/>
              <a:ext cx="40275" cy="36050"/>
            </a:xfrm>
            <a:custGeom>
              <a:rect b="b" l="l" r="r" t="t"/>
              <a:pathLst>
                <a:path extrusionOk="0" h="1442" w="1611">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03"/>
            <p:cNvSpPr/>
            <p:nvPr/>
          </p:nvSpPr>
          <p:spPr>
            <a:xfrm>
              <a:off x="4063525" y="3691625"/>
              <a:ext cx="124225" cy="140150"/>
            </a:xfrm>
            <a:custGeom>
              <a:rect b="b" l="l" r="r" t="t"/>
              <a:pathLst>
                <a:path extrusionOk="0" h="5606" w="4969">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9" name="Google Shape;14939;p103"/>
          <p:cNvGrpSpPr/>
          <p:nvPr/>
        </p:nvGrpSpPr>
        <p:grpSpPr>
          <a:xfrm>
            <a:off x="6999738" y="2328536"/>
            <a:ext cx="362650" cy="358800"/>
            <a:chOff x="3252625" y="3564975"/>
            <a:chExt cx="362650" cy="358800"/>
          </a:xfrm>
        </p:grpSpPr>
        <p:sp>
          <p:nvSpPr>
            <p:cNvPr id="14940" name="Google Shape;14940;p103"/>
            <p:cNvSpPr/>
            <p:nvPr/>
          </p:nvSpPr>
          <p:spPr>
            <a:xfrm>
              <a:off x="3252625" y="3564975"/>
              <a:ext cx="362650" cy="358800"/>
            </a:xfrm>
            <a:custGeom>
              <a:rect b="b" l="l" r="r" t="t"/>
              <a:pathLst>
                <a:path extrusionOk="0" h="14352" w="14506">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03"/>
            <p:cNvSpPr/>
            <p:nvPr/>
          </p:nvSpPr>
          <p:spPr>
            <a:xfrm>
              <a:off x="3360125" y="3688425"/>
              <a:ext cx="56850" cy="47125"/>
            </a:xfrm>
            <a:custGeom>
              <a:rect b="b" l="l" r="r" t="t"/>
              <a:pathLst>
                <a:path extrusionOk="0" h="1885" w="2274">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03"/>
            <p:cNvSpPr/>
            <p:nvPr/>
          </p:nvSpPr>
          <p:spPr>
            <a:xfrm>
              <a:off x="3449350" y="3754575"/>
              <a:ext cx="50175" cy="44975"/>
            </a:xfrm>
            <a:custGeom>
              <a:rect b="b" l="l" r="r" t="t"/>
              <a:pathLst>
                <a:path extrusionOk="0" h="1799" w="2007">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03"/>
            <p:cNvSpPr/>
            <p:nvPr/>
          </p:nvSpPr>
          <p:spPr>
            <a:xfrm>
              <a:off x="3392375" y="3682000"/>
              <a:ext cx="84425" cy="124050"/>
            </a:xfrm>
            <a:custGeom>
              <a:rect b="b" l="l" r="r" t="t"/>
              <a:pathLst>
                <a:path extrusionOk="0" h="4962" w="3377">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03"/>
            <p:cNvSpPr/>
            <p:nvPr/>
          </p:nvSpPr>
          <p:spPr>
            <a:xfrm>
              <a:off x="3279625" y="3631925"/>
              <a:ext cx="296500" cy="223950"/>
            </a:xfrm>
            <a:custGeom>
              <a:rect b="b" l="l" r="r" t="t"/>
              <a:pathLst>
                <a:path extrusionOk="0" h="8958" w="1186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5" name="Google Shape;14945;p103"/>
          <p:cNvGrpSpPr/>
          <p:nvPr/>
        </p:nvGrpSpPr>
        <p:grpSpPr>
          <a:xfrm>
            <a:off x="4764481" y="2326611"/>
            <a:ext cx="361875" cy="362650"/>
            <a:chOff x="980425" y="3563425"/>
            <a:chExt cx="361875" cy="362650"/>
          </a:xfrm>
        </p:grpSpPr>
        <p:sp>
          <p:nvSpPr>
            <p:cNvPr id="14946" name="Google Shape;14946;p103"/>
            <p:cNvSpPr/>
            <p:nvPr/>
          </p:nvSpPr>
          <p:spPr>
            <a:xfrm>
              <a:off x="1009725" y="3856625"/>
              <a:ext cx="143550" cy="10825"/>
            </a:xfrm>
            <a:custGeom>
              <a:rect b="b" l="l" r="r" t="t"/>
              <a:pathLst>
                <a:path extrusionOk="0" h="433" w="5742">
                  <a:moveTo>
                    <a:pt x="309" y="0"/>
                  </a:moveTo>
                  <a:cubicBezTo>
                    <a:pt x="1" y="0"/>
                    <a:pt x="1" y="432"/>
                    <a:pt x="309" y="432"/>
                  </a:cubicBezTo>
                  <a:lnTo>
                    <a:pt x="5463" y="432"/>
                  </a:lnTo>
                  <a:cubicBezTo>
                    <a:pt x="5741" y="432"/>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103"/>
            <p:cNvSpPr/>
            <p:nvPr/>
          </p:nvSpPr>
          <p:spPr>
            <a:xfrm>
              <a:off x="1009725" y="3880550"/>
              <a:ext cx="143550" cy="10050"/>
            </a:xfrm>
            <a:custGeom>
              <a:rect b="b" l="l" r="r" t="t"/>
              <a:pathLst>
                <a:path extrusionOk="0" h="402" w="5742">
                  <a:moveTo>
                    <a:pt x="309" y="0"/>
                  </a:moveTo>
                  <a:cubicBezTo>
                    <a:pt x="1" y="0"/>
                    <a:pt x="1" y="401"/>
                    <a:pt x="309" y="401"/>
                  </a:cubicBezTo>
                  <a:lnTo>
                    <a:pt x="5463" y="401"/>
                  </a:lnTo>
                  <a:cubicBezTo>
                    <a:pt x="5741" y="401"/>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103"/>
            <p:cNvSpPr/>
            <p:nvPr/>
          </p:nvSpPr>
          <p:spPr>
            <a:xfrm>
              <a:off x="1009725" y="37270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03"/>
            <p:cNvSpPr/>
            <p:nvPr/>
          </p:nvSpPr>
          <p:spPr>
            <a:xfrm>
              <a:off x="1009725" y="3750925"/>
              <a:ext cx="141225" cy="10825"/>
            </a:xfrm>
            <a:custGeom>
              <a:rect b="b" l="l" r="r" t="t"/>
              <a:pathLst>
                <a:path extrusionOk="0" h="433" w="5649">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03"/>
            <p:cNvSpPr/>
            <p:nvPr/>
          </p:nvSpPr>
          <p:spPr>
            <a:xfrm>
              <a:off x="1009725" y="3598125"/>
              <a:ext cx="143525" cy="10075"/>
            </a:xfrm>
            <a:custGeom>
              <a:rect b="b" l="l" r="r" t="t"/>
              <a:pathLst>
                <a:path extrusionOk="0" h="403" w="5741">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03"/>
            <p:cNvSpPr/>
            <p:nvPr/>
          </p:nvSpPr>
          <p:spPr>
            <a:xfrm>
              <a:off x="1009725" y="36213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03"/>
            <p:cNvSpPr/>
            <p:nvPr/>
          </p:nvSpPr>
          <p:spPr>
            <a:xfrm>
              <a:off x="1208025" y="3598125"/>
              <a:ext cx="13900" cy="10075"/>
            </a:xfrm>
            <a:custGeom>
              <a:rect b="b" l="l" r="r" t="t"/>
              <a:pathLst>
                <a:path extrusionOk="0" h="403" w="556">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03"/>
            <p:cNvSpPr/>
            <p:nvPr/>
          </p:nvSpPr>
          <p:spPr>
            <a:xfrm>
              <a:off x="1231175" y="3598125"/>
              <a:ext cx="14675" cy="10075"/>
            </a:xfrm>
            <a:custGeom>
              <a:rect b="b" l="l" r="r" t="t"/>
              <a:pathLst>
                <a:path extrusionOk="0" h="403" w="587">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03"/>
            <p:cNvSpPr/>
            <p:nvPr/>
          </p:nvSpPr>
          <p:spPr>
            <a:xfrm>
              <a:off x="1255075" y="3598125"/>
              <a:ext cx="13925" cy="10075"/>
            </a:xfrm>
            <a:custGeom>
              <a:rect b="b" l="l" r="r" t="t"/>
              <a:pathLst>
                <a:path extrusionOk="0" h="403" w="557">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03"/>
            <p:cNvSpPr/>
            <p:nvPr/>
          </p:nvSpPr>
          <p:spPr>
            <a:xfrm>
              <a:off x="1208025" y="36213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103"/>
            <p:cNvSpPr/>
            <p:nvPr/>
          </p:nvSpPr>
          <p:spPr>
            <a:xfrm>
              <a:off x="1231175" y="36213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103"/>
            <p:cNvSpPr/>
            <p:nvPr/>
          </p:nvSpPr>
          <p:spPr>
            <a:xfrm>
              <a:off x="1255075" y="36213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03"/>
            <p:cNvSpPr/>
            <p:nvPr/>
          </p:nvSpPr>
          <p:spPr>
            <a:xfrm>
              <a:off x="1208025" y="3727725"/>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03"/>
            <p:cNvSpPr/>
            <p:nvPr/>
          </p:nvSpPr>
          <p:spPr>
            <a:xfrm>
              <a:off x="1231175" y="37270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103"/>
            <p:cNvSpPr/>
            <p:nvPr/>
          </p:nvSpPr>
          <p:spPr>
            <a:xfrm>
              <a:off x="1255075" y="37270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03"/>
            <p:cNvSpPr/>
            <p:nvPr/>
          </p:nvSpPr>
          <p:spPr>
            <a:xfrm>
              <a:off x="1208025" y="3750925"/>
              <a:ext cx="13900" cy="10050"/>
            </a:xfrm>
            <a:custGeom>
              <a:rect b="b" l="l" r="r" t="t"/>
              <a:pathLst>
                <a:path extrusionOk="0" h="402" w="556">
                  <a:moveTo>
                    <a:pt x="278" y="0"/>
                  </a:moveTo>
                  <a:cubicBezTo>
                    <a:pt x="0" y="0"/>
                    <a:pt x="0" y="402"/>
                    <a:pt x="278" y="402"/>
                  </a:cubicBezTo>
                  <a:cubicBezTo>
                    <a:pt x="556" y="40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03"/>
            <p:cNvSpPr/>
            <p:nvPr/>
          </p:nvSpPr>
          <p:spPr>
            <a:xfrm>
              <a:off x="1231175" y="3750925"/>
              <a:ext cx="14675" cy="10050"/>
            </a:xfrm>
            <a:custGeom>
              <a:rect b="b" l="l" r="r" t="t"/>
              <a:pathLst>
                <a:path extrusionOk="0" h="402" w="587">
                  <a:moveTo>
                    <a:pt x="309" y="0"/>
                  </a:moveTo>
                  <a:cubicBezTo>
                    <a:pt x="0" y="0"/>
                    <a:pt x="0" y="402"/>
                    <a:pt x="309" y="402"/>
                  </a:cubicBezTo>
                  <a:cubicBezTo>
                    <a:pt x="586" y="40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103"/>
            <p:cNvSpPr/>
            <p:nvPr/>
          </p:nvSpPr>
          <p:spPr>
            <a:xfrm>
              <a:off x="1255075" y="3750925"/>
              <a:ext cx="13925" cy="10050"/>
            </a:xfrm>
            <a:custGeom>
              <a:rect b="b" l="l" r="r" t="t"/>
              <a:pathLst>
                <a:path extrusionOk="0" h="402" w="557">
                  <a:moveTo>
                    <a:pt x="279" y="0"/>
                  </a:moveTo>
                  <a:cubicBezTo>
                    <a:pt x="1" y="0"/>
                    <a:pt x="1" y="402"/>
                    <a:pt x="279" y="402"/>
                  </a:cubicBezTo>
                  <a:cubicBezTo>
                    <a:pt x="556" y="40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03"/>
            <p:cNvSpPr/>
            <p:nvPr/>
          </p:nvSpPr>
          <p:spPr>
            <a:xfrm>
              <a:off x="1208025" y="38566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03"/>
            <p:cNvSpPr/>
            <p:nvPr/>
          </p:nvSpPr>
          <p:spPr>
            <a:xfrm>
              <a:off x="1231175" y="3856625"/>
              <a:ext cx="14675" cy="10825"/>
            </a:xfrm>
            <a:custGeom>
              <a:rect b="b" l="l" r="r" t="t"/>
              <a:pathLst>
                <a:path extrusionOk="0" h="433" w="587">
                  <a:moveTo>
                    <a:pt x="309" y="0"/>
                  </a:moveTo>
                  <a:cubicBezTo>
                    <a:pt x="0" y="0"/>
                    <a:pt x="0" y="432"/>
                    <a:pt x="309" y="432"/>
                  </a:cubicBezTo>
                  <a:cubicBezTo>
                    <a:pt x="586" y="43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103"/>
            <p:cNvSpPr/>
            <p:nvPr/>
          </p:nvSpPr>
          <p:spPr>
            <a:xfrm>
              <a:off x="1255075" y="38566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103"/>
            <p:cNvSpPr/>
            <p:nvPr/>
          </p:nvSpPr>
          <p:spPr>
            <a:xfrm>
              <a:off x="1208025" y="3880550"/>
              <a:ext cx="13900" cy="10050"/>
            </a:xfrm>
            <a:custGeom>
              <a:rect b="b" l="l" r="r" t="t"/>
              <a:pathLst>
                <a:path extrusionOk="0" h="402" w="556">
                  <a:moveTo>
                    <a:pt x="278" y="0"/>
                  </a:moveTo>
                  <a:cubicBezTo>
                    <a:pt x="0" y="0"/>
                    <a:pt x="0" y="401"/>
                    <a:pt x="278" y="401"/>
                  </a:cubicBezTo>
                  <a:cubicBezTo>
                    <a:pt x="556" y="401"/>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03"/>
            <p:cNvSpPr/>
            <p:nvPr/>
          </p:nvSpPr>
          <p:spPr>
            <a:xfrm>
              <a:off x="1231175" y="3880550"/>
              <a:ext cx="14675" cy="10050"/>
            </a:xfrm>
            <a:custGeom>
              <a:rect b="b" l="l" r="r" t="t"/>
              <a:pathLst>
                <a:path extrusionOk="0" h="402" w="587">
                  <a:moveTo>
                    <a:pt x="309" y="0"/>
                  </a:moveTo>
                  <a:cubicBezTo>
                    <a:pt x="0" y="0"/>
                    <a:pt x="0" y="401"/>
                    <a:pt x="309" y="401"/>
                  </a:cubicBezTo>
                  <a:cubicBezTo>
                    <a:pt x="586" y="401"/>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03"/>
            <p:cNvSpPr/>
            <p:nvPr/>
          </p:nvSpPr>
          <p:spPr>
            <a:xfrm>
              <a:off x="1255075" y="3880550"/>
              <a:ext cx="13925" cy="10050"/>
            </a:xfrm>
            <a:custGeom>
              <a:rect b="b" l="l" r="r" t="t"/>
              <a:pathLst>
                <a:path extrusionOk="0" h="402" w="557">
                  <a:moveTo>
                    <a:pt x="279" y="0"/>
                  </a:moveTo>
                  <a:cubicBezTo>
                    <a:pt x="1" y="0"/>
                    <a:pt x="1" y="401"/>
                    <a:pt x="279" y="401"/>
                  </a:cubicBezTo>
                  <a:cubicBezTo>
                    <a:pt x="556" y="401"/>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03"/>
            <p:cNvSpPr/>
            <p:nvPr/>
          </p:nvSpPr>
          <p:spPr>
            <a:xfrm>
              <a:off x="980425" y="3563425"/>
              <a:ext cx="361875" cy="362650"/>
            </a:xfrm>
            <a:custGeom>
              <a:rect b="b" l="l" r="r" t="t"/>
              <a:pathLst>
                <a:path extrusionOk="0" h="14506" w="14475">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71" name="Google Shape;14971;p103"/>
          <p:cNvSpPr/>
          <p:nvPr/>
        </p:nvSpPr>
        <p:spPr>
          <a:xfrm>
            <a:off x="3237519" y="2324516"/>
            <a:ext cx="362650" cy="361700"/>
          </a:xfrm>
          <a:custGeom>
            <a:rect b="b" l="l" r="r" t="t"/>
            <a:pathLst>
              <a:path extrusionOk="0" h="14468" w="14506">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72" name="Google Shape;14972;p103"/>
          <p:cNvGrpSpPr/>
          <p:nvPr/>
        </p:nvGrpSpPr>
        <p:grpSpPr>
          <a:xfrm>
            <a:off x="2502788" y="2326511"/>
            <a:ext cx="361100" cy="362850"/>
            <a:chOff x="6250850" y="3021124"/>
            <a:chExt cx="361100" cy="362850"/>
          </a:xfrm>
        </p:grpSpPr>
        <p:sp>
          <p:nvSpPr>
            <p:cNvPr id="14973" name="Google Shape;14973;p103"/>
            <p:cNvSpPr/>
            <p:nvPr/>
          </p:nvSpPr>
          <p:spPr>
            <a:xfrm>
              <a:off x="6384738" y="3021124"/>
              <a:ext cx="93325" cy="26750"/>
            </a:xfrm>
            <a:custGeom>
              <a:rect b="b" l="l" r="r" t="t"/>
              <a:pathLst>
                <a:path extrusionOk="0" h="1070" w="3733">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74" name="Google Shape;14974;p103"/>
            <p:cNvGrpSpPr/>
            <p:nvPr/>
          </p:nvGrpSpPr>
          <p:grpSpPr>
            <a:xfrm>
              <a:off x="6250850" y="3042349"/>
              <a:ext cx="361100" cy="341625"/>
              <a:chOff x="6250850" y="3035125"/>
              <a:chExt cx="361100" cy="341625"/>
            </a:xfrm>
          </p:grpSpPr>
          <p:sp>
            <p:nvSpPr>
              <p:cNvPr id="14975" name="Google Shape;14975;p103"/>
              <p:cNvSpPr/>
              <p:nvPr/>
            </p:nvSpPr>
            <p:spPr>
              <a:xfrm>
                <a:off x="6407075" y="3115350"/>
                <a:ext cx="52125" cy="97825"/>
              </a:xfrm>
              <a:custGeom>
                <a:rect b="b" l="l" r="r" t="t"/>
                <a:pathLst>
                  <a:path extrusionOk="0" h="3913" w="2085">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103"/>
              <p:cNvSpPr/>
              <p:nvPr/>
            </p:nvSpPr>
            <p:spPr>
              <a:xfrm>
                <a:off x="6407925" y="3055175"/>
                <a:ext cx="45075" cy="17000"/>
              </a:xfrm>
              <a:custGeom>
                <a:rect b="b" l="l" r="r" t="t"/>
                <a:pathLst>
                  <a:path extrusionOk="0" h="680" w="1803">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03"/>
              <p:cNvSpPr/>
              <p:nvPr/>
            </p:nvSpPr>
            <p:spPr>
              <a:xfrm>
                <a:off x="6396975" y="3035125"/>
                <a:ext cx="67625" cy="21425"/>
              </a:xfrm>
              <a:custGeom>
                <a:rect b="b" l="l" r="r" t="t"/>
                <a:pathLst>
                  <a:path extrusionOk="0" h="857" w="2705">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03"/>
              <p:cNvSpPr/>
              <p:nvPr/>
            </p:nvSpPr>
            <p:spPr>
              <a:xfrm>
                <a:off x="6250850" y="3081825"/>
                <a:ext cx="361100" cy="294925"/>
              </a:xfrm>
              <a:custGeom>
                <a:rect b="b" l="l" r="r" t="t"/>
                <a:pathLst>
                  <a:path extrusionOk="0" h="11797" w="14444">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03"/>
              <p:cNvSpPr/>
              <p:nvPr/>
            </p:nvSpPr>
            <p:spPr>
              <a:xfrm>
                <a:off x="6426000" y="3259050"/>
                <a:ext cx="10825" cy="58275"/>
              </a:xfrm>
              <a:custGeom>
                <a:rect b="b" l="l" r="r" t="t"/>
                <a:pathLst>
                  <a:path extrusionOk="0" h="2331" w="433">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03"/>
              <p:cNvSpPr/>
              <p:nvPr/>
            </p:nvSpPr>
            <p:spPr>
              <a:xfrm>
                <a:off x="6449900" y="3255000"/>
                <a:ext cx="10825" cy="36875"/>
              </a:xfrm>
              <a:custGeom>
                <a:rect b="b" l="l" r="r" t="t"/>
                <a:pathLst>
                  <a:path extrusionOk="0" h="1475" w="433">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03"/>
              <p:cNvSpPr/>
              <p:nvPr/>
            </p:nvSpPr>
            <p:spPr>
              <a:xfrm>
                <a:off x="6402075" y="3255000"/>
                <a:ext cx="10050" cy="36875"/>
              </a:xfrm>
              <a:custGeom>
                <a:rect b="b" l="l" r="r" t="t"/>
                <a:pathLst>
                  <a:path extrusionOk="0" h="1475" w="402">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982" name="Google Shape;14982;p103"/>
          <p:cNvGrpSpPr/>
          <p:nvPr/>
        </p:nvGrpSpPr>
        <p:grpSpPr>
          <a:xfrm>
            <a:off x="1769569" y="2357861"/>
            <a:ext cx="361900" cy="300150"/>
            <a:chOff x="5505525" y="3044950"/>
            <a:chExt cx="361900" cy="300150"/>
          </a:xfrm>
        </p:grpSpPr>
        <p:sp>
          <p:nvSpPr>
            <p:cNvPr id="14983" name="Google Shape;14983;p103"/>
            <p:cNvSpPr/>
            <p:nvPr/>
          </p:nvSpPr>
          <p:spPr>
            <a:xfrm>
              <a:off x="5505525" y="3044950"/>
              <a:ext cx="361900" cy="300150"/>
            </a:xfrm>
            <a:custGeom>
              <a:rect b="b" l="l" r="r" t="t"/>
              <a:pathLst>
                <a:path extrusionOk="0" h="12006" w="14476">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103"/>
            <p:cNvSpPr/>
            <p:nvPr/>
          </p:nvSpPr>
          <p:spPr>
            <a:xfrm>
              <a:off x="553717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103"/>
            <p:cNvSpPr/>
            <p:nvPr/>
          </p:nvSpPr>
          <p:spPr>
            <a:xfrm>
              <a:off x="557112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103"/>
            <p:cNvSpPr/>
            <p:nvPr/>
          </p:nvSpPr>
          <p:spPr>
            <a:xfrm>
              <a:off x="5605075" y="3069650"/>
              <a:ext cx="22375" cy="19475"/>
            </a:xfrm>
            <a:custGeom>
              <a:rect b="b" l="l" r="r" t="t"/>
              <a:pathLst>
                <a:path extrusionOk="0" h="779" w="895">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103"/>
            <p:cNvSpPr/>
            <p:nvPr/>
          </p:nvSpPr>
          <p:spPr>
            <a:xfrm>
              <a:off x="5538700" y="3184600"/>
              <a:ext cx="129650" cy="10825"/>
            </a:xfrm>
            <a:custGeom>
              <a:rect b="b" l="l" r="r" t="t"/>
              <a:pathLst>
                <a:path extrusionOk="0" h="433" w="5186">
                  <a:moveTo>
                    <a:pt x="248" y="1"/>
                  </a:moveTo>
                  <a:cubicBezTo>
                    <a:pt x="1" y="32"/>
                    <a:pt x="1" y="371"/>
                    <a:pt x="248" y="433"/>
                  </a:cubicBezTo>
                  <a:lnTo>
                    <a:pt x="4939" y="433"/>
                  </a:lnTo>
                  <a:cubicBezTo>
                    <a:pt x="5186" y="371"/>
                    <a:pt x="5186" y="32"/>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03"/>
            <p:cNvSpPr/>
            <p:nvPr/>
          </p:nvSpPr>
          <p:spPr>
            <a:xfrm>
              <a:off x="5537950" y="3216250"/>
              <a:ext cx="131950" cy="10825"/>
            </a:xfrm>
            <a:custGeom>
              <a:rect b="b" l="l" r="r" t="t"/>
              <a:pathLst>
                <a:path extrusionOk="0" h="433" w="5278">
                  <a:moveTo>
                    <a:pt x="278" y="0"/>
                  </a:moveTo>
                  <a:cubicBezTo>
                    <a:pt x="0" y="0"/>
                    <a:pt x="0" y="432"/>
                    <a:pt x="278" y="432"/>
                  </a:cubicBezTo>
                  <a:lnTo>
                    <a:pt x="4969" y="432"/>
                  </a:lnTo>
                  <a:cubicBezTo>
                    <a:pt x="5277" y="432"/>
                    <a:pt x="5277" y="0"/>
                    <a:pt x="49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03"/>
            <p:cNvSpPr/>
            <p:nvPr/>
          </p:nvSpPr>
          <p:spPr>
            <a:xfrm>
              <a:off x="5537950" y="3247875"/>
              <a:ext cx="294750" cy="10825"/>
            </a:xfrm>
            <a:custGeom>
              <a:rect b="b" l="l" r="r" t="t"/>
              <a:pathLst>
                <a:path extrusionOk="0" h="433" w="11790">
                  <a:moveTo>
                    <a:pt x="278" y="0"/>
                  </a:moveTo>
                  <a:cubicBezTo>
                    <a:pt x="0" y="0"/>
                    <a:pt x="0" y="432"/>
                    <a:pt x="278" y="432"/>
                  </a:cubicBezTo>
                  <a:lnTo>
                    <a:pt x="11512" y="432"/>
                  </a:lnTo>
                  <a:cubicBezTo>
                    <a:pt x="11789" y="432"/>
                    <a:pt x="11789" y="0"/>
                    <a:pt x="11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03"/>
            <p:cNvSpPr/>
            <p:nvPr/>
          </p:nvSpPr>
          <p:spPr>
            <a:xfrm>
              <a:off x="5537950" y="3280275"/>
              <a:ext cx="294750" cy="10050"/>
            </a:xfrm>
            <a:custGeom>
              <a:rect b="b" l="l" r="r" t="t"/>
              <a:pathLst>
                <a:path extrusionOk="0" h="402" w="11790">
                  <a:moveTo>
                    <a:pt x="278" y="1"/>
                  </a:moveTo>
                  <a:cubicBezTo>
                    <a:pt x="0" y="1"/>
                    <a:pt x="0" y="402"/>
                    <a:pt x="278" y="402"/>
                  </a:cubicBezTo>
                  <a:lnTo>
                    <a:pt x="11512" y="402"/>
                  </a:lnTo>
                  <a:cubicBezTo>
                    <a:pt x="11789" y="402"/>
                    <a:pt x="11789" y="1"/>
                    <a:pt x="1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03"/>
            <p:cNvSpPr/>
            <p:nvPr/>
          </p:nvSpPr>
          <p:spPr>
            <a:xfrm>
              <a:off x="5683750" y="3180625"/>
              <a:ext cx="148175" cy="50300"/>
            </a:xfrm>
            <a:custGeom>
              <a:rect b="b" l="l" r="r" t="t"/>
              <a:pathLst>
                <a:path extrusionOk="0" h="2012" w="5927">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2" name="Google Shape;14992;p103"/>
          <p:cNvGrpSpPr/>
          <p:nvPr/>
        </p:nvGrpSpPr>
        <p:grpSpPr>
          <a:xfrm>
            <a:off x="1074163" y="2326986"/>
            <a:ext cx="362650" cy="361900"/>
            <a:chOff x="4755600" y="3014075"/>
            <a:chExt cx="362650" cy="361900"/>
          </a:xfrm>
        </p:grpSpPr>
        <p:sp>
          <p:nvSpPr>
            <p:cNvPr id="14993" name="Google Shape;14993;p103"/>
            <p:cNvSpPr/>
            <p:nvPr/>
          </p:nvSpPr>
          <p:spPr>
            <a:xfrm>
              <a:off x="4819625" y="3043425"/>
              <a:ext cx="49400" cy="49400"/>
            </a:xfrm>
            <a:custGeom>
              <a:rect b="b" l="l" r="r" t="t"/>
              <a:pathLst>
                <a:path extrusionOk="0" h="1976" w="1976">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03"/>
            <p:cNvSpPr/>
            <p:nvPr/>
          </p:nvSpPr>
          <p:spPr>
            <a:xfrm>
              <a:off x="4755600" y="3014075"/>
              <a:ext cx="179025" cy="361900"/>
            </a:xfrm>
            <a:custGeom>
              <a:rect b="b" l="l" r="r" t="t"/>
              <a:pathLst>
                <a:path extrusionOk="0" h="14476" w="7161">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103"/>
            <p:cNvSpPr/>
            <p:nvPr/>
          </p:nvSpPr>
          <p:spPr>
            <a:xfrm>
              <a:off x="4953100" y="3048825"/>
              <a:ext cx="165150" cy="137350"/>
            </a:xfrm>
            <a:custGeom>
              <a:rect b="b" l="l" r="r" t="t"/>
              <a:pathLst>
                <a:path extrusionOk="0" h="5494" w="6606">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103"/>
            <p:cNvSpPr/>
            <p:nvPr/>
          </p:nvSpPr>
          <p:spPr>
            <a:xfrm>
              <a:off x="5014050" y="3087400"/>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03"/>
            <p:cNvSpPr/>
            <p:nvPr/>
          </p:nvSpPr>
          <p:spPr>
            <a:xfrm>
              <a:off x="5014050" y="3112075"/>
              <a:ext cx="68700" cy="10825"/>
            </a:xfrm>
            <a:custGeom>
              <a:rect b="b" l="l" r="r" t="t"/>
              <a:pathLst>
                <a:path extrusionOk="0" h="433" w="2748">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03"/>
            <p:cNvSpPr/>
            <p:nvPr/>
          </p:nvSpPr>
          <p:spPr>
            <a:xfrm>
              <a:off x="5014050" y="3136775"/>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03"/>
            <p:cNvSpPr/>
            <p:nvPr/>
          </p:nvSpPr>
          <p:spPr>
            <a:xfrm>
              <a:off x="5052625" y="3087400"/>
              <a:ext cx="31675" cy="10825"/>
            </a:xfrm>
            <a:custGeom>
              <a:rect b="b" l="l" r="r" t="t"/>
              <a:pathLst>
                <a:path extrusionOk="0" h="433" w="1267">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03"/>
            <p:cNvSpPr/>
            <p:nvPr/>
          </p:nvSpPr>
          <p:spPr>
            <a:xfrm>
              <a:off x="4892925" y="3169225"/>
              <a:ext cx="209875" cy="205975"/>
            </a:xfrm>
            <a:custGeom>
              <a:rect b="b" l="l" r="r" t="t"/>
              <a:pathLst>
                <a:path extrusionOk="0" h="8239" w="8395">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03"/>
            <p:cNvSpPr/>
            <p:nvPr/>
          </p:nvSpPr>
          <p:spPr>
            <a:xfrm>
              <a:off x="4972400" y="3261725"/>
              <a:ext cx="94150" cy="10100"/>
            </a:xfrm>
            <a:custGeom>
              <a:rect b="b" l="l" r="r" t="t"/>
              <a:pathLst>
                <a:path extrusionOk="0" h="404" w="3766">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03"/>
            <p:cNvSpPr/>
            <p:nvPr/>
          </p:nvSpPr>
          <p:spPr>
            <a:xfrm>
              <a:off x="4930725" y="3290300"/>
              <a:ext cx="52500" cy="10825"/>
            </a:xfrm>
            <a:custGeom>
              <a:rect b="b" l="l" r="r" t="t"/>
              <a:pathLst>
                <a:path extrusionOk="0" h="433" w="2100">
                  <a:moveTo>
                    <a:pt x="279" y="1"/>
                  </a:moveTo>
                  <a:cubicBezTo>
                    <a:pt x="1" y="1"/>
                    <a:pt x="1" y="433"/>
                    <a:pt x="279" y="433"/>
                  </a:cubicBezTo>
                  <a:lnTo>
                    <a:pt x="1791" y="433"/>
                  </a:lnTo>
                  <a:cubicBezTo>
                    <a:pt x="2099" y="433"/>
                    <a:pt x="2099"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103"/>
            <p:cNvSpPr/>
            <p:nvPr/>
          </p:nvSpPr>
          <p:spPr>
            <a:xfrm>
              <a:off x="4995550" y="3290300"/>
              <a:ext cx="71000" cy="10825"/>
            </a:xfrm>
            <a:custGeom>
              <a:rect b="b" l="l" r="r" t="t"/>
              <a:pathLst>
                <a:path extrusionOk="0" h="433" w="2840">
                  <a:moveTo>
                    <a:pt x="309" y="1"/>
                  </a:moveTo>
                  <a:cubicBezTo>
                    <a:pt x="0" y="1"/>
                    <a:pt x="0" y="433"/>
                    <a:pt x="309" y="433"/>
                  </a:cubicBezTo>
                  <a:lnTo>
                    <a:pt x="2531" y="433"/>
                  </a:lnTo>
                  <a:cubicBezTo>
                    <a:pt x="2839" y="433"/>
                    <a:pt x="283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103"/>
            <p:cNvSpPr/>
            <p:nvPr/>
          </p:nvSpPr>
          <p:spPr>
            <a:xfrm>
              <a:off x="4930725" y="3318850"/>
              <a:ext cx="135825" cy="10825"/>
            </a:xfrm>
            <a:custGeom>
              <a:rect b="b" l="l" r="r" t="t"/>
              <a:pathLst>
                <a:path extrusionOk="0" h="433" w="5433">
                  <a:moveTo>
                    <a:pt x="279" y="1"/>
                  </a:moveTo>
                  <a:cubicBezTo>
                    <a:pt x="1" y="1"/>
                    <a:pt x="1" y="433"/>
                    <a:pt x="279" y="433"/>
                  </a:cubicBezTo>
                  <a:lnTo>
                    <a:pt x="5124" y="433"/>
                  </a:lnTo>
                  <a:cubicBezTo>
                    <a:pt x="5432" y="433"/>
                    <a:pt x="5432" y="1"/>
                    <a:pt x="5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03"/>
            <p:cNvSpPr/>
            <p:nvPr/>
          </p:nvSpPr>
          <p:spPr>
            <a:xfrm>
              <a:off x="4930725" y="3261725"/>
              <a:ext cx="31650" cy="10100"/>
            </a:xfrm>
            <a:custGeom>
              <a:rect b="b" l="l" r="r" t="t"/>
              <a:pathLst>
                <a:path extrusionOk="0" h="404" w="1266">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6" name="Google Shape;15006;p103"/>
          <p:cNvGrpSpPr/>
          <p:nvPr/>
        </p:nvGrpSpPr>
        <p:grpSpPr>
          <a:xfrm>
            <a:off x="2502013" y="2882868"/>
            <a:ext cx="362650" cy="361875"/>
            <a:chOff x="2498825" y="3014100"/>
            <a:chExt cx="362650" cy="361875"/>
          </a:xfrm>
        </p:grpSpPr>
        <p:sp>
          <p:nvSpPr>
            <p:cNvPr id="15007" name="Google Shape;15007;p103"/>
            <p:cNvSpPr/>
            <p:nvPr/>
          </p:nvSpPr>
          <p:spPr>
            <a:xfrm>
              <a:off x="2534625" y="3297625"/>
              <a:ext cx="54450" cy="54825"/>
            </a:xfrm>
            <a:custGeom>
              <a:rect b="b" l="l" r="r" t="t"/>
              <a:pathLst>
                <a:path extrusionOk="0" h="2193" w="2178">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03"/>
            <p:cNvSpPr/>
            <p:nvPr/>
          </p:nvSpPr>
          <p:spPr>
            <a:xfrm>
              <a:off x="2597575" y="3297250"/>
              <a:ext cx="55575" cy="54800"/>
            </a:xfrm>
            <a:custGeom>
              <a:rect b="b" l="l" r="r" t="t"/>
              <a:pathLst>
                <a:path extrusionOk="0" h="2192" w="2223">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03"/>
            <p:cNvSpPr/>
            <p:nvPr/>
          </p:nvSpPr>
          <p:spPr>
            <a:xfrm>
              <a:off x="2711300" y="3171500"/>
              <a:ext cx="54450" cy="54800"/>
            </a:xfrm>
            <a:custGeom>
              <a:rect b="b" l="l" r="r" t="t"/>
              <a:pathLst>
                <a:path extrusionOk="0" h="2192" w="2178">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103"/>
            <p:cNvSpPr/>
            <p:nvPr/>
          </p:nvSpPr>
          <p:spPr>
            <a:xfrm>
              <a:off x="2774250" y="3171500"/>
              <a:ext cx="57125" cy="54800"/>
            </a:xfrm>
            <a:custGeom>
              <a:rect b="b" l="l" r="r" t="t"/>
              <a:pathLst>
                <a:path extrusionOk="0" h="2192" w="2285">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103"/>
            <p:cNvSpPr/>
            <p:nvPr/>
          </p:nvSpPr>
          <p:spPr>
            <a:xfrm>
              <a:off x="2673950" y="3014100"/>
              <a:ext cx="187525" cy="239200"/>
            </a:xfrm>
            <a:custGeom>
              <a:rect b="b" l="l" r="r" t="t"/>
              <a:pathLst>
                <a:path extrusionOk="0" h="9568" w="7501">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103"/>
            <p:cNvSpPr/>
            <p:nvPr/>
          </p:nvSpPr>
          <p:spPr>
            <a:xfrm>
              <a:off x="2790800" y="3040800"/>
              <a:ext cx="41775" cy="37550"/>
            </a:xfrm>
            <a:custGeom>
              <a:rect b="b" l="l" r="r" t="t"/>
              <a:pathLst>
                <a:path extrusionOk="0" h="1502" w="1671">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03"/>
            <p:cNvSpPr/>
            <p:nvPr/>
          </p:nvSpPr>
          <p:spPr>
            <a:xfrm>
              <a:off x="2499600" y="3014100"/>
              <a:ext cx="157400" cy="109575"/>
            </a:xfrm>
            <a:custGeom>
              <a:rect b="b" l="l" r="r" t="t"/>
              <a:pathLst>
                <a:path extrusionOk="0" h="4383" w="6296">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03"/>
            <p:cNvSpPr/>
            <p:nvPr/>
          </p:nvSpPr>
          <p:spPr>
            <a:xfrm>
              <a:off x="2586350" y="3040800"/>
              <a:ext cx="41775" cy="37550"/>
            </a:xfrm>
            <a:custGeom>
              <a:rect b="b" l="l" r="r" t="t"/>
              <a:pathLst>
                <a:path extrusionOk="0" h="1502" w="1671">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103"/>
            <p:cNvSpPr/>
            <p:nvPr/>
          </p:nvSpPr>
          <p:spPr>
            <a:xfrm>
              <a:off x="2498825" y="3143725"/>
              <a:ext cx="158175" cy="109575"/>
            </a:xfrm>
            <a:custGeom>
              <a:rect b="b" l="l" r="r" t="t"/>
              <a:pathLst>
                <a:path extrusionOk="0" h="4383" w="6327">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103"/>
            <p:cNvSpPr/>
            <p:nvPr/>
          </p:nvSpPr>
          <p:spPr>
            <a:xfrm>
              <a:off x="2586300" y="3170750"/>
              <a:ext cx="41925" cy="37675"/>
            </a:xfrm>
            <a:custGeom>
              <a:rect b="b" l="l" r="r" t="t"/>
              <a:pathLst>
                <a:path extrusionOk="0" h="1507" w="1677">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103"/>
            <p:cNvSpPr/>
            <p:nvPr/>
          </p:nvSpPr>
          <p:spPr>
            <a:xfrm>
              <a:off x="2499600" y="3274100"/>
              <a:ext cx="361875" cy="101875"/>
            </a:xfrm>
            <a:custGeom>
              <a:rect b="b" l="l" r="r" t="t"/>
              <a:pathLst>
                <a:path extrusionOk="0" h="4075" w="14475">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03"/>
            <p:cNvSpPr/>
            <p:nvPr/>
          </p:nvSpPr>
          <p:spPr>
            <a:xfrm>
              <a:off x="2789200" y="3301575"/>
              <a:ext cx="41325" cy="37350"/>
            </a:xfrm>
            <a:custGeom>
              <a:rect b="b" l="l" r="r" t="t"/>
              <a:pathLst>
                <a:path extrusionOk="0" h="1494" w="1653">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9" name="Google Shape;15019;p103"/>
          <p:cNvGrpSpPr/>
          <p:nvPr/>
        </p:nvGrpSpPr>
        <p:grpSpPr>
          <a:xfrm>
            <a:off x="3211144" y="2883068"/>
            <a:ext cx="393525" cy="361475"/>
            <a:chOff x="1714150" y="3014050"/>
            <a:chExt cx="393525" cy="361475"/>
          </a:xfrm>
        </p:grpSpPr>
        <p:sp>
          <p:nvSpPr>
            <p:cNvPr id="15020" name="Google Shape;15020;p103"/>
            <p:cNvSpPr/>
            <p:nvPr/>
          </p:nvSpPr>
          <p:spPr>
            <a:xfrm>
              <a:off x="1778200" y="3048625"/>
              <a:ext cx="84875" cy="80750"/>
            </a:xfrm>
            <a:custGeom>
              <a:rect b="b" l="l" r="r" t="t"/>
              <a:pathLst>
                <a:path extrusionOk="0" h="3230" w="3395">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03"/>
            <p:cNvSpPr/>
            <p:nvPr/>
          </p:nvSpPr>
          <p:spPr>
            <a:xfrm>
              <a:off x="1879275" y="3048050"/>
              <a:ext cx="84875" cy="81325"/>
            </a:xfrm>
            <a:custGeom>
              <a:rect b="b" l="l" r="r" t="t"/>
              <a:pathLst>
                <a:path extrusionOk="0" h="3253" w="3395">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103"/>
            <p:cNvSpPr/>
            <p:nvPr/>
          </p:nvSpPr>
          <p:spPr>
            <a:xfrm>
              <a:off x="1980325" y="3048625"/>
              <a:ext cx="85675" cy="80350"/>
            </a:xfrm>
            <a:custGeom>
              <a:rect b="b" l="l" r="r" t="t"/>
              <a:pathLst>
                <a:path extrusionOk="0" h="3214" w="3427">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03"/>
            <p:cNvSpPr/>
            <p:nvPr/>
          </p:nvSpPr>
          <p:spPr>
            <a:xfrm>
              <a:off x="1741150" y="3014050"/>
              <a:ext cx="361900" cy="184475"/>
            </a:xfrm>
            <a:custGeom>
              <a:rect b="b" l="l" r="r" t="t"/>
              <a:pathLst>
                <a:path extrusionOk="0" h="7379" w="14476">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03"/>
            <p:cNvSpPr/>
            <p:nvPr/>
          </p:nvSpPr>
          <p:spPr>
            <a:xfrm>
              <a:off x="1714150" y="3216250"/>
              <a:ext cx="196775" cy="159275"/>
            </a:xfrm>
            <a:custGeom>
              <a:rect b="b" l="l" r="r" t="t"/>
              <a:pathLst>
                <a:path extrusionOk="0" h="6371" w="7871">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103"/>
            <p:cNvSpPr/>
            <p:nvPr/>
          </p:nvSpPr>
          <p:spPr>
            <a:xfrm>
              <a:off x="1916300" y="3223950"/>
              <a:ext cx="190600" cy="37075"/>
            </a:xfrm>
            <a:custGeom>
              <a:rect b="b" l="l" r="r" t="t"/>
              <a:pathLst>
                <a:path extrusionOk="0" h="1483" w="7624">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03"/>
            <p:cNvSpPr/>
            <p:nvPr/>
          </p:nvSpPr>
          <p:spPr>
            <a:xfrm>
              <a:off x="1916300" y="3277975"/>
              <a:ext cx="191375" cy="36275"/>
            </a:xfrm>
            <a:custGeom>
              <a:rect b="b" l="l" r="r" t="t"/>
              <a:pathLst>
                <a:path extrusionOk="0" h="1451" w="7655">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03"/>
            <p:cNvSpPr/>
            <p:nvPr/>
          </p:nvSpPr>
          <p:spPr>
            <a:xfrm>
              <a:off x="1916300" y="3331975"/>
              <a:ext cx="191375" cy="37050"/>
            </a:xfrm>
            <a:custGeom>
              <a:rect b="b" l="l" r="r" t="t"/>
              <a:pathLst>
                <a:path extrusionOk="0" h="1482" w="7655">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8" name="Google Shape;15028;p103"/>
          <p:cNvGrpSpPr/>
          <p:nvPr/>
        </p:nvGrpSpPr>
        <p:grpSpPr>
          <a:xfrm>
            <a:off x="3964151" y="2882943"/>
            <a:ext cx="385025" cy="361725"/>
            <a:chOff x="959575" y="3014275"/>
            <a:chExt cx="385025" cy="361725"/>
          </a:xfrm>
        </p:grpSpPr>
        <p:sp>
          <p:nvSpPr>
            <p:cNvPr id="15029" name="Google Shape;15029;p103"/>
            <p:cNvSpPr/>
            <p:nvPr/>
          </p:nvSpPr>
          <p:spPr>
            <a:xfrm>
              <a:off x="1094600" y="3051775"/>
              <a:ext cx="250000" cy="324225"/>
            </a:xfrm>
            <a:custGeom>
              <a:rect b="b" l="l" r="r" t="t"/>
              <a:pathLst>
                <a:path extrusionOk="0" h="12969" w="1000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03"/>
            <p:cNvSpPr/>
            <p:nvPr/>
          </p:nvSpPr>
          <p:spPr>
            <a:xfrm>
              <a:off x="959575" y="3014275"/>
              <a:ext cx="365400" cy="260450"/>
            </a:xfrm>
            <a:custGeom>
              <a:rect b="b" l="l" r="r" t="t"/>
              <a:pathLst>
                <a:path extrusionOk="0" h="10418" w="14616">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03"/>
            <p:cNvSpPr/>
            <p:nvPr/>
          </p:nvSpPr>
          <p:spPr>
            <a:xfrm>
              <a:off x="1229625" y="3038775"/>
              <a:ext cx="87975" cy="75250"/>
            </a:xfrm>
            <a:custGeom>
              <a:rect b="b" l="l" r="r" t="t"/>
              <a:pathLst>
                <a:path extrusionOk="0" h="3010" w="3519">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03"/>
            <p:cNvSpPr/>
            <p:nvPr/>
          </p:nvSpPr>
          <p:spPr>
            <a:xfrm>
              <a:off x="1005100" y="3156500"/>
              <a:ext cx="85650" cy="75650"/>
            </a:xfrm>
            <a:custGeom>
              <a:rect b="b" l="l" r="r" t="t"/>
              <a:pathLst>
                <a:path extrusionOk="0" h="3026" w="3426">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03"/>
            <p:cNvSpPr/>
            <p:nvPr/>
          </p:nvSpPr>
          <p:spPr>
            <a:xfrm>
              <a:off x="1242225" y="3276000"/>
              <a:ext cx="88500" cy="75275"/>
            </a:xfrm>
            <a:custGeom>
              <a:rect b="b" l="l" r="r" t="t"/>
              <a:pathLst>
                <a:path extrusionOk="0" h="3011" w="354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4" name="Google Shape;15034;p103"/>
          <p:cNvGrpSpPr/>
          <p:nvPr/>
        </p:nvGrpSpPr>
        <p:grpSpPr>
          <a:xfrm>
            <a:off x="4764094" y="2882643"/>
            <a:ext cx="362650" cy="362325"/>
            <a:chOff x="7730675" y="2463925"/>
            <a:chExt cx="362650" cy="362325"/>
          </a:xfrm>
        </p:grpSpPr>
        <p:sp>
          <p:nvSpPr>
            <p:cNvPr id="15035" name="Google Shape;15035;p103"/>
            <p:cNvSpPr/>
            <p:nvPr/>
          </p:nvSpPr>
          <p:spPr>
            <a:xfrm>
              <a:off x="7730675" y="2463925"/>
              <a:ext cx="361875" cy="362075"/>
            </a:xfrm>
            <a:custGeom>
              <a:rect b="b" l="l" r="r" t="t"/>
              <a:pathLst>
                <a:path extrusionOk="0" h="14483" w="14475">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103"/>
            <p:cNvSpPr/>
            <p:nvPr/>
          </p:nvSpPr>
          <p:spPr>
            <a:xfrm>
              <a:off x="8028500" y="2464175"/>
              <a:ext cx="64825" cy="62725"/>
            </a:xfrm>
            <a:custGeom>
              <a:rect b="b" l="l" r="r" t="t"/>
              <a:pathLst>
                <a:path extrusionOk="0" h="2509" w="2593">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103"/>
            <p:cNvSpPr/>
            <p:nvPr/>
          </p:nvSpPr>
          <p:spPr>
            <a:xfrm>
              <a:off x="7995325" y="2537275"/>
              <a:ext cx="62500" cy="62550"/>
            </a:xfrm>
            <a:custGeom>
              <a:rect b="b" l="l" r="r" t="t"/>
              <a:pathLst>
                <a:path extrusionOk="0" h="2502" w="250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103"/>
            <p:cNvSpPr/>
            <p:nvPr/>
          </p:nvSpPr>
          <p:spPr>
            <a:xfrm>
              <a:off x="8022325" y="2763525"/>
              <a:ext cx="62525" cy="62725"/>
            </a:xfrm>
            <a:custGeom>
              <a:rect b="b" l="l" r="r" t="t"/>
              <a:pathLst>
                <a:path extrusionOk="0" h="2509" w="2501">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39" name="Google Shape;15039;p103"/>
          <p:cNvSpPr/>
          <p:nvPr/>
        </p:nvSpPr>
        <p:spPr>
          <a:xfrm>
            <a:off x="5475906" y="2883243"/>
            <a:ext cx="378850" cy="361125"/>
          </a:xfrm>
          <a:custGeom>
            <a:rect b="b" l="l" r="r" t="t"/>
            <a:pathLst>
              <a:path extrusionOk="0" h="14445" w="15154">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0" name="Google Shape;15040;p103"/>
          <p:cNvGrpSpPr/>
          <p:nvPr/>
        </p:nvGrpSpPr>
        <p:grpSpPr>
          <a:xfrm>
            <a:off x="7000113" y="2882093"/>
            <a:ext cx="361900" cy="363425"/>
            <a:chOff x="5505525" y="2463200"/>
            <a:chExt cx="361900" cy="363425"/>
          </a:xfrm>
        </p:grpSpPr>
        <p:sp>
          <p:nvSpPr>
            <p:cNvPr id="15041" name="Google Shape;15041;p103"/>
            <p:cNvSpPr/>
            <p:nvPr/>
          </p:nvSpPr>
          <p:spPr>
            <a:xfrm>
              <a:off x="5505525" y="2545775"/>
              <a:ext cx="361900" cy="280850"/>
            </a:xfrm>
            <a:custGeom>
              <a:rect b="b" l="l" r="r" t="t"/>
              <a:pathLst>
                <a:path extrusionOk="0" h="11234" w="14476">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03"/>
            <p:cNvSpPr/>
            <p:nvPr/>
          </p:nvSpPr>
          <p:spPr>
            <a:xfrm>
              <a:off x="5642100" y="2463200"/>
              <a:ext cx="89525" cy="109025"/>
            </a:xfrm>
            <a:custGeom>
              <a:rect b="b" l="l" r="r" t="t"/>
              <a:pathLst>
                <a:path extrusionOk="0" h="4361" w="3581">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03"/>
            <p:cNvSpPr/>
            <p:nvPr/>
          </p:nvSpPr>
          <p:spPr>
            <a:xfrm>
              <a:off x="5573425" y="2744825"/>
              <a:ext cx="226100" cy="10050"/>
            </a:xfrm>
            <a:custGeom>
              <a:rect b="b" l="l" r="r" t="t"/>
              <a:pathLst>
                <a:path extrusionOk="0" h="402" w="9044">
                  <a:moveTo>
                    <a:pt x="309" y="1"/>
                  </a:moveTo>
                  <a:cubicBezTo>
                    <a:pt x="1" y="1"/>
                    <a:pt x="1" y="402"/>
                    <a:pt x="309" y="402"/>
                  </a:cubicBezTo>
                  <a:lnTo>
                    <a:pt x="8765" y="402"/>
                  </a:lnTo>
                  <a:cubicBezTo>
                    <a:pt x="9043" y="402"/>
                    <a:pt x="9043" y="1"/>
                    <a:pt x="87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4" name="Google Shape;15044;p103"/>
          <p:cNvGrpSpPr/>
          <p:nvPr/>
        </p:nvGrpSpPr>
        <p:grpSpPr>
          <a:xfrm>
            <a:off x="7752657" y="2882480"/>
            <a:ext cx="299400" cy="362650"/>
            <a:chOff x="6260100" y="4141325"/>
            <a:chExt cx="299400" cy="362650"/>
          </a:xfrm>
        </p:grpSpPr>
        <p:sp>
          <p:nvSpPr>
            <p:cNvPr id="15045" name="Google Shape;15045;p103"/>
            <p:cNvSpPr/>
            <p:nvPr/>
          </p:nvSpPr>
          <p:spPr>
            <a:xfrm>
              <a:off x="6260100" y="4141325"/>
              <a:ext cx="299400" cy="362650"/>
            </a:xfrm>
            <a:custGeom>
              <a:rect b="b" l="l" r="r" t="t"/>
              <a:pathLst>
                <a:path extrusionOk="0" h="14506" w="11976">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6" name="Google Shape;15046;p103"/>
            <p:cNvGrpSpPr/>
            <p:nvPr/>
          </p:nvGrpSpPr>
          <p:grpSpPr>
            <a:xfrm>
              <a:off x="6355250" y="4215575"/>
              <a:ext cx="152075" cy="146425"/>
              <a:chOff x="6355250" y="4215575"/>
              <a:chExt cx="152075" cy="146425"/>
            </a:xfrm>
          </p:grpSpPr>
          <p:sp>
            <p:nvSpPr>
              <p:cNvPr id="15047" name="Google Shape;15047;p103"/>
              <p:cNvSpPr/>
              <p:nvPr/>
            </p:nvSpPr>
            <p:spPr>
              <a:xfrm>
                <a:off x="6368900" y="4215575"/>
                <a:ext cx="125000" cy="124075"/>
              </a:xfrm>
              <a:custGeom>
                <a:rect b="b" l="l" r="r" t="t"/>
                <a:pathLst>
                  <a:path extrusionOk="0" h="4963" w="500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03"/>
              <p:cNvSpPr/>
              <p:nvPr/>
            </p:nvSpPr>
            <p:spPr>
              <a:xfrm>
                <a:off x="6426750" y="4338075"/>
                <a:ext cx="10825" cy="23925"/>
              </a:xfrm>
              <a:custGeom>
                <a:rect b="b" l="l" r="r" t="t"/>
                <a:pathLst>
                  <a:path extrusionOk="0" h="957" w="433">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03"/>
              <p:cNvSpPr/>
              <p:nvPr/>
            </p:nvSpPr>
            <p:spPr>
              <a:xfrm>
                <a:off x="6355250" y="4297175"/>
                <a:ext cx="25775" cy="14725"/>
              </a:xfrm>
              <a:custGeom>
                <a:rect b="b" l="l" r="r" t="t"/>
                <a:pathLst>
                  <a:path extrusionOk="0" h="589" w="1031">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103"/>
              <p:cNvSpPr/>
              <p:nvPr/>
            </p:nvSpPr>
            <p:spPr>
              <a:xfrm>
                <a:off x="6481000" y="4297125"/>
                <a:ext cx="26325" cy="14900"/>
              </a:xfrm>
              <a:custGeom>
                <a:rect b="b" l="l" r="r" t="t"/>
                <a:pathLst>
                  <a:path extrusionOk="0" h="596" w="1053">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103"/>
              <p:cNvSpPr/>
              <p:nvPr/>
            </p:nvSpPr>
            <p:spPr>
              <a:xfrm>
                <a:off x="6461475" y="4217300"/>
                <a:ext cx="24300" cy="22800"/>
              </a:xfrm>
              <a:custGeom>
                <a:rect b="b" l="l" r="r" t="t"/>
                <a:pathLst>
                  <a:path extrusionOk="0" h="912" w="972">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03"/>
              <p:cNvSpPr/>
              <p:nvPr/>
            </p:nvSpPr>
            <p:spPr>
              <a:xfrm>
                <a:off x="6380875" y="4218825"/>
                <a:ext cx="22775" cy="21275"/>
              </a:xfrm>
              <a:custGeom>
                <a:rect b="b" l="l" r="r" t="t"/>
                <a:pathLst>
                  <a:path extrusionOk="0" h="851" w="911">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53" name="Google Shape;15053;p103"/>
          <p:cNvGrpSpPr/>
          <p:nvPr/>
        </p:nvGrpSpPr>
        <p:grpSpPr>
          <a:xfrm>
            <a:off x="7721032" y="3422728"/>
            <a:ext cx="362650" cy="361875"/>
            <a:chOff x="4755600" y="2463975"/>
            <a:chExt cx="362650" cy="361875"/>
          </a:xfrm>
        </p:grpSpPr>
        <p:sp>
          <p:nvSpPr>
            <p:cNvPr id="15054" name="Google Shape;15054;p103"/>
            <p:cNvSpPr/>
            <p:nvPr/>
          </p:nvSpPr>
          <p:spPr>
            <a:xfrm>
              <a:off x="4755600" y="2463975"/>
              <a:ext cx="362650" cy="361875"/>
            </a:xfrm>
            <a:custGeom>
              <a:rect b="b" l="l" r="r" t="t"/>
              <a:pathLst>
                <a:path extrusionOk="0" h="14475" w="14506">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03"/>
            <p:cNvSpPr/>
            <p:nvPr/>
          </p:nvSpPr>
          <p:spPr>
            <a:xfrm>
              <a:off x="4909125" y="2599000"/>
              <a:ext cx="45550" cy="90300"/>
            </a:xfrm>
            <a:custGeom>
              <a:rect b="b" l="l" r="r" t="t"/>
              <a:pathLst>
                <a:path extrusionOk="0" h="3612" w="1822">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103"/>
            <p:cNvSpPr/>
            <p:nvPr/>
          </p:nvSpPr>
          <p:spPr>
            <a:xfrm>
              <a:off x="4964675" y="2565825"/>
              <a:ext cx="44775" cy="123475"/>
            </a:xfrm>
            <a:custGeom>
              <a:rect b="b" l="l" r="r" t="t"/>
              <a:pathLst>
                <a:path extrusionOk="0" h="4939" w="1791">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03"/>
            <p:cNvSpPr/>
            <p:nvPr/>
          </p:nvSpPr>
          <p:spPr>
            <a:xfrm>
              <a:off x="4777975" y="2679250"/>
              <a:ext cx="90275" cy="79400"/>
            </a:xfrm>
            <a:custGeom>
              <a:rect b="b" l="l" r="r" t="t"/>
              <a:pathLst>
                <a:path extrusionOk="0" h="3176" w="3611">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03"/>
            <p:cNvSpPr/>
            <p:nvPr/>
          </p:nvSpPr>
          <p:spPr>
            <a:xfrm>
              <a:off x="4782600" y="2770275"/>
              <a:ext cx="70225" cy="10850"/>
            </a:xfrm>
            <a:custGeom>
              <a:rect b="b" l="l" r="r" t="t"/>
              <a:pathLst>
                <a:path extrusionOk="0" h="434" w="2809">
                  <a:moveTo>
                    <a:pt x="309" y="1"/>
                  </a:moveTo>
                  <a:cubicBezTo>
                    <a:pt x="0" y="1"/>
                    <a:pt x="0" y="433"/>
                    <a:pt x="309" y="433"/>
                  </a:cubicBezTo>
                  <a:lnTo>
                    <a:pt x="2531" y="433"/>
                  </a:lnTo>
                  <a:cubicBezTo>
                    <a:pt x="2809" y="433"/>
                    <a:pt x="280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03"/>
            <p:cNvSpPr/>
            <p:nvPr/>
          </p:nvSpPr>
          <p:spPr>
            <a:xfrm>
              <a:off x="4782600" y="2791125"/>
              <a:ext cx="68675" cy="10825"/>
            </a:xfrm>
            <a:custGeom>
              <a:rect b="b" l="l" r="r" t="t"/>
              <a:pathLst>
                <a:path extrusionOk="0" h="433" w="2747">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0" name="Google Shape;15060;p103"/>
          <p:cNvGrpSpPr/>
          <p:nvPr/>
        </p:nvGrpSpPr>
        <p:grpSpPr>
          <a:xfrm>
            <a:off x="6260460" y="3456049"/>
            <a:ext cx="363425" cy="308650"/>
            <a:chOff x="3252625" y="2490975"/>
            <a:chExt cx="363425" cy="308650"/>
          </a:xfrm>
        </p:grpSpPr>
        <p:sp>
          <p:nvSpPr>
            <p:cNvPr id="15061" name="Google Shape;15061;p103"/>
            <p:cNvSpPr/>
            <p:nvPr/>
          </p:nvSpPr>
          <p:spPr>
            <a:xfrm>
              <a:off x="3252625" y="2490975"/>
              <a:ext cx="363425" cy="308650"/>
            </a:xfrm>
            <a:custGeom>
              <a:rect b="b" l="l" r="r" t="t"/>
              <a:pathLst>
                <a:path extrusionOk="0" h="12346" w="14537">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103"/>
            <p:cNvSpPr/>
            <p:nvPr/>
          </p:nvSpPr>
          <p:spPr>
            <a:xfrm>
              <a:off x="3350600" y="2518000"/>
              <a:ext cx="23950" cy="20325"/>
            </a:xfrm>
            <a:custGeom>
              <a:rect b="b" l="l" r="r" t="t"/>
              <a:pathLst>
                <a:path extrusionOk="0" h="813" w="958">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03"/>
            <p:cNvSpPr/>
            <p:nvPr/>
          </p:nvSpPr>
          <p:spPr>
            <a:xfrm>
              <a:off x="3386875" y="2518000"/>
              <a:ext cx="23925" cy="20325"/>
            </a:xfrm>
            <a:custGeom>
              <a:rect b="b" l="l" r="r" t="t"/>
              <a:pathLst>
                <a:path extrusionOk="0" h="813" w="957">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103"/>
            <p:cNvSpPr/>
            <p:nvPr/>
          </p:nvSpPr>
          <p:spPr>
            <a:xfrm>
              <a:off x="3423125" y="2518000"/>
              <a:ext cx="23950" cy="20325"/>
            </a:xfrm>
            <a:custGeom>
              <a:rect b="b" l="l" r="r" t="t"/>
              <a:pathLst>
                <a:path extrusionOk="0" h="813" w="958">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5" name="Google Shape;15065;p103"/>
          <p:cNvGrpSpPr/>
          <p:nvPr/>
        </p:nvGrpSpPr>
        <p:grpSpPr>
          <a:xfrm>
            <a:off x="5484006" y="3425128"/>
            <a:ext cx="362650" cy="357075"/>
            <a:chOff x="2498825" y="2466475"/>
            <a:chExt cx="362650" cy="357075"/>
          </a:xfrm>
        </p:grpSpPr>
        <p:sp>
          <p:nvSpPr>
            <p:cNvPr id="15066" name="Google Shape;15066;p103"/>
            <p:cNvSpPr/>
            <p:nvPr/>
          </p:nvSpPr>
          <p:spPr>
            <a:xfrm>
              <a:off x="2498825" y="2466475"/>
              <a:ext cx="362650" cy="357075"/>
            </a:xfrm>
            <a:custGeom>
              <a:rect b="b" l="l" r="r" t="t"/>
              <a:pathLst>
                <a:path extrusionOk="0" h="14283" w="14506">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03"/>
            <p:cNvSpPr/>
            <p:nvPr/>
          </p:nvSpPr>
          <p:spPr>
            <a:xfrm>
              <a:off x="2618400" y="2629875"/>
              <a:ext cx="69475" cy="10825"/>
            </a:xfrm>
            <a:custGeom>
              <a:rect b="b" l="l" r="r" t="t"/>
              <a:pathLst>
                <a:path extrusionOk="0" h="433" w="2779">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03"/>
            <p:cNvSpPr/>
            <p:nvPr/>
          </p:nvSpPr>
          <p:spPr>
            <a:xfrm>
              <a:off x="2616875" y="2592050"/>
              <a:ext cx="72550" cy="10825"/>
            </a:xfrm>
            <a:custGeom>
              <a:rect b="b" l="l" r="r" t="t"/>
              <a:pathLst>
                <a:path extrusionOk="0" h="433" w="2902">
                  <a:moveTo>
                    <a:pt x="278" y="1"/>
                  </a:moveTo>
                  <a:cubicBezTo>
                    <a:pt x="0" y="1"/>
                    <a:pt x="0" y="433"/>
                    <a:pt x="278" y="433"/>
                  </a:cubicBezTo>
                  <a:lnTo>
                    <a:pt x="2623" y="433"/>
                  </a:lnTo>
                  <a:cubicBezTo>
                    <a:pt x="2901" y="433"/>
                    <a:pt x="2901" y="1"/>
                    <a:pt x="2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9" name="Google Shape;15069;p103"/>
          <p:cNvGrpSpPr/>
          <p:nvPr/>
        </p:nvGrpSpPr>
        <p:grpSpPr>
          <a:xfrm>
            <a:off x="4764469" y="3424466"/>
            <a:ext cx="361900" cy="358400"/>
            <a:chOff x="1741150" y="2466500"/>
            <a:chExt cx="361900" cy="358400"/>
          </a:xfrm>
        </p:grpSpPr>
        <p:sp>
          <p:nvSpPr>
            <p:cNvPr id="15070" name="Google Shape;15070;p103"/>
            <p:cNvSpPr/>
            <p:nvPr/>
          </p:nvSpPr>
          <p:spPr>
            <a:xfrm>
              <a:off x="1741150" y="2466500"/>
              <a:ext cx="88000" cy="358400"/>
            </a:xfrm>
            <a:custGeom>
              <a:rect b="b" l="l" r="r" t="t"/>
              <a:pathLst>
                <a:path extrusionOk="0" h="14336" w="352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03"/>
            <p:cNvSpPr/>
            <p:nvPr/>
          </p:nvSpPr>
          <p:spPr>
            <a:xfrm>
              <a:off x="1761225" y="2554975"/>
              <a:ext cx="46300" cy="10100"/>
            </a:xfrm>
            <a:custGeom>
              <a:rect b="b" l="l" r="r" t="t"/>
              <a:pathLst>
                <a:path extrusionOk="0" h="404" w="1852">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03"/>
            <p:cNvSpPr/>
            <p:nvPr/>
          </p:nvSpPr>
          <p:spPr>
            <a:xfrm>
              <a:off x="1761225" y="2582025"/>
              <a:ext cx="46300" cy="10825"/>
            </a:xfrm>
            <a:custGeom>
              <a:rect b="b" l="l" r="r" t="t"/>
              <a:pathLst>
                <a:path extrusionOk="0" h="433" w="1852">
                  <a:moveTo>
                    <a:pt x="278" y="1"/>
                  </a:moveTo>
                  <a:cubicBezTo>
                    <a:pt x="0" y="1"/>
                    <a:pt x="0" y="433"/>
                    <a:pt x="278" y="433"/>
                  </a:cubicBezTo>
                  <a:lnTo>
                    <a:pt x="1574" y="433"/>
                  </a:lnTo>
                  <a:cubicBezTo>
                    <a:pt x="1852" y="433"/>
                    <a:pt x="1852"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103"/>
            <p:cNvSpPr/>
            <p:nvPr/>
          </p:nvSpPr>
          <p:spPr>
            <a:xfrm>
              <a:off x="1832200" y="2466500"/>
              <a:ext cx="87975" cy="357625"/>
            </a:xfrm>
            <a:custGeom>
              <a:rect b="b" l="l" r="r" t="t"/>
              <a:pathLst>
                <a:path extrusionOk="0" h="14305" w="3519">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03"/>
            <p:cNvSpPr/>
            <p:nvPr/>
          </p:nvSpPr>
          <p:spPr>
            <a:xfrm>
              <a:off x="1853025" y="2734800"/>
              <a:ext cx="46325" cy="10825"/>
            </a:xfrm>
            <a:custGeom>
              <a:rect b="b" l="l" r="r" t="t"/>
              <a:pathLst>
                <a:path extrusionOk="0" h="433" w="1853">
                  <a:moveTo>
                    <a:pt x="279" y="0"/>
                  </a:moveTo>
                  <a:cubicBezTo>
                    <a:pt x="1" y="0"/>
                    <a:pt x="1" y="432"/>
                    <a:pt x="279" y="432"/>
                  </a:cubicBezTo>
                  <a:lnTo>
                    <a:pt x="1575" y="432"/>
                  </a:lnTo>
                  <a:cubicBezTo>
                    <a:pt x="1852" y="432"/>
                    <a:pt x="185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03"/>
            <p:cNvSpPr/>
            <p:nvPr/>
          </p:nvSpPr>
          <p:spPr>
            <a:xfrm>
              <a:off x="1853025" y="2763300"/>
              <a:ext cx="46325" cy="10100"/>
            </a:xfrm>
            <a:custGeom>
              <a:rect b="b" l="l" r="r" t="t"/>
              <a:pathLst>
                <a:path extrusionOk="0" h="404" w="1853">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03"/>
            <p:cNvSpPr/>
            <p:nvPr/>
          </p:nvSpPr>
          <p:spPr>
            <a:xfrm>
              <a:off x="1924025" y="2466500"/>
              <a:ext cx="87200" cy="356475"/>
            </a:xfrm>
            <a:custGeom>
              <a:rect b="b" l="l" r="r" t="t"/>
              <a:pathLst>
                <a:path extrusionOk="0" h="14259" w="3488">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03"/>
            <p:cNvSpPr/>
            <p:nvPr/>
          </p:nvSpPr>
          <p:spPr>
            <a:xfrm>
              <a:off x="1944850" y="2639125"/>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03"/>
            <p:cNvSpPr/>
            <p:nvPr/>
          </p:nvSpPr>
          <p:spPr>
            <a:xfrm>
              <a:off x="1944850" y="2666900"/>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03"/>
            <p:cNvSpPr/>
            <p:nvPr/>
          </p:nvSpPr>
          <p:spPr>
            <a:xfrm>
              <a:off x="2015050" y="2466500"/>
              <a:ext cx="88000" cy="357625"/>
            </a:xfrm>
            <a:custGeom>
              <a:rect b="b" l="l" r="r" t="t"/>
              <a:pathLst>
                <a:path extrusionOk="0" h="14305" w="352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103"/>
            <p:cNvSpPr/>
            <p:nvPr/>
          </p:nvSpPr>
          <p:spPr>
            <a:xfrm>
              <a:off x="2035900" y="2516450"/>
              <a:ext cx="46300" cy="10825"/>
            </a:xfrm>
            <a:custGeom>
              <a:rect b="b" l="l" r="r" t="t"/>
              <a:pathLst>
                <a:path extrusionOk="0" h="433" w="1852">
                  <a:moveTo>
                    <a:pt x="278" y="0"/>
                  </a:moveTo>
                  <a:cubicBezTo>
                    <a:pt x="0" y="0"/>
                    <a:pt x="0" y="432"/>
                    <a:pt x="278" y="432"/>
                  </a:cubicBezTo>
                  <a:lnTo>
                    <a:pt x="1574" y="432"/>
                  </a:lnTo>
                  <a:cubicBezTo>
                    <a:pt x="1852" y="43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103"/>
            <p:cNvSpPr/>
            <p:nvPr/>
          </p:nvSpPr>
          <p:spPr>
            <a:xfrm>
              <a:off x="2035900" y="2544225"/>
              <a:ext cx="46300" cy="10100"/>
            </a:xfrm>
            <a:custGeom>
              <a:rect b="b" l="l" r="r" t="t"/>
              <a:pathLst>
                <a:path extrusionOk="0" h="404" w="1852">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2" name="Google Shape;15082;p103"/>
          <p:cNvGrpSpPr/>
          <p:nvPr/>
        </p:nvGrpSpPr>
        <p:grpSpPr>
          <a:xfrm>
            <a:off x="3225806" y="3422591"/>
            <a:ext cx="364200" cy="362150"/>
            <a:chOff x="7731450" y="1904575"/>
            <a:chExt cx="364200" cy="362150"/>
          </a:xfrm>
        </p:grpSpPr>
        <p:sp>
          <p:nvSpPr>
            <p:cNvPr id="15083" name="Google Shape;15083;p103"/>
            <p:cNvSpPr/>
            <p:nvPr/>
          </p:nvSpPr>
          <p:spPr>
            <a:xfrm>
              <a:off x="7776975" y="2157675"/>
              <a:ext cx="75625" cy="71650"/>
            </a:xfrm>
            <a:custGeom>
              <a:rect b="b" l="l" r="r" t="t"/>
              <a:pathLst>
                <a:path extrusionOk="0" h="2866" w="3025">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03"/>
            <p:cNvSpPr/>
            <p:nvPr/>
          </p:nvSpPr>
          <p:spPr>
            <a:xfrm>
              <a:off x="7731450" y="1933150"/>
              <a:ext cx="118075" cy="114225"/>
            </a:xfrm>
            <a:custGeom>
              <a:rect b="b" l="l" r="r" t="t"/>
              <a:pathLst>
                <a:path extrusionOk="0" h="4569" w="4723">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103"/>
            <p:cNvSpPr/>
            <p:nvPr/>
          </p:nvSpPr>
          <p:spPr>
            <a:xfrm>
              <a:off x="7756900" y="1967875"/>
              <a:ext cx="61750" cy="52500"/>
            </a:xfrm>
            <a:custGeom>
              <a:rect b="b" l="l" r="r" t="t"/>
              <a:pathLst>
                <a:path extrusionOk="0" h="2100" w="247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103"/>
            <p:cNvSpPr/>
            <p:nvPr/>
          </p:nvSpPr>
          <p:spPr>
            <a:xfrm>
              <a:off x="7954425" y="2178500"/>
              <a:ext cx="102650" cy="88225"/>
            </a:xfrm>
            <a:custGeom>
              <a:rect b="b" l="l" r="r" t="t"/>
              <a:pathLst>
                <a:path extrusionOk="0" h="3529" w="4106">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103"/>
            <p:cNvSpPr/>
            <p:nvPr/>
          </p:nvSpPr>
          <p:spPr>
            <a:xfrm>
              <a:off x="7989925" y="2201075"/>
              <a:ext cx="47075" cy="43625"/>
            </a:xfrm>
            <a:custGeom>
              <a:rect b="b" l="l" r="r" t="t"/>
              <a:pathLst>
                <a:path extrusionOk="0" h="1745" w="1883">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03"/>
            <p:cNvSpPr/>
            <p:nvPr/>
          </p:nvSpPr>
          <p:spPr>
            <a:xfrm>
              <a:off x="7739900" y="1904575"/>
              <a:ext cx="355750" cy="358650"/>
            </a:xfrm>
            <a:custGeom>
              <a:rect b="b" l="l" r="r" t="t"/>
              <a:pathLst>
                <a:path extrusionOk="0" h="14346" w="1423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03"/>
            <p:cNvSpPr/>
            <p:nvPr/>
          </p:nvSpPr>
          <p:spPr>
            <a:xfrm>
              <a:off x="7965225" y="1933425"/>
              <a:ext cx="94150" cy="93900"/>
            </a:xfrm>
            <a:custGeom>
              <a:rect b="b" l="l" r="r" t="t"/>
              <a:pathLst>
                <a:path extrusionOk="0" h="3756" w="3766">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03"/>
            <p:cNvSpPr/>
            <p:nvPr/>
          </p:nvSpPr>
          <p:spPr>
            <a:xfrm>
              <a:off x="7942075" y="2075125"/>
              <a:ext cx="25500" cy="10825"/>
            </a:xfrm>
            <a:custGeom>
              <a:rect b="b" l="l" r="r" t="t"/>
              <a:pathLst>
                <a:path extrusionOk="0" h="433" w="102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103"/>
            <p:cNvSpPr/>
            <p:nvPr/>
          </p:nvSpPr>
          <p:spPr>
            <a:xfrm>
              <a:off x="7861075" y="2075125"/>
              <a:ext cx="62500" cy="10825"/>
            </a:xfrm>
            <a:custGeom>
              <a:rect b="b" l="l" r="r" t="t"/>
              <a:pathLst>
                <a:path extrusionOk="0" h="433" w="2500">
                  <a:moveTo>
                    <a:pt x="309" y="0"/>
                  </a:moveTo>
                  <a:cubicBezTo>
                    <a:pt x="0" y="0"/>
                    <a:pt x="0" y="433"/>
                    <a:pt x="309" y="433"/>
                  </a:cubicBezTo>
                  <a:lnTo>
                    <a:pt x="2222" y="433"/>
                  </a:lnTo>
                  <a:cubicBezTo>
                    <a:pt x="2500" y="433"/>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103"/>
            <p:cNvSpPr/>
            <p:nvPr/>
          </p:nvSpPr>
          <p:spPr>
            <a:xfrm>
              <a:off x="7861075" y="2108300"/>
              <a:ext cx="28550" cy="10825"/>
            </a:xfrm>
            <a:custGeom>
              <a:rect b="b" l="l" r="r" t="t"/>
              <a:pathLst>
                <a:path extrusionOk="0" h="433" w="1142">
                  <a:moveTo>
                    <a:pt x="309" y="1"/>
                  </a:moveTo>
                  <a:cubicBezTo>
                    <a:pt x="0" y="1"/>
                    <a:pt x="0" y="433"/>
                    <a:pt x="309" y="433"/>
                  </a:cubicBezTo>
                  <a:lnTo>
                    <a:pt x="833" y="433"/>
                  </a:lnTo>
                  <a:cubicBezTo>
                    <a:pt x="1142" y="433"/>
                    <a:pt x="1142"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03"/>
            <p:cNvSpPr/>
            <p:nvPr/>
          </p:nvSpPr>
          <p:spPr>
            <a:xfrm>
              <a:off x="7905825" y="2108300"/>
              <a:ext cx="61750" cy="10825"/>
            </a:xfrm>
            <a:custGeom>
              <a:rect b="b" l="l" r="r" t="t"/>
              <a:pathLst>
                <a:path extrusionOk="0" h="433" w="2470">
                  <a:moveTo>
                    <a:pt x="278" y="1"/>
                  </a:moveTo>
                  <a:cubicBezTo>
                    <a:pt x="0" y="1"/>
                    <a:pt x="0" y="433"/>
                    <a:pt x="278" y="433"/>
                  </a:cubicBezTo>
                  <a:lnTo>
                    <a:pt x="2191" y="433"/>
                  </a:lnTo>
                  <a:cubicBezTo>
                    <a:pt x="2469" y="433"/>
                    <a:pt x="2469"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4" name="Google Shape;15094;p103"/>
          <p:cNvGrpSpPr/>
          <p:nvPr/>
        </p:nvGrpSpPr>
        <p:grpSpPr>
          <a:xfrm>
            <a:off x="2502775" y="3422728"/>
            <a:ext cx="361125" cy="361875"/>
            <a:chOff x="6986125" y="1904625"/>
            <a:chExt cx="361125" cy="361875"/>
          </a:xfrm>
        </p:grpSpPr>
        <p:sp>
          <p:nvSpPr>
            <p:cNvPr id="15095" name="Google Shape;15095;p103"/>
            <p:cNvSpPr/>
            <p:nvPr/>
          </p:nvSpPr>
          <p:spPr>
            <a:xfrm>
              <a:off x="6986125" y="1904625"/>
              <a:ext cx="361125" cy="361875"/>
            </a:xfrm>
            <a:custGeom>
              <a:rect b="b" l="l" r="r" t="t"/>
              <a:pathLst>
                <a:path extrusionOk="0" h="14475" w="14445">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03"/>
            <p:cNvSpPr/>
            <p:nvPr/>
          </p:nvSpPr>
          <p:spPr>
            <a:xfrm>
              <a:off x="7278550" y="2241000"/>
              <a:ext cx="23175" cy="10825"/>
            </a:xfrm>
            <a:custGeom>
              <a:rect b="b" l="l" r="r" t="t"/>
              <a:pathLst>
                <a:path extrusionOk="0" h="433" w="927">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7" name="Google Shape;15097;p103"/>
          <p:cNvGrpSpPr/>
          <p:nvPr/>
        </p:nvGrpSpPr>
        <p:grpSpPr>
          <a:xfrm>
            <a:off x="1074163" y="3975874"/>
            <a:ext cx="362650" cy="361875"/>
            <a:chOff x="4755600" y="1904625"/>
            <a:chExt cx="362650" cy="361875"/>
          </a:xfrm>
        </p:grpSpPr>
        <p:sp>
          <p:nvSpPr>
            <p:cNvPr id="15098" name="Google Shape;15098;p103"/>
            <p:cNvSpPr/>
            <p:nvPr/>
          </p:nvSpPr>
          <p:spPr>
            <a:xfrm>
              <a:off x="4847400" y="1904625"/>
              <a:ext cx="177475" cy="148150"/>
            </a:xfrm>
            <a:custGeom>
              <a:rect b="b" l="l" r="r" t="t"/>
              <a:pathLst>
                <a:path extrusionOk="0" h="5926" w="7099">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03"/>
            <p:cNvSpPr/>
            <p:nvPr/>
          </p:nvSpPr>
          <p:spPr>
            <a:xfrm>
              <a:off x="4871325" y="1923900"/>
              <a:ext cx="14675" cy="10825"/>
            </a:xfrm>
            <a:custGeom>
              <a:rect b="b" l="l" r="r" t="t"/>
              <a:pathLst>
                <a:path extrusionOk="0" h="433" w="587">
                  <a:moveTo>
                    <a:pt x="278" y="1"/>
                  </a:moveTo>
                  <a:cubicBezTo>
                    <a:pt x="0" y="1"/>
                    <a:pt x="0" y="433"/>
                    <a:pt x="278" y="433"/>
                  </a:cubicBezTo>
                  <a:cubicBezTo>
                    <a:pt x="587" y="433"/>
                    <a:pt x="58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03"/>
            <p:cNvSpPr/>
            <p:nvPr/>
          </p:nvSpPr>
          <p:spPr>
            <a:xfrm>
              <a:off x="4889075" y="1923900"/>
              <a:ext cx="13125" cy="10825"/>
            </a:xfrm>
            <a:custGeom>
              <a:rect b="b" l="l" r="r" t="t"/>
              <a:pathLst>
                <a:path extrusionOk="0" h="433" w="525">
                  <a:moveTo>
                    <a:pt x="278" y="1"/>
                  </a:moveTo>
                  <a:cubicBezTo>
                    <a:pt x="0" y="1"/>
                    <a:pt x="0" y="433"/>
                    <a:pt x="278" y="433"/>
                  </a:cubicBezTo>
                  <a:cubicBezTo>
                    <a:pt x="525" y="402"/>
                    <a:pt x="525" y="3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03"/>
            <p:cNvSpPr/>
            <p:nvPr/>
          </p:nvSpPr>
          <p:spPr>
            <a:xfrm>
              <a:off x="4906825" y="19239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03"/>
            <p:cNvSpPr/>
            <p:nvPr/>
          </p:nvSpPr>
          <p:spPr>
            <a:xfrm>
              <a:off x="4755600"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03"/>
            <p:cNvSpPr/>
            <p:nvPr/>
          </p:nvSpPr>
          <p:spPr>
            <a:xfrm>
              <a:off x="4883675"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03"/>
            <p:cNvSpPr/>
            <p:nvPr/>
          </p:nvSpPr>
          <p:spPr>
            <a:xfrm>
              <a:off x="5012525" y="2177750"/>
              <a:ext cx="105725" cy="88750"/>
            </a:xfrm>
            <a:custGeom>
              <a:rect b="b" l="l" r="r" t="t"/>
              <a:pathLst>
                <a:path extrusionOk="0" h="3550" w="4229">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03"/>
            <p:cNvSpPr/>
            <p:nvPr/>
          </p:nvSpPr>
          <p:spPr>
            <a:xfrm>
              <a:off x="4805750" y="2068375"/>
              <a:ext cx="261575" cy="87025"/>
            </a:xfrm>
            <a:custGeom>
              <a:rect b="b" l="l" r="r" t="t"/>
              <a:pathLst>
                <a:path extrusionOk="0" h="3481" w="10463">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6" name="Google Shape;15106;p103"/>
          <p:cNvGrpSpPr/>
          <p:nvPr/>
        </p:nvGrpSpPr>
        <p:grpSpPr>
          <a:xfrm>
            <a:off x="3974963" y="3975636"/>
            <a:ext cx="363400" cy="362350"/>
            <a:chOff x="2499600" y="1904400"/>
            <a:chExt cx="363400" cy="362350"/>
          </a:xfrm>
        </p:grpSpPr>
        <p:sp>
          <p:nvSpPr>
            <p:cNvPr id="15107" name="Google Shape;15107;p103"/>
            <p:cNvSpPr/>
            <p:nvPr/>
          </p:nvSpPr>
          <p:spPr>
            <a:xfrm>
              <a:off x="2499600" y="1904400"/>
              <a:ext cx="316350" cy="362350"/>
            </a:xfrm>
            <a:custGeom>
              <a:rect b="b" l="l" r="r" t="t"/>
              <a:pathLst>
                <a:path extrusionOk="0" h="14494" w="12654">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03"/>
            <p:cNvSpPr/>
            <p:nvPr/>
          </p:nvSpPr>
          <p:spPr>
            <a:xfrm>
              <a:off x="2819000" y="2030375"/>
              <a:ext cx="44000" cy="10825"/>
            </a:xfrm>
            <a:custGeom>
              <a:rect b="b" l="l" r="r" t="t"/>
              <a:pathLst>
                <a:path extrusionOk="0" h="433" w="1760">
                  <a:moveTo>
                    <a:pt x="309" y="0"/>
                  </a:moveTo>
                  <a:cubicBezTo>
                    <a:pt x="1" y="0"/>
                    <a:pt x="1" y="433"/>
                    <a:pt x="309" y="433"/>
                  </a:cubicBezTo>
                  <a:lnTo>
                    <a:pt x="1482" y="433"/>
                  </a:lnTo>
                  <a:cubicBezTo>
                    <a:pt x="1760" y="433"/>
                    <a:pt x="1760" y="0"/>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103"/>
            <p:cNvSpPr/>
            <p:nvPr/>
          </p:nvSpPr>
          <p:spPr>
            <a:xfrm>
              <a:off x="2802275" y="1973275"/>
              <a:ext cx="39875" cy="32500"/>
            </a:xfrm>
            <a:custGeom>
              <a:rect b="b" l="l" r="r" t="t"/>
              <a:pathLst>
                <a:path extrusionOk="0" h="1300" w="1595">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103"/>
            <p:cNvSpPr/>
            <p:nvPr/>
          </p:nvSpPr>
          <p:spPr>
            <a:xfrm>
              <a:off x="2802900" y="2066575"/>
              <a:ext cx="39650" cy="32375"/>
            </a:xfrm>
            <a:custGeom>
              <a:rect b="b" l="l" r="r" t="t"/>
              <a:pathLst>
                <a:path extrusionOk="0" h="1295" w="1586">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1" name="Google Shape;15111;p103"/>
          <p:cNvGrpSpPr/>
          <p:nvPr/>
        </p:nvGrpSpPr>
        <p:grpSpPr>
          <a:xfrm>
            <a:off x="4790706" y="3975474"/>
            <a:ext cx="309425" cy="362675"/>
            <a:chOff x="4781825" y="4140750"/>
            <a:chExt cx="309425" cy="362675"/>
          </a:xfrm>
        </p:grpSpPr>
        <p:sp>
          <p:nvSpPr>
            <p:cNvPr id="15112" name="Google Shape;15112;p103"/>
            <p:cNvSpPr/>
            <p:nvPr/>
          </p:nvSpPr>
          <p:spPr>
            <a:xfrm>
              <a:off x="4781825" y="4208450"/>
              <a:ext cx="309425" cy="294975"/>
            </a:xfrm>
            <a:custGeom>
              <a:rect b="b" l="l" r="r" t="t"/>
              <a:pathLst>
                <a:path extrusionOk="0" h="11799" w="12377">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103"/>
            <p:cNvSpPr/>
            <p:nvPr/>
          </p:nvSpPr>
          <p:spPr>
            <a:xfrm>
              <a:off x="4929200" y="4434725"/>
              <a:ext cx="97825" cy="43025"/>
            </a:xfrm>
            <a:custGeom>
              <a:rect b="b" l="l" r="r" t="t"/>
              <a:pathLst>
                <a:path extrusionOk="0" h="1721" w="3913">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103"/>
            <p:cNvSpPr/>
            <p:nvPr/>
          </p:nvSpPr>
          <p:spPr>
            <a:xfrm>
              <a:off x="4799575" y="4163300"/>
              <a:ext cx="10050" cy="28200"/>
            </a:xfrm>
            <a:custGeom>
              <a:rect b="b" l="l" r="r" t="t"/>
              <a:pathLst>
                <a:path extrusionOk="0" h="1128" w="402">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03"/>
            <p:cNvSpPr/>
            <p:nvPr/>
          </p:nvSpPr>
          <p:spPr>
            <a:xfrm>
              <a:off x="4823475" y="4140750"/>
              <a:ext cx="10075" cy="50750"/>
            </a:xfrm>
            <a:custGeom>
              <a:rect b="b" l="l" r="r" t="t"/>
              <a:pathLst>
                <a:path extrusionOk="0" h="2030" w="403">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03"/>
            <p:cNvSpPr/>
            <p:nvPr/>
          </p:nvSpPr>
          <p:spPr>
            <a:xfrm>
              <a:off x="4847400" y="4163300"/>
              <a:ext cx="10050" cy="28200"/>
            </a:xfrm>
            <a:custGeom>
              <a:rect b="b" l="l" r="r" t="t"/>
              <a:pathLst>
                <a:path extrusionOk="0" h="1128" w="402">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03"/>
            <p:cNvSpPr/>
            <p:nvPr/>
          </p:nvSpPr>
          <p:spPr>
            <a:xfrm>
              <a:off x="5014825" y="4163300"/>
              <a:ext cx="10825" cy="28200"/>
            </a:xfrm>
            <a:custGeom>
              <a:rect b="b" l="l" r="r" t="t"/>
              <a:pathLst>
                <a:path extrusionOk="0" h="1128" w="433">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03"/>
            <p:cNvSpPr/>
            <p:nvPr/>
          </p:nvSpPr>
          <p:spPr>
            <a:xfrm>
              <a:off x="5038750" y="4140750"/>
              <a:ext cx="10825" cy="50750"/>
            </a:xfrm>
            <a:custGeom>
              <a:rect b="b" l="l" r="r" t="t"/>
              <a:pathLst>
                <a:path extrusionOk="0" h="2030" w="433">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103"/>
            <p:cNvSpPr/>
            <p:nvPr/>
          </p:nvSpPr>
          <p:spPr>
            <a:xfrm>
              <a:off x="5062675" y="4163300"/>
              <a:ext cx="10825" cy="28200"/>
            </a:xfrm>
            <a:custGeom>
              <a:rect b="b" l="l" r="r" t="t"/>
              <a:pathLst>
                <a:path extrusionOk="0" h="1128" w="433">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0" name="Google Shape;15120;p103"/>
          <p:cNvGrpSpPr/>
          <p:nvPr/>
        </p:nvGrpSpPr>
        <p:grpSpPr>
          <a:xfrm>
            <a:off x="7023275" y="3975874"/>
            <a:ext cx="315575" cy="361875"/>
            <a:chOff x="4028025" y="4141325"/>
            <a:chExt cx="315575" cy="361875"/>
          </a:xfrm>
        </p:grpSpPr>
        <p:sp>
          <p:nvSpPr>
            <p:cNvPr id="15121" name="Google Shape;15121;p103"/>
            <p:cNvSpPr/>
            <p:nvPr/>
          </p:nvSpPr>
          <p:spPr>
            <a:xfrm>
              <a:off x="4068150" y="4193775"/>
              <a:ext cx="129625" cy="10850"/>
            </a:xfrm>
            <a:custGeom>
              <a:rect b="b" l="l" r="r" t="t"/>
              <a:pathLst>
                <a:path extrusionOk="0" h="434"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03"/>
            <p:cNvSpPr/>
            <p:nvPr/>
          </p:nvSpPr>
          <p:spPr>
            <a:xfrm>
              <a:off x="4068150" y="4234675"/>
              <a:ext cx="129625" cy="10825"/>
            </a:xfrm>
            <a:custGeom>
              <a:rect b="b" l="l" r="r" t="t"/>
              <a:pathLst>
                <a:path extrusionOk="0" h="433"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03"/>
            <p:cNvSpPr/>
            <p:nvPr/>
          </p:nvSpPr>
          <p:spPr>
            <a:xfrm>
              <a:off x="4070450" y="4275575"/>
              <a:ext cx="182125" cy="92600"/>
            </a:xfrm>
            <a:custGeom>
              <a:rect b="b" l="l" r="r" t="t"/>
              <a:pathLst>
                <a:path extrusionOk="0" h="3704" w="7285">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103"/>
            <p:cNvSpPr/>
            <p:nvPr/>
          </p:nvSpPr>
          <p:spPr>
            <a:xfrm>
              <a:off x="4068150" y="4399025"/>
              <a:ext cx="186725" cy="10825"/>
            </a:xfrm>
            <a:custGeom>
              <a:rect b="b" l="l" r="r" t="t"/>
              <a:pathLst>
                <a:path extrusionOk="0" h="433" w="7469">
                  <a:moveTo>
                    <a:pt x="309" y="0"/>
                  </a:moveTo>
                  <a:cubicBezTo>
                    <a:pt x="0" y="0"/>
                    <a:pt x="0" y="432"/>
                    <a:pt x="309" y="432"/>
                  </a:cubicBezTo>
                  <a:lnTo>
                    <a:pt x="7160" y="432"/>
                  </a:lnTo>
                  <a:cubicBezTo>
                    <a:pt x="7469" y="432"/>
                    <a:pt x="7469" y="0"/>
                    <a:pt x="7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103"/>
            <p:cNvSpPr/>
            <p:nvPr/>
          </p:nvSpPr>
          <p:spPr>
            <a:xfrm>
              <a:off x="4069675" y="4439900"/>
              <a:ext cx="183675" cy="10825"/>
            </a:xfrm>
            <a:custGeom>
              <a:rect b="b" l="l" r="r" t="t"/>
              <a:pathLst>
                <a:path extrusionOk="0" h="433" w="7347">
                  <a:moveTo>
                    <a:pt x="248" y="1"/>
                  </a:moveTo>
                  <a:cubicBezTo>
                    <a:pt x="1" y="32"/>
                    <a:pt x="1" y="402"/>
                    <a:pt x="248" y="433"/>
                  </a:cubicBezTo>
                  <a:lnTo>
                    <a:pt x="7099" y="433"/>
                  </a:lnTo>
                  <a:cubicBezTo>
                    <a:pt x="7346" y="402"/>
                    <a:pt x="7346" y="32"/>
                    <a:pt x="7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03"/>
            <p:cNvSpPr/>
            <p:nvPr/>
          </p:nvSpPr>
          <p:spPr>
            <a:xfrm>
              <a:off x="4123700" y="4294800"/>
              <a:ext cx="33200" cy="28625"/>
            </a:xfrm>
            <a:custGeom>
              <a:rect b="b" l="l" r="r" t="t"/>
              <a:pathLst>
                <a:path extrusionOk="0" h="1145" w="1328">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103"/>
            <p:cNvSpPr/>
            <p:nvPr/>
          </p:nvSpPr>
          <p:spPr>
            <a:xfrm>
              <a:off x="4028025" y="4141325"/>
              <a:ext cx="315575" cy="361875"/>
            </a:xfrm>
            <a:custGeom>
              <a:rect b="b" l="l" r="r" t="t"/>
              <a:pathLst>
                <a:path extrusionOk="0" h="14475" w="12623">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8" name="Google Shape;15128;p103"/>
          <p:cNvGrpSpPr/>
          <p:nvPr/>
        </p:nvGrpSpPr>
        <p:grpSpPr>
          <a:xfrm>
            <a:off x="5475906" y="3975886"/>
            <a:ext cx="378850" cy="361850"/>
            <a:chOff x="1727275" y="1904650"/>
            <a:chExt cx="378850" cy="361850"/>
          </a:xfrm>
        </p:grpSpPr>
        <p:sp>
          <p:nvSpPr>
            <p:cNvPr id="15129" name="Google Shape;15129;p103"/>
            <p:cNvSpPr/>
            <p:nvPr/>
          </p:nvSpPr>
          <p:spPr>
            <a:xfrm>
              <a:off x="1822950" y="1927750"/>
              <a:ext cx="145850" cy="110150"/>
            </a:xfrm>
            <a:custGeom>
              <a:rect b="b" l="l" r="r" t="t"/>
              <a:pathLst>
                <a:path extrusionOk="0" h="4406" w="5834">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103"/>
            <p:cNvSpPr/>
            <p:nvPr/>
          </p:nvSpPr>
          <p:spPr>
            <a:xfrm>
              <a:off x="1727275" y="1904650"/>
              <a:ext cx="378850" cy="361850"/>
            </a:xfrm>
            <a:custGeom>
              <a:rect b="b" l="l" r="r" t="t"/>
              <a:pathLst>
                <a:path extrusionOk="0" h="14474" w="15154">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1" name="Google Shape;15131;p103"/>
          <p:cNvGrpSpPr/>
          <p:nvPr/>
        </p:nvGrpSpPr>
        <p:grpSpPr>
          <a:xfrm>
            <a:off x="2529788" y="3975486"/>
            <a:ext cx="307100" cy="362650"/>
            <a:chOff x="5533300" y="4140550"/>
            <a:chExt cx="307100" cy="362650"/>
          </a:xfrm>
        </p:grpSpPr>
        <p:sp>
          <p:nvSpPr>
            <p:cNvPr id="15132" name="Google Shape;15132;p103"/>
            <p:cNvSpPr/>
            <p:nvPr/>
          </p:nvSpPr>
          <p:spPr>
            <a:xfrm>
              <a:off x="5698425" y="4326500"/>
              <a:ext cx="109575" cy="93200"/>
            </a:xfrm>
            <a:custGeom>
              <a:rect b="b" l="l" r="r" t="t"/>
              <a:pathLst>
                <a:path extrusionOk="0" h="3728" w="4383">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103"/>
            <p:cNvSpPr/>
            <p:nvPr/>
          </p:nvSpPr>
          <p:spPr>
            <a:xfrm>
              <a:off x="5533300" y="4140550"/>
              <a:ext cx="307100" cy="362650"/>
            </a:xfrm>
            <a:custGeom>
              <a:rect b="b" l="l" r="r" t="t"/>
              <a:pathLst>
                <a:path extrusionOk="0" h="14506" w="12284">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103"/>
            <p:cNvSpPr/>
            <p:nvPr/>
          </p:nvSpPr>
          <p:spPr>
            <a:xfrm>
              <a:off x="5558000" y="41637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103"/>
            <p:cNvSpPr/>
            <p:nvPr/>
          </p:nvSpPr>
          <p:spPr>
            <a:xfrm>
              <a:off x="5576525" y="41637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03"/>
            <p:cNvSpPr/>
            <p:nvPr/>
          </p:nvSpPr>
          <p:spPr>
            <a:xfrm>
              <a:off x="5595800" y="4163700"/>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03"/>
            <p:cNvSpPr/>
            <p:nvPr/>
          </p:nvSpPr>
          <p:spPr>
            <a:xfrm>
              <a:off x="5565725" y="4216350"/>
              <a:ext cx="108800" cy="93200"/>
            </a:xfrm>
            <a:custGeom>
              <a:rect b="b" l="l" r="r" t="t"/>
              <a:pathLst>
                <a:path extrusionOk="0" h="3728" w="4352">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03"/>
            <p:cNvSpPr/>
            <p:nvPr/>
          </p:nvSpPr>
          <p:spPr>
            <a:xfrm>
              <a:off x="5561850" y="4436825"/>
              <a:ext cx="250000" cy="35525"/>
            </a:xfrm>
            <a:custGeom>
              <a:rect b="b" l="l" r="r" t="t"/>
              <a:pathLst>
                <a:path extrusionOk="0" h="1421" w="1000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03"/>
            <p:cNvSpPr/>
            <p:nvPr/>
          </p:nvSpPr>
          <p:spPr>
            <a:xfrm>
              <a:off x="5662925" y="4220025"/>
              <a:ext cx="144300" cy="86425"/>
            </a:xfrm>
            <a:custGeom>
              <a:rect b="b" l="l" r="r" t="t"/>
              <a:pathLst>
                <a:path extrusionOk="0" h="3457" w="5772">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103"/>
            <p:cNvSpPr/>
            <p:nvPr/>
          </p:nvSpPr>
          <p:spPr>
            <a:xfrm>
              <a:off x="5565725" y="4329575"/>
              <a:ext cx="144300" cy="86450"/>
            </a:xfrm>
            <a:custGeom>
              <a:rect b="b" l="l" r="r" t="t"/>
              <a:pathLst>
                <a:path extrusionOk="0" h="3458" w="5772">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1" name="Google Shape;15141;p103"/>
          <p:cNvGrpSpPr/>
          <p:nvPr/>
        </p:nvGrpSpPr>
        <p:grpSpPr>
          <a:xfrm>
            <a:off x="3986913" y="1766106"/>
            <a:ext cx="339500" cy="361250"/>
            <a:chOff x="2510400" y="4141325"/>
            <a:chExt cx="339500" cy="361250"/>
          </a:xfrm>
        </p:grpSpPr>
        <p:sp>
          <p:nvSpPr>
            <p:cNvPr id="15142" name="Google Shape;15142;p103"/>
            <p:cNvSpPr/>
            <p:nvPr/>
          </p:nvSpPr>
          <p:spPr>
            <a:xfrm>
              <a:off x="2510400" y="4141325"/>
              <a:ext cx="339500" cy="361250"/>
            </a:xfrm>
            <a:custGeom>
              <a:rect b="b" l="l" r="r" t="t"/>
              <a:pathLst>
                <a:path extrusionOk="0" h="14450" w="1358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43" name="Google Shape;15143;p103"/>
            <p:cNvGrpSpPr/>
            <p:nvPr/>
          </p:nvGrpSpPr>
          <p:grpSpPr>
            <a:xfrm>
              <a:off x="2548975" y="4180400"/>
              <a:ext cx="260800" cy="179300"/>
              <a:chOff x="2548975" y="4180400"/>
              <a:chExt cx="260800" cy="179300"/>
            </a:xfrm>
          </p:grpSpPr>
          <p:sp>
            <p:nvSpPr>
              <p:cNvPr id="15144" name="Google Shape;15144;p103"/>
              <p:cNvSpPr/>
              <p:nvPr/>
            </p:nvSpPr>
            <p:spPr>
              <a:xfrm>
                <a:off x="2687075" y="4180400"/>
                <a:ext cx="122700" cy="122200"/>
              </a:xfrm>
              <a:custGeom>
                <a:rect b="b" l="l" r="r" t="t"/>
                <a:pathLst>
                  <a:path extrusionOk="0" h="4888" w="4908">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103"/>
              <p:cNvSpPr/>
              <p:nvPr/>
            </p:nvSpPr>
            <p:spPr>
              <a:xfrm>
                <a:off x="2548975" y="4277875"/>
                <a:ext cx="85650" cy="81825"/>
              </a:xfrm>
              <a:custGeom>
                <a:rect b="b" l="l" r="r" t="t"/>
                <a:pathLst>
                  <a:path extrusionOk="0" h="3273" w="3426">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46" name="Google Shape;15146;p103"/>
            <p:cNvSpPr/>
            <p:nvPr/>
          </p:nvSpPr>
          <p:spPr>
            <a:xfrm>
              <a:off x="2654675" y="4401500"/>
              <a:ext cx="61750" cy="53100"/>
            </a:xfrm>
            <a:custGeom>
              <a:rect b="b" l="l" r="r" t="t"/>
              <a:pathLst>
                <a:path extrusionOk="0" h="2124" w="247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7" name="Google Shape;15147;p103"/>
          <p:cNvGrpSpPr/>
          <p:nvPr/>
        </p:nvGrpSpPr>
        <p:grpSpPr>
          <a:xfrm>
            <a:off x="1769581" y="3975874"/>
            <a:ext cx="361875" cy="361875"/>
            <a:chOff x="4004875" y="1904625"/>
            <a:chExt cx="361875" cy="361875"/>
          </a:xfrm>
        </p:grpSpPr>
        <p:sp>
          <p:nvSpPr>
            <p:cNvPr id="15148" name="Google Shape;15148;p103"/>
            <p:cNvSpPr/>
            <p:nvPr/>
          </p:nvSpPr>
          <p:spPr>
            <a:xfrm>
              <a:off x="4114425" y="1994900"/>
              <a:ext cx="35050" cy="51675"/>
            </a:xfrm>
            <a:custGeom>
              <a:rect b="b" l="l" r="r" t="t"/>
              <a:pathLst>
                <a:path extrusionOk="0" h="2067" w="1402">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03"/>
            <p:cNvSpPr/>
            <p:nvPr/>
          </p:nvSpPr>
          <p:spPr>
            <a:xfrm>
              <a:off x="4222750" y="1994900"/>
              <a:ext cx="33675" cy="51675"/>
            </a:xfrm>
            <a:custGeom>
              <a:rect b="b" l="l" r="r" t="t"/>
              <a:pathLst>
                <a:path extrusionOk="0" h="2067" w="1347">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03"/>
            <p:cNvSpPr/>
            <p:nvPr/>
          </p:nvSpPr>
          <p:spPr>
            <a:xfrm>
              <a:off x="4165875" y="1982250"/>
              <a:ext cx="39625" cy="75850"/>
            </a:xfrm>
            <a:custGeom>
              <a:rect b="b" l="l" r="r" t="t"/>
              <a:pathLst>
                <a:path extrusionOk="0" h="3034" w="1585">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03"/>
            <p:cNvSpPr/>
            <p:nvPr/>
          </p:nvSpPr>
          <p:spPr>
            <a:xfrm>
              <a:off x="4004875" y="1904625"/>
              <a:ext cx="361875" cy="361875"/>
            </a:xfrm>
            <a:custGeom>
              <a:rect b="b" l="l" r="r" t="t"/>
              <a:pathLst>
                <a:path extrusionOk="0" h="14475" w="14475">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103"/>
            <p:cNvSpPr/>
            <p:nvPr/>
          </p:nvSpPr>
          <p:spPr>
            <a:xfrm>
              <a:off x="408742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103"/>
            <p:cNvSpPr/>
            <p:nvPr/>
          </p:nvSpPr>
          <p:spPr>
            <a:xfrm>
              <a:off x="410517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103"/>
            <p:cNvSpPr/>
            <p:nvPr/>
          </p:nvSpPr>
          <p:spPr>
            <a:xfrm>
              <a:off x="4122925" y="1926225"/>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5" name="Google Shape;15155;p103"/>
          <p:cNvGrpSpPr/>
          <p:nvPr/>
        </p:nvGrpSpPr>
        <p:grpSpPr>
          <a:xfrm>
            <a:off x="1074150" y="1796643"/>
            <a:ext cx="362675" cy="300175"/>
            <a:chOff x="1740375" y="4172175"/>
            <a:chExt cx="362675" cy="300175"/>
          </a:xfrm>
        </p:grpSpPr>
        <p:sp>
          <p:nvSpPr>
            <p:cNvPr id="15156" name="Google Shape;15156;p103"/>
            <p:cNvSpPr/>
            <p:nvPr/>
          </p:nvSpPr>
          <p:spPr>
            <a:xfrm>
              <a:off x="1740375" y="4172175"/>
              <a:ext cx="362675" cy="300175"/>
            </a:xfrm>
            <a:custGeom>
              <a:rect b="b" l="l" r="r" t="t"/>
              <a:pathLst>
                <a:path extrusionOk="0" h="12007" w="14507">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103"/>
            <p:cNvSpPr/>
            <p:nvPr/>
          </p:nvSpPr>
          <p:spPr>
            <a:xfrm>
              <a:off x="17720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03"/>
            <p:cNvSpPr/>
            <p:nvPr/>
          </p:nvSpPr>
          <p:spPr>
            <a:xfrm>
              <a:off x="1806750" y="4197650"/>
              <a:ext cx="22400" cy="19050"/>
            </a:xfrm>
            <a:custGeom>
              <a:rect b="b" l="l" r="r" t="t"/>
              <a:pathLst>
                <a:path extrusionOk="0" h="762" w="896">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03"/>
            <p:cNvSpPr/>
            <p:nvPr/>
          </p:nvSpPr>
          <p:spPr>
            <a:xfrm>
              <a:off x="18399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03"/>
            <p:cNvSpPr/>
            <p:nvPr/>
          </p:nvSpPr>
          <p:spPr>
            <a:xfrm>
              <a:off x="1775875" y="4262450"/>
              <a:ext cx="290125" cy="104950"/>
            </a:xfrm>
            <a:custGeom>
              <a:rect b="b" l="l" r="r" t="t"/>
              <a:pathLst>
                <a:path extrusionOk="0" h="4198" w="11605">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03"/>
            <p:cNvSpPr/>
            <p:nvPr/>
          </p:nvSpPr>
          <p:spPr>
            <a:xfrm>
              <a:off x="1991900" y="4300250"/>
              <a:ext cx="44775" cy="10825"/>
            </a:xfrm>
            <a:custGeom>
              <a:rect b="b" l="l" r="r" t="t"/>
              <a:pathLst>
                <a:path extrusionOk="0" h="433" w="1791">
                  <a:moveTo>
                    <a:pt x="310" y="1"/>
                  </a:moveTo>
                  <a:cubicBezTo>
                    <a:pt x="1" y="1"/>
                    <a:pt x="1" y="433"/>
                    <a:pt x="310" y="433"/>
                  </a:cubicBezTo>
                  <a:lnTo>
                    <a:pt x="1513" y="433"/>
                  </a:lnTo>
                  <a:cubicBezTo>
                    <a:pt x="1791" y="433"/>
                    <a:pt x="179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03"/>
            <p:cNvSpPr/>
            <p:nvPr/>
          </p:nvSpPr>
          <p:spPr>
            <a:xfrm>
              <a:off x="1964125" y="4324175"/>
              <a:ext cx="72550" cy="10050"/>
            </a:xfrm>
            <a:custGeom>
              <a:rect b="b" l="l" r="r" t="t"/>
              <a:pathLst>
                <a:path extrusionOk="0" h="402" w="2902">
                  <a:moveTo>
                    <a:pt x="279" y="1"/>
                  </a:moveTo>
                  <a:cubicBezTo>
                    <a:pt x="1" y="1"/>
                    <a:pt x="1" y="402"/>
                    <a:pt x="279" y="402"/>
                  </a:cubicBezTo>
                  <a:lnTo>
                    <a:pt x="2624" y="402"/>
                  </a:lnTo>
                  <a:cubicBezTo>
                    <a:pt x="2902" y="402"/>
                    <a:pt x="2902"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03"/>
            <p:cNvSpPr/>
            <p:nvPr/>
          </p:nvSpPr>
          <p:spPr>
            <a:xfrm>
              <a:off x="1773550" y="4386675"/>
              <a:ext cx="130425" cy="10825"/>
            </a:xfrm>
            <a:custGeom>
              <a:rect b="b" l="l" r="r" t="t"/>
              <a:pathLst>
                <a:path extrusionOk="0" h="433" w="5217">
                  <a:moveTo>
                    <a:pt x="310" y="0"/>
                  </a:moveTo>
                  <a:cubicBezTo>
                    <a:pt x="1" y="0"/>
                    <a:pt x="1" y="433"/>
                    <a:pt x="310" y="433"/>
                  </a:cubicBezTo>
                  <a:lnTo>
                    <a:pt x="4939" y="433"/>
                  </a:lnTo>
                  <a:cubicBezTo>
                    <a:pt x="5217" y="433"/>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103"/>
            <p:cNvSpPr/>
            <p:nvPr/>
          </p:nvSpPr>
          <p:spPr>
            <a:xfrm>
              <a:off x="1773550" y="4411375"/>
              <a:ext cx="130425" cy="10825"/>
            </a:xfrm>
            <a:custGeom>
              <a:rect b="b" l="l" r="r" t="t"/>
              <a:pathLst>
                <a:path extrusionOk="0" h="433" w="5217">
                  <a:moveTo>
                    <a:pt x="310" y="0"/>
                  </a:moveTo>
                  <a:cubicBezTo>
                    <a:pt x="1" y="0"/>
                    <a:pt x="1" y="432"/>
                    <a:pt x="310" y="432"/>
                  </a:cubicBezTo>
                  <a:lnTo>
                    <a:pt x="4939" y="432"/>
                  </a:lnTo>
                  <a:cubicBezTo>
                    <a:pt x="5217" y="432"/>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03"/>
            <p:cNvSpPr/>
            <p:nvPr/>
          </p:nvSpPr>
          <p:spPr>
            <a:xfrm>
              <a:off x="1773550" y="4434500"/>
              <a:ext cx="130425" cy="10825"/>
            </a:xfrm>
            <a:custGeom>
              <a:rect b="b" l="l" r="r" t="t"/>
              <a:pathLst>
                <a:path extrusionOk="0" h="433" w="5217">
                  <a:moveTo>
                    <a:pt x="310" y="1"/>
                  </a:moveTo>
                  <a:cubicBezTo>
                    <a:pt x="1" y="1"/>
                    <a:pt x="1" y="433"/>
                    <a:pt x="310" y="433"/>
                  </a:cubicBezTo>
                  <a:lnTo>
                    <a:pt x="4939" y="433"/>
                  </a:lnTo>
                  <a:cubicBezTo>
                    <a:pt x="5217" y="433"/>
                    <a:pt x="5217" y="1"/>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6" name="Google Shape;15166;p103"/>
          <p:cNvGrpSpPr/>
          <p:nvPr/>
        </p:nvGrpSpPr>
        <p:grpSpPr>
          <a:xfrm>
            <a:off x="7721420" y="3975874"/>
            <a:ext cx="361875" cy="361875"/>
            <a:chOff x="980425" y="1904625"/>
            <a:chExt cx="361875" cy="361875"/>
          </a:xfrm>
        </p:grpSpPr>
        <p:sp>
          <p:nvSpPr>
            <p:cNvPr id="15167" name="Google Shape;15167;p103"/>
            <p:cNvSpPr/>
            <p:nvPr/>
          </p:nvSpPr>
          <p:spPr>
            <a:xfrm>
              <a:off x="980425" y="1904625"/>
              <a:ext cx="361875" cy="361875"/>
            </a:xfrm>
            <a:custGeom>
              <a:rect b="b" l="l" r="r" t="t"/>
              <a:pathLst>
                <a:path extrusionOk="0" h="14475" w="14475">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103"/>
            <p:cNvSpPr/>
            <p:nvPr/>
          </p:nvSpPr>
          <p:spPr>
            <a:xfrm>
              <a:off x="1054750" y="1995075"/>
              <a:ext cx="54275" cy="54450"/>
            </a:xfrm>
            <a:custGeom>
              <a:rect b="b" l="l" r="r" t="t"/>
              <a:pathLst>
                <a:path extrusionOk="0" h="2178" w="2171">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03"/>
            <p:cNvSpPr/>
            <p:nvPr/>
          </p:nvSpPr>
          <p:spPr>
            <a:xfrm>
              <a:off x="1221125" y="1993225"/>
              <a:ext cx="39375" cy="56475"/>
            </a:xfrm>
            <a:custGeom>
              <a:rect b="b" l="l" r="r" t="t"/>
              <a:pathLst>
                <a:path extrusionOk="0" h="2259" w="1575">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03"/>
            <p:cNvSpPr/>
            <p:nvPr/>
          </p:nvSpPr>
          <p:spPr>
            <a:xfrm>
              <a:off x="10313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03"/>
            <p:cNvSpPr/>
            <p:nvPr/>
          </p:nvSpPr>
          <p:spPr>
            <a:xfrm>
              <a:off x="1049850"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03"/>
            <p:cNvSpPr/>
            <p:nvPr/>
          </p:nvSpPr>
          <p:spPr>
            <a:xfrm>
              <a:off x="10676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103"/>
            <p:cNvSpPr/>
            <p:nvPr/>
          </p:nvSpPr>
          <p:spPr>
            <a:xfrm>
              <a:off x="1190275" y="1926225"/>
              <a:ext cx="14675" cy="10825"/>
            </a:xfrm>
            <a:custGeom>
              <a:rect b="b" l="l" r="r" t="t"/>
              <a:pathLst>
                <a:path extrusionOk="0" h="433" w="587">
                  <a:moveTo>
                    <a:pt x="278" y="0"/>
                  </a:moveTo>
                  <a:cubicBezTo>
                    <a:pt x="0" y="0"/>
                    <a:pt x="0" y="432"/>
                    <a:pt x="278" y="432"/>
                  </a:cubicBezTo>
                  <a:cubicBezTo>
                    <a:pt x="587" y="432"/>
                    <a:pt x="58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103"/>
            <p:cNvSpPr/>
            <p:nvPr/>
          </p:nvSpPr>
          <p:spPr>
            <a:xfrm>
              <a:off x="12088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03"/>
            <p:cNvSpPr/>
            <p:nvPr/>
          </p:nvSpPr>
          <p:spPr>
            <a:xfrm>
              <a:off x="12265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103"/>
          <p:cNvGrpSpPr/>
          <p:nvPr/>
        </p:nvGrpSpPr>
        <p:grpSpPr>
          <a:xfrm>
            <a:off x="6265756" y="3975686"/>
            <a:ext cx="367275" cy="362250"/>
            <a:chOff x="7726050" y="4141325"/>
            <a:chExt cx="367275" cy="362250"/>
          </a:xfrm>
        </p:grpSpPr>
        <p:sp>
          <p:nvSpPr>
            <p:cNvPr id="15177" name="Google Shape;15177;p103"/>
            <p:cNvSpPr/>
            <p:nvPr/>
          </p:nvSpPr>
          <p:spPr>
            <a:xfrm>
              <a:off x="7793175" y="4357550"/>
              <a:ext cx="60200" cy="109000"/>
            </a:xfrm>
            <a:custGeom>
              <a:rect b="b" l="l" r="r" t="t"/>
              <a:pathLst>
                <a:path extrusionOk="0" h="4360" w="2408">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103"/>
            <p:cNvSpPr/>
            <p:nvPr/>
          </p:nvSpPr>
          <p:spPr>
            <a:xfrm>
              <a:off x="7726050" y="4141325"/>
              <a:ext cx="367275" cy="362250"/>
            </a:xfrm>
            <a:custGeom>
              <a:rect b="b" l="l" r="r" t="t"/>
              <a:pathLst>
                <a:path extrusionOk="0" h="14490" w="14691">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79" name="Google Shape;15179;p103"/>
          <p:cNvSpPr/>
          <p:nvPr/>
        </p:nvSpPr>
        <p:spPr>
          <a:xfrm>
            <a:off x="3973788" y="2326499"/>
            <a:ext cx="365750" cy="362875"/>
          </a:xfrm>
          <a:custGeom>
            <a:rect b="b" l="l" r="r" t="t"/>
            <a:pathLst>
              <a:path extrusionOk="0" h="14515" w="1463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80" name="Google Shape;15180;p103"/>
          <p:cNvGrpSpPr/>
          <p:nvPr/>
        </p:nvGrpSpPr>
        <p:grpSpPr>
          <a:xfrm>
            <a:off x="6994725" y="3422853"/>
            <a:ext cx="372675" cy="361625"/>
            <a:chOff x="3994075" y="2464225"/>
            <a:chExt cx="372675" cy="361625"/>
          </a:xfrm>
        </p:grpSpPr>
        <p:sp>
          <p:nvSpPr>
            <p:cNvPr id="15181" name="Google Shape;15181;p103"/>
            <p:cNvSpPr/>
            <p:nvPr/>
          </p:nvSpPr>
          <p:spPr>
            <a:xfrm>
              <a:off x="4058100" y="2612900"/>
              <a:ext cx="157425" cy="134825"/>
            </a:xfrm>
            <a:custGeom>
              <a:rect b="b" l="l" r="r" t="t"/>
              <a:pathLst>
                <a:path extrusionOk="0" h="5393" w="6297">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03"/>
            <p:cNvSpPr/>
            <p:nvPr/>
          </p:nvSpPr>
          <p:spPr>
            <a:xfrm>
              <a:off x="4128325" y="2639125"/>
              <a:ext cx="44000" cy="81025"/>
            </a:xfrm>
            <a:custGeom>
              <a:rect b="b" l="l" r="r" t="t"/>
              <a:pathLst>
                <a:path extrusionOk="0" h="3241" w="176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03"/>
            <p:cNvSpPr/>
            <p:nvPr/>
          </p:nvSpPr>
          <p:spPr>
            <a:xfrm>
              <a:off x="4138350" y="2690825"/>
              <a:ext cx="25" cy="800"/>
            </a:xfrm>
            <a:custGeom>
              <a:rect b="b" l="l" r="r" t="t"/>
              <a:pathLst>
                <a:path extrusionOk="0" h="32" w="1">
                  <a:moveTo>
                    <a:pt x="1" y="31"/>
                  </a:moveTo>
                  <a:cubicBezTo>
                    <a:pt x="1" y="0"/>
                    <a:pt x="1" y="0"/>
                    <a:pt x="1" y="0"/>
                  </a:cubicBezTo>
                  <a:lnTo>
                    <a:pt x="1" y="0"/>
                  </a:lnTo>
                  <a:cubicBezTo>
                    <a:pt x="1" y="0"/>
                    <a:pt x="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03"/>
            <p:cNvSpPr/>
            <p:nvPr/>
          </p:nvSpPr>
          <p:spPr>
            <a:xfrm>
              <a:off x="4328925" y="2762000"/>
              <a:ext cx="10825" cy="35325"/>
            </a:xfrm>
            <a:custGeom>
              <a:rect b="b" l="l" r="r" t="t"/>
              <a:pathLst>
                <a:path extrusionOk="0" h="1413" w="433">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103"/>
            <p:cNvSpPr/>
            <p:nvPr/>
          </p:nvSpPr>
          <p:spPr>
            <a:xfrm>
              <a:off x="3994075" y="2464225"/>
              <a:ext cx="372675" cy="361625"/>
            </a:xfrm>
            <a:custGeom>
              <a:rect b="b" l="l" r="r" t="t"/>
              <a:pathLst>
                <a:path extrusionOk="0" h="14465" w="14907">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103"/>
            <p:cNvSpPr/>
            <p:nvPr/>
          </p:nvSpPr>
          <p:spPr>
            <a:xfrm>
              <a:off x="4253325" y="2682325"/>
              <a:ext cx="86425" cy="41700"/>
            </a:xfrm>
            <a:custGeom>
              <a:rect b="b" l="l" r="r" t="t"/>
              <a:pathLst>
                <a:path extrusionOk="0" h="1668" w="3457">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03"/>
            <p:cNvSpPr/>
            <p:nvPr/>
          </p:nvSpPr>
          <p:spPr>
            <a:xfrm>
              <a:off x="4252550" y="2740150"/>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03"/>
            <p:cNvSpPr/>
            <p:nvPr/>
          </p:nvSpPr>
          <p:spPr>
            <a:xfrm>
              <a:off x="4277225" y="2740150"/>
              <a:ext cx="14675" cy="10100"/>
            </a:xfrm>
            <a:custGeom>
              <a:rect b="b" l="l" r="r" t="t"/>
              <a:pathLst>
                <a:path extrusionOk="0" h="404" w="587">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03"/>
            <p:cNvSpPr/>
            <p:nvPr/>
          </p:nvSpPr>
          <p:spPr>
            <a:xfrm>
              <a:off x="4301925" y="2740150"/>
              <a:ext cx="14675" cy="10100"/>
            </a:xfrm>
            <a:custGeom>
              <a:rect b="b" l="l" r="r" t="t"/>
              <a:pathLst>
                <a:path extrusionOk="0" h="404" w="587">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03"/>
            <p:cNvSpPr/>
            <p:nvPr/>
          </p:nvSpPr>
          <p:spPr>
            <a:xfrm>
              <a:off x="4327375" y="2740150"/>
              <a:ext cx="13900" cy="10100"/>
            </a:xfrm>
            <a:custGeom>
              <a:rect b="b" l="l" r="r" t="t"/>
              <a:pathLst>
                <a:path extrusionOk="0" h="404" w="556">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03"/>
            <p:cNvSpPr/>
            <p:nvPr/>
          </p:nvSpPr>
          <p:spPr>
            <a:xfrm>
              <a:off x="4252550" y="2763300"/>
              <a:ext cx="13900" cy="10100"/>
            </a:xfrm>
            <a:custGeom>
              <a:rect b="b" l="l" r="r" t="t"/>
              <a:pathLst>
                <a:path extrusionOk="0" h="404" w="556">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03"/>
            <p:cNvSpPr/>
            <p:nvPr/>
          </p:nvSpPr>
          <p:spPr>
            <a:xfrm>
              <a:off x="4277225" y="2763300"/>
              <a:ext cx="14675" cy="10100"/>
            </a:xfrm>
            <a:custGeom>
              <a:rect b="b" l="l" r="r" t="t"/>
              <a:pathLst>
                <a:path extrusionOk="0" h="404" w="587">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03"/>
            <p:cNvSpPr/>
            <p:nvPr/>
          </p:nvSpPr>
          <p:spPr>
            <a:xfrm>
              <a:off x="4301925" y="2761800"/>
              <a:ext cx="14675" cy="10825"/>
            </a:xfrm>
            <a:custGeom>
              <a:rect b="b" l="l" r="r" t="t"/>
              <a:pathLst>
                <a:path extrusionOk="0" h="433" w="587">
                  <a:moveTo>
                    <a:pt x="309" y="0"/>
                  </a:moveTo>
                  <a:cubicBezTo>
                    <a:pt x="0" y="0"/>
                    <a:pt x="0" y="433"/>
                    <a:pt x="309" y="433"/>
                  </a:cubicBezTo>
                  <a:cubicBezTo>
                    <a:pt x="587" y="433"/>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03"/>
            <p:cNvSpPr/>
            <p:nvPr/>
          </p:nvSpPr>
          <p:spPr>
            <a:xfrm>
              <a:off x="4252550" y="27865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03"/>
            <p:cNvSpPr/>
            <p:nvPr/>
          </p:nvSpPr>
          <p:spPr>
            <a:xfrm>
              <a:off x="4277225" y="2786500"/>
              <a:ext cx="14700" cy="10825"/>
            </a:xfrm>
            <a:custGeom>
              <a:rect b="b" l="l" r="r" t="t"/>
              <a:pathLst>
                <a:path extrusionOk="0" h="433" w="588">
                  <a:moveTo>
                    <a:pt x="279" y="0"/>
                  </a:moveTo>
                  <a:cubicBezTo>
                    <a:pt x="1" y="0"/>
                    <a:pt x="1" y="432"/>
                    <a:pt x="279" y="432"/>
                  </a:cubicBezTo>
                  <a:cubicBezTo>
                    <a:pt x="587" y="432"/>
                    <a:pt x="587"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103"/>
            <p:cNvSpPr/>
            <p:nvPr/>
          </p:nvSpPr>
          <p:spPr>
            <a:xfrm>
              <a:off x="4301925" y="27865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97" name="Google Shape;15197;p103"/>
          <p:cNvSpPr/>
          <p:nvPr/>
        </p:nvSpPr>
        <p:spPr>
          <a:xfrm>
            <a:off x="4763331" y="1768868"/>
            <a:ext cx="364175" cy="355725"/>
          </a:xfrm>
          <a:custGeom>
            <a:rect b="b" l="l" r="r" t="t"/>
            <a:pathLst>
              <a:path extrusionOk="0" h="14229" w="14567">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98" name="Google Shape;15198;p103"/>
          <p:cNvGrpSpPr/>
          <p:nvPr/>
        </p:nvGrpSpPr>
        <p:grpSpPr>
          <a:xfrm>
            <a:off x="1074538" y="3466328"/>
            <a:ext cx="361900" cy="274675"/>
            <a:chOff x="5505525" y="1948600"/>
            <a:chExt cx="361900" cy="274675"/>
          </a:xfrm>
        </p:grpSpPr>
        <p:sp>
          <p:nvSpPr>
            <p:cNvPr id="15199" name="Google Shape;15199;p103"/>
            <p:cNvSpPr/>
            <p:nvPr/>
          </p:nvSpPr>
          <p:spPr>
            <a:xfrm>
              <a:off x="5505525" y="1948600"/>
              <a:ext cx="361900" cy="274675"/>
            </a:xfrm>
            <a:custGeom>
              <a:rect b="b" l="l" r="r" t="t"/>
              <a:pathLst>
                <a:path extrusionOk="0" h="10987" w="14476">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03"/>
            <p:cNvSpPr/>
            <p:nvPr/>
          </p:nvSpPr>
          <p:spPr>
            <a:xfrm>
              <a:off x="5632850" y="2094425"/>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03"/>
            <p:cNvSpPr/>
            <p:nvPr/>
          </p:nvSpPr>
          <p:spPr>
            <a:xfrm>
              <a:off x="5632850" y="2146075"/>
              <a:ext cx="114200" cy="10075"/>
            </a:xfrm>
            <a:custGeom>
              <a:rect b="b" l="l" r="r" t="t"/>
              <a:pathLst>
                <a:path extrusionOk="0" h="403" w="4568">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03"/>
            <p:cNvSpPr/>
            <p:nvPr/>
          </p:nvSpPr>
          <p:spPr>
            <a:xfrm>
              <a:off x="5632850" y="2170800"/>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03"/>
            <p:cNvSpPr/>
            <p:nvPr/>
          </p:nvSpPr>
          <p:spPr>
            <a:xfrm>
              <a:off x="5632850" y="2119875"/>
              <a:ext cx="114200" cy="10825"/>
            </a:xfrm>
            <a:custGeom>
              <a:rect b="b" l="l" r="r" t="t"/>
              <a:pathLst>
                <a:path extrusionOk="0" h="433" w="4568">
                  <a:moveTo>
                    <a:pt x="309" y="0"/>
                  </a:moveTo>
                  <a:cubicBezTo>
                    <a:pt x="0" y="0"/>
                    <a:pt x="0" y="433"/>
                    <a:pt x="309" y="433"/>
                  </a:cubicBezTo>
                  <a:lnTo>
                    <a:pt x="4290" y="433"/>
                  </a:lnTo>
                  <a:cubicBezTo>
                    <a:pt x="4568" y="433"/>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103"/>
            <p:cNvSpPr/>
            <p:nvPr/>
          </p:nvSpPr>
          <p:spPr>
            <a:xfrm>
              <a:off x="5543350" y="2093650"/>
              <a:ext cx="75625" cy="87975"/>
            </a:xfrm>
            <a:custGeom>
              <a:rect b="b" l="l" r="r" t="t"/>
              <a:pathLst>
                <a:path extrusionOk="0" h="3519" w="3025">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03"/>
            <p:cNvSpPr/>
            <p:nvPr/>
          </p:nvSpPr>
          <p:spPr>
            <a:xfrm>
              <a:off x="5543350" y="1989475"/>
              <a:ext cx="206025" cy="79500"/>
            </a:xfrm>
            <a:custGeom>
              <a:rect b="b" l="l" r="r" t="t"/>
              <a:pathLst>
                <a:path extrusionOk="0" h="3180" w="8241">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06" name="Google Shape;15206;p103"/>
          <p:cNvSpPr/>
          <p:nvPr/>
        </p:nvSpPr>
        <p:spPr>
          <a:xfrm>
            <a:off x="1769969" y="3422341"/>
            <a:ext cx="361100" cy="362650"/>
          </a:xfrm>
          <a:custGeom>
            <a:rect b="b" l="l" r="r" t="t"/>
            <a:pathLst>
              <a:path extrusionOk="0" h="14506" w="14444">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07" name="Google Shape;15207;p103"/>
          <p:cNvGrpSpPr/>
          <p:nvPr/>
        </p:nvGrpSpPr>
        <p:grpSpPr>
          <a:xfrm>
            <a:off x="6259581" y="2326611"/>
            <a:ext cx="379625" cy="362650"/>
            <a:chOff x="2488025" y="3563250"/>
            <a:chExt cx="379625" cy="362650"/>
          </a:xfrm>
        </p:grpSpPr>
        <p:sp>
          <p:nvSpPr>
            <p:cNvPr id="15208" name="Google Shape;15208;p103"/>
            <p:cNvSpPr/>
            <p:nvPr/>
          </p:nvSpPr>
          <p:spPr>
            <a:xfrm>
              <a:off x="2767325" y="3563625"/>
              <a:ext cx="32425" cy="28950"/>
            </a:xfrm>
            <a:custGeom>
              <a:rect b="b" l="l" r="r" t="t"/>
              <a:pathLst>
                <a:path extrusionOk="0" h="1158" w="1297">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103"/>
            <p:cNvSpPr/>
            <p:nvPr/>
          </p:nvSpPr>
          <p:spPr>
            <a:xfrm>
              <a:off x="2758050" y="3712525"/>
              <a:ext cx="33200" cy="28975"/>
            </a:xfrm>
            <a:custGeom>
              <a:rect b="b" l="l" r="r" t="t"/>
              <a:pathLst>
                <a:path extrusionOk="0" h="1159" w="1328">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103"/>
            <p:cNvSpPr/>
            <p:nvPr/>
          </p:nvSpPr>
          <p:spPr>
            <a:xfrm>
              <a:off x="2561300" y="3686100"/>
              <a:ext cx="32450" cy="28575"/>
            </a:xfrm>
            <a:custGeom>
              <a:rect b="b" l="l" r="r" t="t"/>
              <a:pathLst>
                <a:path extrusionOk="0" h="1143" w="1298">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103"/>
            <p:cNvSpPr/>
            <p:nvPr/>
          </p:nvSpPr>
          <p:spPr>
            <a:xfrm>
              <a:off x="2497275" y="3821325"/>
              <a:ext cx="33200" cy="29525"/>
            </a:xfrm>
            <a:custGeom>
              <a:rect b="b" l="l" r="r" t="t"/>
              <a:pathLst>
                <a:path extrusionOk="0" h="1181" w="1328">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03"/>
            <p:cNvSpPr/>
            <p:nvPr/>
          </p:nvSpPr>
          <p:spPr>
            <a:xfrm>
              <a:off x="2831350" y="3821325"/>
              <a:ext cx="29350" cy="29725"/>
            </a:xfrm>
            <a:custGeom>
              <a:rect b="b" l="l" r="r" t="t"/>
              <a:pathLst>
                <a:path extrusionOk="0" h="1189" w="1174">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103"/>
            <p:cNvSpPr/>
            <p:nvPr/>
          </p:nvSpPr>
          <p:spPr>
            <a:xfrm>
              <a:off x="2794325" y="3895975"/>
              <a:ext cx="32425" cy="29350"/>
            </a:xfrm>
            <a:custGeom>
              <a:rect b="b" l="l" r="r" t="t"/>
              <a:pathLst>
                <a:path extrusionOk="0" h="1174" w="1297">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103"/>
            <p:cNvSpPr/>
            <p:nvPr/>
          </p:nvSpPr>
          <p:spPr>
            <a:xfrm>
              <a:off x="2532775" y="3895575"/>
              <a:ext cx="33175" cy="30325"/>
            </a:xfrm>
            <a:custGeom>
              <a:rect b="b" l="l" r="r" t="t"/>
              <a:pathLst>
                <a:path extrusionOk="0" h="1213" w="1327">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03"/>
            <p:cNvSpPr/>
            <p:nvPr/>
          </p:nvSpPr>
          <p:spPr>
            <a:xfrm>
              <a:off x="2488025" y="3563250"/>
              <a:ext cx="379625" cy="362075"/>
            </a:xfrm>
            <a:custGeom>
              <a:rect b="b" l="l" r="r" t="t"/>
              <a:pathLst>
                <a:path extrusionOk="0" h="14483" w="15185">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6" name="Google Shape;15216;p103"/>
          <p:cNvGrpSpPr/>
          <p:nvPr/>
        </p:nvGrpSpPr>
        <p:grpSpPr>
          <a:xfrm>
            <a:off x="6268069" y="2882555"/>
            <a:ext cx="362650" cy="362500"/>
            <a:chOff x="6250075" y="2464125"/>
            <a:chExt cx="362650" cy="362500"/>
          </a:xfrm>
        </p:grpSpPr>
        <p:sp>
          <p:nvSpPr>
            <p:cNvPr id="15217" name="Google Shape;15217;p103"/>
            <p:cNvSpPr/>
            <p:nvPr/>
          </p:nvSpPr>
          <p:spPr>
            <a:xfrm>
              <a:off x="6250075" y="2464125"/>
              <a:ext cx="362650" cy="362500"/>
            </a:xfrm>
            <a:custGeom>
              <a:rect b="b" l="l" r="r" t="t"/>
              <a:pathLst>
                <a:path extrusionOk="0" h="14500" w="14506">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03"/>
            <p:cNvSpPr/>
            <p:nvPr/>
          </p:nvSpPr>
          <p:spPr>
            <a:xfrm>
              <a:off x="6275525" y="2637900"/>
              <a:ext cx="44775" cy="39050"/>
            </a:xfrm>
            <a:custGeom>
              <a:rect b="b" l="l" r="r" t="t"/>
              <a:pathLst>
                <a:path extrusionOk="0" h="1562" w="1791">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03"/>
            <p:cNvSpPr/>
            <p:nvPr/>
          </p:nvSpPr>
          <p:spPr>
            <a:xfrm>
              <a:off x="6536325" y="2542875"/>
              <a:ext cx="32425" cy="28950"/>
            </a:xfrm>
            <a:custGeom>
              <a:rect b="b" l="l" r="r" t="t"/>
              <a:pathLst>
                <a:path extrusionOk="0" h="1158" w="1297">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03"/>
            <p:cNvSpPr/>
            <p:nvPr/>
          </p:nvSpPr>
          <p:spPr>
            <a:xfrm>
              <a:off x="6512400" y="2464175"/>
              <a:ext cx="32425" cy="28950"/>
            </a:xfrm>
            <a:custGeom>
              <a:rect b="b" l="l" r="r" t="t"/>
              <a:pathLst>
                <a:path extrusionOk="0" h="1158" w="1297">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103"/>
            <p:cNvSpPr/>
            <p:nvPr/>
          </p:nvSpPr>
          <p:spPr>
            <a:xfrm>
              <a:off x="6368900" y="2505850"/>
              <a:ext cx="32425" cy="29150"/>
            </a:xfrm>
            <a:custGeom>
              <a:rect b="b" l="l" r="r" t="t"/>
              <a:pathLst>
                <a:path extrusionOk="0" h="1166" w="1297">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2" name="Google Shape;15222;p103"/>
          <p:cNvGrpSpPr/>
          <p:nvPr/>
        </p:nvGrpSpPr>
        <p:grpSpPr>
          <a:xfrm>
            <a:off x="5484381" y="2327374"/>
            <a:ext cx="361900" cy="361125"/>
            <a:chOff x="1740375" y="3563425"/>
            <a:chExt cx="361900" cy="361125"/>
          </a:xfrm>
        </p:grpSpPr>
        <p:sp>
          <p:nvSpPr>
            <p:cNvPr id="15223" name="Google Shape;15223;p103"/>
            <p:cNvSpPr/>
            <p:nvPr/>
          </p:nvSpPr>
          <p:spPr>
            <a:xfrm>
              <a:off x="1758900" y="3629800"/>
              <a:ext cx="133500" cy="115050"/>
            </a:xfrm>
            <a:custGeom>
              <a:rect b="b" l="l" r="r" t="t"/>
              <a:pathLst>
                <a:path extrusionOk="0" h="4602" w="534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03"/>
            <p:cNvSpPr/>
            <p:nvPr/>
          </p:nvSpPr>
          <p:spPr>
            <a:xfrm>
              <a:off x="1740375" y="3563425"/>
              <a:ext cx="361900" cy="361125"/>
            </a:xfrm>
            <a:custGeom>
              <a:rect b="b" l="l" r="r" t="t"/>
              <a:pathLst>
                <a:path extrusionOk="0" h="14445" w="14476">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03"/>
            <p:cNvSpPr/>
            <p:nvPr/>
          </p:nvSpPr>
          <p:spPr>
            <a:xfrm>
              <a:off x="1775875" y="3759400"/>
              <a:ext cx="116525" cy="10050"/>
            </a:xfrm>
            <a:custGeom>
              <a:rect b="b" l="l" r="r" t="t"/>
              <a:pathLst>
                <a:path extrusionOk="0" h="402" w="4661">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03"/>
            <p:cNvSpPr/>
            <p:nvPr/>
          </p:nvSpPr>
          <p:spPr>
            <a:xfrm>
              <a:off x="1775875" y="3784100"/>
              <a:ext cx="85675" cy="10825"/>
            </a:xfrm>
            <a:custGeom>
              <a:rect b="b" l="l" r="r" t="t"/>
              <a:pathLst>
                <a:path extrusionOk="0" h="433" w="3427">
                  <a:moveTo>
                    <a:pt x="309" y="0"/>
                  </a:moveTo>
                  <a:cubicBezTo>
                    <a:pt x="1" y="0"/>
                    <a:pt x="1" y="432"/>
                    <a:pt x="309" y="432"/>
                  </a:cubicBezTo>
                  <a:lnTo>
                    <a:pt x="3118" y="432"/>
                  </a:lnTo>
                  <a:cubicBezTo>
                    <a:pt x="3426" y="432"/>
                    <a:pt x="3426"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103"/>
            <p:cNvSpPr/>
            <p:nvPr/>
          </p:nvSpPr>
          <p:spPr>
            <a:xfrm>
              <a:off x="1927100" y="3695375"/>
              <a:ext cx="38600" cy="99550"/>
            </a:xfrm>
            <a:custGeom>
              <a:rect b="b" l="l" r="r" t="t"/>
              <a:pathLst>
                <a:path extrusionOk="0" h="3982" w="1544">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103"/>
            <p:cNvSpPr/>
            <p:nvPr/>
          </p:nvSpPr>
          <p:spPr>
            <a:xfrm>
              <a:off x="2035900" y="3673000"/>
              <a:ext cx="38600" cy="121925"/>
            </a:xfrm>
            <a:custGeom>
              <a:rect b="b" l="l" r="r" t="t"/>
              <a:pathLst>
                <a:path extrusionOk="0" h="4877" w="1544">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103"/>
            <p:cNvSpPr/>
            <p:nvPr/>
          </p:nvSpPr>
          <p:spPr>
            <a:xfrm>
              <a:off x="1981875" y="3720050"/>
              <a:ext cx="37825" cy="74875"/>
            </a:xfrm>
            <a:custGeom>
              <a:rect b="b" l="l" r="r" t="t"/>
              <a:pathLst>
                <a:path extrusionOk="0" h="2995" w="1513">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03"/>
            <p:cNvSpPr/>
            <p:nvPr/>
          </p:nvSpPr>
          <p:spPr>
            <a:xfrm>
              <a:off x="1930075" y="3621700"/>
              <a:ext cx="145175" cy="85850"/>
            </a:xfrm>
            <a:custGeom>
              <a:rect b="b" l="l" r="r" t="t"/>
              <a:pathLst>
                <a:path extrusionOk="0" h="3434" w="5807">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1" name="Google Shape;15231;p103"/>
          <p:cNvGrpSpPr/>
          <p:nvPr/>
        </p:nvGrpSpPr>
        <p:grpSpPr>
          <a:xfrm>
            <a:off x="3962613" y="3422728"/>
            <a:ext cx="388100" cy="361875"/>
            <a:chOff x="980425" y="2463975"/>
            <a:chExt cx="388100" cy="361875"/>
          </a:xfrm>
        </p:grpSpPr>
        <p:sp>
          <p:nvSpPr>
            <p:cNvPr id="15232" name="Google Shape;15232;p103"/>
            <p:cNvSpPr/>
            <p:nvPr/>
          </p:nvSpPr>
          <p:spPr>
            <a:xfrm>
              <a:off x="1016675" y="2754850"/>
              <a:ext cx="60975" cy="44000"/>
            </a:xfrm>
            <a:custGeom>
              <a:rect b="b" l="l" r="r" t="t"/>
              <a:pathLst>
                <a:path extrusionOk="0" h="1760" w="2439">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103"/>
            <p:cNvSpPr/>
            <p:nvPr/>
          </p:nvSpPr>
          <p:spPr>
            <a:xfrm>
              <a:off x="980425" y="2463975"/>
              <a:ext cx="388100" cy="361875"/>
            </a:xfrm>
            <a:custGeom>
              <a:rect b="b" l="l" r="r" t="t"/>
              <a:pathLst>
                <a:path extrusionOk="0" h="14475" w="15524">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03"/>
            <p:cNvSpPr/>
            <p:nvPr/>
          </p:nvSpPr>
          <p:spPr>
            <a:xfrm>
              <a:off x="1225775" y="2694200"/>
              <a:ext cx="66375" cy="72825"/>
            </a:xfrm>
            <a:custGeom>
              <a:rect b="b" l="l" r="r" t="t"/>
              <a:pathLst>
                <a:path extrusionOk="0" h="2913" w="2655">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03"/>
            <p:cNvSpPr/>
            <p:nvPr/>
          </p:nvSpPr>
          <p:spPr>
            <a:xfrm>
              <a:off x="1247375" y="277877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6" name="Google Shape;15236;p103"/>
          <p:cNvGrpSpPr/>
          <p:nvPr/>
        </p:nvGrpSpPr>
        <p:grpSpPr>
          <a:xfrm>
            <a:off x="1768794" y="2909768"/>
            <a:ext cx="363450" cy="308075"/>
            <a:chOff x="4004075" y="3040325"/>
            <a:chExt cx="363450" cy="308075"/>
          </a:xfrm>
        </p:grpSpPr>
        <p:sp>
          <p:nvSpPr>
            <p:cNvPr id="15237" name="Google Shape;15237;p103"/>
            <p:cNvSpPr/>
            <p:nvPr/>
          </p:nvSpPr>
          <p:spPr>
            <a:xfrm>
              <a:off x="4068500" y="3040325"/>
              <a:ext cx="235575" cy="60300"/>
            </a:xfrm>
            <a:custGeom>
              <a:rect b="b" l="l" r="r" t="t"/>
              <a:pathLst>
                <a:path extrusionOk="0" h="2412" w="9423">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103"/>
            <p:cNvSpPr/>
            <p:nvPr/>
          </p:nvSpPr>
          <p:spPr>
            <a:xfrm>
              <a:off x="4068325" y="3288375"/>
              <a:ext cx="235175" cy="60025"/>
            </a:xfrm>
            <a:custGeom>
              <a:rect b="b" l="l" r="r" t="t"/>
              <a:pathLst>
                <a:path extrusionOk="0" h="2401" w="9407">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103"/>
            <p:cNvSpPr/>
            <p:nvPr/>
          </p:nvSpPr>
          <p:spPr>
            <a:xfrm>
              <a:off x="4134500" y="3109775"/>
              <a:ext cx="110350" cy="170525"/>
            </a:xfrm>
            <a:custGeom>
              <a:rect b="b" l="l" r="r" t="t"/>
              <a:pathLst>
                <a:path extrusionOk="0" h="6821" w="4414">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103"/>
            <p:cNvSpPr/>
            <p:nvPr/>
          </p:nvSpPr>
          <p:spPr>
            <a:xfrm>
              <a:off x="4247925" y="3109775"/>
              <a:ext cx="119600" cy="170525"/>
            </a:xfrm>
            <a:custGeom>
              <a:rect b="b" l="l" r="r" t="t"/>
              <a:pathLst>
                <a:path extrusionOk="0" h="6821" w="4784">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03"/>
            <p:cNvSpPr/>
            <p:nvPr/>
          </p:nvSpPr>
          <p:spPr>
            <a:xfrm>
              <a:off x="4269525" y="3130600"/>
              <a:ext cx="76400" cy="124425"/>
            </a:xfrm>
            <a:custGeom>
              <a:rect b="b" l="l" r="r" t="t"/>
              <a:pathLst>
                <a:path extrusionOk="0" h="4977" w="3056">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03"/>
            <p:cNvSpPr/>
            <p:nvPr/>
          </p:nvSpPr>
          <p:spPr>
            <a:xfrm>
              <a:off x="4004075" y="3109100"/>
              <a:ext cx="118875" cy="171225"/>
            </a:xfrm>
            <a:custGeom>
              <a:rect b="b" l="l" r="r" t="t"/>
              <a:pathLst>
                <a:path extrusionOk="0" h="6849" w="4755">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3" name="Google Shape;15243;p103"/>
          <p:cNvGrpSpPr/>
          <p:nvPr/>
        </p:nvGrpSpPr>
        <p:grpSpPr>
          <a:xfrm>
            <a:off x="1073763" y="2909768"/>
            <a:ext cx="363450" cy="308075"/>
            <a:chOff x="3251825" y="3040325"/>
            <a:chExt cx="363450" cy="308075"/>
          </a:xfrm>
        </p:grpSpPr>
        <p:sp>
          <p:nvSpPr>
            <p:cNvPr id="15244" name="Google Shape;15244;p103"/>
            <p:cNvSpPr/>
            <p:nvPr/>
          </p:nvSpPr>
          <p:spPr>
            <a:xfrm>
              <a:off x="3496425" y="3109375"/>
              <a:ext cx="118850" cy="170350"/>
            </a:xfrm>
            <a:custGeom>
              <a:rect b="b" l="l" r="r" t="t"/>
              <a:pathLst>
                <a:path extrusionOk="0" h="6814" w="4754">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103"/>
            <p:cNvSpPr/>
            <p:nvPr/>
          </p:nvSpPr>
          <p:spPr>
            <a:xfrm>
              <a:off x="3380700" y="3109775"/>
              <a:ext cx="110350" cy="170525"/>
            </a:xfrm>
            <a:custGeom>
              <a:rect b="b" l="l" r="r" t="t"/>
              <a:pathLst>
                <a:path extrusionOk="0" h="6821" w="4414">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103"/>
            <p:cNvSpPr/>
            <p:nvPr/>
          </p:nvSpPr>
          <p:spPr>
            <a:xfrm>
              <a:off x="3251825" y="3109175"/>
              <a:ext cx="120400" cy="171150"/>
            </a:xfrm>
            <a:custGeom>
              <a:rect b="b" l="l" r="r" t="t"/>
              <a:pathLst>
                <a:path extrusionOk="0" h="6846" w="4816">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103"/>
            <p:cNvSpPr/>
            <p:nvPr/>
          </p:nvSpPr>
          <p:spPr>
            <a:xfrm>
              <a:off x="3316350" y="3040325"/>
              <a:ext cx="236250" cy="60300"/>
            </a:xfrm>
            <a:custGeom>
              <a:rect b="b" l="l" r="r" t="t"/>
              <a:pathLst>
                <a:path extrusionOk="0" h="2412" w="945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03"/>
            <p:cNvSpPr/>
            <p:nvPr/>
          </p:nvSpPr>
          <p:spPr>
            <a:xfrm>
              <a:off x="3316725" y="3288375"/>
              <a:ext cx="235275" cy="60025"/>
            </a:xfrm>
            <a:custGeom>
              <a:rect b="b" l="l" r="r" t="t"/>
              <a:pathLst>
                <a:path extrusionOk="0" h="2401" w="9411">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9" name="Google Shape;15249;p103"/>
          <p:cNvGrpSpPr/>
          <p:nvPr/>
        </p:nvGrpSpPr>
        <p:grpSpPr>
          <a:xfrm>
            <a:off x="3224381" y="3975199"/>
            <a:ext cx="367050" cy="363225"/>
            <a:chOff x="3252625" y="1904050"/>
            <a:chExt cx="367050" cy="363225"/>
          </a:xfrm>
        </p:grpSpPr>
        <p:sp>
          <p:nvSpPr>
            <p:cNvPr id="15250" name="Google Shape;15250;p103"/>
            <p:cNvSpPr/>
            <p:nvPr/>
          </p:nvSpPr>
          <p:spPr>
            <a:xfrm>
              <a:off x="3542725" y="1925625"/>
              <a:ext cx="37050" cy="67550"/>
            </a:xfrm>
            <a:custGeom>
              <a:rect b="b" l="l" r="r" t="t"/>
              <a:pathLst>
                <a:path extrusionOk="0" h="2702" w="1482">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103"/>
            <p:cNvSpPr/>
            <p:nvPr/>
          </p:nvSpPr>
          <p:spPr>
            <a:xfrm>
              <a:off x="3252625" y="1904050"/>
              <a:ext cx="367050" cy="363225"/>
            </a:xfrm>
            <a:custGeom>
              <a:rect b="b" l="l" r="r" t="t"/>
              <a:pathLst>
                <a:path extrusionOk="0" h="14529" w="14682">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103"/>
            <p:cNvSpPr/>
            <p:nvPr/>
          </p:nvSpPr>
          <p:spPr>
            <a:xfrm>
              <a:off x="3346750" y="2079950"/>
              <a:ext cx="46325" cy="43625"/>
            </a:xfrm>
            <a:custGeom>
              <a:rect b="b" l="l" r="r" t="t"/>
              <a:pathLst>
                <a:path extrusionOk="0" h="1745" w="1853">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03"/>
            <p:cNvSpPr/>
            <p:nvPr/>
          </p:nvSpPr>
          <p:spPr>
            <a:xfrm>
              <a:off x="3474825" y="2079950"/>
              <a:ext cx="47075" cy="43625"/>
            </a:xfrm>
            <a:custGeom>
              <a:rect b="b" l="l" r="r" t="t"/>
              <a:pathLst>
                <a:path extrusionOk="0" h="1745" w="1883">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03"/>
            <p:cNvSpPr/>
            <p:nvPr/>
          </p:nvSpPr>
          <p:spPr>
            <a:xfrm>
              <a:off x="3423900" y="2085150"/>
              <a:ext cx="20850" cy="10825"/>
            </a:xfrm>
            <a:custGeom>
              <a:rect b="b" l="l" r="r" t="t"/>
              <a:pathLst>
                <a:path extrusionOk="0" h="433" w="834">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03"/>
            <p:cNvSpPr/>
            <p:nvPr/>
          </p:nvSpPr>
          <p:spPr>
            <a:xfrm>
              <a:off x="3423900" y="2103550"/>
              <a:ext cx="20850" cy="10175"/>
            </a:xfrm>
            <a:custGeom>
              <a:rect b="b" l="l" r="r" t="t"/>
              <a:pathLst>
                <a:path extrusionOk="0" h="407" w="834">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56" name="Google Shape;15256;p103"/>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
        <p:nvSpPr>
          <p:cNvPr id="15257" name="Google Shape;15257;p10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61" name="Shape 15261"/>
        <p:cNvGrpSpPr/>
        <p:nvPr/>
      </p:nvGrpSpPr>
      <p:grpSpPr>
        <a:xfrm>
          <a:off x="0" y="0"/>
          <a:ext cx="0" cy="0"/>
          <a:chOff x="0" y="0"/>
          <a:chExt cx="0" cy="0"/>
        </a:xfrm>
      </p:grpSpPr>
      <p:grpSp>
        <p:nvGrpSpPr>
          <p:cNvPr id="15262" name="Google Shape;15262;p104"/>
          <p:cNvGrpSpPr/>
          <p:nvPr/>
        </p:nvGrpSpPr>
        <p:grpSpPr>
          <a:xfrm>
            <a:off x="1058569" y="1728647"/>
            <a:ext cx="349000" cy="308675"/>
            <a:chOff x="4720050" y="2514000"/>
            <a:chExt cx="349000" cy="308675"/>
          </a:xfrm>
        </p:grpSpPr>
        <p:sp>
          <p:nvSpPr>
            <p:cNvPr id="15263" name="Google Shape;15263;p104"/>
            <p:cNvSpPr/>
            <p:nvPr/>
          </p:nvSpPr>
          <p:spPr>
            <a:xfrm>
              <a:off x="4720050" y="2514000"/>
              <a:ext cx="349000" cy="308675"/>
            </a:xfrm>
            <a:custGeom>
              <a:rect b="b" l="l" r="r" t="t"/>
              <a:pathLst>
                <a:path extrusionOk="0" h="12347" w="1396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104"/>
            <p:cNvSpPr/>
            <p:nvPr/>
          </p:nvSpPr>
          <p:spPr>
            <a:xfrm>
              <a:off x="4899950" y="2695450"/>
              <a:ext cx="101625" cy="78350"/>
            </a:xfrm>
            <a:custGeom>
              <a:rect b="b" l="l" r="r" t="t"/>
              <a:pathLst>
                <a:path extrusionOk="0" h="3134" w="4065">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04"/>
            <p:cNvSpPr/>
            <p:nvPr/>
          </p:nvSpPr>
          <p:spPr>
            <a:xfrm>
              <a:off x="4842575" y="2718525"/>
              <a:ext cx="11650" cy="10300"/>
            </a:xfrm>
            <a:custGeom>
              <a:rect b="b" l="l" r="r" t="t"/>
              <a:pathLst>
                <a:path extrusionOk="0" h="412" w="466">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04"/>
            <p:cNvSpPr/>
            <p:nvPr/>
          </p:nvSpPr>
          <p:spPr>
            <a:xfrm>
              <a:off x="4841950" y="2699300"/>
              <a:ext cx="11500" cy="7500"/>
            </a:xfrm>
            <a:custGeom>
              <a:rect b="b" l="l" r="r" t="t"/>
              <a:pathLst>
                <a:path extrusionOk="0" h="300" w="46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104"/>
            <p:cNvSpPr/>
            <p:nvPr/>
          </p:nvSpPr>
          <p:spPr>
            <a:xfrm>
              <a:off x="4841225" y="2679175"/>
              <a:ext cx="11450" cy="7900"/>
            </a:xfrm>
            <a:custGeom>
              <a:rect b="b" l="l" r="r" t="t"/>
              <a:pathLst>
                <a:path extrusionOk="0" h="316" w="458">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04"/>
            <p:cNvSpPr/>
            <p:nvPr/>
          </p:nvSpPr>
          <p:spPr>
            <a:xfrm>
              <a:off x="4856525" y="2731750"/>
              <a:ext cx="11675" cy="10275"/>
            </a:xfrm>
            <a:custGeom>
              <a:rect b="b" l="l" r="r" t="t"/>
              <a:pathLst>
                <a:path extrusionOk="0" h="411" w="467">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04"/>
            <p:cNvSpPr/>
            <p:nvPr/>
          </p:nvSpPr>
          <p:spPr>
            <a:xfrm>
              <a:off x="4875925" y="2731750"/>
              <a:ext cx="11650" cy="10275"/>
            </a:xfrm>
            <a:custGeom>
              <a:rect b="b" l="l" r="r" t="t"/>
              <a:pathLst>
                <a:path extrusionOk="0" h="411" w="466">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0" name="Google Shape;15270;p104"/>
          <p:cNvGrpSpPr/>
          <p:nvPr/>
        </p:nvGrpSpPr>
        <p:grpSpPr>
          <a:xfrm>
            <a:off x="1732945" y="1784561"/>
            <a:ext cx="349000" cy="267575"/>
            <a:chOff x="3960075" y="2532600"/>
            <a:chExt cx="349000" cy="267575"/>
          </a:xfrm>
        </p:grpSpPr>
        <p:sp>
          <p:nvSpPr>
            <p:cNvPr id="15271" name="Google Shape;15271;p104"/>
            <p:cNvSpPr/>
            <p:nvPr/>
          </p:nvSpPr>
          <p:spPr>
            <a:xfrm>
              <a:off x="4224900" y="2553550"/>
              <a:ext cx="11275" cy="7900"/>
            </a:xfrm>
            <a:custGeom>
              <a:rect b="b" l="l" r="r" t="t"/>
              <a:pathLst>
                <a:path extrusionOk="0" h="316" w="451">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04"/>
            <p:cNvSpPr/>
            <p:nvPr/>
          </p:nvSpPr>
          <p:spPr>
            <a:xfrm>
              <a:off x="4245850" y="2553550"/>
              <a:ext cx="12025" cy="7900"/>
            </a:xfrm>
            <a:custGeom>
              <a:rect b="b" l="l" r="r" t="t"/>
              <a:pathLst>
                <a:path extrusionOk="0" h="316" w="481">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104"/>
            <p:cNvSpPr/>
            <p:nvPr/>
          </p:nvSpPr>
          <p:spPr>
            <a:xfrm>
              <a:off x="4267375" y="2553550"/>
              <a:ext cx="11450" cy="7900"/>
            </a:xfrm>
            <a:custGeom>
              <a:rect b="b" l="l" r="r" t="t"/>
              <a:pathLst>
                <a:path extrusionOk="0" h="316" w="458">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04"/>
            <p:cNvSpPr/>
            <p:nvPr/>
          </p:nvSpPr>
          <p:spPr>
            <a:xfrm>
              <a:off x="3960075" y="2532600"/>
              <a:ext cx="349000" cy="267575"/>
            </a:xfrm>
            <a:custGeom>
              <a:rect b="b" l="l" r="r" t="t"/>
              <a:pathLst>
                <a:path extrusionOk="0" h="10703" w="1396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04"/>
            <p:cNvSpPr/>
            <p:nvPr/>
          </p:nvSpPr>
          <p:spPr>
            <a:xfrm>
              <a:off x="3983350" y="2627800"/>
              <a:ext cx="146575" cy="101225"/>
            </a:xfrm>
            <a:custGeom>
              <a:rect b="b" l="l" r="r" t="t"/>
              <a:pathLst>
                <a:path extrusionOk="0" h="4049" w="5863">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04"/>
            <p:cNvSpPr/>
            <p:nvPr/>
          </p:nvSpPr>
          <p:spPr>
            <a:xfrm>
              <a:off x="4177975" y="2608600"/>
              <a:ext cx="10125" cy="10125"/>
            </a:xfrm>
            <a:custGeom>
              <a:rect b="b" l="l" r="r" t="t"/>
              <a:pathLst>
                <a:path extrusionOk="0" h="405" w="405">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04"/>
            <p:cNvSpPr/>
            <p:nvPr/>
          </p:nvSpPr>
          <p:spPr>
            <a:xfrm>
              <a:off x="4175650" y="2638075"/>
              <a:ext cx="12450" cy="10875"/>
            </a:xfrm>
            <a:custGeom>
              <a:rect b="b" l="l" r="r" t="t"/>
              <a:pathLst>
                <a:path extrusionOk="0" h="435" w="498">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104"/>
            <p:cNvSpPr/>
            <p:nvPr/>
          </p:nvSpPr>
          <p:spPr>
            <a:xfrm>
              <a:off x="4177975" y="2668325"/>
              <a:ext cx="10125" cy="10100"/>
            </a:xfrm>
            <a:custGeom>
              <a:rect b="b" l="l" r="r" t="t"/>
              <a:pathLst>
                <a:path extrusionOk="0" h="404" w="405">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04"/>
            <p:cNvSpPr/>
            <p:nvPr/>
          </p:nvSpPr>
          <p:spPr>
            <a:xfrm>
              <a:off x="4175650" y="2697800"/>
              <a:ext cx="12450" cy="10100"/>
            </a:xfrm>
            <a:custGeom>
              <a:rect b="b" l="l" r="r" t="t"/>
              <a:pathLst>
                <a:path extrusionOk="0" h="404" w="498">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04"/>
            <p:cNvSpPr/>
            <p:nvPr/>
          </p:nvSpPr>
          <p:spPr>
            <a:xfrm>
              <a:off x="4177975" y="2728025"/>
              <a:ext cx="10125" cy="10125"/>
            </a:xfrm>
            <a:custGeom>
              <a:rect b="b" l="l" r="r" t="t"/>
              <a:pathLst>
                <a:path extrusionOk="0" h="405" w="405">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04"/>
            <p:cNvSpPr/>
            <p:nvPr/>
          </p:nvSpPr>
          <p:spPr>
            <a:xfrm>
              <a:off x="4196600" y="2608600"/>
              <a:ext cx="81450" cy="10125"/>
            </a:xfrm>
            <a:custGeom>
              <a:rect b="b" l="l" r="r" t="t"/>
              <a:pathLst>
                <a:path extrusionOk="0" h="405" w="3258">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04"/>
            <p:cNvSpPr/>
            <p:nvPr/>
          </p:nvSpPr>
          <p:spPr>
            <a:xfrm>
              <a:off x="4195050" y="2638075"/>
              <a:ext cx="85325" cy="10875"/>
            </a:xfrm>
            <a:custGeom>
              <a:rect b="b" l="l" r="r" t="t"/>
              <a:pathLst>
                <a:path extrusionOk="0" h="435" w="3413">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04"/>
            <p:cNvSpPr/>
            <p:nvPr/>
          </p:nvSpPr>
          <p:spPr>
            <a:xfrm>
              <a:off x="4196600" y="2668325"/>
              <a:ext cx="81450" cy="10100"/>
            </a:xfrm>
            <a:custGeom>
              <a:rect b="b" l="l" r="r" t="t"/>
              <a:pathLst>
                <a:path extrusionOk="0" h="404" w="3258">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04"/>
            <p:cNvSpPr/>
            <p:nvPr/>
          </p:nvSpPr>
          <p:spPr>
            <a:xfrm>
              <a:off x="4195050" y="2697800"/>
              <a:ext cx="85325" cy="10100"/>
            </a:xfrm>
            <a:custGeom>
              <a:rect b="b" l="l" r="r" t="t"/>
              <a:pathLst>
                <a:path extrusionOk="0" h="404" w="3413">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104"/>
            <p:cNvSpPr/>
            <p:nvPr/>
          </p:nvSpPr>
          <p:spPr>
            <a:xfrm>
              <a:off x="4196600" y="2728025"/>
              <a:ext cx="81450" cy="10125"/>
            </a:xfrm>
            <a:custGeom>
              <a:rect b="b" l="l" r="r" t="t"/>
              <a:pathLst>
                <a:path extrusionOk="0" h="405" w="3258">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6" name="Google Shape;15286;p104"/>
          <p:cNvSpPr/>
          <p:nvPr/>
        </p:nvSpPr>
        <p:spPr>
          <a:xfrm>
            <a:off x="3227595" y="1805474"/>
            <a:ext cx="349000" cy="225750"/>
          </a:xfrm>
          <a:custGeom>
            <a:rect b="b" l="l" r="r" t="t"/>
            <a:pathLst>
              <a:path extrusionOk="0" h="9030" w="1396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7" name="Google Shape;15287;p104"/>
          <p:cNvGrpSpPr/>
          <p:nvPr/>
        </p:nvGrpSpPr>
        <p:grpSpPr>
          <a:xfrm>
            <a:off x="3993514" y="1820248"/>
            <a:ext cx="349775" cy="196200"/>
            <a:chOff x="2443225" y="2532550"/>
            <a:chExt cx="349775" cy="268400"/>
          </a:xfrm>
        </p:grpSpPr>
        <p:sp>
          <p:nvSpPr>
            <p:cNvPr id="15288" name="Google Shape;15288;p104"/>
            <p:cNvSpPr/>
            <p:nvPr/>
          </p:nvSpPr>
          <p:spPr>
            <a:xfrm>
              <a:off x="2443225" y="2532550"/>
              <a:ext cx="349775" cy="268400"/>
            </a:xfrm>
            <a:custGeom>
              <a:rect b="b" l="l" r="r" t="t"/>
              <a:pathLst>
                <a:path extrusionOk="0" h="10736" w="13991">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04"/>
            <p:cNvSpPr/>
            <p:nvPr/>
          </p:nvSpPr>
          <p:spPr>
            <a:xfrm>
              <a:off x="2555675" y="2562075"/>
              <a:ext cx="31825" cy="31825"/>
            </a:xfrm>
            <a:custGeom>
              <a:rect b="b" l="l" r="r" t="t"/>
              <a:pathLst>
                <a:path extrusionOk="0" h="1273" w="1273">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04"/>
            <p:cNvSpPr/>
            <p:nvPr/>
          </p:nvSpPr>
          <p:spPr>
            <a:xfrm>
              <a:off x="2555675" y="2613950"/>
              <a:ext cx="31825" cy="31900"/>
            </a:xfrm>
            <a:custGeom>
              <a:rect b="b" l="l" r="r" t="t"/>
              <a:pathLst>
                <a:path extrusionOk="0" h="1276" w="1273">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04"/>
            <p:cNvSpPr/>
            <p:nvPr/>
          </p:nvSpPr>
          <p:spPr>
            <a:xfrm>
              <a:off x="2555675" y="2665225"/>
              <a:ext cx="31825" cy="31825"/>
            </a:xfrm>
            <a:custGeom>
              <a:rect b="b" l="l" r="r" t="t"/>
              <a:pathLst>
                <a:path extrusionOk="0" h="1273" w="1273">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04"/>
            <p:cNvSpPr/>
            <p:nvPr/>
          </p:nvSpPr>
          <p:spPr>
            <a:xfrm>
              <a:off x="2555675" y="2717175"/>
              <a:ext cx="31825" cy="31825"/>
            </a:xfrm>
            <a:custGeom>
              <a:rect b="b" l="l" r="r" t="t"/>
              <a:pathLst>
                <a:path extrusionOk="0" h="1273" w="1273">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04"/>
            <p:cNvSpPr/>
            <p:nvPr/>
          </p:nvSpPr>
          <p:spPr>
            <a:xfrm>
              <a:off x="2596325" y="2563375"/>
              <a:ext cx="87325" cy="10475"/>
            </a:xfrm>
            <a:custGeom>
              <a:rect b="b" l="l" r="r" t="t"/>
              <a:pathLst>
                <a:path extrusionOk="0" h="419" w="3493">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04"/>
            <p:cNvSpPr/>
            <p:nvPr/>
          </p:nvSpPr>
          <p:spPr>
            <a:xfrm>
              <a:off x="2595225" y="2583025"/>
              <a:ext cx="33375" cy="10875"/>
            </a:xfrm>
            <a:custGeom>
              <a:rect b="b" l="l" r="r" t="t"/>
              <a:pathLst>
                <a:path extrusionOk="0" h="435" w="1335">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04"/>
            <p:cNvSpPr/>
            <p:nvPr/>
          </p:nvSpPr>
          <p:spPr>
            <a:xfrm>
              <a:off x="2595225" y="2614825"/>
              <a:ext cx="90750" cy="10100"/>
            </a:xfrm>
            <a:custGeom>
              <a:rect b="b" l="l" r="r" t="t"/>
              <a:pathLst>
                <a:path extrusionOk="0" h="404" w="363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04"/>
            <p:cNvSpPr/>
            <p:nvPr/>
          </p:nvSpPr>
          <p:spPr>
            <a:xfrm>
              <a:off x="2596775" y="2634200"/>
              <a:ext cx="30275" cy="10100"/>
            </a:xfrm>
            <a:custGeom>
              <a:rect b="b" l="l" r="r" t="t"/>
              <a:pathLst>
                <a:path extrusionOk="0" h="404" w="1211">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04"/>
            <p:cNvSpPr/>
            <p:nvPr/>
          </p:nvSpPr>
          <p:spPr>
            <a:xfrm>
              <a:off x="2596450" y="2666500"/>
              <a:ext cx="87200" cy="9875"/>
            </a:xfrm>
            <a:custGeom>
              <a:rect b="b" l="l" r="r" t="t"/>
              <a:pathLst>
                <a:path extrusionOk="0" h="395" w="3488">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04"/>
            <p:cNvSpPr/>
            <p:nvPr/>
          </p:nvSpPr>
          <p:spPr>
            <a:xfrm>
              <a:off x="2595225" y="2686150"/>
              <a:ext cx="33375" cy="10125"/>
            </a:xfrm>
            <a:custGeom>
              <a:rect b="b" l="l" r="r" t="t"/>
              <a:pathLst>
                <a:path extrusionOk="0" h="405" w="1335">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04"/>
            <p:cNvSpPr/>
            <p:nvPr/>
          </p:nvSpPr>
          <p:spPr>
            <a:xfrm>
              <a:off x="2596775" y="2718725"/>
              <a:ext cx="87650" cy="10100"/>
            </a:xfrm>
            <a:custGeom>
              <a:rect b="b" l="l" r="r" t="t"/>
              <a:pathLst>
                <a:path extrusionOk="0" h="404" w="3506">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04"/>
            <p:cNvSpPr/>
            <p:nvPr/>
          </p:nvSpPr>
          <p:spPr>
            <a:xfrm>
              <a:off x="2597550" y="2738125"/>
              <a:ext cx="29500" cy="10100"/>
            </a:xfrm>
            <a:custGeom>
              <a:rect b="b" l="l" r="r" t="t"/>
              <a:pathLst>
                <a:path extrusionOk="0" h="404" w="118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1" name="Google Shape;15301;p104"/>
          <p:cNvGrpSpPr/>
          <p:nvPr/>
        </p:nvGrpSpPr>
        <p:grpSpPr>
          <a:xfrm>
            <a:off x="4725464" y="1769449"/>
            <a:ext cx="349000" cy="297800"/>
            <a:chOff x="1680925" y="2517875"/>
            <a:chExt cx="349000" cy="297800"/>
          </a:xfrm>
        </p:grpSpPr>
        <p:sp>
          <p:nvSpPr>
            <p:cNvPr id="15302" name="Google Shape;15302;p104"/>
            <p:cNvSpPr/>
            <p:nvPr/>
          </p:nvSpPr>
          <p:spPr>
            <a:xfrm>
              <a:off x="1946525" y="2568275"/>
              <a:ext cx="11275" cy="7900"/>
            </a:xfrm>
            <a:custGeom>
              <a:rect b="b" l="l" r="r" t="t"/>
              <a:pathLst>
                <a:path extrusionOk="0" h="316" w="451">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04"/>
            <p:cNvSpPr/>
            <p:nvPr/>
          </p:nvSpPr>
          <p:spPr>
            <a:xfrm>
              <a:off x="1967075" y="2568275"/>
              <a:ext cx="11675" cy="10125"/>
            </a:xfrm>
            <a:custGeom>
              <a:rect b="b" l="l" r="r" t="t"/>
              <a:pathLst>
                <a:path extrusionOk="0" h="405" w="467">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04"/>
            <p:cNvSpPr/>
            <p:nvPr/>
          </p:nvSpPr>
          <p:spPr>
            <a:xfrm>
              <a:off x="1989000" y="256827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04"/>
            <p:cNvSpPr/>
            <p:nvPr/>
          </p:nvSpPr>
          <p:spPr>
            <a:xfrm>
              <a:off x="1680925" y="2517875"/>
              <a:ext cx="349000" cy="297800"/>
            </a:xfrm>
            <a:custGeom>
              <a:rect b="b" l="l" r="r" t="t"/>
              <a:pathLst>
                <a:path extrusionOk="0" h="11912" w="1396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04"/>
            <p:cNvSpPr/>
            <p:nvPr/>
          </p:nvSpPr>
          <p:spPr>
            <a:xfrm>
              <a:off x="1708850" y="2623350"/>
              <a:ext cx="124875" cy="32600"/>
            </a:xfrm>
            <a:custGeom>
              <a:rect b="b" l="l" r="r" t="t"/>
              <a:pathLst>
                <a:path extrusionOk="0" h="1304" w="4995">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04"/>
            <p:cNvSpPr/>
            <p:nvPr/>
          </p:nvSpPr>
          <p:spPr>
            <a:xfrm>
              <a:off x="1715825" y="2670650"/>
              <a:ext cx="111700" cy="10100"/>
            </a:xfrm>
            <a:custGeom>
              <a:rect b="b" l="l" r="r" t="t"/>
              <a:pathLst>
                <a:path extrusionOk="0" h="404" w="4468">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04"/>
            <p:cNvSpPr/>
            <p:nvPr/>
          </p:nvSpPr>
          <p:spPr>
            <a:xfrm>
              <a:off x="1718150" y="2695200"/>
              <a:ext cx="108275" cy="10500"/>
            </a:xfrm>
            <a:custGeom>
              <a:rect b="b" l="l" r="r" t="t"/>
              <a:pathLst>
                <a:path extrusionOk="0" h="420" w="4331">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04"/>
            <p:cNvSpPr/>
            <p:nvPr/>
          </p:nvSpPr>
          <p:spPr>
            <a:xfrm>
              <a:off x="1715825" y="2720275"/>
              <a:ext cx="111700" cy="10875"/>
            </a:xfrm>
            <a:custGeom>
              <a:rect b="b" l="l" r="r" t="t"/>
              <a:pathLst>
                <a:path extrusionOk="0" h="435" w="4468">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04"/>
            <p:cNvSpPr/>
            <p:nvPr/>
          </p:nvSpPr>
          <p:spPr>
            <a:xfrm>
              <a:off x="1877125" y="2623350"/>
              <a:ext cx="125650" cy="32600"/>
            </a:xfrm>
            <a:custGeom>
              <a:rect b="b" l="l" r="r" t="t"/>
              <a:pathLst>
                <a:path extrusionOk="0" h="1304" w="5026">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04"/>
            <p:cNvSpPr/>
            <p:nvPr/>
          </p:nvSpPr>
          <p:spPr>
            <a:xfrm>
              <a:off x="1877125" y="2748200"/>
              <a:ext cx="125650" cy="31825"/>
            </a:xfrm>
            <a:custGeom>
              <a:rect b="b" l="l" r="r" t="t"/>
              <a:pathLst>
                <a:path extrusionOk="0" h="1273" w="5026">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04"/>
            <p:cNvSpPr/>
            <p:nvPr/>
          </p:nvSpPr>
          <p:spPr>
            <a:xfrm>
              <a:off x="1709625" y="2748200"/>
              <a:ext cx="124875" cy="31825"/>
            </a:xfrm>
            <a:custGeom>
              <a:rect b="b" l="l" r="r" t="t"/>
              <a:pathLst>
                <a:path extrusionOk="0" h="1273" w="4995">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04"/>
            <p:cNvSpPr/>
            <p:nvPr/>
          </p:nvSpPr>
          <p:spPr>
            <a:xfrm>
              <a:off x="1884875" y="2670650"/>
              <a:ext cx="111700" cy="10100"/>
            </a:xfrm>
            <a:custGeom>
              <a:rect b="b" l="l" r="r" t="t"/>
              <a:pathLst>
                <a:path extrusionOk="0" h="404" w="4468">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04"/>
            <p:cNvSpPr/>
            <p:nvPr/>
          </p:nvSpPr>
          <p:spPr>
            <a:xfrm>
              <a:off x="1886100" y="2695975"/>
              <a:ext cx="109250" cy="9850"/>
            </a:xfrm>
            <a:custGeom>
              <a:rect b="b" l="l" r="r" t="t"/>
              <a:pathLst>
                <a:path extrusionOk="0" h="394" w="437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04"/>
            <p:cNvSpPr/>
            <p:nvPr/>
          </p:nvSpPr>
          <p:spPr>
            <a:xfrm>
              <a:off x="1884875" y="2720275"/>
              <a:ext cx="111700" cy="10875"/>
            </a:xfrm>
            <a:custGeom>
              <a:rect b="b" l="l" r="r" t="t"/>
              <a:pathLst>
                <a:path extrusionOk="0" h="435" w="4468">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6" name="Google Shape;15316;p104"/>
          <p:cNvGrpSpPr/>
          <p:nvPr/>
        </p:nvGrpSpPr>
        <p:grpSpPr>
          <a:xfrm>
            <a:off x="6275158" y="1767599"/>
            <a:ext cx="348975" cy="301500"/>
            <a:chOff x="7719625" y="3086300"/>
            <a:chExt cx="348975" cy="301500"/>
          </a:xfrm>
        </p:grpSpPr>
        <p:sp>
          <p:nvSpPr>
            <p:cNvPr id="15317" name="Google Shape;15317;p104"/>
            <p:cNvSpPr/>
            <p:nvPr/>
          </p:nvSpPr>
          <p:spPr>
            <a:xfrm>
              <a:off x="7719625" y="3086300"/>
              <a:ext cx="348975" cy="301500"/>
            </a:xfrm>
            <a:custGeom>
              <a:rect b="b" l="l" r="r" t="t"/>
              <a:pathLst>
                <a:path extrusionOk="0" h="12060" w="13959">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04"/>
            <p:cNvSpPr/>
            <p:nvPr/>
          </p:nvSpPr>
          <p:spPr>
            <a:xfrm>
              <a:off x="7778550" y="3139800"/>
              <a:ext cx="40350" cy="10900"/>
            </a:xfrm>
            <a:custGeom>
              <a:rect b="b" l="l" r="r" t="t"/>
              <a:pathLst>
                <a:path extrusionOk="0" h="436" w="1614">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04"/>
            <p:cNvSpPr/>
            <p:nvPr/>
          </p:nvSpPr>
          <p:spPr>
            <a:xfrm>
              <a:off x="7780875" y="3163600"/>
              <a:ext cx="36875" cy="9850"/>
            </a:xfrm>
            <a:custGeom>
              <a:rect b="b" l="l" r="r" t="t"/>
              <a:pathLst>
                <a:path extrusionOk="0" h="394" w="1475">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04"/>
            <p:cNvSpPr/>
            <p:nvPr/>
          </p:nvSpPr>
          <p:spPr>
            <a:xfrm>
              <a:off x="7778550" y="3186350"/>
              <a:ext cx="40350" cy="10875"/>
            </a:xfrm>
            <a:custGeom>
              <a:rect b="b" l="l" r="r" t="t"/>
              <a:pathLst>
                <a:path extrusionOk="0" h="435" w="1614">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04"/>
            <p:cNvSpPr/>
            <p:nvPr/>
          </p:nvSpPr>
          <p:spPr>
            <a:xfrm>
              <a:off x="7778550" y="3210375"/>
              <a:ext cx="96950" cy="10100"/>
            </a:xfrm>
            <a:custGeom>
              <a:rect b="b" l="l" r="r" t="t"/>
              <a:pathLst>
                <a:path extrusionOk="0" h="404"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04"/>
            <p:cNvSpPr/>
            <p:nvPr/>
          </p:nvSpPr>
          <p:spPr>
            <a:xfrm>
              <a:off x="7778550" y="3235200"/>
              <a:ext cx="96950" cy="10100"/>
            </a:xfrm>
            <a:custGeom>
              <a:rect b="b" l="l" r="r" t="t"/>
              <a:pathLst>
                <a:path extrusionOk="0" h="404" w="3878">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104"/>
            <p:cNvSpPr/>
            <p:nvPr/>
          </p:nvSpPr>
          <p:spPr>
            <a:xfrm>
              <a:off x="7778550" y="3260000"/>
              <a:ext cx="96950" cy="10125"/>
            </a:xfrm>
            <a:custGeom>
              <a:rect b="b" l="l" r="r" t="t"/>
              <a:pathLst>
                <a:path extrusionOk="0" h="405"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104"/>
            <p:cNvSpPr/>
            <p:nvPr/>
          </p:nvSpPr>
          <p:spPr>
            <a:xfrm>
              <a:off x="7917375" y="3210375"/>
              <a:ext cx="97725" cy="10100"/>
            </a:xfrm>
            <a:custGeom>
              <a:rect b="b" l="l" r="r" t="t"/>
              <a:pathLst>
                <a:path extrusionOk="0" h="404"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04"/>
            <p:cNvSpPr/>
            <p:nvPr/>
          </p:nvSpPr>
          <p:spPr>
            <a:xfrm>
              <a:off x="7917375" y="3235200"/>
              <a:ext cx="97725" cy="10100"/>
            </a:xfrm>
            <a:custGeom>
              <a:rect b="b" l="l" r="r" t="t"/>
              <a:pathLst>
                <a:path extrusionOk="0" h="404" w="3909">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04"/>
            <p:cNvSpPr/>
            <p:nvPr/>
          </p:nvSpPr>
          <p:spPr>
            <a:xfrm>
              <a:off x="7917375" y="3260000"/>
              <a:ext cx="97725" cy="10125"/>
            </a:xfrm>
            <a:custGeom>
              <a:rect b="b" l="l" r="r" t="t"/>
              <a:pathLst>
                <a:path extrusionOk="0" h="405"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04"/>
            <p:cNvSpPr/>
            <p:nvPr/>
          </p:nvSpPr>
          <p:spPr>
            <a:xfrm>
              <a:off x="7921250" y="3132050"/>
              <a:ext cx="89975" cy="63625"/>
            </a:xfrm>
            <a:custGeom>
              <a:rect b="b" l="l" r="r" t="t"/>
              <a:pathLst>
                <a:path extrusionOk="0" h="2545" w="3599">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8" name="Google Shape;15328;p104"/>
          <p:cNvGrpSpPr/>
          <p:nvPr/>
        </p:nvGrpSpPr>
        <p:grpSpPr>
          <a:xfrm>
            <a:off x="7745340" y="1769836"/>
            <a:ext cx="349000" cy="297025"/>
            <a:chOff x="6217500" y="3088625"/>
            <a:chExt cx="349000" cy="297025"/>
          </a:xfrm>
        </p:grpSpPr>
        <p:sp>
          <p:nvSpPr>
            <p:cNvPr id="15329" name="Google Shape;15329;p104"/>
            <p:cNvSpPr/>
            <p:nvPr/>
          </p:nvSpPr>
          <p:spPr>
            <a:xfrm>
              <a:off x="6484275" y="3139025"/>
              <a:ext cx="9325" cy="10125"/>
            </a:xfrm>
            <a:custGeom>
              <a:rect b="b" l="l" r="r" t="t"/>
              <a:pathLst>
                <a:path extrusionOk="0" h="405" w="373">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04"/>
            <p:cNvSpPr/>
            <p:nvPr/>
          </p:nvSpPr>
          <p:spPr>
            <a:xfrm>
              <a:off x="6504000" y="3139025"/>
              <a:ext cx="11325" cy="7550"/>
            </a:xfrm>
            <a:custGeom>
              <a:rect b="b" l="l" r="r" t="t"/>
              <a:pathLst>
                <a:path extrusionOk="0" h="302" w="453">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04"/>
            <p:cNvSpPr/>
            <p:nvPr/>
          </p:nvSpPr>
          <p:spPr>
            <a:xfrm>
              <a:off x="6524950" y="3139025"/>
              <a:ext cx="11300" cy="7550"/>
            </a:xfrm>
            <a:custGeom>
              <a:rect b="b" l="l" r="r" t="t"/>
              <a:pathLst>
                <a:path extrusionOk="0" h="302" w="452">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04"/>
            <p:cNvSpPr/>
            <p:nvPr/>
          </p:nvSpPr>
          <p:spPr>
            <a:xfrm>
              <a:off x="6217500" y="3088625"/>
              <a:ext cx="349000" cy="297025"/>
            </a:xfrm>
            <a:custGeom>
              <a:rect b="b" l="l" r="r" t="t"/>
              <a:pathLst>
                <a:path extrusionOk="0" h="11881" w="1396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04"/>
            <p:cNvSpPr/>
            <p:nvPr/>
          </p:nvSpPr>
          <p:spPr>
            <a:xfrm>
              <a:off x="6274900" y="3185575"/>
              <a:ext cx="233425" cy="79900"/>
            </a:xfrm>
            <a:custGeom>
              <a:rect b="b" l="l" r="r" t="t"/>
              <a:pathLst>
                <a:path extrusionOk="0" h="3196" w="9337">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04"/>
            <p:cNvSpPr/>
            <p:nvPr/>
          </p:nvSpPr>
          <p:spPr>
            <a:xfrm>
              <a:off x="6274900" y="3279400"/>
              <a:ext cx="233425" cy="80675"/>
            </a:xfrm>
            <a:custGeom>
              <a:rect b="b" l="l" r="r" t="t"/>
              <a:pathLst>
                <a:path extrusionOk="0" h="3227" w="9337">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04"/>
            <p:cNvSpPr/>
            <p:nvPr/>
          </p:nvSpPr>
          <p:spPr>
            <a:xfrm>
              <a:off x="6447050" y="3297225"/>
              <a:ext cx="38800" cy="45000"/>
            </a:xfrm>
            <a:custGeom>
              <a:rect b="b" l="l" r="r" t="t"/>
              <a:pathLst>
                <a:path extrusionOk="0" h="1800" w="1552">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104"/>
            <p:cNvSpPr/>
            <p:nvPr/>
          </p:nvSpPr>
          <p:spPr>
            <a:xfrm>
              <a:off x="6285750" y="3202125"/>
              <a:ext cx="59975" cy="45500"/>
            </a:xfrm>
            <a:custGeom>
              <a:rect b="b" l="l" r="r" t="t"/>
              <a:pathLst>
                <a:path extrusionOk="0" h="1820" w="2399">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104"/>
            <p:cNvSpPr/>
            <p:nvPr/>
          </p:nvSpPr>
          <p:spPr>
            <a:xfrm>
              <a:off x="6371825" y="3208825"/>
              <a:ext cx="113250" cy="10100"/>
            </a:xfrm>
            <a:custGeom>
              <a:rect b="b" l="l" r="r" t="t"/>
              <a:pathLst>
                <a:path extrusionOk="0" h="404" w="453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04"/>
            <p:cNvSpPr/>
            <p:nvPr/>
          </p:nvSpPr>
          <p:spPr>
            <a:xfrm>
              <a:off x="6371825" y="3232100"/>
              <a:ext cx="40350" cy="10100"/>
            </a:xfrm>
            <a:custGeom>
              <a:rect b="b" l="l" r="r" t="t"/>
              <a:pathLst>
                <a:path extrusionOk="0" h="404" w="1614">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04"/>
            <p:cNvSpPr/>
            <p:nvPr/>
          </p:nvSpPr>
          <p:spPr>
            <a:xfrm>
              <a:off x="6299875" y="3304175"/>
              <a:ext cx="111350" cy="10175"/>
            </a:xfrm>
            <a:custGeom>
              <a:rect b="b" l="l" r="r" t="t"/>
              <a:pathLst>
                <a:path extrusionOk="0" h="407" w="4454">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104"/>
            <p:cNvSpPr/>
            <p:nvPr/>
          </p:nvSpPr>
          <p:spPr>
            <a:xfrm>
              <a:off x="6374150" y="3327475"/>
              <a:ext cx="37250" cy="10100"/>
            </a:xfrm>
            <a:custGeom>
              <a:rect b="b" l="l" r="r" t="t"/>
              <a:pathLst>
                <a:path extrusionOk="0" h="404" w="149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1" name="Google Shape;15341;p104"/>
          <p:cNvGrpSpPr/>
          <p:nvPr/>
        </p:nvGrpSpPr>
        <p:grpSpPr>
          <a:xfrm>
            <a:off x="7826378" y="2261379"/>
            <a:ext cx="186925" cy="348975"/>
            <a:chOff x="7051925" y="1923875"/>
            <a:chExt cx="186925" cy="348975"/>
          </a:xfrm>
        </p:grpSpPr>
        <p:sp>
          <p:nvSpPr>
            <p:cNvPr id="15342" name="Google Shape;15342;p104"/>
            <p:cNvSpPr/>
            <p:nvPr/>
          </p:nvSpPr>
          <p:spPr>
            <a:xfrm>
              <a:off x="7051925" y="1923875"/>
              <a:ext cx="186925" cy="348975"/>
            </a:xfrm>
            <a:custGeom>
              <a:rect b="b" l="l" r="r" t="t"/>
              <a:pathLst>
                <a:path extrusionOk="0" h="13959" w="7477">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04"/>
            <p:cNvSpPr/>
            <p:nvPr/>
          </p:nvSpPr>
          <p:spPr>
            <a:xfrm>
              <a:off x="7082175" y="1992875"/>
              <a:ext cx="126425" cy="216775"/>
            </a:xfrm>
            <a:custGeom>
              <a:rect b="b" l="l" r="r" t="t"/>
              <a:pathLst>
                <a:path extrusionOk="0" h="8671" w="5057">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04"/>
            <p:cNvSpPr/>
            <p:nvPr/>
          </p:nvSpPr>
          <p:spPr>
            <a:xfrm>
              <a:off x="7106975" y="2021575"/>
              <a:ext cx="39575" cy="10875"/>
            </a:xfrm>
            <a:custGeom>
              <a:rect b="b" l="l" r="r" t="t"/>
              <a:pathLst>
                <a:path extrusionOk="0" h="435" w="1583">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04"/>
            <p:cNvSpPr/>
            <p:nvPr/>
          </p:nvSpPr>
          <p:spPr>
            <a:xfrm>
              <a:off x="7106975" y="2044825"/>
              <a:ext cx="76800" cy="10125"/>
            </a:xfrm>
            <a:custGeom>
              <a:rect b="b" l="l" r="r" t="t"/>
              <a:pathLst>
                <a:path extrusionOk="0" h="405" w="3072">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04"/>
            <p:cNvSpPr/>
            <p:nvPr/>
          </p:nvSpPr>
          <p:spPr>
            <a:xfrm>
              <a:off x="7108525" y="2067325"/>
              <a:ext cx="73700" cy="10100"/>
            </a:xfrm>
            <a:custGeom>
              <a:rect b="b" l="l" r="r" t="t"/>
              <a:pathLst>
                <a:path extrusionOk="0" h="404" w="2948">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04"/>
            <p:cNvSpPr/>
            <p:nvPr/>
          </p:nvSpPr>
          <p:spPr>
            <a:xfrm>
              <a:off x="7107950" y="2089775"/>
              <a:ext cx="74850" cy="10175"/>
            </a:xfrm>
            <a:custGeom>
              <a:rect b="b" l="l" r="r" t="t"/>
              <a:pathLst>
                <a:path extrusionOk="0" h="407" w="2994">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104"/>
            <p:cNvSpPr/>
            <p:nvPr/>
          </p:nvSpPr>
          <p:spPr>
            <a:xfrm>
              <a:off x="7107950" y="2112950"/>
              <a:ext cx="74875" cy="10275"/>
            </a:xfrm>
            <a:custGeom>
              <a:rect b="b" l="l" r="r" t="t"/>
              <a:pathLst>
                <a:path extrusionOk="0" h="411" w="2995">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9" name="Google Shape;15349;p104"/>
          <p:cNvGrpSpPr/>
          <p:nvPr/>
        </p:nvGrpSpPr>
        <p:grpSpPr>
          <a:xfrm>
            <a:off x="7009895" y="2293141"/>
            <a:ext cx="348225" cy="285450"/>
            <a:chOff x="5452875" y="3094050"/>
            <a:chExt cx="348225" cy="285450"/>
          </a:xfrm>
        </p:grpSpPr>
        <p:sp>
          <p:nvSpPr>
            <p:cNvPr id="15350" name="Google Shape;15350;p104"/>
            <p:cNvSpPr/>
            <p:nvPr/>
          </p:nvSpPr>
          <p:spPr>
            <a:xfrm>
              <a:off x="5452875" y="3094050"/>
              <a:ext cx="348225" cy="285450"/>
            </a:xfrm>
            <a:custGeom>
              <a:rect b="b" l="l" r="r" t="t"/>
              <a:pathLst>
                <a:path extrusionOk="0" h="11418" w="13929">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04"/>
            <p:cNvSpPr/>
            <p:nvPr/>
          </p:nvSpPr>
          <p:spPr>
            <a:xfrm>
              <a:off x="5483125" y="3132025"/>
              <a:ext cx="51975" cy="44250"/>
            </a:xfrm>
            <a:custGeom>
              <a:rect b="b" l="l" r="r" t="t"/>
              <a:pathLst>
                <a:path extrusionOk="0" h="1770" w="2079">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04"/>
            <p:cNvSpPr/>
            <p:nvPr/>
          </p:nvSpPr>
          <p:spPr>
            <a:xfrm>
              <a:off x="5487000" y="3231325"/>
              <a:ext cx="65175" cy="34925"/>
            </a:xfrm>
            <a:custGeom>
              <a:rect b="b" l="l" r="r" t="t"/>
              <a:pathLst>
                <a:path extrusionOk="0" h="1397" w="2607">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104"/>
            <p:cNvSpPr/>
            <p:nvPr/>
          </p:nvSpPr>
          <p:spPr>
            <a:xfrm>
              <a:off x="5555725" y="3231275"/>
              <a:ext cx="71175" cy="35000"/>
            </a:xfrm>
            <a:custGeom>
              <a:rect b="b" l="l" r="r" t="t"/>
              <a:pathLst>
                <a:path extrusionOk="0" h="1400" w="2847">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04"/>
            <p:cNvSpPr/>
            <p:nvPr/>
          </p:nvSpPr>
          <p:spPr>
            <a:xfrm>
              <a:off x="5627825" y="3231275"/>
              <a:ext cx="67800" cy="35000"/>
            </a:xfrm>
            <a:custGeom>
              <a:rect b="b" l="l" r="r" t="t"/>
              <a:pathLst>
                <a:path extrusionOk="0" h="1400" w="2712">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04"/>
            <p:cNvSpPr/>
            <p:nvPr/>
          </p:nvSpPr>
          <p:spPr>
            <a:xfrm>
              <a:off x="5594025" y="3126625"/>
              <a:ext cx="174500" cy="10100"/>
            </a:xfrm>
            <a:custGeom>
              <a:rect b="b" l="l" r="r" t="t"/>
              <a:pathLst>
                <a:path extrusionOk="0" h="404" w="698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04"/>
            <p:cNvSpPr/>
            <p:nvPr/>
          </p:nvSpPr>
          <p:spPr>
            <a:xfrm>
              <a:off x="5595575" y="3149900"/>
              <a:ext cx="171400" cy="10100"/>
            </a:xfrm>
            <a:custGeom>
              <a:rect b="b" l="l" r="r" t="t"/>
              <a:pathLst>
                <a:path extrusionOk="0" h="404" w="6856">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04"/>
            <p:cNvSpPr/>
            <p:nvPr/>
          </p:nvSpPr>
          <p:spPr>
            <a:xfrm>
              <a:off x="5594025" y="3173150"/>
              <a:ext cx="59725" cy="10900"/>
            </a:xfrm>
            <a:custGeom>
              <a:rect b="b" l="l" r="r" t="t"/>
              <a:pathLst>
                <a:path extrusionOk="0" h="436" w="2389">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8" name="Google Shape;15358;p104"/>
          <p:cNvGrpSpPr/>
          <p:nvPr/>
        </p:nvGrpSpPr>
        <p:grpSpPr>
          <a:xfrm>
            <a:off x="7009508" y="1769836"/>
            <a:ext cx="349000" cy="297025"/>
            <a:chOff x="6971275" y="3088625"/>
            <a:chExt cx="349000" cy="297025"/>
          </a:xfrm>
        </p:grpSpPr>
        <p:sp>
          <p:nvSpPr>
            <p:cNvPr id="15359" name="Google Shape;15359;p104"/>
            <p:cNvSpPr/>
            <p:nvPr/>
          </p:nvSpPr>
          <p:spPr>
            <a:xfrm>
              <a:off x="7055025" y="3176525"/>
              <a:ext cx="199325" cy="185100"/>
            </a:xfrm>
            <a:custGeom>
              <a:rect b="b" l="l" r="r" t="t"/>
              <a:pathLst>
                <a:path extrusionOk="0" h="7404" w="7973">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04"/>
            <p:cNvSpPr/>
            <p:nvPr/>
          </p:nvSpPr>
          <p:spPr>
            <a:xfrm>
              <a:off x="7081400" y="3218900"/>
              <a:ext cx="45000" cy="10125"/>
            </a:xfrm>
            <a:custGeom>
              <a:rect b="b" l="l" r="r" t="t"/>
              <a:pathLst>
                <a:path extrusionOk="0" h="405" w="180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04"/>
            <p:cNvSpPr/>
            <p:nvPr/>
          </p:nvSpPr>
          <p:spPr>
            <a:xfrm>
              <a:off x="7082950" y="3242950"/>
              <a:ext cx="118675" cy="10875"/>
            </a:xfrm>
            <a:custGeom>
              <a:rect b="b" l="l" r="r" t="t"/>
              <a:pathLst>
                <a:path extrusionOk="0" h="435" w="4747">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04"/>
            <p:cNvSpPr/>
            <p:nvPr/>
          </p:nvSpPr>
          <p:spPr>
            <a:xfrm>
              <a:off x="7081400" y="3267775"/>
              <a:ext cx="121775" cy="10100"/>
            </a:xfrm>
            <a:custGeom>
              <a:rect b="b" l="l" r="r" t="t"/>
              <a:pathLst>
                <a:path extrusionOk="0" h="404" w="4871">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04"/>
            <p:cNvSpPr/>
            <p:nvPr/>
          </p:nvSpPr>
          <p:spPr>
            <a:xfrm>
              <a:off x="7082475" y="3291550"/>
              <a:ext cx="119600" cy="10475"/>
            </a:xfrm>
            <a:custGeom>
              <a:rect b="b" l="l" r="r" t="t"/>
              <a:pathLst>
                <a:path extrusionOk="0" h="419" w="4784">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04"/>
            <p:cNvSpPr/>
            <p:nvPr/>
          </p:nvSpPr>
          <p:spPr>
            <a:xfrm>
              <a:off x="6971275" y="3088625"/>
              <a:ext cx="349000" cy="297025"/>
            </a:xfrm>
            <a:custGeom>
              <a:rect b="b" l="l" r="r" t="t"/>
              <a:pathLst>
                <a:path extrusionOk="0" h="11881" w="1396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04"/>
            <p:cNvSpPr/>
            <p:nvPr/>
          </p:nvSpPr>
          <p:spPr>
            <a:xfrm>
              <a:off x="7236425" y="3139000"/>
              <a:ext cx="10950" cy="7475"/>
            </a:xfrm>
            <a:custGeom>
              <a:rect b="b" l="l" r="r" t="t"/>
              <a:pathLst>
                <a:path extrusionOk="0" h="299" w="438">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04"/>
            <p:cNvSpPr/>
            <p:nvPr/>
          </p:nvSpPr>
          <p:spPr>
            <a:xfrm>
              <a:off x="7257550" y="3139000"/>
              <a:ext cx="10750" cy="7475"/>
            </a:xfrm>
            <a:custGeom>
              <a:rect b="b" l="l" r="r" t="t"/>
              <a:pathLst>
                <a:path extrusionOk="0" h="299" w="43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04"/>
            <p:cNvSpPr/>
            <p:nvPr/>
          </p:nvSpPr>
          <p:spPr>
            <a:xfrm>
              <a:off x="7278125" y="3139025"/>
              <a:ext cx="11900" cy="7550"/>
            </a:xfrm>
            <a:custGeom>
              <a:rect b="b" l="l" r="r" t="t"/>
              <a:pathLst>
                <a:path extrusionOk="0" h="302" w="476">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8" name="Google Shape;15368;p104"/>
          <p:cNvGrpSpPr/>
          <p:nvPr/>
        </p:nvGrpSpPr>
        <p:grpSpPr>
          <a:xfrm>
            <a:off x="6286395" y="2261366"/>
            <a:ext cx="326500" cy="349000"/>
            <a:chOff x="6982900" y="2492275"/>
            <a:chExt cx="326500" cy="349000"/>
          </a:xfrm>
        </p:grpSpPr>
        <p:sp>
          <p:nvSpPr>
            <p:cNvPr id="15369" name="Google Shape;15369;p104"/>
            <p:cNvSpPr/>
            <p:nvPr/>
          </p:nvSpPr>
          <p:spPr>
            <a:xfrm>
              <a:off x="6983675" y="2682275"/>
              <a:ext cx="228025" cy="159000"/>
            </a:xfrm>
            <a:custGeom>
              <a:rect b="b" l="l" r="r" t="t"/>
              <a:pathLst>
                <a:path extrusionOk="0" h="6360" w="9121">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04"/>
            <p:cNvSpPr/>
            <p:nvPr/>
          </p:nvSpPr>
          <p:spPr>
            <a:xfrm>
              <a:off x="6982900" y="2492275"/>
              <a:ext cx="326500" cy="349000"/>
            </a:xfrm>
            <a:custGeom>
              <a:rect b="b" l="l" r="r" t="t"/>
              <a:pathLst>
                <a:path extrusionOk="0" h="13960" w="1306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04"/>
            <p:cNvSpPr/>
            <p:nvPr/>
          </p:nvSpPr>
          <p:spPr>
            <a:xfrm>
              <a:off x="7009275" y="2704775"/>
              <a:ext cx="31050" cy="31025"/>
            </a:xfrm>
            <a:custGeom>
              <a:rect b="b" l="l" r="r" t="t"/>
              <a:pathLst>
                <a:path extrusionOk="0" h="1241" w="1242">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04"/>
            <p:cNvSpPr/>
            <p:nvPr/>
          </p:nvSpPr>
          <p:spPr>
            <a:xfrm>
              <a:off x="7049600" y="2704775"/>
              <a:ext cx="31050" cy="31025"/>
            </a:xfrm>
            <a:custGeom>
              <a:rect b="b" l="l" r="r" t="t"/>
              <a:pathLst>
                <a:path extrusionOk="0" h="1241" w="1242">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04"/>
            <p:cNvSpPr/>
            <p:nvPr/>
          </p:nvSpPr>
          <p:spPr>
            <a:xfrm>
              <a:off x="7089925"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04"/>
            <p:cNvSpPr/>
            <p:nvPr/>
          </p:nvSpPr>
          <p:spPr>
            <a:xfrm>
              <a:off x="7130250" y="2705550"/>
              <a:ext cx="31050" cy="30250"/>
            </a:xfrm>
            <a:custGeom>
              <a:rect b="b" l="l" r="r" t="t"/>
              <a:pathLst>
                <a:path extrusionOk="0" h="1210" w="1242">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104"/>
            <p:cNvSpPr/>
            <p:nvPr/>
          </p:nvSpPr>
          <p:spPr>
            <a:xfrm>
              <a:off x="7171350" y="2705550"/>
              <a:ext cx="30275" cy="30250"/>
            </a:xfrm>
            <a:custGeom>
              <a:rect b="b" l="l" r="r" t="t"/>
              <a:pathLst>
                <a:path extrusionOk="0" h="1210" w="1211">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04"/>
            <p:cNvSpPr/>
            <p:nvPr/>
          </p:nvSpPr>
          <p:spPr>
            <a:xfrm>
              <a:off x="7211675" y="2704775"/>
              <a:ext cx="31050" cy="31025"/>
            </a:xfrm>
            <a:custGeom>
              <a:rect b="b" l="l" r="r" t="t"/>
              <a:pathLst>
                <a:path extrusionOk="0" h="1241" w="1242">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04"/>
            <p:cNvSpPr/>
            <p:nvPr/>
          </p:nvSpPr>
          <p:spPr>
            <a:xfrm>
              <a:off x="7252000"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04"/>
            <p:cNvSpPr/>
            <p:nvPr/>
          </p:nvSpPr>
          <p:spPr>
            <a:xfrm>
              <a:off x="7009275" y="2745875"/>
              <a:ext cx="31050" cy="31025"/>
            </a:xfrm>
            <a:custGeom>
              <a:rect b="b" l="l" r="r" t="t"/>
              <a:pathLst>
                <a:path extrusionOk="0" h="1241" w="1242">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104"/>
            <p:cNvSpPr/>
            <p:nvPr/>
          </p:nvSpPr>
          <p:spPr>
            <a:xfrm>
              <a:off x="7048825" y="2745875"/>
              <a:ext cx="31825" cy="31025"/>
            </a:xfrm>
            <a:custGeom>
              <a:rect b="b" l="l" r="r" t="t"/>
              <a:pathLst>
                <a:path extrusionOk="0" h="1241" w="1273">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104"/>
            <p:cNvSpPr/>
            <p:nvPr/>
          </p:nvSpPr>
          <p:spPr>
            <a:xfrm>
              <a:off x="7089925" y="2746575"/>
              <a:ext cx="30275" cy="30325"/>
            </a:xfrm>
            <a:custGeom>
              <a:rect b="b" l="l" r="r" t="t"/>
              <a:pathLst>
                <a:path extrusionOk="0" h="1213" w="1211">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04"/>
            <p:cNvSpPr/>
            <p:nvPr/>
          </p:nvSpPr>
          <p:spPr>
            <a:xfrm>
              <a:off x="7130250" y="2746575"/>
              <a:ext cx="31050" cy="30325"/>
            </a:xfrm>
            <a:custGeom>
              <a:rect b="b" l="l" r="r" t="t"/>
              <a:pathLst>
                <a:path extrusionOk="0" h="1213" w="1242">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04"/>
            <p:cNvSpPr/>
            <p:nvPr/>
          </p:nvSpPr>
          <p:spPr>
            <a:xfrm>
              <a:off x="7170575" y="2746575"/>
              <a:ext cx="31050" cy="30325"/>
            </a:xfrm>
            <a:custGeom>
              <a:rect b="b" l="l" r="r" t="t"/>
              <a:pathLst>
                <a:path extrusionOk="0" h="1213" w="1242">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04"/>
            <p:cNvSpPr/>
            <p:nvPr/>
          </p:nvSpPr>
          <p:spPr>
            <a:xfrm>
              <a:off x="7211675" y="2745875"/>
              <a:ext cx="31050" cy="31025"/>
            </a:xfrm>
            <a:custGeom>
              <a:rect b="b" l="l" r="r" t="t"/>
              <a:pathLst>
                <a:path extrusionOk="0" h="1241" w="1242">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04"/>
            <p:cNvSpPr/>
            <p:nvPr/>
          </p:nvSpPr>
          <p:spPr>
            <a:xfrm>
              <a:off x="7252000" y="2746550"/>
              <a:ext cx="30275" cy="30350"/>
            </a:xfrm>
            <a:custGeom>
              <a:rect b="b" l="l" r="r" t="t"/>
              <a:pathLst>
                <a:path extrusionOk="0" h="1214" w="1211">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04"/>
            <p:cNvSpPr/>
            <p:nvPr/>
          </p:nvSpPr>
          <p:spPr>
            <a:xfrm>
              <a:off x="7008500" y="2786875"/>
              <a:ext cx="31050" cy="30350"/>
            </a:xfrm>
            <a:custGeom>
              <a:rect b="b" l="l" r="r" t="t"/>
              <a:pathLst>
                <a:path extrusionOk="0" h="1214" w="1242">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04"/>
            <p:cNvSpPr/>
            <p:nvPr/>
          </p:nvSpPr>
          <p:spPr>
            <a:xfrm>
              <a:off x="7049600" y="2786875"/>
              <a:ext cx="31050" cy="29575"/>
            </a:xfrm>
            <a:custGeom>
              <a:rect b="b" l="l" r="r" t="t"/>
              <a:pathLst>
                <a:path extrusionOk="0" h="1183" w="1242">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04"/>
            <p:cNvSpPr/>
            <p:nvPr/>
          </p:nvSpPr>
          <p:spPr>
            <a:xfrm>
              <a:off x="7089925" y="2786875"/>
              <a:ext cx="110925" cy="30350"/>
            </a:xfrm>
            <a:custGeom>
              <a:rect b="b" l="l" r="r" t="t"/>
              <a:pathLst>
                <a:path extrusionOk="0" h="1214" w="4437">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04"/>
            <p:cNvSpPr/>
            <p:nvPr/>
          </p:nvSpPr>
          <p:spPr>
            <a:xfrm>
              <a:off x="7211675" y="2786875"/>
              <a:ext cx="31050" cy="30350"/>
            </a:xfrm>
            <a:custGeom>
              <a:rect b="b" l="l" r="r" t="t"/>
              <a:pathLst>
                <a:path extrusionOk="0" h="1214" w="1242">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04"/>
            <p:cNvSpPr/>
            <p:nvPr/>
          </p:nvSpPr>
          <p:spPr>
            <a:xfrm>
              <a:off x="7252000" y="2786875"/>
              <a:ext cx="30275" cy="30350"/>
            </a:xfrm>
            <a:custGeom>
              <a:rect b="b" l="l" r="r" t="t"/>
              <a:pathLst>
                <a:path extrusionOk="0" h="1214" w="1211">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0" name="Google Shape;15390;p104"/>
          <p:cNvGrpSpPr/>
          <p:nvPr/>
        </p:nvGrpSpPr>
        <p:grpSpPr>
          <a:xfrm>
            <a:off x="5563054" y="2261241"/>
            <a:ext cx="239650" cy="349250"/>
            <a:chOff x="4775100" y="1923875"/>
            <a:chExt cx="239650" cy="349250"/>
          </a:xfrm>
        </p:grpSpPr>
        <p:sp>
          <p:nvSpPr>
            <p:cNvPr id="15391" name="Google Shape;15391;p104"/>
            <p:cNvSpPr/>
            <p:nvPr/>
          </p:nvSpPr>
          <p:spPr>
            <a:xfrm>
              <a:off x="4775100" y="1923875"/>
              <a:ext cx="239650" cy="349250"/>
            </a:xfrm>
            <a:custGeom>
              <a:rect b="b" l="l" r="r" t="t"/>
              <a:pathLst>
                <a:path extrusionOk="0" h="13970" w="9586">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04"/>
            <p:cNvSpPr/>
            <p:nvPr/>
          </p:nvSpPr>
          <p:spPr>
            <a:xfrm>
              <a:off x="4816200" y="1951775"/>
              <a:ext cx="63625" cy="10100"/>
            </a:xfrm>
            <a:custGeom>
              <a:rect b="b" l="l" r="r" t="t"/>
              <a:pathLst>
                <a:path extrusionOk="0" h="404"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04"/>
            <p:cNvSpPr/>
            <p:nvPr/>
          </p:nvSpPr>
          <p:spPr>
            <a:xfrm>
              <a:off x="4816200" y="1975050"/>
              <a:ext cx="63625" cy="10100"/>
            </a:xfrm>
            <a:custGeom>
              <a:rect b="b" l="l" r="r" t="t"/>
              <a:pathLst>
                <a:path extrusionOk="0" h="404" w="2545">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104"/>
            <p:cNvSpPr/>
            <p:nvPr/>
          </p:nvSpPr>
          <p:spPr>
            <a:xfrm>
              <a:off x="4816200" y="1998300"/>
              <a:ext cx="63625" cy="10125"/>
            </a:xfrm>
            <a:custGeom>
              <a:rect b="b" l="l" r="r" t="t"/>
              <a:pathLst>
                <a:path extrusionOk="0" h="405"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104"/>
            <p:cNvSpPr/>
            <p:nvPr/>
          </p:nvSpPr>
          <p:spPr>
            <a:xfrm>
              <a:off x="4817750" y="2021575"/>
              <a:ext cx="60525" cy="10100"/>
            </a:xfrm>
            <a:custGeom>
              <a:rect b="b" l="l" r="r" t="t"/>
              <a:pathLst>
                <a:path extrusionOk="0" h="404" w="2421">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04"/>
            <p:cNvSpPr/>
            <p:nvPr/>
          </p:nvSpPr>
          <p:spPr>
            <a:xfrm>
              <a:off x="4910825" y="1951775"/>
              <a:ext cx="63600" cy="10100"/>
            </a:xfrm>
            <a:custGeom>
              <a:rect b="b" l="l" r="r" t="t"/>
              <a:pathLst>
                <a:path extrusionOk="0" h="404"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04"/>
            <p:cNvSpPr/>
            <p:nvPr/>
          </p:nvSpPr>
          <p:spPr>
            <a:xfrm>
              <a:off x="4910825" y="1975050"/>
              <a:ext cx="63600" cy="10100"/>
            </a:xfrm>
            <a:custGeom>
              <a:rect b="b" l="l" r="r" t="t"/>
              <a:pathLst>
                <a:path extrusionOk="0" h="404" w="2544">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104"/>
            <p:cNvSpPr/>
            <p:nvPr/>
          </p:nvSpPr>
          <p:spPr>
            <a:xfrm>
              <a:off x="4910825" y="1998300"/>
              <a:ext cx="63600" cy="10125"/>
            </a:xfrm>
            <a:custGeom>
              <a:rect b="b" l="l" r="r" t="t"/>
              <a:pathLst>
                <a:path extrusionOk="0" h="405"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104"/>
            <p:cNvSpPr/>
            <p:nvPr/>
          </p:nvSpPr>
          <p:spPr>
            <a:xfrm>
              <a:off x="4912375" y="2021575"/>
              <a:ext cx="60500" cy="10100"/>
            </a:xfrm>
            <a:custGeom>
              <a:rect b="b" l="l" r="r" t="t"/>
              <a:pathLst>
                <a:path extrusionOk="0" h="404" w="242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04"/>
            <p:cNvSpPr/>
            <p:nvPr/>
          </p:nvSpPr>
          <p:spPr>
            <a:xfrm>
              <a:off x="4889100" y="2191400"/>
              <a:ext cx="10875" cy="13975"/>
            </a:xfrm>
            <a:custGeom>
              <a:rect b="b" l="l" r="r" t="t"/>
              <a:pathLst>
                <a:path extrusionOk="0" h="559" w="435">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1" name="Google Shape;15401;p104"/>
          <p:cNvGrpSpPr/>
          <p:nvPr/>
        </p:nvGrpSpPr>
        <p:grpSpPr>
          <a:xfrm>
            <a:off x="4725464" y="2293141"/>
            <a:ext cx="349000" cy="285450"/>
            <a:chOff x="4720050" y="3094050"/>
            <a:chExt cx="349000" cy="285450"/>
          </a:xfrm>
        </p:grpSpPr>
        <p:sp>
          <p:nvSpPr>
            <p:cNvPr id="15402" name="Google Shape;15402;p104"/>
            <p:cNvSpPr/>
            <p:nvPr/>
          </p:nvSpPr>
          <p:spPr>
            <a:xfrm>
              <a:off x="4783625" y="3198550"/>
              <a:ext cx="11675" cy="10300"/>
            </a:xfrm>
            <a:custGeom>
              <a:rect b="b" l="l" r="r" t="t"/>
              <a:pathLst>
                <a:path extrusionOk="0" h="412" w="467">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04"/>
            <p:cNvSpPr/>
            <p:nvPr/>
          </p:nvSpPr>
          <p:spPr>
            <a:xfrm>
              <a:off x="4720050" y="3094050"/>
              <a:ext cx="349000" cy="285450"/>
            </a:xfrm>
            <a:custGeom>
              <a:rect b="b" l="l" r="r" t="t"/>
              <a:pathLst>
                <a:path extrusionOk="0" h="11418" w="1396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104"/>
            <p:cNvSpPr/>
            <p:nvPr/>
          </p:nvSpPr>
          <p:spPr>
            <a:xfrm>
              <a:off x="4784425" y="3215800"/>
              <a:ext cx="10100" cy="22325"/>
            </a:xfrm>
            <a:custGeom>
              <a:rect b="b" l="l" r="r" t="t"/>
              <a:pathLst>
                <a:path extrusionOk="0" h="893" w="404">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104"/>
            <p:cNvSpPr/>
            <p:nvPr/>
          </p:nvSpPr>
          <p:spPr>
            <a:xfrm>
              <a:off x="4851100" y="3180125"/>
              <a:ext cx="52750" cy="10900"/>
            </a:xfrm>
            <a:custGeom>
              <a:rect b="b" l="l" r="r" t="t"/>
              <a:pathLst>
                <a:path extrusionOk="0" h="436" w="211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04"/>
            <p:cNvSpPr/>
            <p:nvPr/>
          </p:nvSpPr>
          <p:spPr>
            <a:xfrm>
              <a:off x="4852650" y="3204175"/>
              <a:ext cx="138075" cy="10100"/>
            </a:xfrm>
            <a:custGeom>
              <a:rect b="b" l="l" r="r" t="t"/>
              <a:pathLst>
                <a:path extrusionOk="0" h="404" w="5523">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04"/>
            <p:cNvSpPr/>
            <p:nvPr/>
          </p:nvSpPr>
          <p:spPr>
            <a:xfrm>
              <a:off x="4852650" y="3225900"/>
              <a:ext cx="137300" cy="10100"/>
            </a:xfrm>
            <a:custGeom>
              <a:rect b="b" l="l" r="r" t="t"/>
              <a:pathLst>
                <a:path extrusionOk="0" h="404" w="5492">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04"/>
            <p:cNvSpPr/>
            <p:nvPr/>
          </p:nvSpPr>
          <p:spPr>
            <a:xfrm>
              <a:off x="4851100" y="3247600"/>
              <a:ext cx="140400" cy="10875"/>
            </a:xfrm>
            <a:custGeom>
              <a:rect b="b" l="l" r="r" t="t"/>
              <a:pathLst>
                <a:path extrusionOk="0" h="435" w="5616">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9" name="Google Shape;15409;p104"/>
          <p:cNvGrpSpPr/>
          <p:nvPr/>
        </p:nvGrpSpPr>
        <p:grpSpPr>
          <a:xfrm>
            <a:off x="3227595" y="2293141"/>
            <a:ext cx="349000" cy="285450"/>
            <a:chOff x="3195450" y="3094050"/>
            <a:chExt cx="349000" cy="285450"/>
          </a:xfrm>
        </p:grpSpPr>
        <p:sp>
          <p:nvSpPr>
            <p:cNvPr id="15410" name="Google Shape;15410;p104"/>
            <p:cNvSpPr/>
            <p:nvPr/>
          </p:nvSpPr>
          <p:spPr>
            <a:xfrm>
              <a:off x="3392175" y="3132825"/>
              <a:ext cx="11900" cy="7550"/>
            </a:xfrm>
            <a:custGeom>
              <a:rect b="b" l="l" r="r" t="t"/>
              <a:pathLst>
                <a:path extrusionOk="0" h="302" w="476">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04"/>
            <p:cNvSpPr/>
            <p:nvPr/>
          </p:nvSpPr>
          <p:spPr>
            <a:xfrm>
              <a:off x="3392025" y="3179350"/>
              <a:ext cx="12050" cy="7900"/>
            </a:xfrm>
            <a:custGeom>
              <a:rect b="b" l="l" r="r" t="t"/>
              <a:pathLst>
                <a:path extrusionOk="0" h="316" w="482">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104"/>
            <p:cNvSpPr/>
            <p:nvPr/>
          </p:nvSpPr>
          <p:spPr>
            <a:xfrm>
              <a:off x="3392175" y="3226675"/>
              <a:ext cx="11900" cy="7550"/>
            </a:xfrm>
            <a:custGeom>
              <a:rect b="b" l="l" r="r" t="t"/>
              <a:pathLst>
                <a:path extrusionOk="0" h="302" w="476">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104"/>
            <p:cNvSpPr/>
            <p:nvPr/>
          </p:nvSpPr>
          <p:spPr>
            <a:xfrm>
              <a:off x="3195450" y="3094050"/>
              <a:ext cx="349000" cy="285450"/>
            </a:xfrm>
            <a:custGeom>
              <a:rect b="b" l="l" r="r" t="t"/>
              <a:pathLst>
                <a:path extrusionOk="0" h="11418" w="1396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04"/>
            <p:cNvSpPr/>
            <p:nvPr/>
          </p:nvSpPr>
          <p:spPr>
            <a:xfrm>
              <a:off x="3411800" y="3132825"/>
              <a:ext cx="103175" cy="10125"/>
            </a:xfrm>
            <a:custGeom>
              <a:rect b="b" l="l" r="r" t="t"/>
              <a:pathLst>
                <a:path extrusionOk="0" h="405" w="4127">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04"/>
            <p:cNvSpPr/>
            <p:nvPr/>
          </p:nvSpPr>
          <p:spPr>
            <a:xfrm>
              <a:off x="3413350" y="3153000"/>
              <a:ext cx="55100" cy="10100"/>
            </a:xfrm>
            <a:custGeom>
              <a:rect b="b" l="l" r="r" t="t"/>
              <a:pathLst>
                <a:path extrusionOk="0" h="404" w="2204">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104"/>
            <p:cNvSpPr/>
            <p:nvPr/>
          </p:nvSpPr>
          <p:spPr>
            <a:xfrm>
              <a:off x="3413350" y="3178575"/>
              <a:ext cx="100075" cy="10125"/>
            </a:xfrm>
            <a:custGeom>
              <a:rect b="b" l="l" r="r" t="t"/>
              <a:pathLst>
                <a:path extrusionOk="0" h="405" w="4003">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104"/>
            <p:cNvSpPr/>
            <p:nvPr/>
          </p:nvSpPr>
          <p:spPr>
            <a:xfrm>
              <a:off x="3411800" y="3198750"/>
              <a:ext cx="58200" cy="10875"/>
            </a:xfrm>
            <a:custGeom>
              <a:rect b="b" l="l" r="r" t="t"/>
              <a:pathLst>
                <a:path extrusionOk="0" h="435" w="2328">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04"/>
            <p:cNvSpPr/>
            <p:nvPr/>
          </p:nvSpPr>
          <p:spPr>
            <a:xfrm>
              <a:off x="3413350" y="3225125"/>
              <a:ext cx="100075" cy="10100"/>
            </a:xfrm>
            <a:custGeom>
              <a:rect b="b" l="l" r="r" t="t"/>
              <a:pathLst>
                <a:path extrusionOk="0" h="404" w="4003">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04"/>
            <p:cNvSpPr/>
            <p:nvPr/>
          </p:nvSpPr>
          <p:spPr>
            <a:xfrm>
              <a:off x="3413350" y="3245275"/>
              <a:ext cx="55100" cy="10100"/>
            </a:xfrm>
            <a:custGeom>
              <a:rect b="b" l="l" r="r" t="t"/>
              <a:pathLst>
                <a:path extrusionOk="0" h="404" w="2204">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0" name="Google Shape;15420;p104"/>
          <p:cNvGrpSpPr/>
          <p:nvPr/>
        </p:nvGrpSpPr>
        <p:grpSpPr>
          <a:xfrm>
            <a:off x="2440773" y="2262529"/>
            <a:ext cx="349775" cy="346675"/>
            <a:chOff x="2443225" y="3063825"/>
            <a:chExt cx="349775" cy="346675"/>
          </a:xfrm>
        </p:grpSpPr>
        <p:sp>
          <p:nvSpPr>
            <p:cNvPr id="15421" name="Google Shape;15421;p104"/>
            <p:cNvSpPr/>
            <p:nvPr/>
          </p:nvSpPr>
          <p:spPr>
            <a:xfrm>
              <a:off x="2477350" y="3319725"/>
              <a:ext cx="281525" cy="90775"/>
            </a:xfrm>
            <a:custGeom>
              <a:rect b="b" l="l" r="r" t="t"/>
              <a:pathLst>
                <a:path extrusionOk="0" h="3631" w="11261">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104"/>
            <p:cNvSpPr/>
            <p:nvPr/>
          </p:nvSpPr>
          <p:spPr>
            <a:xfrm>
              <a:off x="2443225" y="3063825"/>
              <a:ext cx="349775" cy="225725"/>
            </a:xfrm>
            <a:custGeom>
              <a:rect b="b" l="l" r="r" t="t"/>
              <a:pathLst>
                <a:path extrusionOk="0" h="9029" w="13991">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104"/>
            <p:cNvSpPr/>
            <p:nvPr/>
          </p:nvSpPr>
          <p:spPr>
            <a:xfrm>
              <a:off x="2526200" y="3349975"/>
              <a:ext cx="75250" cy="10875"/>
            </a:xfrm>
            <a:custGeom>
              <a:rect b="b" l="l" r="r" t="t"/>
              <a:pathLst>
                <a:path extrusionOk="0" h="435" w="301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04"/>
            <p:cNvSpPr/>
            <p:nvPr/>
          </p:nvSpPr>
          <p:spPr>
            <a:xfrm>
              <a:off x="2526200" y="3374000"/>
              <a:ext cx="75250" cy="10875"/>
            </a:xfrm>
            <a:custGeom>
              <a:rect b="b" l="l" r="r" t="t"/>
              <a:pathLst>
                <a:path extrusionOk="0" h="435" w="301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04"/>
            <p:cNvSpPr/>
            <p:nvPr/>
          </p:nvSpPr>
          <p:spPr>
            <a:xfrm>
              <a:off x="2635550" y="3349975"/>
              <a:ext cx="76025" cy="10875"/>
            </a:xfrm>
            <a:custGeom>
              <a:rect b="b" l="l" r="r" t="t"/>
              <a:pathLst>
                <a:path extrusionOk="0" h="435" w="3041">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04"/>
            <p:cNvSpPr/>
            <p:nvPr/>
          </p:nvSpPr>
          <p:spPr>
            <a:xfrm>
              <a:off x="2635550" y="3374000"/>
              <a:ext cx="76025" cy="10875"/>
            </a:xfrm>
            <a:custGeom>
              <a:rect b="b" l="l" r="r" t="t"/>
              <a:pathLst>
                <a:path extrusionOk="0" h="435" w="3041">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7" name="Google Shape;15427;p104"/>
          <p:cNvGrpSpPr/>
          <p:nvPr/>
        </p:nvGrpSpPr>
        <p:grpSpPr>
          <a:xfrm>
            <a:off x="1740308" y="2260766"/>
            <a:ext cx="334275" cy="350200"/>
            <a:chOff x="6224475" y="2492100"/>
            <a:chExt cx="334275" cy="350200"/>
          </a:xfrm>
        </p:grpSpPr>
        <p:sp>
          <p:nvSpPr>
            <p:cNvPr id="15428" name="Google Shape;15428;p104"/>
            <p:cNvSpPr/>
            <p:nvPr/>
          </p:nvSpPr>
          <p:spPr>
            <a:xfrm>
              <a:off x="6309800" y="2665025"/>
              <a:ext cx="168300" cy="117125"/>
            </a:xfrm>
            <a:custGeom>
              <a:rect b="b" l="l" r="r" t="t"/>
              <a:pathLst>
                <a:path extrusionOk="0" h="4685" w="6732">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04"/>
            <p:cNvSpPr/>
            <p:nvPr/>
          </p:nvSpPr>
          <p:spPr>
            <a:xfrm>
              <a:off x="6372600" y="2633425"/>
              <a:ext cx="38025" cy="15725"/>
            </a:xfrm>
            <a:custGeom>
              <a:rect b="b" l="l" r="r" t="t"/>
              <a:pathLst>
                <a:path extrusionOk="0" h="629" w="1521">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104"/>
            <p:cNvSpPr/>
            <p:nvPr/>
          </p:nvSpPr>
          <p:spPr>
            <a:xfrm>
              <a:off x="6356800" y="2612875"/>
              <a:ext cx="68550" cy="22125"/>
            </a:xfrm>
            <a:custGeom>
              <a:rect b="b" l="l" r="r" t="t"/>
              <a:pathLst>
                <a:path extrusionOk="0" h="885" w="2742">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104"/>
            <p:cNvSpPr/>
            <p:nvPr/>
          </p:nvSpPr>
          <p:spPr>
            <a:xfrm>
              <a:off x="6343900" y="2592525"/>
              <a:ext cx="96200" cy="27750"/>
            </a:xfrm>
            <a:custGeom>
              <a:rect b="b" l="l" r="r" t="t"/>
              <a:pathLst>
                <a:path extrusionOk="0" h="1110" w="3848">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04"/>
            <p:cNvSpPr/>
            <p:nvPr/>
          </p:nvSpPr>
          <p:spPr>
            <a:xfrm>
              <a:off x="6224475" y="2492100"/>
              <a:ext cx="334275" cy="350200"/>
            </a:xfrm>
            <a:custGeom>
              <a:rect b="b" l="l" r="r" t="t"/>
              <a:pathLst>
                <a:path extrusionOk="0" h="14008" w="13371">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3" name="Google Shape;15433;p104"/>
          <p:cNvGrpSpPr/>
          <p:nvPr/>
        </p:nvGrpSpPr>
        <p:grpSpPr>
          <a:xfrm>
            <a:off x="1058581" y="2894254"/>
            <a:ext cx="348975" cy="297025"/>
            <a:chOff x="931825" y="3088625"/>
            <a:chExt cx="348975" cy="297025"/>
          </a:xfrm>
        </p:grpSpPr>
        <p:sp>
          <p:nvSpPr>
            <p:cNvPr id="15434" name="Google Shape;15434;p104"/>
            <p:cNvSpPr/>
            <p:nvPr/>
          </p:nvSpPr>
          <p:spPr>
            <a:xfrm>
              <a:off x="1196775" y="3139025"/>
              <a:ext cx="11325" cy="7550"/>
            </a:xfrm>
            <a:custGeom>
              <a:rect b="b" l="l" r="r" t="t"/>
              <a:pathLst>
                <a:path extrusionOk="0" h="302" w="453">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04"/>
            <p:cNvSpPr/>
            <p:nvPr/>
          </p:nvSpPr>
          <p:spPr>
            <a:xfrm>
              <a:off x="1218400" y="3138775"/>
              <a:ext cx="11225" cy="10625"/>
            </a:xfrm>
            <a:custGeom>
              <a:rect b="b" l="l" r="r" t="t"/>
              <a:pathLst>
                <a:path extrusionOk="0" h="425" w="449">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04"/>
            <p:cNvSpPr/>
            <p:nvPr/>
          </p:nvSpPr>
          <p:spPr>
            <a:xfrm>
              <a:off x="1240100" y="3138775"/>
              <a:ext cx="10450" cy="10625"/>
            </a:xfrm>
            <a:custGeom>
              <a:rect b="b" l="l" r="r" t="t"/>
              <a:pathLst>
                <a:path extrusionOk="0" h="425" w="418">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04"/>
            <p:cNvSpPr/>
            <p:nvPr/>
          </p:nvSpPr>
          <p:spPr>
            <a:xfrm>
              <a:off x="931825" y="3088625"/>
              <a:ext cx="348975" cy="297025"/>
            </a:xfrm>
            <a:custGeom>
              <a:rect b="b" l="l" r="r" t="t"/>
              <a:pathLst>
                <a:path extrusionOk="0" h="11881" w="13959">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104"/>
            <p:cNvSpPr/>
            <p:nvPr/>
          </p:nvSpPr>
          <p:spPr>
            <a:xfrm>
              <a:off x="999275" y="3246825"/>
              <a:ext cx="61300" cy="10100"/>
            </a:xfrm>
            <a:custGeom>
              <a:rect b="b" l="l" r="r" t="t"/>
              <a:pathLst>
                <a:path extrusionOk="0" h="404" w="2452">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04"/>
            <p:cNvSpPr/>
            <p:nvPr/>
          </p:nvSpPr>
          <p:spPr>
            <a:xfrm>
              <a:off x="999275" y="3270875"/>
              <a:ext cx="117125" cy="10100"/>
            </a:xfrm>
            <a:custGeom>
              <a:rect b="b" l="l" r="r" t="t"/>
              <a:pathLst>
                <a:path extrusionOk="0" h="404" w="4685">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104"/>
            <p:cNvSpPr/>
            <p:nvPr/>
          </p:nvSpPr>
          <p:spPr>
            <a:xfrm>
              <a:off x="997725" y="3294900"/>
              <a:ext cx="120225" cy="10100"/>
            </a:xfrm>
            <a:custGeom>
              <a:rect b="b" l="l" r="r" t="t"/>
              <a:pathLst>
                <a:path extrusionOk="0" h="404" w="4809">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104"/>
            <p:cNvSpPr/>
            <p:nvPr/>
          </p:nvSpPr>
          <p:spPr>
            <a:xfrm>
              <a:off x="999275" y="3318950"/>
              <a:ext cx="117125" cy="10100"/>
            </a:xfrm>
            <a:custGeom>
              <a:rect b="b" l="l" r="r" t="t"/>
              <a:pathLst>
                <a:path extrusionOk="0" h="404" w="4685">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04"/>
            <p:cNvSpPr/>
            <p:nvPr/>
          </p:nvSpPr>
          <p:spPr>
            <a:xfrm>
              <a:off x="999275" y="3342825"/>
              <a:ext cx="117125" cy="10275"/>
            </a:xfrm>
            <a:custGeom>
              <a:rect b="b" l="l" r="r" t="t"/>
              <a:pathLst>
                <a:path extrusionOk="0" h="411" w="4685">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3" name="Google Shape;15443;p104"/>
          <p:cNvGrpSpPr/>
          <p:nvPr/>
        </p:nvGrpSpPr>
        <p:grpSpPr>
          <a:xfrm>
            <a:off x="1814370" y="2868279"/>
            <a:ext cx="186150" cy="348975"/>
            <a:chOff x="6298925" y="1923875"/>
            <a:chExt cx="186150" cy="348975"/>
          </a:xfrm>
        </p:grpSpPr>
        <p:sp>
          <p:nvSpPr>
            <p:cNvPr id="15444" name="Google Shape;15444;p104"/>
            <p:cNvSpPr/>
            <p:nvPr/>
          </p:nvSpPr>
          <p:spPr>
            <a:xfrm>
              <a:off x="6298925"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04"/>
            <p:cNvSpPr/>
            <p:nvPr/>
          </p:nvSpPr>
          <p:spPr>
            <a:xfrm>
              <a:off x="6324525" y="2049400"/>
              <a:ext cx="134175" cy="102475"/>
            </a:xfrm>
            <a:custGeom>
              <a:rect b="b" l="l" r="r" t="t"/>
              <a:pathLst>
                <a:path extrusionOk="0" h="4099" w="5367">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04"/>
            <p:cNvSpPr/>
            <p:nvPr/>
          </p:nvSpPr>
          <p:spPr>
            <a:xfrm>
              <a:off x="6412925" y="2171625"/>
              <a:ext cx="21750" cy="32200"/>
            </a:xfrm>
            <a:custGeom>
              <a:rect b="b" l="l" r="r" t="t"/>
              <a:pathLst>
                <a:path extrusionOk="0" h="1288" w="87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04"/>
            <p:cNvSpPr/>
            <p:nvPr/>
          </p:nvSpPr>
          <p:spPr>
            <a:xfrm>
              <a:off x="6349325" y="2171625"/>
              <a:ext cx="21750" cy="32200"/>
            </a:xfrm>
            <a:custGeom>
              <a:rect b="b" l="l" r="r" t="t"/>
              <a:pathLst>
                <a:path extrusionOk="0" h="1288" w="87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04"/>
            <p:cNvSpPr/>
            <p:nvPr/>
          </p:nvSpPr>
          <p:spPr>
            <a:xfrm>
              <a:off x="6328850" y="1999600"/>
              <a:ext cx="37125" cy="9850"/>
            </a:xfrm>
            <a:custGeom>
              <a:rect b="b" l="l" r="r" t="t"/>
              <a:pathLst>
                <a:path extrusionOk="0" h="394" w="1485">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104"/>
            <p:cNvSpPr/>
            <p:nvPr/>
          </p:nvSpPr>
          <p:spPr>
            <a:xfrm>
              <a:off x="6327625" y="2020800"/>
              <a:ext cx="122550" cy="10100"/>
            </a:xfrm>
            <a:custGeom>
              <a:rect b="b" l="l" r="r" t="t"/>
              <a:pathLst>
                <a:path extrusionOk="0" h="404" w="4902">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0" name="Google Shape;15450;p104"/>
          <p:cNvGrpSpPr/>
          <p:nvPr/>
        </p:nvGrpSpPr>
        <p:grpSpPr>
          <a:xfrm>
            <a:off x="2427260" y="2879016"/>
            <a:ext cx="376800" cy="327500"/>
            <a:chOff x="7718850" y="3678550"/>
            <a:chExt cx="376800" cy="327500"/>
          </a:xfrm>
        </p:grpSpPr>
        <p:sp>
          <p:nvSpPr>
            <p:cNvPr id="15451" name="Google Shape;15451;p104"/>
            <p:cNvSpPr/>
            <p:nvPr/>
          </p:nvSpPr>
          <p:spPr>
            <a:xfrm>
              <a:off x="7718850" y="3678550"/>
              <a:ext cx="376800" cy="327500"/>
            </a:xfrm>
            <a:custGeom>
              <a:rect b="b" l="l" r="r" t="t"/>
              <a:pathLst>
                <a:path extrusionOk="0" h="13100" w="15072">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04"/>
            <p:cNvSpPr/>
            <p:nvPr/>
          </p:nvSpPr>
          <p:spPr>
            <a:xfrm>
              <a:off x="7863075" y="3709550"/>
              <a:ext cx="203200" cy="174750"/>
            </a:xfrm>
            <a:custGeom>
              <a:rect b="b" l="l" r="r" t="t"/>
              <a:pathLst>
                <a:path extrusionOk="0" h="6990" w="8128">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3" name="Google Shape;15453;p104"/>
          <p:cNvGrpSpPr/>
          <p:nvPr/>
        </p:nvGrpSpPr>
        <p:grpSpPr>
          <a:xfrm>
            <a:off x="3253183" y="2868179"/>
            <a:ext cx="297825" cy="349175"/>
            <a:chOff x="957400" y="1923675"/>
            <a:chExt cx="297825" cy="349175"/>
          </a:xfrm>
        </p:grpSpPr>
        <p:sp>
          <p:nvSpPr>
            <p:cNvPr id="15454" name="Google Shape;15454;p104"/>
            <p:cNvSpPr/>
            <p:nvPr/>
          </p:nvSpPr>
          <p:spPr>
            <a:xfrm>
              <a:off x="1085350" y="1977950"/>
              <a:ext cx="48400" cy="17275"/>
            </a:xfrm>
            <a:custGeom>
              <a:rect b="b" l="l" r="r" t="t"/>
              <a:pathLst>
                <a:path extrusionOk="0" h="691" w="1936">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104"/>
            <p:cNvSpPr/>
            <p:nvPr/>
          </p:nvSpPr>
          <p:spPr>
            <a:xfrm>
              <a:off x="1064725" y="1951200"/>
              <a:ext cx="85800" cy="25425"/>
            </a:xfrm>
            <a:custGeom>
              <a:rect b="b" l="l" r="r" t="t"/>
              <a:pathLst>
                <a:path extrusionOk="0" h="1017" w="3432">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04"/>
            <p:cNvSpPr/>
            <p:nvPr/>
          </p:nvSpPr>
          <p:spPr>
            <a:xfrm>
              <a:off x="1047350" y="1923675"/>
              <a:ext cx="122550" cy="33750"/>
            </a:xfrm>
            <a:custGeom>
              <a:rect b="b" l="l" r="r" t="t"/>
              <a:pathLst>
                <a:path extrusionOk="0" h="1350" w="4902">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104"/>
            <p:cNvSpPr/>
            <p:nvPr/>
          </p:nvSpPr>
          <p:spPr>
            <a:xfrm>
              <a:off x="957400" y="2025450"/>
              <a:ext cx="297825" cy="247400"/>
            </a:xfrm>
            <a:custGeom>
              <a:rect b="b" l="l" r="r" t="t"/>
              <a:pathLst>
                <a:path extrusionOk="0" h="9896" w="11913">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104"/>
            <p:cNvSpPr/>
            <p:nvPr/>
          </p:nvSpPr>
          <p:spPr>
            <a:xfrm>
              <a:off x="1062875" y="2104550"/>
              <a:ext cx="86875" cy="38025"/>
            </a:xfrm>
            <a:custGeom>
              <a:rect b="b" l="l" r="r" t="t"/>
              <a:pathLst>
                <a:path extrusionOk="0" h="1521" w="3475">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9" name="Google Shape;15459;p104"/>
          <p:cNvGrpSpPr/>
          <p:nvPr/>
        </p:nvGrpSpPr>
        <p:grpSpPr>
          <a:xfrm>
            <a:off x="3993514" y="2873704"/>
            <a:ext cx="349775" cy="338125"/>
            <a:chOff x="6970500" y="3673350"/>
            <a:chExt cx="349775" cy="338125"/>
          </a:xfrm>
        </p:grpSpPr>
        <p:sp>
          <p:nvSpPr>
            <p:cNvPr id="15460" name="Google Shape;15460;p104"/>
            <p:cNvSpPr/>
            <p:nvPr/>
          </p:nvSpPr>
          <p:spPr>
            <a:xfrm>
              <a:off x="6970500" y="3673350"/>
              <a:ext cx="349775" cy="338125"/>
            </a:xfrm>
            <a:custGeom>
              <a:rect b="b" l="l" r="r" t="t"/>
              <a:pathLst>
                <a:path extrusionOk="0" h="13525" w="13991">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04"/>
            <p:cNvSpPr/>
            <p:nvPr/>
          </p:nvSpPr>
          <p:spPr>
            <a:xfrm>
              <a:off x="7202725" y="3883500"/>
              <a:ext cx="38450" cy="15825"/>
            </a:xfrm>
            <a:custGeom>
              <a:rect b="b" l="l" r="r" t="t"/>
              <a:pathLst>
                <a:path extrusionOk="0" h="633" w="1538">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04"/>
            <p:cNvSpPr/>
            <p:nvPr/>
          </p:nvSpPr>
          <p:spPr>
            <a:xfrm>
              <a:off x="7190725" y="3864300"/>
              <a:ext cx="64400" cy="21550"/>
            </a:xfrm>
            <a:custGeom>
              <a:rect b="b" l="l" r="r" t="t"/>
              <a:pathLst>
                <a:path extrusionOk="0" h="862" w="2576">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04"/>
            <p:cNvSpPr/>
            <p:nvPr/>
          </p:nvSpPr>
          <p:spPr>
            <a:xfrm>
              <a:off x="7176775" y="3844525"/>
              <a:ext cx="92300" cy="27350"/>
            </a:xfrm>
            <a:custGeom>
              <a:rect b="b" l="l" r="r" t="t"/>
              <a:pathLst>
                <a:path extrusionOk="0" h="1094" w="3692">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104"/>
            <p:cNvSpPr/>
            <p:nvPr/>
          </p:nvSpPr>
          <p:spPr>
            <a:xfrm>
              <a:off x="7020125" y="3734600"/>
              <a:ext cx="111700" cy="33375"/>
            </a:xfrm>
            <a:custGeom>
              <a:rect b="b" l="l" r="r" t="t"/>
              <a:pathLst>
                <a:path extrusionOk="0" h="1335" w="4468">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04"/>
            <p:cNvSpPr/>
            <p:nvPr/>
          </p:nvSpPr>
          <p:spPr>
            <a:xfrm>
              <a:off x="7172125" y="3735375"/>
              <a:ext cx="93075" cy="86100"/>
            </a:xfrm>
            <a:custGeom>
              <a:rect b="b" l="l" r="r" t="t"/>
              <a:pathLst>
                <a:path extrusionOk="0" h="3444" w="3723">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04"/>
            <p:cNvSpPr/>
            <p:nvPr/>
          </p:nvSpPr>
          <p:spPr>
            <a:xfrm>
              <a:off x="7024775" y="3785000"/>
              <a:ext cx="103175" cy="10125"/>
            </a:xfrm>
            <a:custGeom>
              <a:rect b="b" l="l" r="r" t="t"/>
              <a:pathLst>
                <a:path extrusionOk="0" h="405" w="4127">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104"/>
            <p:cNvSpPr/>
            <p:nvPr/>
          </p:nvSpPr>
          <p:spPr>
            <a:xfrm>
              <a:off x="7024775" y="3812925"/>
              <a:ext cx="103175" cy="10100"/>
            </a:xfrm>
            <a:custGeom>
              <a:rect b="b" l="l" r="r" t="t"/>
              <a:pathLst>
                <a:path extrusionOk="0" h="404" w="4127">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104"/>
            <p:cNvSpPr/>
            <p:nvPr/>
          </p:nvSpPr>
          <p:spPr>
            <a:xfrm>
              <a:off x="7024775" y="3840075"/>
              <a:ext cx="102400" cy="10100"/>
            </a:xfrm>
            <a:custGeom>
              <a:rect b="b" l="l" r="r" t="t"/>
              <a:pathLst>
                <a:path extrusionOk="0" h="404" w="4096">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04"/>
            <p:cNvSpPr/>
            <p:nvPr/>
          </p:nvSpPr>
          <p:spPr>
            <a:xfrm>
              <a:off x="7024000" y="3867975"/>
              <a:ext cx="104725" cy="10125"/>
            </a:xfrm>
            <a:custGeom>
              <a:rect b="b" l="l" r="r" t="t"/>
              <a:pathLst>
                <a:path extrusionOk="0" h="405"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04"/>
            <p:cNvSpPr/>
            <p:nvPr/>
          </p:nvSpPr>
          <p:spPr>
            <a:xfrm>
              <a:off x="7024000" y="3895900"/>
              <a:ext cx="104725" cy="10100"/>
            </a:xfrm>
            <a:custGeom>
              <a:rect b="b" l="l" r="r" t="t"/>
              <a:pathLst>
                <a:path extrusionOk="0" h="404"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1" name="Google Shape;15471;p104"/>
          <p:cNvGrpSpPr/>
          <p:nvPr/>
        </p:nvGrpSpPr>
        <p:grpSpPr>
          <a:xfrm>
            <a:off x="4725464" y="2874054"/>
            <a:ext cx="349000" cy="337425"/>
            <a:chOff x="6217500" y="3673850"/>
            <a:chExt cx="349000" cy="337425"/>
          </a:xfrm>
        </p:grpSpPr>
        <p:sp>
          <p:nvSpPr>
            <p:cNvPr id="15472" name="Google Shape;15472;p104"/>
            <p:cNvSpPr/>
            <p:nvPr/>
          </p:nvSpPr>
          <p:spPr>
            <a:xfrm>
              <a:off x="6217500" y="3673850"/>
              <a:ext cx="349000" cy="337425"/>
            </a:xfrm>
            <a:custGeom>
              <a:rect b="b" l="l" r="r" t="t"/>
              <a:pathLst>
                <a:path extrusionOk="0" h="13497" w="1396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04"/>
            <p:cNvSpPr/>
            <p:nvPr/>
          </p:nvSpPr>
          <p:spPr>
            <a:xfrm>
              <a:off x="6498225" y="3875600"/>
              <a:ext cx="19425" cy="10250"/>
            </a:xfrm>
            <a:custGeom>
              <a:rect b="b" l="l" r="r" t="t"/>
              <a:pathLst>
                <a:path extrusionOk="0" h="410" w="777">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04"/>
            <p:cNvSpPr/>
            <p:nvPr/>
          </p:nvSpPr>
          <p:spPr>
            <a:xfrm>
              <a:off x="6496675" y="3928475"/>
              <a:ext cx="22525" cy="10100"/>
            </a:xfrm>
            <a:custGeom>
              <a:rect b="b" l="l" r="r" t="t"/>
              <a:pathLst>
                <a:path extrusionOk="0" h="404" w="901">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04"/>
            <p:cNvSpPr/>
            <p:nvPr/>
          </p:nvSpPr>
          <p:spPr>
            <a:xfrm>
              <a:off x="6496675" y="3981200"/>
              <a:ext cx="22525" cy="10100"/>
            </a:xfrm>
            <a:custGeom>
              <a:rect b="b" l="l" r="r" t="t"/>
              <a:pathLst>
                <a:path extrusionOk="0" h="404" w="901">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6" name="Google Shape;15476;p104"/>
          <p:cNvGrpSpPr/>
          <p:nvPr/>
        </p:nvGrpSpPr>
        <p:grpSpPr>
          <a:xfrm>
            <a:off x="5508379" y="2881329"/>
            <a:ext cx="349000" cy="322875"/>
            <a:chOff x="5452875" y="3681100"/>
            <a:chExt cx="349000" cy="322875"/>
          </a:xfrm>
        </p:grpSpPr>
        <p:sp>
          <p:nvSpPr>
            <p:cNvPr id="15477" name="Google Shape;15477;p104"/>
            <p:cNvSpPr/>
            <p:nvPr/>
          </p:nvSpPr>
          <p:spPr>
            <a:xfrm>
              <a:off x="5717700" y="3731500"/>
              <a:ext cx="11275" cy="7900"/>
            </a:xfrm>
            <a:custGeom>
              <a:rect b="b" l="l" r="r" t="t"/>
              <a:pathLst>
                <a:path extrusionOk="0" h="316" w="451">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04"/>
            <p:cNvSpPr/>
            <p:nvPr/>
          </p:nvSpPr>
          <p:spPr>
            <a:xfrm>
              <a:off x="5738650" y="3731500"/>
              <a:ext cx="12050" cy="7900"/>
            </a:xfrm>
            <a:custGeom>
              <a:rect b="b" l="l" r="r" t="t"/>
              <a:pathLst>
                <a:path extrusionOk="0" h="316" w="482">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04"/>
            <p:cNvSpPr/>
            <p:nvPr/>
          </p:nvSpPr>
          <p:spPr>
            <a:xfrm>
              <a:off x="5760425" y="3732025"/>
              <a:ext cx="11200" cy="9850"/>
            </a:xfrm>
            <a:custGeom>
              <a:rect b="b" l="l" r="r" t="t"/>
              <a:pathLst>
                <a:path extrusionOk="0" h="394" w="448">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104"/>
            <p:cNvSpPr/>
            <p:nvPr/>
          </p:nvSpPr>
          <p:spPr>
            <a:xfrm>
              <a:off x="5452875" y="3681100"/>
              <a:ext cx="349000" cy="322875"/>
            </a:xfrm>
            <a:custGeom>
              <a:rect b="b" l="l" r="r" t="t"/>
              <a:pathLst>
                <a:path extrusionOk="0" h="12915" w="1396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104"/>
            <p:cNvSpPr/>
            <p:nvPr/>
          </p:nvSpPr>
          <p:spPr>
            <a:xfrm>
              <a:off x="5664575" y="3774025"/>
              <a:ext cx="111700" cy="96300"/>
            </a:xfrm>
            <a:custGeom>
              <a:rect b="b" l="l" r="r" t="t"/>
              <a:pathLst>
                <a:path extrusionOk="0" h="3852" w="4468">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04"/>
            <p:cNvSpPr/>
            <p:nvPr/>
          </p:nvSpPr>
          <p:spPr>
            <a:xfrm>
              <a:off x="5711900" y="3793775"/>
              <a:ext cx="45725" cy="38875"/>
            </a:xfrm>
            <a:custGeom>
              <a:rect b="b" l="l" r="r" t="t"/>
              <a:pathLst>
                <a:path extrusionOk="0" h="1555" w="1829">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104"/>
            <p:cNvSpPr/>
            <p:nvPr/>
          </p:nvSpPr>
          <p:spPr>
            <a:xfrm>
              <a:off x="5478475" y="3856350"/>
              <a:ext cx="146575" cy="125575"/>
            </a:xfrm>
            <a:custGeom>
              <a:rect b="b" l="l" r="r" t="t"/>
              <a:pathLst>
                <a:path extrusionOk="0" h="5023" w="5863">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104"/>
            <p:cNvSpPr/>
            <p:nvPr/>
          </p:nvSpPr>
          <p:spPr>
            <a:xfrm>
              <a:off x="5520350" y="3882725"/>
              <a:ext cx="45000" cy="38400"/>
            </a:xfrm>
            <a:custGeom>
              <a:rect b="b" l="l" r="r" t="t"/>
              <a:pathLst>
                <a:path extrusionOk="0" h="1536" w="180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104"/>
            <p:cNvSpPr/>
            <p:nvPr/>
          </p:nvSpPr>
          <p:spPr>
            <a:xfrm>
              <a:off x="5484675" y="3774150"/>
              <a:ext cx="148925" cy="68450"/>
            </a:xfrm>
            <a:custGeom>
              <a:rect b="b" l="l" r="r" t="t"/>
              <a:pathLst>
                <a:path extrusionOk="0" h="2738" w="5957">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104"/>
            <p:cNvSpPr/>
            <p:nvPr/>
          </p:nvSpPr>
          <p:spPr>
            <a:xfrm>
              <a:off x="5621925" y="3889700"/>
              <a:ext cx="149700" cy="84550"/>
            </a:xfrm>
            <a:custGeom>
              <a:rect b="b" l="l" r="r" t="t"/>
              <a:pathLst>
                <a:path extrusionOk="0" h="3382" w="5988">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04"/>
            <p:cNvSpPr/>
            <p:nvPr/>
          </p:nvSpPr>
          <p:spPr>
            <a:xfrm>
              <a:off x="5643650" y="3923050"/>
              <a:ext cx="47325" cy="10100"/>
            </a:xfrm>
            <a:custGeom>
              <a:rect b="b" l="l" r="r" t="t"/>
              <a:pathLst>
                <a:path extrusionOk="0" h="404" w="1893">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104"/>
            <p:cNvSpPr/>
            <p:nvPr/>
          </p:nvSpPr>
          <p:spPr>
            <a:xfrm>
              <a:off x="5642100" y="3941650"/>
              <a:ext cx="108600" cy="10875"/>
            </a:xfrm>
            <a:custGeom>
              <a:rect b="b" l="l" r="r" t="t"/>
              <a:pathLst>
                <a:path extrusionOk="0" h="435" w="4344">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104"/>
            <p:cNvSpPr/>
            <p:nvPr/>
          </p:nvSpPr>
          <p:spPr>
            <a:xfrm>
              <a:off x="5508725" y="3796650"/>
              <a:ext cx="100825" cy="10100"/>
            </a:xfrm>
            <a:custGeom>
              <a:rect b="b" l="l" r="r" t="t"/>
              <a:pathLst>
                <a:path extrusionOk="0" h="404" w="4033">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0" name="Google Shape;15490;p104"/>
          <p:cNvGrpSpPr/>
          <p:nvPr/>
        </p:nvGrpSpPr>
        <p:grpSpPr>
          <a:xfrm>
            <a:off x="6273595" y="2868454"/>
            <a:ext cx="352100" cy="348625"/>
            <a:chOff x="5456750" y="2492275"/>
            <a:chExt cx="352100" cy="348625"/>
          </a:xfrm>
        </p:grpSpPr>
        <p:sp>
          <p:nvSpPr>
            <p:cNvPr id="15491" name="Google Shape;15491;p104"/>
            <p:cNvSpPr/>
            <p:nvPr/>
          </p:nvSpPr>
          <p:spPr>
            <a:xfrm>
              <a:off x="5559125" y="2556650"/>
              <a:ext cx="113250" cy="10100"/>
            </a:xfrm>
            <a:custGeom>
              <a:rect b="b" l="l" r="r" t="t"/>
              <a:pathLst>
                <a:path extrusionOk="0" h="404" w="453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104"/>
            <p:cNvSpPr/>
            <p:nvPr/>
          </p:nvSpPr>
          <p:spPr>
            <a:xfrm>
              <a:off x="5541275" y="2586900"/>
              <a:ext cx="150475" cy="10100"/>
            </a:xfrm>
            <a:custGeom>
              <a:rect b="b" l="l" r="r" t="t"/>
              <a:pathLst>
                <a:path extrusionOk="0" h="404" w="6019">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04"/>
            <p:cNvSpPr/>
            <p:nvPr/>
          </p:nvSpPr>
          <p:spPr>
            <a:xfrm>
              <a:off x="5541275" y="2614025"/>
              <a:ext cx="148150" cy="10125"/>
            </a:xfrm>
            <a:custGeom>
              <a:rect b="b" l="l" r="r" t="t"/>
              <a:pathLst>
                <a:path extrusionOk="0" h="405" w="5926">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104"/>
            <p:cNvSpPr/>
            <p:nvPr/>
          </p:nvSpPr>
          <p:spPr>
            <a:xfrm>
              <a:off x="5540825" y="2640925"/>
              <a:ext cx="148600" cy="10475"/>
            </a:xfrm>
            <a:custGeom>
              <a:rect b="b" l="l" r="r" t="t"/>
              <a:pathLst>
                <a:path extrusionOk="0" h="419" w="5944">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04"/>
            <p:cNvSpPr/>
            <p:nvPr/>
          </p:nvSpPr>
          <p:spPr>
            <a:xfrm>
              <a:off x="5456750" y="2492275"/>
              <a:ext cx="352100" cy="348625"/>
            </a:xfrm>
            <a:custGeom>
              <a:rect b="b" l="l" r="r" t="t"/>
              <a:pathLst>
                <a:path extrusionOk="0" h="13945" w="14084">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04"/>
            <p:cNvSpPr/>
            <p:nvPr/>
          </p:nvSpPr>
          <p:spPr>
            <a:xfrm>
              <a:off x="5734375" y="2771450"/>
              <a:ext cx="21750" cy="38625"/>
            </a:xfrm>
            <a:custGeom>
              <a:rect b="b" l="l" r="r" t="t"/>
              <a:pathLst>
                <a:path extrusionOk="0" h="1545" w="87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7" name="Google Shape;15497;p104"/>
          <p:cNvGrpSpPr/>
          <p:nvPr/>
        </p:nvGrpSpPr>
        <p:grpSpPr>
          <a:xfrm>
            <a:off x="7090933" y="2868279"/>
            <a:ext cx="186150" cy="348975"/>
            <a:chOff x="5534300" y="1923875"/>
            <a:chExt cx="186150" cy="348975"/>
          </a:xfrm>
        </p:grpSpPr>
        <p:sp>
          <p:nvSpPr>
            <p:cNvPr id="15498" name="Google Shape;15498;p104"/>
            <p:cNvSpPr/>
            <p:nvPr/>
          </p:nvSpPr>
          <p:spPr>
            <a:xfrm>
              <a:off x="5534300"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04"/>
            <p:cNvSpPr/>
            <p:nvPr/>
          </p:nvSpPr>
          <p:spPr>
            <a:xfrm>
              <a:off x="5564550" y="1984350"/>
              <a:ext cx="127200" cy="159775"/>
            </a:xfrm>
            <a:custGeom>
              <a:rect b="b" l="l" r="r" t="t"/>
              <a:pathLst>
                <a:path extrusionOk="0" h="6391" w="5088">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104"/>
            <p:cNvSpPr/>
            <p:nvPr/>
          </p:nvSpPr>
          <p:spPr>
            <a:xfrm>
              <a:off x="5589375" y="2013050"/>
              <a:ext cx="39575" cy="10100"/>
            </a:xfrm>
            <a:custGeom>
              <a:rect b="b" l="l" r="r" t="t"/>
              <a:pathLst>
                <a:path extrusionOk="0" h="404" w="1583">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104"/>
            <p:cNvSpPr/>
            <p:nvPr/>
          </p:nvSpPr>
          <p:spPr>
            <a:xfrm>
              <a:off x="5591700" y="2036300"/>
              <a:ext cx="72900" cy="10125"/>
            </a:xfrm>
            <a:custGeom>
              <a:rect b="b" l="l" r="r" t="t"/>
              <a:pathLst>
                <a:path extrusionOk="0" h="405" w="2916">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04"/>
            <p:cNvSpPr/>
            <p:nvPr/>
          </p:nvSpPr>
          <p:spPr>
            <a:xfrm>
              <a:off x="5591700" y="2059575"/>
              <a:ext cx="72900" cy="10100"/>
            </a:xfrm>
            <a:custGeom>
              <a:rect b="b" l="l" r="r" t="t"/>
              <a:pathLst>
                <a:path extrusionOk="0" h="404" w="2916">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04"/>
            <p:cNvSpPr/>
            <p:nvPr/>
          </p:nvSpPr>
          <p:spPr>
            <a:xfrm>
              <a:off x="5590925" y="2081275"/>
              <a:ext cx="73675" cy="10125"/>
            </a:xfrm>
            <a:custGeom>
              <a:rect b="b" l="l" r="r" t="t"/>
              <a:pathLst>
                <a:path extrusionOk="0" h="405" w="2947">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04"/>
            <p:cNvSpPr/>
            <p:nvPr/>
          </p:nvSpPr>
          <p:spPr>
            <a:xfrm>
              <a:off x="5589375" y="2103775"/>
              <a:ext cx="76775" cy="10875"/>
            </a:xfrm>
            <a:custGeom>
              <a:rect b="b" l="l" r="r" t="t"/>
              <a:pathLst>
                <a:path extrusionOk="0" h="435" w="3071">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104"/>
            <p:cNvSpPr/>
            <p:nvPr/>
          </p:nvSpPr>
          <p:spPr>
            <a:xfrm>
              <a:off x="5556800" y="2155925"/>
              <a:ext cx="141750" cy="57600"/>
            </a:xfrm>
            <a:custGeom>
              <a:rect b="b" l="l" r="r" t="t"/>
              <a:pathLst>
                <a:path extrusionOk="0" h="2304" w="567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6" name="Google Shape;15506;p104"/>
          <p:cNvGrpSpPr/>
          <p:nvPr/>
        </p:nvGrpSpPr>
        <p:grpSpPr>
          <a:xfrm>
            <a:off x="7745340" y="2927979"/>
            <a:ext cx="349000" cy="229575"/>
            <a:chOff x="4720050" y="3726850"/>
            <a:chExt cx="349000" cy="229575"/>
          </a:xfrm>
        </p:grpSpPr>
        <p:sp>
          <p:nvSpPr>
            <p:cNvPr id="15507" name="Google Shape;15507;p104"/>
            <p:cNvSpPr/>
            <p:nvPr/>
          </p:nvSpPr>
          <p:spPr>
            <a:xfrm>
              <a:off x="4759600" y="3826100"/>
              <a:ext cx="12675" cy="8900"/>
            </a:xfrm>
            <a:custGeom>
              <a:rect b="b" l="l" r="r" t="t"/>
              <a:pathLst>
                <a:path extrusionOk="0" h="356" w="507">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04"/>
            <p:cNvSpPr/>
            <p:nvPr/>
          </p:nvSpPr>
          <p:spPr>
            <a:xfrm>
              <a:off x="4794500" y="3826100"/>
              <a:ext cx="13975" cy="11675"/>
            </a:xfrm>
            <a:custGeom>
              <a:rect b="b" l="l" r="r" t="t"/>
              <a:pathLst>
                <a:path extrusionOk="0" h="467" w="559">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104"/>
            <p:cNvSpPr/>
            <p:nvPr/>
          </p:nvSpPr>
          <p:spPr>
            <a:xfrm>
              <a:off x="4829400" y="3826100"/>
              <a:ext cx="13200" cy="11675"/>
            </a:xfrm>
            <a:custGeom>
              <a:rect b="b" l="l" r="r" t="t"/>
              <a:pathLst>
                <a:path extrusionOk="0" h="467" w="528">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04"/>
            <p:cNvSpPr/>
            <p:nvPr/>
          </p:nvSpPr>
          <p:spPr>
            <a:xfrm>
              <a:off x="4720050" y="3726850"/>
              <a:ext cx="349000" cy="229575"/>
            </a:xfrm>
            <a:custGeom>
              <a:rect b="b" l="l" r="r" t="t"/>
              <a:pathLst>
                <a:path extrusionOk="0" h="9183" w="1396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1" name="Google Shape;15511;p104"/>
          <p:cNvGrpSpPr/>
          <p:nvPr/>
        </p:nvGrpSpPr>
        <p:grpSpPr>
          <a:xfrm>
            <a:off x="7777528" y="3436529"/>
            <a:ext cx="284625" cy="349375"/>
            <a:chOff x="2475800" y="1923875"/>
            <a:chExt cx="284625" cy="349375"/>
          </a:xfrm>
        </p:grpSpPr>
        <p:sp>
          <p:nvSpPr>
            <p:cNvPr id="15512" name="Google Shape;15512;p104"/>
            <p:cNvSpPr/>
            <p:nvPr/>
          </p:nvSpPr>
          <p:spPr>
            <a:xfrm>
              <a:off x="2527750" y="2095250"/>
              <a:ext cx="69825" cy="38800"/>
            </a:xfrm>
            <a:custGeom>
              <a:rect b="b" l="l" r="r" t="t"/>
              <a:pathLst>
                <a:path extrusionOk="0" h="1552" w="2793">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104"/>
            <p:cNvSpPr/>
            <p:nvPr/>
          </p:nvSpPr>
          <p:spPr>
            <a:xfrm>
              <a:off x="2536275" y="1954100"/>
              <a:ext cx="52775" cy="10100"/>
            </a:xfrm>
            <a:custGeom>
              <a:rect b="b" l="l" r="r" t="t"/>
              <a:pathLst>
                <a:path extrusionOk="0" h="404" w="2111">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104"/>
            <p:cNvSpPr/>
            <p:nvPr/>
          </p:nvSpPr>
          <p:spPr>
            <a:xfrm>
              <a:off x="2613050" y="2027775"/>
              <a:ext cx="52000" cy="10100"/>
            </a:xfrm>
            <a:custGeom>
              <a:rect b="b" l="l" r="r" t="t"/>
              <a:pathLst>
                <a:path extrusionOk="0" h="404" w="208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104"/>
            <p:cNvSpPr/>
            <p:nvPr/>
          </p:nvSpPr>
          <p:spPr>
            <a:xfrm>
              <a:off x="2536275" y="1978150"/>
              <a:ext cx="128000" cy="10100"/>
            </a:xfrm>
            <a:custGeom>
              <a:rect b="b" l="l" r="r" t="t"/>
              <a:pathLst>
                <a:path extrusionOk="0" h="404" w="512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104"/>
            <p:cNvSpPr/>
            <p:nvPr/>
          </p:nvSpPr>
          <p:spPr>
            <a:xfrm>
              <a:off x="2538625" y="2002175"/>
              <a:ext cx="124100" cy="10125"/>
            </a:xfrm>
            <a:custGeom>
              <a:rect b="b" l="l" r="r" t="t"/>
              <a:pathLst>
                <a:path extrusionOk="0" h="405" w="4964">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104"/>
            <p:cNvSpPr/>
            <p:nvPr/>
          </p:nvSpPr>
          <p:spPr>
            <a:xfrm>
              <a:off x="2527175" y="2148725"/>
              <a:ext cx="131500" cy="10175"/>
            </a:xfrm>
            <a:custGeom>
              <a:rect b="b" l="l" r="r" t="t"/>
              <a:pathLst>
                <a:path extrusionOk="0" h="407" w="526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104"/>
            <p:cNvSpPr/>
            <p:nvPr/>
          </p:nvSpPr>
          <p:spPr>
            <a:xfrm>
              <a:off x="2526200" y="2172025"/>
              <a:ext cx="134200" cy="10875"/>
            </a:xfrm>
            <a:custGeom>
              <a:rect b="b" l="l" r="r" t="t"/>
              <a:pathLst>
                <a:path extrusionOk="0" h="435" w="5368">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104"/>
            <p:cNvSpPr/>
            <p:nvPr/>
          </p:nvSpPr>
          <p:spPr>
            <a:xfrm>
              <a:off x="2475800" y="1923875"/>
              <a:ext cx="284625" cy="349375"/>
            </a:xfrm>
            <a:custGeom>
              <a:rect b="b" l="l" r="r" t="t"/>
              <a:pathLst>
                <a:path extrusionOk="0" h="13975" w="11385">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0" name="Google Shape;15520;p104"/>
          <p:cNvGrpSpPr/>
          <p:nvPr/>
        </p:nvGrpSpPr>
        <p:grpSpPr>
          <a:xfrm>
            <a:off x="7009120" y="3442541"/>
            <a:ext cx="349775" cy="337350"/>
            <a:chOff x="3960075" y="3673350"/>
            <a:chExt cx="349775" cy="337350"/>
          </a:xfrm>
        </p:grpSpPr>
        <p:sp>
          <p:nvSpPr>
            <p:cNvPr id="15521" name="Google Shape;15521;p104"/>
            <p:cNvSpPr/>
            <p:nvPr/>
          </p:nvSpPr>
          <p:spPr>
            <a:xfrm>
              <a:off x="3960075" y="3673350"/>
              <a:ext cx="349775" cy="337350"/>
            </a:xfrm>
            <a:custGeom>
              <a:rect b="b" l="l" r="r" t="t"/>
              <a:pathLst>
                <a:path extrusionOk="0" h="13494" w="13991">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104"/>
            <p:cNvSpPr/>
            <p:nvPr/>
          </p:nvSpPr>
          <p:spPr>
            <a:xfrm>
              <a:off x="4019000" y="3709775"/>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104"/>
            <p:cNvSpPr/>
            <p:nvPr/>
          </p:nvSpPr>
          <p:spPr>
            <a:xfrm>
              <a:off x="4020550" y="3733050"/>
              <a:ext cx="93875" cy="10100"/>
            </a:xfrm>
            <a:custGeom>
              <a:rect b="b" l="l" r="r" t="t"/>
              <a:pathLst>
                <a:path extrusionOk="0" h="404" w="3755">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04"/>
            <p:cNvSpPr/>
            <p:nvPr/>
          </p:nvSpPr>
          <p:spPr>
            <a:xfrm>
              <a:off x="4019000" y="3756325"/>
              <a:ext cx="96975" cy="10100"/>
            </a:xfrm>
            <a:custGeom>
              <a:rect b="b" l="l" r="r" t="t"/>
              <a:pathLst>
                <a:path extrusionOk="0" h="404" w="3879">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104"/>
            <p:cNvSpPr/>
            <p:nvPr/>
          </p:nvSpPr>
          <p:spPr>
            <a:xfrm>
              <a:off x="4019000" y="3779575"/>
              <a:ext cx="96975" cy="10100"/>
            </a:xfrm>
            <a:custGeom>
              <a:rect b="b" l="l" r="r" t="t"/>
              <a:pathLst>
                <a:path extrusionOk="0" h="404"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104"/>
            <p:cNvSpPr/>
            <p:nvPr/>
          </p:nvSpPr>
          <p:spPr>
            <a:xfrm>
              <a:off x="4019000" y="3804400"/>
              <a:ext cx="96975" cy="10100"/>
            </a:xfrm>
            <a:custGeom>
              <a:rect b="b" l="l" r="r" t="t"/>
              <a:pathLst>
                <a:path extrusionOk="0" h="404" w="3879">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104"/>
            <p:cNvSpPr/>
            <p:nvPr/>
          </p:nvSpPr>
          <p:spPr>
            <a:xfrm>
              <a:off x="4019000" y="3829200"/>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104"/>
            <p:cNvSpPr/>
            <p:nvPr/>
          </p:nvSpPr>
          <p:spPr>
            <a:xfrm>
              <a:off x="4157825" y="3779575"/>
              <a:ext cx="96950" cy="10100"/>
            </a:xfrm>
            <a:custGeom>
              <a:rect b="b" l="l" r="r" t="t"/>
              <a:pathLst>
                <a:path extrusionOk="0" h="404"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04"/>
            <p:cNvSpPr/>
            <p:nvPr/>
          </p:nvSpPr>
          <p:spPr>
            <a:xfrm>
              <a:off x="4157825" y="3804400"/>
              <a:ext cx="96950" cy="10100"/>
            </a:xfrm>
            <a:custGeom>
              <a:rect b="b" l="l" r="r" t="t"/>
              <a:pathLst>
                <a:path extrusionOk="0" h="404" w="3878">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04"/>
            <p:cNvSpPr/>
            <p:nvPr/>
          </p:nvSpPr>
          <p:spPr>
            <a:xfrm>
              <a:off x="4157825" y="3829200"/>
              <a:ext cx="96950" cy="10125"/>
            </a:xfrm>
            <a:custGeom>
              <a:rect b="b" l="l" r="r" t="t"/>
              <a:pathLst>
                <a:path extrusionOk="0" h="405"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04"/>
            <p:cNvSpPr/>
            <p:nvPr/>
          </p:nvSpPr>
          <p:spPr>
            <a:xfrm>
              <a:off x="4161700" y="3701250"/>
              <a:ext cx="89200" cy="63625"/>
            </a:xfrm>
            <a:custGeom>
              <a:rect b="b" l="l" r="r" t="t"/>
              <a:pathLst>
                <a:path extrusionOk="0" h="2545" w="3568">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04"/>
            <p:cNvSpPr/>
            <p:nvPr/>
          </p:nvSpPr>
          <p:spPr>
            <a:xfrm>
              <a:off x="3999025" y="3928675"/>
              <a:ext cx="154175" cy="45575"/>
            </a:xfrm>
            <a:custGeom>
              <a:rect b="b" l="l" r="r" t="t"/>
              <a:pathLst>
                <a:path extrusionOk="0" h="1823" w="6167">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04"/>
            <p:cNvSpPr/>
            <p:nvPr/>
          </p:nvSpPr>
          <p:spPr>
            <a:xfrm>
              <a:off x="4174875" y="3903650"/>
              <a:ext cx="17100" cy="10100"/>
            </a:xfrm>
            <a:custGeom>
              <a:rect b="b" l="l" r="r" t="t"/>
              <a:pathLst>
                <a:path extrusionOk="0" h="404" w="684">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04"/>
            <p:cNvSpPr/>
            <p:nvPr/>
          </p:nvSpPr>
          <p:spPr>
            <a:xfrm>
              <a:off x="4258625" y="3903650"/>
              <a:ext cx="17100" cy="10100"/>
            </a:xfrm>
            <a:custGeom>
              <a:rect b="b" l="l" r="r" t="t"/>
              <a:pathLst>
                <a:path extrusionOk="0" h="404" w="684">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5" name="Google Shape;15535;p104"/>
          <p:cNvGrpSpPr/>
          <p:nvPr/>
        </p:nvGrpSpPr>
        <p:grpSpPr>
          <a:xfrm>
            <a:off x="6275145" y="3452216"/>
            <a:ext cx="349000" cy="318000"/>
            <a:chOff x="3196225" y="3683413"/>
            <a:chExt cx="349000" cy="318000"/>
          </a:xfrm>
        </p:grpSpPr>
        <p:sp>
          <p:nvSpPr>
            <p:cNvPr id="15536" name="Google Shape;15536;p104"/>
            <p:cNvSpPr/>
            <p:nvPr/>
          </p:nvSpPr>
          <p:spPr>
            <a:xfrm>
              <a:off x="3196225" y="3683413"/>
              <a:ext cx="349000" cy="318000"/>
            </a:xfrm>
            <a:custGeom>
              <a:rect b="b" l="l" r="r" t="t"/>
              <a:pathLst>
                <a:path extrusionOk="0" h="12720" w="1396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104"/>
            <p:cNvSpPr/>
            <p:nvPr/>
          </p:nvSpPr>
          <p:spPr>
            <a:xfrm>
              <a:off x="3267575" y="3731500"/>
              <a:ext cx="34925" cy="10100"/>
            </a:xfrm>
            <a:custGeom>
              <a:rect b="b" l="l" r="r" t="t"/>
              <a:pathLst>
                <a:path extrusionOk="0" h="404" w="1397">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04"/>
            <p:cNvSpPr/>
            <p:nvPr/>
          </p:nvSpPr>
          <p:spPr>
            <a:xfrm>
              <a:off x="3266025" y="3752450"/>
              <a:ext cx="38025" cy="10875"/>
            </a:xfrm>
            <a:custGeom>
              <a:rect b="b" l="l" r="r" t="t"/>
              <a:pathLst>
                <a:path extrusionOk="0" h="435" w="1521">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104"/>
            <p:cNvSpPr/>
            <p:nvPr/>
          </p:nvSpPr>
          <p:spPr>
            <a:xfrm>
              <a:off x="3267575" y="3773375"/>
              <a:ext cx="34925" cy="10875"/>
            </a:xfrm>
            <a:custGeom>
              <a:rect b="b" l="l" r="r" t="t"/>
              <a:pathLst>
                <a:path extrusionOk="0" h="435" w="1397">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104"/>
            <p:cNvSpPr/>
            <p:nvPr/>
          </p:nvSpPr>
          <p:spPr>
            <a:xfrm>
              <a:off x="3266025" y="3837325"/>
              <a:ext cx="87450" cy="10175"/>
            </a:xfrm>
            <a:custGeom>
              <a:rect b="b" l="l" r="r" t="t"/>
              <a:pathLst>
                <a:path extrusionOk="0" h="407" w="3498">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04"/>
            <p:cNvSpPr/>
            <p:nvPr/>
          </p:nvSpPr>
          <p:spPr>
            <a:xfrm>
              <a:off x="3267575" y="3837113"/>
              <a:ext cx="85675" cy="10600"/>
            </a:xfrm>
            <a:custGeom>
              <a:rect b="b" l="l" r="r" t="t"/>
              <a:pathLst>
                <a:path extrusionOk="0" h="424" w="3427">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104"/>
            <p:cNvSpPr/>
            <p:nvPr/>
          </p:nvSpPr>
          <p:spPr>
            <a:xfrm>
              <a:off x="3266800" y="3837363"/>
              <a:ext cx="86100" cy="10100"/>
            </a:xfrm>
            <a:custGeom>
              <a:rect b="b" l="l" r="r" t="t"/>
              <a:pathLst>
                <a:path extrusionOk="0" h="404" w="3444">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104"/>
            <p:cNvSpPr/>
            <p:nvPr/>
          </p:nvSpPr>
          <p:spPr>
            <a:xfrm>
              <a:off x="3391825" y="3837275"/>
              <a:ext cx="87275" cy="10275"/>
            </a:xfrm>
            <a:custGeom>
              <a:rect b="b" l="l" r="r" t="t"/>
              <a:pathLst>
                <a:path extrusionOk="0" h="411" w="3491">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104"/>
            <p:cNvSpPr/>
            <p:nvPr/>
          </p:nvSpPr>
          <p:spPr>
            <a:xfrm>
              <a:off x="3392100" y="3837488"/>
              <a:ext cx="86750" cy="9850"/>
            </a:xfrm>
            <a:custGeom>
              <a:rect b="b" l="l" r="r" t="t"/>
              <a:pathLst>
                <a:path extrusionOk="0" h="394" w="347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04"/>
            <p:cNvSpPr/>
            <p:nvPr/>
          </p:nvSpPr>
          <p:spPr>
            <a:xfrm>
              <a:off x="3392425" y="3837363"/>
              <a:ext cx="86100" cy="10100"/>
            </a:xfrm>
            <a:custGeom>
              <a:rect b="b" l="l" r="r" t="t"/>
              <a:pathLst>
                <a:path extrusionOk="0" h="404" w="3444">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104"/>
            <p:cNvSpPr/>
            <p:nvPr/>
          </p:nvSpPr>
          <p:spPr>
            <a:xfrm>
              <a:off x="3394750" y="3724525"/>
              <a:ext cx="82225" cy="58175"/>
            </a:xfrm>
            <a:custGeom>
              <a:rect b="b" l="l" r="r" t="t"/>
              <a:pathLst>
                <a:path extrusionOk="0" h="2327" w="3289">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47" name="Google Shape;15547;p104"/>
          <p:cNvSpPr/>
          <p:nvPr/>
        </p:nvSpPr>
        <p:spPr>
          <a:xfrm>
            <a:off x="5552191" y="3436729"/>
            <a:ext cx="261375" cy="348975"/>
          </a:xfrm>
          <a:custGeom>
            <a:rect b="b" l="l" r="r" t="t"/>
            <a:pathLst>
              <a:path extrusionOk="0" h="13959" w="10455">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48" name="Google Shape;15548;p104"/>
          <p:cNvGrpSpPr/>
          <p:nvPr/>
        </p:nvGrpSpPr>
        <p:grpSpPr>
          <a:xfrm>
            <a:off x="4725851" y="3468104"/>
            <a:ext cx="348225" cy="286225"/>
            <a:chOff x="2444000" y="3698925"/>
            <a:chExt cx="348225" cy="286225"/>
          </a:xfrm>
        </p:grpSpPr>
        <p:sp>
          <p:nvSpPr>
            <p:cNvPr id="15549" name="Google Shape;15549;p104"/>
            <p:cNvSpPr/>
            <p:nvPr/>
          </p:nvSpPr>
          <p:spPr>
            <a:xfrm>
              <a:off x="2444000" y="3698925"/>
              <a:ext cx="348225" cy="286225"/>
            </a:xfrm>
            <a:custGeom>
              <a:rect b="b" l="l" r="r" t="t"/>
              <a:pathLst>
                <a:path extrusionOk="0" h="11449" w="13929">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104"/>
            <p:cNvSpPr/>
            <p:nvPr/>
          </p:nvSpPr>
          <p:spPr>
            <a:xfrm>
              <a:off x="2596000" y="3786550"/>
              <a:ext cx="51200" cy="59175"/>
            </a:xfrm>
            <a:custGeom>
              <a:rect b="b" l="l" r="r" t="t"/>
              <a:pathLst>
                <a:path extrusionOk="0" h="2367" w="2048">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04"/>
            <p:cNvSpPr/>
            <p:nvPr/>
          </p:nvSpPr>
          <p:spPr>
            <a:xfrm>
              <a:off x="2641750" y="3774925"/>
              <a:ext cx="34925" cy="31825"/>
            </a:xfrm>
            <a:custGeom>
              <a:rect b="b" l="l" r="r" t="t"/>
              <a:pathLst>
                <a:path extrusionOk="0" h="1273" w="1397">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2" name="Google Shape;15552;p104"/>
          <p:cNvGrpSpPr/>
          <p:nvPr/>
        </p:nvGrpSpPr>
        <p:grpSpPr>
          <a:xfrm>
            <a:off x="4009026" y="3436716"/>
            <a:ext cx="318750" cy="349000"/>
            <a:chOff x="7735125" y="2492275"/>
            <a:chExt cx="318750" cy="349000"/>
          </a:xfrm>
        </p:grpSpPr>
        <p:sp>
          <p:nvSpPr>
            <p:cNvPr id="15553" name="Google Shape;15553;p104"/>
            <p:cNvSpPr/>
            <p:nvPr/>
          </p:nvSpPr>
          <p:spPr>
            <a:xfrm>
              <a:off x="7880625" y="2613025"/>
              <a:ext cx="83300" cy="77550"/>
            </a:xfrm>
            <a:custGeom>
              <a:rect b="b" l="l" r="r" t="t"/>
              <a:pathLst>
                <a:path extrusionOk="0" h="3102" w="3332">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04"/>
            <p:cNvSpPr/>
            <p:nvPr/>
          </p:nvSpPr>
          <p:spPr>
            <a:xfrm>
              <a:off x="7735125" y="2492275"/>
              <a:ext cx="318750" cy="349000"/>
            </a:xfrm>
            <a:custGeom>
              <a:rect b="b" l="l" r="r" t="t"/>
              <a:pathLst>
                <a:path extrusionOk="0" h="13960" w="1275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04"/>
            <p:cNvSpPr/>
            <p:nvPr/>
          </p:nvSpPr>
          <p:spPr>
            <a:xfrm>
              <a:off x="7804150" y="2589225"/>
              <a:ext cx="58175" cy="10100"/>
            </a:xfrm>
            <a:custGeom>
              <a:rect b="b" l="l" r="r" t="t"/>
              <a:pathLst>
                <a:path extrusionOk="0" h="404" w="2327">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04"/>
            <p:cNvSpPr/>
            <p:nvPr/>
          </p:nvSpPr>
          <p:spPr>
            <a:xfrm>
              <a:off x="7804150" y="2613250"/>
              <a:ext cx="52750" cy="10125"/>
            </a:xfrm>
            <a:custGeom>
              <a:rect b="b" l="l" r="r" t="t"/>
              <a:pathLst>
                <a:path extrusionOk="0" h="405" w="211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104"/>
            <p:cNvSpPr/>
            <p:nvPr/>
          </p:nvSpPr>
          <p:spPr>
            <a:xfrm>
              <a:off x="7805350" y="2637825"/>
              <a:ext cx="44900" cy="9850"/>
            </a:xfrm>
            <a:custGeom>
              <a:rect b="b" l="l" r="r" t="t"/>
              <a:pathLst>
                <a:path extrusionOk="0" h="394" w="1796">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104"/>
            <p:cNvSpPr/>
            <p:nvPr/>
          </p:nvSpPr>
          <p:spPr>
            <a:xfrm>
              <a:off x="7804150" y="2662125"/>
              <a:ext cx="47325" cy="10100"/>
            </a:xfrm>
            <a:custGeom>
              <a:rect b="b" l="l" r="r" t="t"/>
              <a:pathLst>
                <a:path extrusionOk="0" h="404" w="1893">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04"/>
            <p:cNvSpPr/>
            <p:nvPr/>
          </p:nvSpPr>
          <p:spPr>
            <a:xfrm>
              <a:off x="7805350" y="2686675"/>
              <a:ext cx="52325" cy="10625"/>
            </a:xfrm>
            <a:custGeom>
              <a:rect b="b" l="l" r="r" t="t"/>
              <a:pathLst>
                <a:path extrusionOk="0" h="425" w="2093">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104"/>
            <p:cNvSpPr/>
            <p:nvPr/>
          </p:nvSpPr>
          <p:spPr>
            <a:xfrm>
              <a:off x="7804150" y="2710975"/>
              <a:ext cx="68250" cy="10875"/>
            </a:xfrm>
            <a:custGeom>
              <a:rect b="b" l="l" r="r" t="t"/>
              <a:pathLst>
                <a:path extrusionOk="0" h="435" w="273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104"/>
            <p:cNvSpPr/>
            <p:nvPr/>
          </p:nvSpPr>
          <p:spPr>
            <a:xfrm>
              <a:off x="7805225" y="2735525"/>
              <a:ext cx="111075" cy="10500"/>
            </a:xfrm>
            <a:custGeom>
              <a:rect b="b" l="l" r="r" t="t"/>
              <a:pathLst>
                <a:path extrusionOk="0" h="420" w="4443">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104"/>
            <p:cNvSpPr/>
            <p:nvPr/>
          </p:nvSpPr>
          <p:spPr>
            <a:xfrm>
              <a:off x="7849900" y="2786925"/>
              <a:ext cx="37025" cy="31975"/>
            </a:xfrm>
            <a:custGeom>
              <a:rect b="b" l="l" r="r" t="t"/>
              <a:pathLst>
                <a:path extrusionOk="0" h="1279" w="1481">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3" name="Google Shape;15563;p104"/>
          <p:cNvGrpSpPr/>
          <p:nvPr/>
        </p:nvGrpSpPr>
        <p:grpSpPr>
          <a:xfrm>
            <a:off x="3227208" y="3464641"/>
            <a:ext cx="349775" cy="293150"/>
            <a:chOff x="1680925" y="3695825"/>
            <a:chExt cx="349775" cy="293150"/>
          </a:xfrm>
        </p:grpSpPr>
        <p:sp>
          <p:nvSpPr>
            <p:cNvPr id="15564" name="Google Shape;15564;p104"/>
            <p:cNvSpPr/>
            <p:nvPr/>
          </p:nvSpPr>
          <p:spPr>
            <a:xfrm>
              <a:off x="1947700" y="3716175"/>
              <a:ext cx="10100" cy="10500"/>
            </a:xfrm>
            <a:custGeom>
              <a:rect b="b" l="l" r="r" t="t"/>
              <a:pathLst>
                <a:path extrusionOk="0" h="420" w="404">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104"/>
            <p:cNvSpPr/>
            <p:nvPr/>
          </p:nvSpPr>
          <p:spPr>
            <a:xfrm>
              <a:off x="1968625" y="3716775"/>
              <a:ext cx="10125" cy="10100"/>
            </a:xfrm>
            <a:custGeom>
              <a:rect b="b" l="l" r="r" t="t"/>
              <a:pathLst>
                <a:path extrusionOk="0" h="404" w="405">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104"/>
            <p:cNvSpPr/>
            <p:nvPr/>
          </p:nvSpPr>
          <p:spPr>
            <a:xfrm>
              <a:off x="1989175" y="3717925"/>
              <a:ext cx="12450" cy="8175"/>
            </a:xfrm>
            <a:custGeom>
              <a:rect b="b" l="l" r="r" t="t"/>
              <a:pathLst>
                <a:path extrusionOk="0" h="327" w="498">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04"/>
            <p:cNvSpPr/>
            <p:nvPr/>
          </p:nvSpPr>
          <p:spPr>
            <a:xfrm>
              <a:off x="1832150" y="3909850"/>
              <a:ext cx="175275" cy="36475"/>
            </a:xfrm>
            <a:custGeom>
              <a:rect b="b" l="l" r="r" t="t"/>
              <a:pathLst>
                <a:path extrusionOk="0" h="1459" w="7011">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04"/>
            <p:cNvSpPr/>
            <p:nvPr/>
          </p:nvSpPr>
          <p:spPr>
            <a:xfrm>
              <a:off x="1680925" y="3695825"/>
              <a:ext cx="349775" cy="293150"/>
            </a:xfrm>
            <a:custGeom>
              <a:rect b="b" l="l" r="r" t="t"/>
              <a:pathLst>
                <a:path extrusionOk="0" h="11726" w="13991">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04"/>
            <p:cNvSpPr/>
            <p:nvPr/>
          </p:nvSpPr>
          <p:spPr>
            <a:xfrm>
              <a:off x="1700325" y="3766375"/>
              <a:ext cx="111675" cy="93900"/>
            </a:xfrm>
            <a:custGeom>
              <a:rect b="b" l="l" r="r" t="t"/>
              <a:pathLst>
                <a:path extrusionOk="0" h="3756" w="4467">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04"/>
            <p:cNvSpPr/>
            <p:nvPr/>
          </p:nvSpPr>
          <p:spPr>
            <a:xfrm>
              <a:off x="1713500" y="3878850"/>
              <a:ext cx="96175" cy="10100"/>
            </a:xfrm>
            <a:custGeom>
              <a:rect b="b" l="l" r="r" t="t"/>
              <a:pathLst>
                <a:path extrusionOk="0" h="404" w="3847">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04"/>
            <p:cNvSpPr/>
            <p:nvPr/>
          </p:nvSpPr>
          <p:spPr>
            <a:xfrm>
              <a:off x="1711950" y="3904425"/>
              <a:ext cx="99275" cy="10900"/>
            </a:xfrm>
            <a:custGeom>
              <a:rect b="b" l="l" r="r" t="t"/>
              <a:pathLst>
                <a:path extrusionOk="0" h="436" w="3971">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04"/>
            <p:cNvSpPr/>
            <p:nvPr/>
          </p:nvSpPr>
          <p:spPr>
            <a:xfrm>
              <a:off x="1712900" y="3930675"/>
              <a:ext cx="96625" cy="10275"/>
            </a:xfrm>
            <a:custGeom>
              <a:rect b="b" l="l" r="r" t="t"/>
              <a:pathLst>
                <a:path extrusionOk="0" h="411" w="3865">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104"/>
            <p:cNvSpPr/>
            <p:nvPr/>
          </p:nvSpPr>
          <p:spPr>
            <a:xfrm>
              <a:off x="1832150" y="3778025"/>
              <a:ext cx="175275" cy="36475"/>
            </a:xfrm>
            <a:custGeom>
              <a:rect b="b" l="l" r="r" t="t"/>
              <a:pathLst>
                <a:path extrusionOk="0" h="1459" w="7011">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104"/>
            <p:cNvSpPr/>
            <p:nvPr/>
          </p:nvSpPr>
          <p:spPr>
            <a:xfrm>
              <a:off x="1831550" y="3833725"/>
              <a:ext cx="176475" cy="10275"/>
            </a:xfrm>
            <a:custGeom>
              <a:rect b="b" l="l" r="r" t="t"/>
              <a:pathLst>
                <a:path extrusionOk="0" h="411" w="7059">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104"/>
            <p:cNvSpPr/>
            <p:nvPr/>
          </p:nvSpPr>
          <p:spPr>
            <a:xfrm>
              <a:off x="1831575" y="3857100"/>
              <a:ext cx="176450" cy="10175"/>
            </a:xfrm>
            <a:custGeom>
              <a:rect b="b" l="l" r="r" t="t"/>
              <a:pathLst>
                <a:path extrusionOk="0" h="407" w="7058">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04"/>
            <p:cNvSpPr/>
            <p:nvPr/>
          </p:nvSpPr>
          <p:spPr>
            <a:xfrm>
              <a:off x="1830600" y="3881175"/>
              <a:ext cx="178375" cy="10875"/>
            </a:xfrm>
            <a:custGeom>
              <a:rect b="b" l="l" r="r" t="t"/>
              <a:pathLst>
                <a:path extrusionOk="0" h="435" w="7135">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7" name="Google Shape;15577;p104"/>
          <p:cNvGrpSpPr/>
          <p:nvPr/>
        </p:nvGrpSpPr>
        <p:grpSpPr>
          <a:xfrm>
            <a:off x="2441173" y="3468104"/>
            <a:ext cx="348975" cy="286225"/>
            <a:chOff x="931825" y="3698925"/>
            <a:chExt cx="348975" cy="286225"/>
          </a:xfrm>
        </p:grpSpPr>
        <p:sp>
          <p:nvSpPr>
            <p:cNvPr id="15578" name="Google Shape;15578;p104"/>
            <p:cNvSpPr/>
            <p:nvPr/>
          </p:nvSpPr>
          <p:spPr>
            <a:xfrm>
              <a:off x="931825" y="3698925"/>
              <a:ext cx="348975" cy="286225"/>
            </a:xfrm>
            <a:custGeom>
              <a:rect b="b" l="l" r="r" t="t"/>
              <a:pathLst>
                <a:path extrusionOk="0" h="11449" w="13959">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104"/>
            <p:cNvSpPr/>
            <p:nvPr/>
          </p:nvSpPr>
          <p:spPr>
            <a:xfrm>
              <a:off x="1058225" y="3771050"/>
              <a:ext cx="113225" cy="96825"/>
            </a:xfrm>
            <a:custGeom>
              <a:rect b="b" l="l" r="r" t="t"/>
              <a:pathLst>
                <a:path extrusionOk="0" h="3873" w="4529">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0" name="Google Shape;15580;p104"/>
          <p:cNvGrpSpPr/>
          <p:nvPr/>
        </p:nvGrpSpPr>
        <p:grpSpPr>
          <a:xfrm>
            <a:off x="1732958" y="3464629"/>
            <a:ext cx="348975" cy="293175"/>
            <a:chOff x="7719625" y="4198325"/>
            <a:chExt cx="348975" cy="293175"/>
          </a:xfrm>
        </p:grpSpPr>
        <p:sp>
          <p:nvSpPr>
            <p:cNvPr id="15581" name="Google Shape;15581;p104"/>
            <p:cNvSpPr/>
            <p:nvPr/>
          </p:nvSpPr>
          <p:spPr>
            <a:xfrm>
              <a:off x="7984600" y="4219275"/>
              <a:ext cx="11900" cy="7550"/>
            </a:xfrm>
            <a:custGeom>
              <a:rect b="b" l="l" r="r" t="t"/>
              <a:pathLst>
                <a:path extrusionOk="0" h="302" w="476">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04"/>
            <p:cNvSpPr/>
            <p:nvPr/>
          </p:nvSpPr>
          <p:spPr>
            <a:xfrm>
              <a:off x="8006200" y="4219025"/>
              <a:ext cx="11225" cy="10600"/>
            </a:xfrm>
            <a:custGeom>
              <a:rect b="b" l="l" r="r" t="t"/>
              <a:pathLst>
                <a:path extrusionOk="0" h="424" w="449">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04"/>
            <p:cNvSpPr/>
            <p:nvPr/>
          </p:nvSpPr>
          <p:spPr>
            <a:xfrm>
              <a:off x="8027900" y="4219025"/>
              <a:ext cx="10475" cy="10600"/>
            </a:xfrm>
            <a:custGeom>
              <a:rect b="b" l="l" r="r" t="t"/>
              <a:pathLst>
                <a:path extrusionOk="0" h="424" w="419">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04"/>
            <p:cNvSpPr/>
            <p:nvPr/>
          </p:nvSpPr>
          <p:spPr>
            <a:xfrm>
              <a:off x="7719625" y="4198325"/>
              <a:ext cx="348975" cy="293175"/>
            </a:xfrm>
            <a:custGeom>
              <a:rect b="b" l="l" r="r" t="t"/>
              <a:pathLst>
                <a:path extrusionOk="0" h="11727" w="13959">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04"/>
            <p:cNvSpPr/>
            <p:nvPr/>
          </p:nvSpPr>
          <p:spPr>
            <a:xfrm>
              <a:off x="7905725" y="4260375"/>
              <a:ext cx="130300" cy="63000"/>
            </a:xfrm>
            <a:custGeom>
              <a:rect b="b" l="l" r="r" t="t"/>
              <a:pathLst>
                <a:path extrusionOk="0" h="2520" w="5212">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04"/>
            <p:cNvSpPr/>
            <p:nvPr/>
          </p:nvSpPr>
          <p:spPr>
            <a:xfrm>
              <a:off x="7938475" y="4282050"/>
              <a:ext cx="64825" cy="10175"/>
            </a:xfrm>
            <a:custGeom>
              <a:rect b="b" l="l" r="r" t="t"/>
              <a:pathLst>
                <a:path extrusionOk="0" h="407" w="2593">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04"/>
            <p:cNvSpPr/>
            <p:nvPr/>
          </p:nvSpPr>
          <p:spPr>
            <a:xfrm>
              <a:off x="7905725" y="4334725"/>
              <a:ext cx="130300" cy="62925"/>
            </a:xfrm>
            <a:custGeom>
              <a:rect b="b" l="l" r="r" t="t"/>
              <a:pathLst>
                <a:path extrusionOk="0" h="2517" w="5212">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04"/>
            <p:cNvSpPr/>
            <p:nvPr/>
          </p:nvSpPr>
          <p:spPr>
            <a:xfrm>
              <a:off x="7936750" y="4356525"/>
              <a:ext cx="67500" cy="10125"/>
            </a:xfrm>
            <a:custGeom>
              <a:rect b="b" l="l" r="r" t="t"/>
              <a:pathLst>
                <a:path extrusionOk="0" h="405" w="270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04"/>
            <p:cNvSpPr/>
            <p:nvPr/>
          </p:nvSpPr>
          <p:spPr>
            <a:xfrm>
              <a:off x="7904950" y="4408500"/>
              <a:ext cx="131075" cy="62825"/>
            </a:xfrm>
            <a:custGeom>
              <a:rect b="b" l="l" r="r" t="t"/>
              <a:pathLst>
                <a:path extrusionOk="0" h="2513" w="5243">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04"/>
            <p:cNvSpPr/>
            <p:nvPr/>
          </p:nvSpPr>
          <p:spPr>
            <a:xfrm>
              <a:off x="7938300" y="4429425"/>
              <a:ext cx="64400" cy="10100"/>
            </a:xfrm>
            <a:custGeom>
              <a:rect b="b" l="l" r="r" t="t"/>
              <a:pathLst>
                <a:path extrusionOk="0" h="404" w="2576">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1" name="Google Shape;15591;p104"/>
          <p:cNvGrpSpPr/>
          <p:nvPr/>
        </p:nvGrpSpPr>
        <p:grpSpPr>
          <a:xfrm>
            <a:off x="1049656" y="3448129"/>
            <a:ext cx="366825" cy="326175"/>
            <a:chOff x="6971275" y="4181600"/>
            <a:chExt cx="366825" cy="326175"/>
          </a:xfrm>
        </p:grpSpPr>
        <p:sp>
          <p:nvSpPr>
            <p:cNvPr id="15592" name="Google Shape;15592;p104"/>
            <p:cNvSpPr/>
            <p:nvPr/>
          </p:nvSpPr>
          <p:spPr>
            <a:xfrm>
              <a:off x="6971275" y="4181600"/>
              <a:ext cx="366825" cy="326175"/>
            </a:xfrm>
            <a:custGeom>
              <a:rect b="b" l="l" r="r" t="t"/>
              <a:pathLst>
                <a:path extrusionOk="0" h="13047" w="14673">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104"/>
            <p:cNvSpPr/>
            <p:nvPr/>
          </p:nvSpPr>
          <p:spPr>
            <a:xfrm>
              <a:off x="7151175" y="4270450"/>
              <a:ext cx="131100" cy="93875"/>
            </a:xfrm>
            <a:custGeom>
              <a:rect b="b" l="l" r="r" t="t"/>
              <a:pathLst>
                <a:path extrusionOk="0" h="3755" w="5244">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104"/>
            <p:cNvSpPr/>
            <p:nvPr/>
          </p:nvSpPr>
          <p:spPr>
            <a:xfrm>
              <a:off x="7146525" y="4221400"/>
              <a:ext cx="91550" cy="55275"/>
            </a:xfrm>
            <a:custGeom>
              <a:rect b="b" l="l" r="r" t="t"/>
              <a:pathLst>
                <a:path extrusionOk="0" h="2211" w="3662">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04"/>
            <p:cNvSpPr/>
            <p:nvPr/>
          </p:nvSpPr>
          <p:spPr>
            <a:xfrm>
              <a:off x="7198025" y="4247000"/>
              <a:ext cx="33050" cy="30450"/>
            </a:xfrm>
            <a:custGeom>
              <a:rect b="b" l="l" r="r" t="t"/>
              <a:pathLst>
                <a:path extrusionOk="0" h="1218" w="1322">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04"/>
            <p:cNvSpPr/>
            <p:nvPr/>
          </p:nvSpPr>
          <p:spPr>
            <a:xfrm>
              <a:off x="7123275" y="4288300"/>
              <a:ext cx="39575" cy="31800"/>
            </a:xfrm>
            <a:custGeom>
              <a:rect b="b" l="l" r="r" t="t"/>
              <a:pathLst>
                <a:path extrusionOk="0" h="1272" w="1583">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97" name="Google Shape;15597;p104"/>
          <p:cNvSpPr/>
          <p:nvPr/>
        </p:nvSpPr>
        <p:spPr>
          <a:xfrm>
            <a:off x="1058181" y="4037325"/>
            <a:ext cx="349775" cy="225725"/>
          </a:xfrm>
          <a:custGeom>
            <a:rect b="b" l="l" r="r" t="t"/>
            <a:pathLst>
              <a:path extrusionOk="0" h="9029" w="13991">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98" name="Google Shape;15598;p104"/>
          <p:cNvGrpSpPr/>
          <p:nvPr/>
        </p:nvGrpSpPr>
        <p:grpSpPr>
          <a:xfrm>
            <a:off x="1731783" y="4002250"/>
            <a:ext cx="351325" cy="295875"/>
            <a:chOff x="5451325" y="4196775"/>
            <a:chExt cx="351325" cy="295875"/>
          </a:xfrm>
        </p:grpSpPr>
        <p:sp>
          <p:nvSpPr>
            <p:cNvPr id="15599" name="Google Shape;15599;p104"/>
            <p:cNvSpPr/>
            <p:nvPr/>
          </p:nvSpPr>
          <p:spPr>
            <a:xfrm>
              <a:off x="5712225" y="4214625"/>
              <a:ext cx="11325" cy="7550"/>
            </a:xfrm>
            <a:custGeom>
              <a:rect b="b" l="l" r="r" t="t"/>
              <a:pathLst>
                <a:path extrusionOk="0" h="302" w="453">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104"/>
            <p:cNvSpPr/>
            <p:nvPr/>
          </p:nvSpPr>
          <p:spPr>
            <a:xfrm>
              <a:off x="5736275" y="4214625"/>
              <a:ext cx="11300" cy="7550"/>
            </a:xfrm>
            <a:custGeom>
              <a:rect b="b" l="l" r="r" t="t"/>
              <a:pathLst>
                <a:path extrusionOk="0" h="302" w="452">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104"/>
            <p:cNvSpPr/>
            <p:nvPr/>
          </p:nvSpPr>
          <p:spPr>
            <a:xfrm>
              <a:off x="5760500" y="4214625"/>
              <a:ext cx="11125" cy="7550"/>
            </a:xfrm>
            <a:custGeom>
              <a:rect b="b" l="l" r="r" t="t"/>
              <a:pathLst>
                <a:path extrusionOk="0" h="302" w="445">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04"/>
            <p:cNvSpPr/>
            <p:nvPr/>
          </p:nvSpPr>
          <p:spPr>
            <a:xfrm>
              <a:off x="5596350" y="4389875"/>
              <a:ext cx="54300" cy="46550"/>
            </a:xfrm>
            <a:custGeom>
              <a:rect b="b" l="l" r="r" t="t"/>
              <a:pathLst>
                <a:path extrusionOk="0" h="1862" w="2172">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04"/>
            <p:cNvSpPr/>
            <p:nvPr/>
          </p:nvSpPr>
          <p:spPr>
            <a:xfrm>
              <a:off x="5451325" y="4196775"/>
              <a:ext cx="351325" cy="295875"/>
            </a:xfrm>
            <a:custGeom>
              <a:rect b="b" l="l" r="r" t="t"/>
              <a:pathLst>
                <a:path extrusionOk="0" h="11835" w="14053">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04"/>
            <p:cNvSpPr/>
            <p:nvPr/>
          </p:nvSpPr>
          <p:spPr>
            <a:xfrm>
              <a:off x="5570750" y="4275850"/>
              <a:ext cx="112300" cy="10950"/>
            </a:xfrm>
            <a:custGeom>
              <a:rect b="b" l="l" r="r" t="t"/>
              <a:pathLst>
                <a:path extrusionOk="0" h="438" w="4492">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04"/>
            <p:cNvSpPr/>
            <p:nvPr/>
          </p:nvSpPr>
          <p:spPr>
            <a:xfrm>
              <a:off x="5572300" y="4326025"/>
              <a:ext cx="111375" cy="10500"/>
            </a:xfrm>
            <a:custGeom>
              <a:rect b="b" l="l" r="r" t="t"/>
              <a:pathLst>
                <a:path extrusionOk="0" h="420" w="4455">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04"/>
            <p:cNvSpPr/>
            <p:nvPr/>
          </p:nvSpPr>
          <p:spPr>
            <a:xfrm>
              <a:off x="5525775" y="4299925"/>
              <a:ext cx="204750" cy="10100"/>
            </a:xfrm>
            <a:custGeom>
              <a:rect b="b" l="l" r="r" t="t"/>
              <a:pathLst>
                <a:path extrusionOk="0" h="404" w="819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104"/>
            <p:cNvSpPr/>
            <p:nvPr/>
          </p:nvSpPr>
          <p:spPr>
            <a:xfrm>
              <a:off x="5702150" y="4370500"/>
              <a:ext cx="52425" cy="33950"/>
            </a:xfrm>
            <a:custGeom>
              <a:rect b="b" l="l" r="r" t="t"/>
              <a:pathLst>
                <a:path extrusionOk="0" h="1358" w="2097">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04"/>
            <p:cNvSpPr/>
            <p:nvPr/>
          </p:nvSpPr>
          <p:spPr>
            <a:xfrm>
              <a:off x="5498625" y="4382125"/>
              <a:ext cx="44225" cy="10875"/>
            </a:xfrm>
            <a:custGeom>
              <a:rect b="b" l="l" r="r" t="t"/>
              <a:pathLst>
                <a:path extrusionOk="0" h="435" w="1769">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9" name="Google Shape;15609;p104"/>
          <p:cNvGrpSpPr/>
          <p:nvPr/>
        </p:nvGrpSpPr>
        <p:grpSpPr>
          <a:xfrm>
            <a:off x="2441160" y="3996225"/>
            <a:ext cx="349000" cy="307925"/>
            <a:chOff x="4720050" y="4190575"/>
            <a:chExt cx="349000" cy="307925"/>
          </a:xfrm>
        </p:grpSpPr>
        <p:sp>
          <p:nvSpPr>
            <p:cNvPr id="15610" name="Google Shape;15610;p104"/>
            <p:cNvSpPr/>
            <p:nvPr/>
          </p:nvSpPr>
          <p:spPr>
            <a:xfrm>
              <a:off x="4755925" y="447052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104"/>
            <p:cNvSpPr/>
            <p:nvPr/>
          </p:nvSpPr>
          <p:spPr>
            <a:xfrm>
              <a:off x="4720050" y="4273550"/>
              <a:ext cx="349000" cy="224950"/>
            </a:xfrm>
            <a:custGeom>
              <a:rect b="b" l="l" r="r" t="t"/>
              <a:pathLst>
                <a:path extrusionOk="0" h="8998" w="1396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104"/>
            <p:cNvSpPr/>
            <p:nvPr/>
          </p:nvSpPr>
          <p:spPr>
            <a:xfrm>
              <a:off x="4823950" y="4336950"/>
              <a:ext cx="141950" cy="96775"/>
            </a:xfrm>
            <a:custGeom>
              <a:rect b="b" l="l" r="r" t="t"/>
              <a:pathLst>
                <a:path extrusionOk="0" h="3871" w="5678">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104"/>
            <p:cNvSpPr/>
            <p:nvPr/>
          </p:nvSpPr>
          <p:spPr>
            <a:xfrm>
              <a:off x="4874375" y="4235750"/>
              <a:ext cx="40350" cy="16500"/>
            </a:xfrm>
            <a:custGeom>
              <a:rect b="b" l="l" r="r" t="t"/>
              <a:pathLst>
                <a:path extrusionOk="0" h="660" w="1614">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104"/>
            <p:cNvSpPr/>
            <p:nvPr/>
          </p:nvSpPr>
          <p:spPr>
            <a:xfrm>
              <a:off x="4856850" y="4213275"/>
              <a:ext cx="74150" cy="23075"/>
            </a:xfrm>
            <a:custGeom>
              <a:rect b="b" l="l" r="r" t="t"/>
              <a:pathLst>
                <a:path extrusionOk="0" h="923" w="2966">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04"/>
            <p:cNvSpPr/>
            <p:nvPr/>
          </p:nvSpPr>
          <p:spPr>
            <a:xfrm>
              <a:off x="4841800" y="4190575"/>
              <a:ext cx="105500" cy="29700"/>
            </a:xfrm>
            <a:custGeom>
              <a:rect b="b" l="l" r="r" t="t"/>
              <a:pathLst>
                <a:path extrusionOk="0" h="1188" w="422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6" name="Google Shape;15616;p104"/>
          <p:cNvGrpSpPr/>
          <p:nvPr/>
        </p:nvGrpSpPr>
        <p:grpSpPr>
          <a:xfrm>
            <a:off x="3227595" y="4001650"/>
            <a:ext cx="349000" cy="297075"/>
            <a:chOff x="3960075" y="4196000"/>
            <a:chExt cx="349000" cy="297075"/>
          </a:xfrm>
        </p:grpSpPr>
        <p:sp>
          <p:nvSpPr>
            <p:cNvPr id="15617" name="Google Shape;15617;p104"/>
            <p:cNvSpPr/>
            <p:nvPr/>
          </p:nvSpPr>
          <p:spPr>
            <a:xfrm>
              <a:off x="3993425" y="4297550"/>
              <a:ext cx="281525" cy="162150"/>
            </a:xfrm>
            <a:custGeom>
              <a:rect b="b" l="l" r="r" t="t"/>
              <a:pathLst>
                <a:path extrusionOk="0" h="6486" w="11261">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04"/>
            <p:cNvSpPr/>
            <p:nvPr/>
          </p:nvSpPr>
          <p:spPr>
            <a:xfrm>
              <a:off x="4102775" y="4333075"/>
              <a:ext cx="62825" cy="70025"/>
            </a:xfrm>
            <a:custGeom>
              <a:rect b="b" l="l" r="r" t="t"/>
              <a:pathLst>
                <a:path extrusionOk="0" h="2801" w="2513">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04"/>
            <p:cNvSpPr/>
            <p:nvPr/>
          </p:nvSpPr>
          <p:spPr>
            <a:xfrm>
              <a:off x="3960075" y="4196000"/>
              <a:ext cx="349000" cy="297075"/>
            </a:xfrm>
            <a:custGeom>
              <a:rect b="b" l="l" r="r" t="t"/>
              <a:pathLst>
                <a:path extrusionOk="0" h="11883" w="1396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104"/>
            <p:cNvSpPr/>
            <p:nvPr/>
          </p:nvSpPr>
          <p:spPr>
            <a:xfrm>
              <a:off x="422607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104"/>
            <p:cNvSpPr/>
            <p:nvPr/>
          </p:nvSpPr>
          <p:spPr>
            <a:xfrm>
              <a:off x="4247000" y="4246600"/>
              <a:ext cx="10875" cy="9925"/>
            </a:xfrm>
            <a:custGeom>
              <a:rect b="b" l="l" r="r" t="t"/>
              <a:pathLst>
                <a:path extrusionOk="0" h="397" w="435">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104"/>
            <p:cNvSpPr/>
            <p:nvPr/>
          </p:nvSpPr>
          <p:spPr>
            <a:xfrm>
              <a:off x="426872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3" name="Google Shape;15623;p104"/>
          <p:cNvGrpSpPr/>
          <p:nvPr/>
        </p:nvGrpSpPr>
        <p:grpSpPr>
          <a:xfrm>
            <a:off x="3993901" y="4010200"/>
            <a:ext cx="349000" cy="279975"/>
            <a:chOff x="3196225" y="4204550"/>
            <a:chExt cx="349000" cy="279975"/>
          </a:xfrm>
        </p:grpSpPr>
        <p:sp>
          <p:nvSpPr>
            <p:cNvPr id="15624" name="Google Shape;15624;p104"/>
            <p:cNvSpPr/>
            <p:nvPr/>
          </p:nvSpPr>
          <p:spPr>
            <a:xfrm>
              <a:off x="3461825" y="4226250"/>
              <a:ext cx="11650" cy="8175"/>
            </a:xfrm>
            <a:custGeom>
              <a:rect b="b" l="l" r="r" t="t"/>
              <a:pathLst>
                <a:path extrusionOk="0" h="327" w="466">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104"/>
            <p:cNvSpPr/>
            <p:nvPr/>
          </p:nvSpPr>
          <p:spPr>
            <a:xfrm>
              <a:off x="3482775" y="4226250"/>
              <a:ext cx="11650" cy="8175"/>
            </a:xfrm>
            <a:custGeom>
              <a:rect b="b" l="l" r="r" t="t"/>
              <a:pathLst>
                <a:path extrusionOk="0" h="327" w="466">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104"/>
            <p:cNvSpPr/>
            <p:nvPr/>
          </p:nvSpPr>
          <p:spPr>
            <a:xfrm>
              <a:off x="3504875" y="4225475"/>
              <a:ext cx="10100" cy="10875"/>
            </a:xfrm>
            <a:custGeom>
              <a:rect b="b" l="l" r="r" t="t"/>
              <a:pathLst>
                <a:path extrusionOk="0" h="435" w="404">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04"/>
            <p:cNvSpPr/>
            <p:nvPr/>
          </p:nvSpPr>
          <p:spPr>
            <a:xfrm>
              <a:off x="3196225" y="4204550"/>
              <a:ext cx="349000" cy="279975"/>
            </a:xfrm>
            <a:custGeom>
              <a:rect b="b" l="l" r="r" t="t"/>
              <a:pathLst>
                <a:path extrusionOk="0" h="11199" w="1396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04"/>
            <p:cNvSpPr/>
            <p:nvPr/>
          </p:nvSpPr>
          <p:spPr>
            <a:xfrm>
              <a:off x="3223375" y="4273550"/>
              <a:ext cx="290825" cy="181500"/>
            </a:xfrm>
            <a:custGeom>
              <a:rect b="b" l="l" r="r" t="t"/>
              <a:pathLst>
                <a:path extrusionOk="0" h="7260" w="11633">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104"/>
            <p:cNvSpPr/>
            <p:nvPr/>
          </p:nvSpPr>
          <p:spPr>
            <a:xfrm>
              <a:off x="3278425" y="4332500"/>
              <a:ext cx="104725" cy="63600"/>
            </a:xfrm>
            <a:custGeom>
              <a:rect b="b" l="l" r="r" t="t"/>
              <a:pathLst>
                <a:path extrusionOk="0" h="2544" w="4189">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104"/>
            <p:cNvSpPr/>
            <p:nvPr/>
          </p:nvSpPr>
          <p:spPr>
            <a:xfrm>
              <a:off x="3383900" y="4357300"/>
              <a:ext cx="30250" cy="10125"/>
            </a:xfrm>
            <a:custGeom>
              <a:rect b="b" l="l" r="r" t="t"/>
              <a:pathLst>
                <a:path extrusionOk="0" h="405" w="121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04"/>
            <p:cNvSpPr/>
            <p:nvPr/>
          </p:nvSpPr>
          <p:spPr>
            <a:xfrm>
              <a:off x="3384850" y="4374325"/>
              <a:ext cx="28525" cy="10200"/>
            </a:xfrm>
            <a:custGeom>
              <a:rect b="b" l="l" r="r" t="t"/>
              <a:pathLst>
                <a:path extrusionOk="0" h="408" w="1141">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104"/>
            <p:cNvSpPr/>
            <p:nvPr/>
          </p:nvSpPr>
          <p:spPr>
            <a:xfrm>
              <a:off x="3332425" y="4357125"/>
              <a:ext cx="35200" cy="32000"/>
            </a:xfrm>
            <a:custGeom>
              <a:rect b="b" l="l" r="r" t="t"/>
              <a:pathLst>
                <a:path extrusionOk="0" h="1280" w="1408">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104"/>
            <p:cNvSpPr/>
            <p:nvPr/>
          </p:nvSpPr>
          <p:spPr>
            <a:xfrm>
              <a:off x="3426550" y="4357125"/>
              <a:ext cx="34600" cy="32400"/>
            </a:xfrm>
            <a:custGeom>
              <a:rect b="b" l="l" r="r" t="t"/>
              <a:pathLst>
                <a:path extrusionOk="0" h="1296" w="1384">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4" name="Google Shape;15634;p104"/>
          <p:cNvGrpSpPr/>
          <p:nvPr/>
        </p:nvGrpSpPr>
        <p:grpSpPr>
          <a:xfrm>
            <a:off x="4725464" y="4007800"/>
            <a:ext cx="349000" cy="284775"/>
            <a:chOff x="2443225" y="4202075"/>
            <a:chExt cx="349000" cy="284775"/>
          </a:xfrm>
        </p:grpSpPr>
        <p:sp>
          <p:nvSpPr>
            <p:cNvPr id="15635" name="Google Shape;15635;p104"/>
            <p:cNvSpPr/>
            <p:nvPr/>
          </p:nvSpPr>
          <p:spPr>
            <a:xfrm>
              <a:off x="2443225" y="4202075"/>
              <a:ext cx="349000" cy="284775"/>
            </a:xfrm>
            <a:custGeom>
              <a:rect b="b" l="l" r="r" t="t"/>
              <a:pathLst>
                <a:path extrusionOk="0" h="11391" w="1396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04"/>
            <p:cNvSpPr/>
            <p:nvPr/>
          </p:nvSpPr>
          <p:spPr>
            <a:xfrm>
              <a:off x="2617725" y="4232450"/>
              <a:ext cx="10875" cy="139625"/>
            </a:xfrm>
            <a:custGeom>
              <a:rect b="b" l="l" r="r" t="t"/>
              <a:pathLst>
                <a:path extrusionOk="0" h="5585" w="435">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104"/>
            <p:cNvSpPr/>
            <p:nvPr/>
          </p:nvSpPr>
          <p:spPr>
            <a:xfrm>
              <a:off x="2477350" y="4239450"/>
              <a:ext cx="125650" cy="125650"/>
            </a:xfrm>
            <a:custGeom>
              <a:rect b="b" l="l" r="r" t="t"/>
              <a:pathLst>
                <a:path extrusionOk="0" h="5026" w="5026">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104"/>
            <p:cNvSpPr/>
            <p:nvPr/>
          </p:nvSpPr>
          <p:spPr>
            <a:xfrm>
              <a:off x="2516125" y="4258825"/>
              <a:ext cx="46550" cy="56625"/>
            </a:xfrm>
            <a:custGeom>
              <a:rect b="b" l="l" r="r" t="t"/>
              <a:pathLst>
                <a:path extrusionOk="0" h="2265" w="1862">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04"/>
            <p:cNvSpPr/>
            <p:nvPr/>
          </p:nvSpPr>
          <p:spPr>
            <a:xfrm>
              <a:off x="2651050" y="4236225"/>
              <a:ext cx="108600" cy="31925"/>
            </a:xfrm>
            <a:custGeom>
              <a:rect b="b" l="l" r="r" t="t"/>
              <a:pathLst>
                <a:path extrusionOk="0" h="1277" w="4344">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04"/>
            <p:cNvSpPr/>
            <p:nvPr/>
          </p:nvSpPr>
          <p:spPr>
            <a:xfrm>
              <a:off x="2651050" y="4285200"/>
              <a:ext cx="108600" cy="31800"/>
            </a:xfrm>
            <a:custGeom>
              <a:rect b="b" l="l" r="r" t="t"/>
              <a:pathLst>
                <a:path extrusionOk="0" h="1272" w="4344">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04"/>
            <p:cNvSpPr/>
            <p:nvPr/>
          </p:nvSpPr>
          <p:spPr>
            <a:xfrm>
              <a:off x="2651050" y="4334050"/>
              <a:ext cx="108600" cy="31825"/>
            </a:xfrm>
            <a:custGeom>
              <a:rect b="b" l="l" r="r" t="t"/>
              <a:pathLst>
                <a:path extrusionOk="0" h="1273" w="4344">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2" name="Google Shape;15642;p104"/>
          <p:cNvGrpSpPr/>
          <p:nvPr/>
        </p:nvGrpSpPr>
        <p:grpSpPr>
          <a:xfrm>
            <a:off x="5508379" y="3996625"/>
            <a:ext cx="349000" cy="307125"/>
            <a:chOff x="1681700" y="4191350"/>
            <a:chExt cx="349000" cy="307125"/>
          </a:xfrm>
        </p:grpSpPr>
        <p:sp>
          <p:nvSpPr>
            <p:cNvPr id="15643" name="Google Shape;15643;p104"/>
            <p:cNvSpPr/>
            <p:nvPr/>
          </p:nvSpPr>
          <p:spPr>
            <a:xfrm>
              <a:off x="1849750" y="4215400"/>
              <a:ext cx="11125" cy="7550"/>
            </a:xfrm>
            <a:custGeom>
              <a:rect b="b" l="l" r="r" t="t"/>
              <a:pathLst>
                <a:path extrusionOk="0" h="302" w="445">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104"/>
            <p:cNvSpPr/>
            <p:nvPr/>
          </p:nvSpPr>
          <p:spPr>
            <a:xfrm>
              <a:off x="1681700" y="4191350"/>
              <a:ext cx="349000" cy="307125"/>
            </a:xfrm>
            <a:custGeom>
              <a:rect b="b" l="l" r="r" t="t"/>
              <a:pathLst>
                <a:path extrusionOk="0" h="12285" w="1396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04"/>
            <p:cNvSpPr/>
            <p:nvPr/>
          </p:nvSpPr>
          <p:spPr>
            <a:xfrm>
              <a:off x="1742200" y="4282875"/>
              <a:ext cx="100050" cy="100050"/>
            </a:xfrm>
            <a:custGeom>
              <a:rect b="b" l="l" r="r" t="t"/>
              <a:pathLst>
                <a:path extrusionOk="0" h="4002" w="4002">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04"/>
            <p:cNvSpPr/>
            <p:nvPr/>
          </p:nvSpPr>
          <p:spPr>
            <a:xfrm>
              <a:off x="1774775" y="4301775"/>
              <a:ext cx="48650" cy="40500"/>
            </a:xfrm>
            <a:custGeom>
              <a:rect b="b" l="l" r="r" t="t"/>
              <a:pathLst>
                <a:path extrusionOk="0" h="1620" w="1946">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104"/>
            <p:cNvSpPr/>
            <p:nvPr/>
          </p:nvSpPr>
          <p:spPr>
            <a:xfrm>
              <a:off x="1869375" y="4282875"/>
              <a:ext cx="100050" cy="100050"/>
            </a:xfrm>
            <a:custGeom>
              <a:rect b="b" l="l" r="r" t="t"/>
              <a:pathLst>
                <a:path extrusionOk="0" h="4002" w="4002">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104"/>
            <p:cNvSpPr/>
            <p:nvPr/>
          </p:nvSpPr>
          <p:spPr>
            <a:xfrm>
              <a:off x="1901950" y="4301775"/>
              <a:ext cx="47950" cy="40500"/>
            </a:xfrm>
            <a:custGeom>
              <a:rect b="b" l="l" r="r" t="t"/>
              <a:pathLst>
                <a:path extrusionOk="0" h="1620" w="1918">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9" name="Google Shape;15649;p104"/>
          <p:cNvGrpSpPr/>
          <p:nvPr/>
        </p:nvGrpSpPr>
        <p:grpSpPr>
          <a:xfrm>
            <a:off x="6275158" y="4016012"/>
            <a:ext cx="348975" cy="268350"/>
            <a:chOff x="7719625" y="1964175"/>
            <a:chExt cx="348975" cy="268350"/>
          </a:xfrm>
        </p:grpSpPr>
        <p:sp>
          <p:nvSpPr>
            <p:cNvPr id="15650" name="Google Shape;15650;p104"/>
            <p:cNvSpPr/>
            <p:nvPr/>
          </p:nvSpPr>
          <p:spPr>
            <a:xfrm>
              <a:off x="7985600" y="1985325"/>
              <a:ext cx="10900" cy="10500"/>
            </a:xfrm>
            <a:custGeom>
              <a:rect b="b" l="l" r="r" t="t"/>
              <a:pathLst>
                <a:path extrusionOk="0" h="420" w="436">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04"/>
            <p:cNvSpPr/>
            <p:nvPr/>
          </p:nvSpPr>
          <p:spPr>
            <a:xfrm>
              <a:off x="8007325" y="1985125"/>
              <a:ext cx="10100" cy="10100"/>
            </a:xfrm>
            <a:custGeom>
              <a:rect b="b" l="l" r="r" t="t"/>
              <a:pathLst>
                <a:path extrusionOk="0" h="404" w="404">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04"/>
            <p:cNvSpPr/>
            <p:nvPr/>
          </p:nvSpPr>
          <p:spPr>
            <a:xfrm>
              <a:off x="8028250" y="1985125"/>
              <a:ext cx="10125" cy="10100"/>
            </a:xfrm>
            <a:custGeom>
              <a:rect b="b" l="l" r="r" t="t"/>
              <a:pathLst>
                <a:path extrusionOk="0" h="404" w="405">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104"/>
            <p:cNvSpPr/>
            <p:nvPr/>
          </p:nvSpPr>
          <p:spPr>
            <a:xfrm>
              <a:off x="7757375" y="2039400"/>
              <a:ext cx="11900" cy="7550"/>
            </a:xfrm>
            <a:custGeom>
              <a:rect b="b" l="l" r="r" t="t"/>
              <a:pathLst>
                <a:path extrusionOk="0" h="302" w="476">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104"/>
            <p:cNvSpPr/>
            <p:nvPr/>
          </p:nvSpPr>
          <p:spPr>
            <a:xfrm>
              <a:off x="7757375" y="2129375"/>
              <a:ext cx="11900" cy="7550"/>
            </a:xfrm>
            <a:custGeom>
              <a:rect b="b" l="l" r="r" t="t"/>
              <a:pathLst>
                <a:path extrusionOk="0" h="302" w="476">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04"/>
            <p:cNvSpPr/>
            <p:nvPr/>
          </p:nvSpPr>
          <p:spPr>
            <a:xfrm>
              <a:off x="7719625" y="1964175"/>
              <a:ext cx="348975" cy="268350"/>
            </a:xfrm>
            <a:custGeom>
              <a:rect b="b" l="l" r="r" t="t"/>
              <a:pathLst>
                <a:path extrusionOk="0" h="10734" w="13959">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04"/>
            <p:cNvSpPr/>
            <p:nvPr/>
          </p:nvSpPr>
          <p:spPr>
            <a:xfrm>
              <a:off x="7756850" y="2061125"/>
              <a:ext cx="75225" cy="10100"/>
            </a:xfrm>
            <a:custGeom>
              <a:rect b="b" l="l" r="r" t="t"/>
              <a:pathLst>
                <a:path extrusionOk="0" h="404" w="3009">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04"/>
            <p:cNvSpPr/>
            <p:nvPr/>
          </p:nvSpPr>
          <p:spPr>
            <a:xfrm>
              <a:off x="7774675" y="2039400"/>
              <a:ext cx="110925" cy="10900"/>
            </a:xfrm>
            <a:custGeom>
              <a:rect b="b" l="l" r="r" t="t"/>
              <a:pathLst>
                <a:path extrusionOk="0" h="436" w="4437">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104"/>
            <p:cNvSpPr/>
            <p:nvPr/>
          </p:nvSpPr>
          <p:spPr>
            <a:xfrm>
              <a:off x="7758400" y="2079375"/>
              <a:ext cx="35675" cy="30625"/>
            </a:xfrm>
            <a:custGeom>
              <a:rect b="b" l="l" r="r" t="t"/>
              <a:pathLst>
                <a:path extrusionOk="0" h="1225" w="1427">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104"/>
            <p:cNvSpPr/>
            <p:nvPr/>
          </p:nvSpPr>
          <p:spPr>
            <a:xfrm>
              <a:off x="7800275" y="2079375"/>
              <a:ext cx="36475" cy="30625"/>
            </a:xfrm>
            <a:custGeom>
              <a:rect b="b" l="l" r="r" t="t"/>
              <a:pathLst>
                <a:path extrusionOk="0" h="1225" w="1459">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04"/>
            <p:cNvSpPr/>
            <p:nvPr/>
          </p:nvSpPr>
          <p:spPr>
            <a:xfrm>
              <a:off x="7847575" y="2079725"/>
              <a:ext cx="35700" cy="30650"/>
            </a:xfrm>
            <a:custGeom>
              <a:rect b="b" l="l" r="r" t="t"/>
              <a:pathLst>
                <a:path extrusionOk="0" h="1226" w="1428">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104"/>
            <p:cNvSpPr/>
            <p:nvPr/>
          </p:nvSpPr>
          <p:spPr>
            <a:xfrm>
              <a:off x="7758400" y="2151075"/>
              <a:ext cx="71350" cy="10100"/>
            </a:xfrm>
            <a:custGeom>
              <a:rect b="b" l="l" r="r" t="t"/>
              <a:pathLst>
                <a:path extrusionOk="0" h="404" w="2854">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104"/>
            <p:cNvSpPr/>
            <p:nvPr/>
          </p:nvSpPr>
          <p:spPr>
            <a:xfrm>
              <a:off x="7776225" y="2129375"/>
              <a:ext cx="109375" cy="10100"/>
            </a:xfrm>
            <a:custGeom>
              <a:rect b="b" l="l" r="r" t="t"/>
              <a:pathLst>
                <a:path extrusionOk="0" h="404" w="4375">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04"/>
            <p:cNvSpPr/>
            <p:nvPr/>
          </p:nvSpPr>
          <p:spPr>
            <a:xfrm>
              <a:off x="7758400" y="2169300"/>
              <a:ext cx="35675" cy="30650"/>
            </a:xfrm>
            <a:custGeom>
              <a:rect b="b" l="l" r="r" t="t"/>
              <a:pathLst>
                <a:path extrusionOk="0" h="1226" w="1427">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04"/>
            <p:cNvSpPr/>
            <p:nvPr/>
          </p:nvSpPr>
          <p:spPr>
            <a:xfrm>
              <a:off x="7800275" y="2169700"/>
              <a:ext cx="36475" cy="30625"/>
            </a:xfrm>
            <a:custGeom>
              <a:rect b="b" l="l" r="r" t="t"/>
              <a:pathLst>
                <a:path extrusionOk="0" h="1225" w="1459">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104"/>
            <p:cNvSpPr/>
            <p:nvPr/>
          </p:nvSpPr>
          <p:spPr>
            <a:xfrm>
              <a:off x="7847575" y="2169700"/>
              <a:ext cx="35700" cy="30625"/>
            </a:xfrm>
            <a:custGeom>
              <a:rect b="b" l="l" r="r" t="t"/>
              <a:pathLst>
                <a:path extrusionOk="0" h="1225" w="1428">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104"/>
            <p:cNvSpPr/>
            <p:nvPr/>
          </p:nvSpPr>
          <p:spPr>
            <a:xfrm>
              <a:off x="7942950" y="2031950"/>
              <a:ext cx="93075" cy="175750"/>
            </a:xfrm>
            <a:custGeom>
              <a:rect b="b" l="l" r="r" t="t"/>
              <a:pathLst>
                <a:path extrusionOk="0" h="7030" w="3723">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7" name="Google Shape;15667;p104"/>
          <p:cNvGrpSpPr/>
          <p:nvPr/>
        </p:nvGrpSpPr>
        <p:grpSpPr>
          <a:xfrm>
            <a:off x="7009520" y="4015250"/>
            <a:ext cx="348975" cy="269875"/>
            <a:chOff x="931825" y="4209975"/>
            <a:chExt cx="348975" cy="269875"/>
          </a:xfrm>
        </p:grpSpPr>
        <p:sp>
          <p:nvSpPr>
            <p:cNvPr id="15668" name="Google Shape;15668;p104"/>
            <p:cNvSpPr/>
            <p:nvPr/>
          </p:nvSpPr>
          <p:spPr>
            <a:xfrm>
              <a:off x="1062875" y="4246425"/>
              <a:ext cx="78350" cy="10100"/>
            </a:xfrm>
            <a:custGeom>
              <a:rect b="b" l="l" r="r" t="t"/>
              <a:pathLst>
                <a:path extrusionOk="0" h="404" w="3134">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04"/>
            <p:cNvSpPr/>
            <p:nvPr/>
          </p:nvSpPr>
          <p:spPr>
            <a:xfrm>
              <a:off x="1061325" y="4268900"/>
              <a:ext cx="81450" cy="10875"/>
            </a:xfrm>
            <a:custGeom>
              <a:rect b="b" l="l" r="r" t="t"/>
              <a:pathLst>
                <a:path extrusionOk="0" h="435" w="3258">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04"/>
            <p:cNvSpPr/>
            <p:nvPr/>
          </p:nvSpPr>
          <p:spPr>
            <a:xfrm>
              <a:off x="1061325" y="4291400"/>
              <a:ext cx="81450" cy="10100"/>
            </a:xfrm>
            <a:custGeom>
              <a:rect b="b" l="l" r="r" t="t"/>
              <a:pathLst>
                <a:path extrusionOk="0" h="404" w="3258">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04"/>
            <p:cNvSpPr/>
            <p:nvPr/>
          </p:nvSpPr>
          <p:spPr>
            <a:xfrm>
              <a:off x="931825" y="4209975"/>
              <a:ext cx="348975" cy="269875"/>
            </a:xfrm>
            <a:custGeom>
              <a:rect b="b" l="l" r="r" t="t"/>
              <a:pathLst>
                <a:path extrusionOk="0" h="10795" w="13959">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04"/>
            <p:cNvSpPr/>
            <p:nvPr/>
          </p:nvSpPr>
          <p:spPr>
            <a:xfrm>
              <a:off x="1030000" y="4392150"/>
              <a:ext cx="145350" cy="31200"/>
            </a:xfrm>
            <a:custGeom>
              <a:rect b="b" l="l" r="r" t="t"/>
              <a:pathLst>
                <a:path extrusionOk="0" h="1248" w="5814">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73" name="Google Shape;15673;p104"/>
          <p:cNvSpPr/>
          <p:nvPr/>
        </p:nvSpPr>
        <p:spPr>
          <a:xfrm>
            <a:off x="7754640" y="3975700"/>
            <a:ext cx="330400" cy="348975"/>
          </a:xfrm>
          <a:custGeom>
            <a:rect b="b" l="l" r="r" t="t"/>
            <a:pathLst>
              <a:path extrusionOk="0" h="13959" w="13216">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74" name="Google Shape;15674;p104"/>
          <p:cNvGrpSpPr/>
          <p:nvPr/>
        </p:nvGrpSpPr>
        <p:grpSpPr>
          <a:xfrm>
            <a:off x="2469473" y="1743861"/>
            <a:ext cx="292375" cy="348975"/>
            <a:chOff x="1709625" y="1923875"/>
            <a:chExt cx="292375" cy="348975"/>
          </a:xfrm>
        </p:grpSpPr>
        <p:sp>
          <p:nvSpPr>
            <p:cNvPr id="15675" name="Google Shape;15675;p104"/>
            <p:cNvSpPr/>
            <p:nvPr/>
          </p:nvSpPr>
          <p:spPr>
            <a:xfrm>
              <a:off x="1709625" y="1923875"/>
              <a:ext cx="292375" cy="348975"/>
            </a:xfrm>
            <a:custGeom>
              <a:rect b="b" l="l" r="r" t="t"/>
              <a:pathLst>
                <a:path extrusionOk="0" h="13959" w="11695">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04"/>
            <p:cNvSpPr/>
            <p:nvPr/>
          </p:nvSpPr>
          <p:spPr>
            <a:xfrm>
              <a:off x="1777875" y="2002175"/>
              <a:ext cx="78350" cy="10125"/>
            </a:xfrm>
            <a:custGeom>
              <a:rect b="b" l="l" r="r" t="t"/>
              <a:pathLst>
                <a:path extrusionOk="0" h="405" w="3134">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104"/>
            <p:cNvSpPr/>
            <p:nvPr/>
          </p:nvSpPr>
          <p:spPr>
            <a:xfrm>
              <a:off x="1779575" y="2154150"/>
              <a:ext cx="50850" cy="10175"/>
            </a:xfrm>
            <a:custGeom>
              <a:rect b="b" l="l" r="r" t="t"/>
              <a:pathLst>
                <a:path extrusionOk="0" h="407" w="2034">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104"/>
            <p:cNvSpPr/>
            <p:nvPr/>
          </p:nvSpPr>
          <p:spPr>
            <a:xfrm>
              <a:off x="1779425" y="2178225"/>
              <a:ext cx="50425" cy="10100"/>
            </a:xfrm>
            <a:custGeom>
              <a:rect b="b" l="l" r="r" t="t"/>
              <a:pathLst>
                <a:path extrusionOk="0" h="404" w="2017">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04"/>
            <p:cNvSpPr/>
            <p:nvPr/>
          </p:nvSpPr>
          <p:spPr>
            <a:xfrm>
              <a:off x="1777875" y="2203000"/>
              <a:ext cx="53525" cy="10150"/>
            </a:xfrm>
            <a:custGeom>
              <a:rect b="b" l="l" r="r" t="t"/>
              <a:pathLst>
                <a:path extrusionOk="0" h="406" w="2141">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04"/>
            <p:cNvSpPr/>
            <p:nvPr/>
          </p:nvSpPr>
          <p:spPr>
            <a:xfrm>
              <a:off x="1777875" y="2227075"/>
              <a:ext cx="53525" cy="10100"/>
            </a:xfrm>
            <a:custGeom>
              <a:rect b="b" l="l" r="r" t="t"/>
              <a:pathLst>
                <a:path extrusionOk="0" h="404" w="2141">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04"/>
            <p:cNvSpPr/>
            <p:nvPr/>
          </p:nvSpPr>
          <p:spPr>
            <a:xfrm>
              <a:off x="1777875" y="2086725"/>
              <a:ext cx="152000" cy="10875"/>
            </a:xfrm>
            <a:custGeom>
              <a:rect b="b" l="l" r="r" t="t"/>
              <a:pathLst>
                <a:path extrusionOk="0" h="435" w="608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04"/>
            <p:cNvSpPr/>
            <p:nvPr/>
          </p:nvSpPr>
          <p:spPr>
            <a:xfrm>
              <a:off x="1777875" y="2109975"/>
              <a:ext cx="152000" cy="10100"/>
            </a:xfrm>
            <a:custGeom>
              <a:rect b="b" l="l" r="r" t="t"/>
              <a:pathLst>
                <a:path extrusionOk="0" h="404" w="608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04"/>
            <p:cNvSpPr/>
            <p:nvPr/>
          </p:nvSpPr>
          <p:spPr>
            <a:xfrm>
              <a:off x="1780200" y="2025450"/>
              <a:ext cx="148125" cy="40350"/>
            </a:xfrm>
            <a:custGeom>
              <a:rect b="b" l="l" r="r" t="t"/>
              <a:pathLst>
                <a:path extrusionOk="0" h="1614" w="5925">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04"/>
            <p:cNvSpPr/>
            <p:nvPr/>
          </p:nvSpPr>
          <p:spPr>
            <a:xfrm>
              <a:off x="1955450" y="2175125"/>
              <a:ext cx="24075" cy="41700"/>
            </a:xfrm>
            <a:custGeom>
              <a:rect b="b" l="l" r="r" t="t"/>
              <a:pathLst>
                <a:path extrusionOk="0" h="1668" w="963">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104"/>
            <p:cNvSpPr/>
            <p:nvPr/>
          </p:nvSpPr>
          <p:spPr>
            <a:xfrm>
              <a:off x="1915125" y="2175125"/>
              <a:ext cx="33375" cy="41900"/>
            </a:xfrm>
            <a:custGeom>
              <a:rect b="b" l="l" r="r" t="t"/>
              <a:pathLst>
                <a:path extrusionOk="0" h="1676" w="1335">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104"/>
            <p:cNvSpPr/>
            <p:nvPr/>
          </p:nvSpPr>
          <p:spPr>
            <a:xfrm>
              <a:off x="1877525" y="2174800"/>
              <a:ext cx="33750" cy="41625"/>
            </a:xfrm>
            <a:custGeom>
              <a:rect b="b" l="l" r="r" t="t"/>
              <a:pathLst>
                <a:path extrusionOk="0" h="1665" w="135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7" name="Google Shape;15687;p104"/>
          <p:cNvGrpSpPr/>
          <p:nvPr/>
        </p:nvGrpSpPr>
        <p:grpSpPr>
          <a:xfrm>
            <a:off x="1057406" y="2264479"/>
            <a:ext cx="351325" cy="342775"/>
            <a:chOff x="1680925" y="3066150"/>
            <a:chExt cx="351325" cy="342775"/>
          </a:xfrm>
        </p:grpSpPr>
        <p:sp>
          <p:nvSpPr>
            <p:cNvPr id="15688" name="Google Shape;15688;p104"/>
            <p:cNvSpPr/>
            <p:nvPr/>
          </p:nvSpPr>
          <p:spPr>
            <a:xfrm>
              <a:off x="1949250" y="3134775"/>
              <a:ext cx="41125" cy="16700"/>
            </a:xfrm>
            <a:custGeom>
              <a:rect b="b" l="l" r="r" t="t"/>
              <a:pathLst>
                <a:path extrusionOk="0" h="668" w="1645">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104"/>
            <p:cNvSpPr/>
            <p:nvPr/>
          </p:nvSpPr>
          <p:spPr>
            <a:xfrm>
              <a:off x="1931650" y="3112675"/>
              <a:ext cx="74225" cy="23275"/>
            </a:xfrm>
            <a:custGeom>
              <a:rect b="b" l="l" r="r" t="t"/>
              <a:pathLst>
                <a:path extrusionOk="0" h="931" w="2969">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04"/>
            <p:cNvSpPr/>
            <p:nvPr/>
          </p:nvSpPr>
          <p:spPr>
            <a:xfrm>
              <a:off x="1917450" y="3089400"/>
              <a:ext cx="105500" cy="29700"/>
            </a:xfrm>
            <a:custGeom>
              <a:rect b="b" l="l" r="r" t="t"/>
              <a:pathLst>
                <a:path extrusionOk="0" h="1188" w="422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04"/>
            <p:cNvSpPr/>
            <p:nvPr/>
          </p:nvSpPr>
          <p:spPr>
            <a:xfrm>
              <a:off x="1680925" y="3066150"/>
              <a:ext cx="351325" cy="342775"/>
            </a:xfrm>
            <a:custGeom>
              <a:rect b="b" l="l" r="r" t="t"/>
              <a:pathLst>
                <a:path extrusionOk="0" h="13711" w="14053">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04"/>
            <p:cNvSpPr/>
            <p:nvPr/>
          </p:nvSpPr>
          <p:spPr>
            <a:xfrm>
              <a:off x="1809650" y="3208050"/>
              <a:ext cx="79900" cy="68575"/>
            </a:xfrm>
            <a:custGeom>
              <a:rect b="b" l="l" r="r" t="t"/>
              <a:pathLst>
                <a:path extrusionOk="0" h="2743" w="3196">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04"/>
            <p:cNvSpPr/>
            <p:nvPr/>
          </p:nvSpPr>
          <p:spPr>
            <a:xfrm>
              <a:off x="1849975" y="3225300"/>
              <a:ext cx="15550" cy="26200"/>
            </a:xfrm>
            <a:custGeom>
              <a:rect b="b" l="l" r="r" t="t"/>
              <a:pathLst>
                <a:path extrusionOk="0" h="1048" w="622">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4" name="Google Shape;15694;p104"/>
          <p:cNvGrpSpPr/>
          <p:nvPr/>
        </p:nvGrpSpPr>
        <p:grpSpPr>
          <a:xfrm>
            <a:off x="3990801" y="2320304"/>
            <a:ext cx="355200" cy="231125"/>
            <a:chOff x="3953100" y="3121200"/>
            <a:chExt cx="355200" cy="231125"/>
          </a:xfrm>
        </p:grpSpPr>
        <p:sp>
          <p:nvSpPr>
            <p:cNvPr id="15695" name="Google Shape;15695;p104"/>
            <p:cNvSpPr/>
            <p:nvPr/>
          </p:nvSpPr>
          <p:spPr>
            <a:xfrm>
              <a:off x="3953100" y="3121200"/>
              <a:ext cx="355200" cy="231125"/>
            </a:xfrm>
            <a:custGeom>
              <a:rect b="b" l="l" r="r" t="t"/>
              <a:pathLst>
                <a:path extrusionOk="0" h="9245" w="14208">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104"/>
            <p:cNvSpPr/>
            <p:nvPr/>
          </p:nvSpPr>
          <p:spPr>
            <a:xfrm>
              <a:off x="4094225" y="3142825"/>
              <a:ext cx="93100" cy="79200"/>
            </a:xfrm>
            <a:custGeom>
              <a:rect b="b" l="l" r="r" t="t"/>
              <a:pathLst>
                <a:path extrusionOk="0" h="3168" w="3724">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04"/>
            <p:cNvSpPr/>
            <p:nvPr/>
          </p:nvSpPr>
          <p:spPr>
            <a:xfrm>
              <a:off x="4115175" y="3163900"/>
              <a:ext cx="44225" cy="37200"/>
            </a:xfrm>
            <a:custGeom>
              <a:rect b="b" l="l" r="r" t="t"/>
              <a:pathLst>
                <a:path extrusionOk="0" h="1488" w="1769">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04"/>
            <p:cNvSpPr/>
            <p:nvPr/>
          </p:nvSpPr>
          <p:spPr>
            <a:xfrm>
              <a:off x="4011700" y="3178325"/>
              <a:ext cx="41025" cy="9850"/>
            </a:xfrm>
            <a:custGeom>
              <a:rect b="b" l="l" r="r" t="t"/>
              <a:pathLst>
                <a:path extrusionOk="0" h="394" w="1641">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04"/>
            <p:cNvSpPr/>
            <p:nvPr/>
          </p:nvSpPr>
          <p:spPr>
            <a:xfrm>
              <a:off x="4217525" y="3178475"/>
              <a:ext cx="39275" cy="10475"/>
            </a:xfrm>
            <a:custGeom>
              <a:rect b="b" l="l" r="r" t="t"/>
              <a:pathLst>
                <a:path extrusionOk="0" h="419" w="1571">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0" name="Google Shape;15700;p104"/>
          <p:cNvGrpSpPr/>
          <p:nvPr/>
        </p:nvGrpSpPr>
        <p:grpSpPr>
          <a:xfrm>
            <a:off x="5508004" y="1785299"/>
            <a:ext cx="349750" cy="266100"/>
            <a:chOff x="931825" y="2533500"/>
            <a:chExt cx="349750" cy="266100"/>
          </a:xfrm>
        </p:grpSpPr>
        <p:sp>
          <p:nvSpPr>
            <p:cNvPr id="15701" name="Google Shape;15701;p104"/>
            <p:cNvSpPr/>
            <p:nvPr/>
          </p:nvSpPr>
          <p:spPr>
            <a:xfrm>
              <a:off x="1137325" y="2698375"/>
              <a:ext cx="144250" cy="101225"/>
            </a:xfrm>
            <a:custGeom>
              <a:rect b="b" l="l" r="r" t="t"/>
              <a:pathLst>
                <a:path extrusionOk="0" h="4049" w="577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104"/>
            <p:cNvSpPr/>
            <p:nvPr/>
          </p:nvSpPr>
          <p:spPr>
            <a:xfrm>
              <a:off x="931825" y="2533500"/>
              <a:ext cx="184575" cy="111625"/>
            </a:xfrm>
            <a:custGeom>
              <a:rect b="b" l="l" r="r" t="t"/>
              <a:pathLst>
                <a:path extrusionOk="0" h="4465" w="7383">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104"/>
            <p:cNvSpPr/>
            <p:nvPr/>
          </p:nvSpPr>
          <p:spPr>
            <a:xfrm>
              <a:off x="1010125" y="2770575"/>
              <a:ext cx="41900" cy="16600"/>
            </a:xfrm>
            <a:custGeom>
              <a:rect b="b" l="l" r="r" t="t"/>
              <a:pathLst>
                <a:path extrusionOk="0" h="664" w="1676">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104"/>
            <p:cNvSpPr/>
            <p:nvPr/>
          </p:nvSpPr>
          <p:spPr>
            <a:xfrm>
              <a:off x="991750" y="2746650"/>
              <a:ext cx="77350" cy="24050"/>
            </a:xfrm>
            <a:custGeom>
              <a:rect b="b" l="l" r="r" t="t"/>
              <a:pathLst>
                <a:path extrusionOk="0" h="962" w="3094">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04"/>
            <p:cNvSpPr/>
            <p:nvPr/>
          </p:nvSpPr>
          <p:spPr>
            <a:xfrm>
              <a:off x="974700" y="2722600"/>
              <a:ext cx="111450" cy="31050"/>
            </a:xfrm>
            <a:custGeom>
              <a:rect b="b" l="l" r="r" t="t"/>
              <a:pathLst>
                <a:path extrusionOk="0" h="1242" w="4458">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04"/>
            <p:cNvSpPr/>
            <p:nvPr/>
          </p:nvSpPr>
          <p:spPr>
            <a:xfrm>
              <a:off x="1026425" y="2682150"/>
              <a:ext cx="11275" cy="7900"/>
            </a:xfrm>
            <a:custGeom>
              <a:rect b="b" l="l" r="r" t="t"/>
              <a:pathLst>
                <a:path extrusionOk="0" h="316" w="451">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04"/>
            <p:cNvSpPr/>
            <p:nvPr/>
          </p:nvSpPr>
          <p:spPr>
            <a:xfrm>
              <a:off x="1026425" y="266400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104"/>
            <p:cNvSpPr/>
            <p:nvPr/>
          </p:nvSpPr>
          <p:spPr>
            <a:xfrm>
              <a:off x="1026425" y="270045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104"/>
            <p:cNvSpPr/>
            <p:nvPr/>
          </p:nvSpPr>
          <p:spPr>
            <a:xfrm>
              <a:off x="1107850" y="2766650"/>
              <a:ext cx="10100" cy="10250"/>
            </a:xfrm>
            <a:custGeom>
              <a:rect b="b" l="l" r="r" t="t"/>
              <a:pathLst>
                <a:path extrusionOk="0" h="410" w="404">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104"/>
            <p:cNvSpPr/>
            <p:nvPr/>
          </p:nvSpPr>
          <p:spPr>
            <a:xfrm>
              <a:off x="1125300" y="2766650"/>
              <a:ext cx="11650" cy="9475"/>
            </a:xfrm>
            <a:custGeom>
              <a:rect b="b" l="l" r="r" t="t"/>
              <a:pathLst>
                <a:path extrusionOk="0" h="379" w="466">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104"/>
            <p:cNvSpPr/>
            <p:nvPr/>
          </p:nvSpPr>
          <p:spPr>
            <a:xfrm>
              <a:off x="1089225" y="2766650"/>
              <a:ext cx="10125" cy="10250"/>
            </a:xfrm>
            <a:custGeom>
              <a:rect b="b" l="l" r="r" t="t"/>
              <a:pathLst>
                <a:path extrusionOk="0" h="410" w="405">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12" name="Google Shape;15712;p104"/>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sp>
        <p:nvSpPr>
          <p:cNvPr id="15713" name="Google Shape;15713;p10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17" name="Shape 15717"/>
        <p:cNvGrpSpPr/>
        <p:nvPr/>
      </p:nvGrpSpPr>
      <p:grpSpPr>
        <a:xfrm>
          <a:off x="0" y="0"/>
          <a:ext cx="0" cy="0"/>
          <a:chOff x="0" y="0"/>
          <a:chExt cx="0" cy="0"/>
        </a:xfrm>
      </p:grpSpPr>
      <p:grpSp>
        <p:nvGrpSpPr>
          <p:cNvPr id="15718" name="Google Shape;15718;p105"/>
          <p:cNvGrpSpPr/>
          <p:nvPr/>
        </p:nvGrpSpPr>
        <p:grpSpPr>
          <a:xfrm>
            <a:off x="4803025" y="1783336"/>
            <a:ext cx="347225" cy="310175"/>
            <a:chOff x="7055563" y="3039906"/>
            <a:chExt cx="347225" cy="310175"/>
          </a:xfrm>
        </p:grpSpPr>
        <p:sp>
          <p:nvSpPr>
            <p:cNvPr id="15719" name="Google Shape;15719;p105"/>
            <p:cNvSpPr/>
            <p:nvPr/>
          </p:nvSpPr>
          <p:spPr>
            <a:xfrm>
              <a:off x="7165888" y="3133881"/>
              <a:ext cx="10050" cy="20225"/>
            </a:xfrm>
            <a:custGeom>
              <a:rect b="b" l="l" r="r" t="t"/>
              <a:pathLst>
                <a:path extrusionOk="0" h="809" w="402">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05"/>
            <p:cNvSpPr/>
            <p:nvPr/>
          </p:nvSpPr>
          <p:spPr>
            <a:xfrm>
              <a:off x="7281613" y="3135181"/>
              <a:ext cx="10075" cy="18925"/>
            </a:xfrm>
            <a:custGeom>
              <a:rect b="b" l="l" r="r" t="t"/>
              <a:pathLst>
                <a:path extrusionOk="0" h="757" w="403">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05"/>
            <p:cNvSpPr/>
            <p:nvPr/>
          </p:nvSpPr>
          <p:spPr>
            <a:xfrm>
              <a:off x="7209088" y="3143206"/>
              <a:ext cx="40750" cy="17075"/>
            </a:xfrm>
            <a:custGeom>
              <a:rect b="b" l="l" r="r" t="t"/>
              <a:pathLst>
                <a:path extrusionOk="0" h="683" w="163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05"/>
            <p:cNvSpPr/>
            <p:nvPr/>
          </p:nvSpPr>
          <p:spPr>
            <a:xfrm>
              <a:off x="7055563" y="3039906"/>
              <a:ext cx="347225" cy="310175"/>
            </a:xfrm>
            <a:custGeom>
              <a:rect b="b" l="l" r="r" t="t"/>
              <a:pathLst>
                <a:path extrusionOk="0" h="12407" w="13889">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3" name="Google Shape;15723;p105"/>
          <p:cNvGrpSpPr/>
          <p:nvPr/>
        </p:nvGrpSpPr>
        <p:grpSpPr>
          <a:xfrm>
            <a:off x="5493756" y="1777161"/>
            <a:ext cx="352625" cy="322525"/>
            <a:chOff x="6314113" y="3033731"/>
            <a:chExt cx="352625" cy="322525"/>
          </a:xfrm>
        </p:grpSpPr>
        <p:sp>
          <p:nvSpPr>
            <p:cNvPr id="15724" name="Google Shape;15724;p105"/>
            <p:cNvSpPr/>
            <p:nvPr/>
          </p:nvSpPr>
          <p:spPr>
            <a:xfrm>
              <a:off x="6366563" y="3160881"/>
              <a:ext cx="12000" cy="16375"/>
            </a:xfrm>
            <a:custGeom>
              <a:rect b="b" l="l" r="r" t="t"/>
              <a:pathLst>
                <a:path extrusionOk="0" h="655" w="48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05"/>
            <p:cNvSpPr/>
            <p:nvPr/>
          </p:nvSpPr>
          <p:spPr>
            <a:xfrm>
              <a:off x="6441413" y="3160881"/>
              <a:ext cx="10050" cy="16375"/>
            </a:xfrm>
            <a:custGeom>
              <a:rect b="b" l="l" r="r" t="t"/>
              <a:pathLst>
                <a:path extrusionOk="0" h="655" w="402">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105"/>
            <p:cNvSpPr/>
            <p:nvPr/>
          </p:nvSpPr>
          <p:spPr>
            <a:xfrm>
              <a:off x="6393163" y="3166356"/>
              <a:ext cx="31300" cy="14375"/>
            </a:xfrm>
            <a:custGeom>
              <a:rect b="b" l="l" r="r" t="t"/>
              <a:pathLst>
                <a:path extrusionOk="0" h="575" w="1252">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05"/>
            <p:cNvSpPr/>
            <p:nvPr/>
          </p:nvSpPr>
          <p:spPr>
            <a:xfrm>
              <a:off x="6386638" y="3271356"/>
              <a:ext cx="46300" cy="49500"/>
            </a:xfrm>
            <a:custGeom>
              <a:rect b="b" l="l" r="r" t="t"/>
              <a:pathLst>
                <a:path extrusionOk="0" h="1980" w="1852">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05"/>
            <p:cNvSpPr/>
            <p:nvPr/>
          </p:nvSpPr>
          <p:spPr>
            <a:xfrm>
              <a:off x="6329538" y="3245131"/>
              <a:ext cx="45550" cy="49500"/>
            </a:xfrm>
            <a:custGeom>
              <a:rect b="b" l="l" r="r" t="t"/>
              <a:pathLst>
                <a:path extrusionOk="0" h="1980" w="1822">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05"/>
            <p:cNvSpPr/>
            <p:nvPr/>
          </p:nvSpPr>
          <p:spPr>
            <a:xfrm>
              <a:off x="6443713" y="3245131"/>
              <a:ext cx="46325" cy="49500"/>
            </a:xfrm>
            <a:custGeom>
              <a:rect b="b" l="l" r="r" t="t"/>
              <a:pathLst>
                <a:path extrusionOk="0" h="1980" w="1853">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05"/>
            <p:cNvSpPr/>
            <p:nvPr/>
          </p:nvSpPr>
          <p:spPr>
            <a:xfrm>
              <a:off x="6523188" y="3239731"/>
              <a:ext cx="104950" cy="86450"/>
            </a:xfrm>
            <a:custGeom>
              <a:rect b="b" l="l" r="r" t="t"/>
              <a:pathLst>
                <a:path extrusionOk="0" h="3458" w="4198">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105"/>
            <p:cNvSpPr/>
            <p:nvPr/>
          </p:nvSpPr>
          <p:spPr>
            <a:xfrm>
              <a:off x="6314113" y="3033731"/>
              <a:ext cx="352625" cy="322525"/>
            </a:xfrm>
            <a:custGeom>
              <a:rect b="b" l="l" r="r" t="t"/>
              <a:pathLst>
                <a:path extrusionOk="0" h="12901" w="14105">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2" name="Google Shape;15732;p105"/>
          <p:cNvGrpSpPr/>
          <p:nvPr/>
        </p:nvGrpSpPr>
        <p:grpSpPr>
          <a:xfrm>
            <a:off x="6283838" y="1765586"/>
            <a:ext cx="278550" cy="345675"/>
            <a:chOff x="4841988" y="4141656"/>
            <a:chExt cx="278550" cy="345675"/>
          </a:xfrm>
        </p:grpSpPr>
        <p:sp>
          <p:nvSpPr>
            <p:cNvPr id="15733" name="Google Shape;15733;p105"/>
            <p:cNvSpPr/>
            <p:nvPr/>
          </p:nvSpPr>
          <p:spPr>
            <a:xfrm>
              <a:off x="4946163" y="4363106"/>
              <a:ext cx="10050" cy="15450"/>
            </a:xfrm>
            <a:custGeom>
              <a:rect b="b" l="l" r="r" t="t"/>
              <a:pathLst>
                <a:path extrusionOk="0" h="618" w="402">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05"/>
            <p:cNvSpPr/>
            <p:nvPr/>
          </p:nvSpPr>
          <p:spPr>
            <a:xfrm>
              <a:off x="5006338" y="4363106"/>
              <a:ext cx="10825" cy="15450"/>
            </a:xfrm>
            <a:custGeom>
              <a:rect b="b" l="l" r="r" t="t"/>
              <a:pathLst>
                <a:path extrusionOk="0" h="618" w="433">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05"/>
            <p:cNvSpPr/>
            <p:nvPr/>
          </p:nvSpPr>
          <p:spPr>
            <a:xfrm>
              <a:off x="4966613" y="4368081"/>
              <a:ext cx="29300" cy="13550"/>
            </a:xfrm>
            <a:custGeom>
              <a:rect b="b" l="l" r="r" t="t"/>
              <a:pathLst>
                <a:path extrusionOk="0" h="542" w="1172">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05"/>
            <p:cNvSpPr/>
            <p:nvPr/>
          </p:nvSpPr>
          <p:spPr>
            <a:xfrm>
              <a:off x="4841988" y="4141656"/>
              <a:ext cx="278550" cy="345675"/>
            </a:xfrm>
            <a:custGeom>
              <a:rect b="b" l="l" r="r" t="t"/>
              <a:pathLst>
                <a:path extrusionOk="0" h="13827" w="11142">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105"/>
            <p:cNvSpPr/>
            <p:nvPr/>
          </p:nvSpPr>
          <p:spPr>
            <a:xfrm>
              <a:off x="4858188" y="4170206"/>
              <a:ext cx="226875" cy="291675"/>
            </a:xfrm>
            <a:custGeom>
              <a:rect b="b" l="l" r="r" t="t"/>
              <a:pathLst>
                <a:path extrusionOk="0" h="11667" w="9075">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05"/>
            <p:cNvSpPr/>
            <p:nvPr/>
          </p:nvSpPr>
          <p:spPr>
            <a:xfrm>
              <a:off x="4902163" y="4199331"/>
              <a:ext cx="157425" cy="229375"/>
            </a:xfrm>
            <a:custGeom>
              <a:rect b="b" l="l" r="r" t="t"/>
              <a:pathLst>
                <a:path extrusionOk="0" h="9175" w="6297">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9" name="Google Shape;15739;p105"/>
          <p:cNvGrpSpPr/>
          <p:nvPr/>
        </p:nvGrpSpPr>
        <p:grpSpPr>
          <a:xfrm>
            <a:off x="7019550" y="1765611"/>
            <a:ext cx="366500" cy="345625"/>
            <a:chOff x="4804963" y="3581531"/>
            <a:chExt cx="366500" cy="345625"/>
          </a:xfrm>
        </p:grpSpPr>
        <p:sp>
          <p:nvSpPr>
            <p:cNvPr id="15740" name="Google Shape;15740;p105"/>
            <p:cNvSpPr/>
            <p:nvPr/>
          </p:nvSpPr>
          <p:spPr>
            <a:xfrm>
              <a:off x="5015588" y="3626081"/>
              <a:ext cx="17775" cy="15650"/>
            </a:xfrm>
            <a:custGeom>
              <a:rect b="b" l="l" r="r" t="t"/>
              <a:pathLst>
                <a:path extrusionOk="0" h="626" w="711">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05"/>
            <p:cNvSpPr/>
            <p:nvPr/>
          </p:nvSpPr>
          <p:spPr>
            <a:xfrm>
              <a:off x="5080413" y="3690131"/>
              <a:ext cx="16975" cy="16400"/>
            </a:xfrm>
            <a:custGeom>
              <a:rect b="b" l="l" r="r" t="t"/>
              <a:pathLst>
                <a:path extrusionOk="0" h="656" w="679">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05"/>
            <p:cNvSpPr/>
            <p:nvPr/>
          </p:nvSpPr>
          <p:spPr>
            <a:xfrm>
              <a:off x="5041063" y="3656531"/>
              <a:ext cx="27025" cy="24700"/>
            </a:xfrm>
            <a:custGeom>
              <a:rect b="b" l="l" r="r" t="t"/>
              <a:pathLst>
                <a:path extrusionOk="0" h="988" w="1081">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05"/>
            <p:cNvSpPr/>
            <p:nvPr/>
          </p:nvSpPr>
          <p:spPr>
            <a:xfrm>
              <a:off x="4804963" y="3581531"/>
              <a:ext cx="366500" cy="345625"/>
            </a:xfrm>
            <a:custGeom>
              <a:rect b="b" l="l" r="r" t="t"/>
              <a:pathLst>
                <a:path extrusionOk="0" h="13825" w="1466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4" name="Google Shape;15744;p105"/>
          <p:cNvGrpSpPr/>
          <p:nvPr/>
        </p:nvGrpSpPr>
        <p:grpSpPr>
          <a:xfrm>
            <a:off x="7766436" y="1765786"/>
            <a:ext cx="297075" cy="345275"/>
            <a:chOff x="1799788" y="4142056"/>
            <a:chExt cx="297075" cy="345275"/>
          </a:xfrm>
        </p:grpSpPr>
        <p:sp>
          <p:nvSpPr>
            <p:cNvPr id="15745" name="Google Shape;15745;p105"/>
            <p:cNvSpPr/>
            <p:nvPr/>
          </p:nvSpPr>
          <p:spPr>
            <a:xfrm>
              <a:off x="1898538" y="4197206"/>
              <a:ext cx="10050" cy="18550"/>
            </a:xfrm>
            <a:custGeom>
              <a:rect b="b" l="l" r="r" t="t"/>
              <a:pathLst>
                <a:path extrusionOk="0" h="742" w="402">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105"/>
            <p:cNvSpPr/>
            <p:nvPr/>
          </p:nvSpPr>
          <p:spPr>
            <a:xfrm>
              <a:off x="1986488" y="4197981"/>
              <a:ext cx="10850" cy="17775"/>
            </a:xfrm>
            <a:custGeom>
              <a:rect b="b" l="l" r="r" t="t"/>
              <a:pathLst>
                <a:path extrusionOk="0" h="711" w="434">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105"/>
            <p:cNvSpPr/>
            <p:nvPr/>
          </p:nvSpPr>
          <p:spPr>
            <a:xfrm>
              <a:off x="1931713" y="4204731"/>
              <a:ext cx="33200" cy="14875"/>
            </a:xfrm>
            <a:custGeom>
              <a:rect b="b" l="l" r="r" t="t"/>
              <a:pathLst>
                <a:path extrusionOk="0" h="595" w="1328">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05"/>
            <p:cNvSpPr/>
            <p:nvPr/>
          </p:nvSpPr>
          <p:spPr>
            <a:xfrm>
              <a:off x="1931713" y="4160831"/>
              <a:ext cx="37075" cy="31775"/>
            </a:xfrm>
            <a:custGeom>
              <a:rect b="b" l="l" r="r" t="t"/>
              <a:pathLst>
                <a:path extrusionOk="0" h="1271" w="1483">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05"/>
            <p:cNvSpPr/>
            <p:nvPr/>
          </p:nvSpPr>
          <p:spPr>
            <a:xfrm>
              <a:off x="1871013" y="4280956"/>
              <a:ext cx="48475" cy="23875"/>
            </a:xfrm>
            <a:custGeom>
              <a:rect b="b" l="l" r="r" t="t"/>
              <a:pathLst>
                <a:path extrusionOk="0" h="955" w="1939">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05"/>
            <p:cNvSpPr/>
            <p:nvPr/>
          </p:nvSpPr>
          <p:spPr>
            <a:xfrm>
              <a:off x="1946563" y="4288131"/>
              <a:ext cx="75300" cy="10225"/>
            </a:xfrm>
            <a:custGeom>
              <a:rect b="b" l="l" r="r" t="t"/>
              <a:pathLst>
                <a:path extrusionOk="0" h="409" w="3012">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05"/>
            <p:cNvSpPr/>
            <p:nvPr/>
          </p:nvSpPr>
          <p:spPr>
            <a:xfrm>
              <a:off x="1870763" y="4329731"/>
              <a:ext cx="47100" cy="24425"/>
            </a:xfrm>
            <a:custGeom>
              <a:rect b="b" l="l" r="r" t="t"/>
              <a:pathLst>
                <a:path extrusionOk="0" h="977" w="1884">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05"/>
            <p:cNvSpPr/>
            <p:nvPr/>
          </p:nvSpPr>
          <p:spPr>
            <a:xfrm>
              <a:off x="1947138" y="4336856"/>
              <a:ext cx="74875" cy="10075"/>
            </a:xfrm>
            <a:custGeom>
              <a:rect b="b" l="l" r="r" t="t"/>
              <a:pathLst>
                <a:path extrusionOk="0" h="403" w="2995">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05"/>
            <p:cNvSpPr/>
            <p:nvPr/>
          </p:nvSpPr>
          <p:spPr>
            <a:xfrm>
              <a:off x="1870763" y="4378906"/>
              <a:ext cx="47100" cy="23875"/>
            </a:xfrm>
            <a:custGeom>
              <a:rect b="b" l="l" r="r" t="t"/>
              <a:pathLst>
                <a:path extrusionOk="0" h="955" w="1884">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105"/>
            <p:cNvSpPr/>
            <p:nvPr/>
          </p:nvSpPr>
          <p:spPr>
            <a:xfrm>
              <a:off x="1947138" y="4385481"/>
              <a:ext cx="74875" cy="10825"/>
            </a:xfrm>
            <a:custGeom>
              <a:rect b="b" l="l" r="r" t="t"/>
              <a:pathLst>
                <a:path extrusionOk="0" h="433" w="2995">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105"/>
            <p:cNvSpPr/>
            <p:nvPr/>
          </p:nvSpPr>
          <p:spPr>
            <a:xfrm>
              <a:off x="1799788" y="4142056"/>
              <a:ext cx="297075" cy="345275"/>
            </a:xfrm>
            <a:custGeom>
              <a:rect b="b" l="l" r="r" t="t"/>
              <a:pathLst>
                <a:path extrusionOk="0" h="13811" w="11883">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6" name="Google Shape;15756;p105"/>
          <p:cNvGrpSpPr/>
          <p:nvPr/>
        </p:nvGrpSpPr>
        <p:grpSpPr>
          <a:xfrm>
            <a:off x="7742136" y="2330787"/>
            <a:ext cx="345675" cy="321775"/>
            <a:chOff x="5563388" y="3034481"/>
            <a:chExt cx="345675" cy="321775"/>
          </a:xfrm>
        </p:grpSpPr>
        <p:sp>
          <p:nvSpPr>
            <p:cNvPr id="15757" name="Google Shape;15757;p105"/>
            <p:cNvSpPr/>
            <p:nvPr/>
          </p:nvSpPr>
          <p:spPr>
            <a:xfrm>
              <a:off x="5684513" y="3122456"/>
              <a:ext cx="10075" cy="18550"/>
            </a:xfrm>
            <a:custGeom>
              <a:rect b="b" l="l" r="r" t="t"/>
              <a:pathLst>
                <a:path extrusionOk="0" h="742" w="403">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05"/>
            <p:cNvSpPr/>
            <p:nvPr/>
          </p:nvSpPr>
          <p:spPr>
            <a:xfrm>
              <a:off x="5777113" y="3122456"/>
              <a:ext cx="10825" cy="18550"/>
            </a:xfrm>
            <a:custGeom>
              <a:rect b="b" l="l" r="r" t="t"/>
              <a:pathLst>
                <a:path extrusionOk="0" h="742" w="433">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05"/>
            <p:cNvSpPr/>
            <p:nvPr/>
          </p:nvSpPr>
          <p:spPr>
            <a:xfrm>
              <a:off x="5719238" y="3129756"/>
              <a:ext cx="35100" cy="15875"/>
            </a:xfrm>
            <a:custGeom>
              <a:rect b="b" l="l" r="r" t="t"/>
              <a:pathLst>
                <a:path extrusionOk="0" h="635" w="1404">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05"/>
            <p:cNvSpPr/>
            <p:nvPr/>
          </p:nvSpPr>
          <p:spPr>
            <a:xfrm>
              <a:off x="5597338" y="3157956"/>
              <a:ext cx="277775" cy="164350"/>
            </a:xfrm>
            <a:custGeom>
              <a:rect b="b" l="l" r="r" t="t"/>
              <a:pathLst>
                <a:path extrusionOk="0" h="6574" w="11111">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05"/>
            <p:cNvSpPr/>
            <p:nvPr/>
          </p:nvSpPr>
          <p:spPr>
            <a:xfrm>
              <a:off x="5685288" y="3189581"/>
              <a:ext cx="101100" cy="100325"/>
            </a:xfrm>
            <a:custGeom>
              <a:rect b="b" l="l" r="r" t="t"/>
              <a:pathLst>
                <a:path extrusionOk="0" h="4013" w="4044">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05"/>
            <p:cNvSpPr/>
            <p:nvPr/>
          </p:nvSpPr>
          <p:spPr>
            <a:xfrm>
              <a:off x="5563388" y="3034481"/>
              <a:ext cx="345675" cy="321775"/>
            </a:xfrm>
            <a:custGeom>
              <a:rect b="b" l="l" r="r" t="t"/>
              <a:pathLst>
                <a:path extrusionOk="0" h="12871" w="13827">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3" name="Google Shape;15763;p105"/>
          <p:cNvGrpSpPr/>
          <p:nvPr/>
        </p:nvGrpSpPr>
        <p:grpSpPr>
          <a:xfrm>
            <a:off x="7028425" y="2319150"/>
            <a:ext cx="348750" cy="345050"/>
            <a:chOff x="4806513" y="3022356"/>
            <a:chExt cx="348750" cy="345050"/>
          </a:xfrm>
        </p:grpSpPr>
        <p:sp>
          <p:nvSpPr>
            <p:cNvPr id="15764" name="Google Shape;15764;p105"/>
            <p:cNvSpPr/>
            <p:nvPr/>
          </p:nvSpPr>
          <p:spPr>
            <a:xfrm>
              <a:off x="4929188" y="3221606"/>
              <a:ext cx="19225" cy="17050"/>
            </a:xfrm>
            <a:custGeom>
              <a:rect b="b" l="l" r="r" t="t"/>
              <a:pathLst>
                <a:path extrusionOk="0" h="682" w="769">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05"/>
            <p:cNvSpPr/>
            <p:nvPr/>
          </p:nvSpPr>
          <p:spPr>
            <a:xfrm>
              <a:off x="5007888" y="3142906"/>
              <a:ext cx="17750" cy="17000"/>
            </a:xfrm>
            <a:custGeom>
              <a:rect b="b" l="l" r="r" t="t"/>
              <a:pathLst>
                <a:path extrusionOk="0" h="680" w="71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05"/>
            <p:cNvSpPr/>
            <p:nvPr/>
          </p:nvSpPr>
          <p:spPr>
            <a:xfrm>
              <a:off x="4966213" y="3179156"/>
              <a:ext cx="29700" cy="29100"/>
            </a:xfrm>
            <a:custGeom>
              <a:rect b="b" l="l" r="r" t="t"/>
              <a:pathLst>
                <a:path extrusionOk="0" h="1164" w="1188">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05"/>
            <p:cNvSpPr/>
            <p:nvPr/>
          </p:nvSpPr>
          <p:spPr>
            <a:xfrm>
              <a:off x="4856663" y="3071531"/>
              <a:ext cx="267750" cy="266225"/>
            </a:xfrm>
            <a:custGeom>
              <a:rect b="b" l="l" r="r" t="t"/>
              <a:pathLst>
                <a:path extrusionOk="0" h="10649" w="1071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05"/>
            <p:cNvSpPr/>
            <p:nvPr/>
          </p:nvSpPr>
          <p:spPr>
            <a:xfrm>
              <a:off x="4806513" y="3022356"/>
              <a:ext cx="348750" cy="345050"/>
            </a:xfrm>
            <a:custGeom>
              <a:rect b="b" l="l" r="r" t="t"/>
              <a:pathLst>
                <a:path extrusionOk="0" h="13802" w="1395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9" name="Google Shape;15769;p105"/>
          <p:cNvGrpSpPr/>
          <p:nvPr/>
        </p:nvGrpSpPr>
        <p:grpSpPr>
          <a:xfrm>
            <a:off x="6248738" y="2318837"/>
            <a:ext cx="348750" cy="345675"/>
            <a:chOff x="4806513" y="2463556"/>
            <a:chExt cx="348750" cy="345675"/>
          </a:xfrm>
        </p:grpSpPr>
        <p:sp>
          <p:nvSpPr>
            <p:cNvPr id="15770" name="Google Shape;15770;p105"/>
            <p:cNvSpPr/>
            <p:nvPr/>
          </p:nvSpPr>
          <p:spPr>
            <a:xfrm>
              <a:off x="4966988" y="2641406"/>
              <a:ext cx="10050" cy="9275"/>
            </a:xfrm>
            <a:custGeom>
              <a:rect b="b" l="l" r="r" t="t"/>
              <a:pathLst>
                <a:path extrusionOk="0" h="371" w="402">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05"/>
            <p:cNvSpPr/>
            <p:nvPr/>
          </p:nvSpPr>
          <p:spPr>
            <a:xfrm>
              <a:off x="4806513" y="2463556"/>
              <a:ext cx="348750" cy="345675"/>
            </a:xfrm>
            <a:custGeom>
              <a:rect b="b" l="l" r="r" t="t"/>
              <a:pathLst>
                <a:path extrusionOk="0" h="13827" w="1395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2" name="Google Shape;15772;p105"/>
          <p:cNvGrpSpPr/>
          <p:nvPr/>
        </p:nvGrpSpPr>
        <p:grpSpPr>
          <a:xfrm>
            <a:off x="5497231" y="2360887"/>
            <a:ext cx="345675" cy="261575"/>
            <a:chOff x="4051938" y="3063831"/>
            <a:chExt cx="345675" cy="261575"/>
          </a:xfrm>
        </p:grpSpPr>
        <p:sp>
          <p:nvSpPr>
            <p:cNvPr id="15773" name="Google Shape;15773;p105"/>
            <p:cNvSpPr/>
            <p:nvPr/>
          </p:nvSpPr>
          <p:spPr>
            <a:xfrm>
              <a:off x="4222713" y="3063831"/>
              <a:ext cx="174900" cy="261575"/>
            </a:xfrm>
            <a:custGeom>
              <a:rect b="b" l="l" r="r" t="t"/>
              <a:pathLst>
                <a:path extrusionOk="0" h="10463" w="6996">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05"/>
            <p:cNvSpPr/>
            <p:nvPr/>
          </p:nvSpPr>
          <p:spPr>
            <a:xfrm>
              <a:off x="4051938" y="3063831"/>
              <a:ext cx="175025" cy="261575"/>
            </a:xfrm>
            <a:custGeom>
              <a:rect b="b" l="l" r="r" t="t"/>
              <a:pathLst>
                <a:path extrusionOk="0" h="10463" w="7001">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5" name="Google Shape;15775;p105"/>
          <p:cNvGrpSpPr/>
          <p:nvPr/>
        </p:nvGrpSpPr>
        <p:grpSpPr>
          <a:xfrm>
            <a:off x="4802650" y="2343087"/>
            <a:ext cx="347975" cy="297175"/>
            <a:chOff x="3292738" y="3045206"/>
            <a:chExt cx="347975" cy="297175"/>
          </a:xfrm>
        </p:grpSpPr>
        <p:sp>
          <p:nvSpPr>
            <p:cNvPr id="15776" name="Google Shape;15776;p105"/>
            <p:cNvSpPr/>
            <p:nvPr/>
          </p:nvSpPr>
          <p:spPr>
            <a:xfrm>
              <a:off x="3575888" y="3204256"/>
              <a:ext cx="10050" cy="20275"/>
            </a:xfrm>
            <a:custGeom>
              <a:rect b="b" l="l" r="r" t="t"/>
              <a:pathLst>
                <a:path extrusionOk="0" h="811" w="402">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05"/>
            <p:cNvSpPr/>
            <p:nvPr/>
          </p:nvSpPr>
          <p:spPr>
            <a:xfrm>
              <a:off x="3292738" y="3045206"/>
              <a:ext cx="347975" cy="297175"/>
            </a:xfrm>
            <a:custGeom>
              <a:rect b="b" l="l" r="r" t="t"/>
              <a:pathLst>
                <a:path extrusionOk="0" h="11887" w="13919">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8" name="Google Shape;15778;p105"/>
          <p:cNvGrpSpPr/>
          <p:nvPr/>
        </p:nvGrpSpPr>
        <p:grpSpPr>
          <a:xfrm>
            <a:off x="4818450" y="2850724"/>
            <a:ext cx="316375" cy="345675"/>
            <a:chOff x="5578038" y="3581531"/>
            <a:chExt cx="316375" cy="345675"/>
          </a:xfrm>
        </p:grpSpPr>
        <p:sp>
          <p:nvSpPr>
            <p:cNvPr id="15779" name="Google Shape;15779;p105"/>
            <p:cNvSpPr/>
            <p:nvPr/>
          </p:nvSpPr>
          <p:spPr>
            <a:xfrm>
              <a:off x="5659838" y="3846006"/>
              <a:ext cx="10050" cy="17925"/>
            </a:xfrm>
            <a:custGeom>
              <a:rect b="b" l="l" r="r" t="t"/>
              <a:pathLst>
                <a:path extrusionOk="0" h="717" w="402">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05"/>
            <p:cNvSpPr/>
            <p:nvPr/>
          </p:nvSpPr>
          <p:spPr>
            <a:xfrm>
              <a:off x="5747788" y="3847331"/>
              <a:ext cx="9275" cy="16600"/>
            </a:xfrm>
            <a:custGeom>
              <a:rect b="b" l="l" r="r" t="t"/>
              <a:pathLst>
                <a:path extrusionOk="0" h="664" w="371">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05"/>
            <p:cNvSpPr/>
            <p:nvPr/>
          </p:nvSpPr>
          <p:spPr>
            <a:xfrm>
              <a:off x="5690888" y="3852256"/>
              <a:ext cx="33775" cy="15525"/>
            </a:xfrm>
            <a:custGeom>
              <a:rect b="b" l="l" r="r" t="t"/>
              <a:pathLst>
                <a:path extrusionOk="0" h="621" w="1351">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105"/>
            <p:cNvSpPr/>
            <p:nvPr/>
          </p:nvSpPr>
          <p:spPr>
            <a:xfrm>
              <a:off x="5604288" y="3800656"/>
              <a:ext cx="209575" cy="100325"/>
            </a:xfrm>
            <a:custGeom>
              <a:rect b="b" l="l" r="r" t="t"/>
              <a:pathLst>
                <a:path extrusionOk="0" h="4013" w="8383">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05"/>
            <p:cNvSpPr/>
            <p:nvPr/>
          </p:nvSpPr>
          <p:spPr>
            <a:xfrm>
              <a:off x="5713313" y="3762831"/>
              <a:ext cx="55325" cy="47450"/>
            </a:xfrm>
            <a:custGeom>
              <a:rect b="b" l="l" r="r" t="t"/>
              <a:pathLst>
                <a:path extrusionOk="0" h="1898" w="2213">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05"/>
            <p:cNvSpPr/>
            <p:nvPr/>
          </p:nvSpPr>
          <p:spPr>
            <a:xfrm>
              <a:off x="5652888" y="3749256"/>
              <a:ext cx="45550" cy="38300"/>
            </a:xfrm>
            <a:custGeom>
              <a:rect b="b" l="l" r="r" t="t"/>
              <a:pathLst>
                <a:path extrusionOk="0" h="1532" w="1822">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05"/>
            <p:cNvSpPr/>
            <p:nvPr/>
          </p:nvSpPr>
          <p:spPr>
            <a:xfrm>
              <a:off x="5693788" y="3706506"/>
              <a:ext cx="38600" cy="33300"/>
            </a:xfrm>
            <a:custGeom>
              <a:rect b="b" l="l" r="r" t="t"/>
              <a:pathLst>
                <a:path extrusionOk="0" h="1332" w="1544">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105"/>
            <p:cNvSpPr/>
            <p:nvPr/>
          </p:nvSpPr>
          <p:spPr>
            <a:xfrm>
              <a:off x="5597338" y="3660081"/>
              <a:ext cx="243050" cy="267125"/>
            </a:xfrm>
            <a:custGeom>
              <a:rect b="b" l="l" r="r" t="t"/>
              <a:pathLst>
                <a:path extrusionOk="0" h="10685" w="9722">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05"/>
            <p:cNvSpPr/>
            <p:nvPr/>
          </p:nvSpPr>
          <p:spPr>
            <a:xfrm>
              <a:off x="5578038" y="3581531"/>
              <a:ext cx="316375" cy="278075"/>
            </a:xfrm>
            <a:custGeom>
              <a:rect b="b" l="l" r="r" t="t"/>
              <a:pathLst>
                <a:path extrusionOk="0" h="11123" w="12655">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8" name="Google Shape;15788;p105"/>
          <p:cNvGrpSpPr/>
          <p:nvPr/>
        </p:nvGrpSpPr>
        <p:grpSpPr>
          <a:xfrm>
            <a:off x="5504556" y="2850824"/>
            <a:ext cx="331025" cy="345475"/>
            <a:chOff x="2540463" y="3580956"/>
            <a:chExt cx="331025" cy="345475"/>
          </a:xfrm>
        </p:grpSpPr>
        <p:sp>
          <p:nvSpPr>
            <p:cNvPr id="15789" name="Google Shape;15789;p105"/>
            <p:cNvSpPr/>
            <p:nvPr/>
          </p:nvSpPr>
          <p:spPr>
            <a:xfrm>
              <a:off x="2601413" y="3888456"/>
              <a:ext cx="10825" cy="16375"/>
            </a:xfrm>
            <a:custGeom>
              <a:rect b="b" l="l" r="r" t="t"/>
              <a:pathLst>
                <a:path extrusionOk="0" h="655" w="433">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05"/>
            <p:cNvSpPr/>
            <p:nvPr/>
          </p:nvSpPr>
          <p:spPr>
            <a:xfrm>
              <a:off x="2670088" y="3888606"/>
              <a:ext cx="11600" cy="16225"/>
            </a:xfrm>
            <a:custGeom>
              <a:rect b="b" l="l" r="r" t="t"/>
              <a:pathLst>
                <a:path extrusionOk="0" h="649" w="464">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05"/>
            <p:cNvSpPr/>
            <p:nvPr/>
          </p:nvSpPr>
          <p:spPr>
            <a:xfrm>
              <a:off x="2625763" y="3893581"/>
              <a:ext cx="29700" cy="13950"/>
            </a:xfrm>
            <a:custGeom>
              <a:rect b="b" l="l" r="r" t="t"/>
              <a:pathLst>
                <a:path extrusionOk="0" h="558" w="1188">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05"/>
            <p:cNvSpPr/>
            <p:nvPr/>
          </p:nvSpPr>
          <p:spPr>
            <a:xfrm>
              <a:off x="2540463" y="3580956"/>
              <a:ext cx="331025" cy="345475"/>
            </a:xfrm>
            <a:custGeom>
              <a:rect b="b" l="l" r="r" t="t"/>
              <a:pathLst>
                <a:path extrusionOk="0" h="13819" w="13241">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3" name="Google Shape;15793;p105"/>
          <p:cNvGrpSpPr/>
          <p:nvPr/>
        </p:nvGrpSpPr>
        <p:grpSpPr>
          <a:xfrm>
            <a:off x="6246038" y="2852274"/>
            <a:ext cx="354150" cy="342575"/>
            <a:chOff x="6307938" y="1923106"/>
            <a:chExt cx="354150" cy="342575"/>
          </a:xfrm>
        </p:grpSpPr>
        <p:sp>
          <p:nvSpPr>
            <p:cNvPr id="15794" name="Google Shape;15794;p105"/>
            <p:cNvSpPr/>
            <p:nvPr/>
          </p:nvSpPr>
          <p:spPr>
            <a:xfrm>
              <a:off x="6392038" y="2170181"/>
              <a:ext cx="17675" cy="14550"/>
            </a:xfrm>
            <a:custGeom>
              <a:rect b="b" l="l" r="r" t="t"/>
              <a:pathLst>
                <a:path extrusionOk="0" h="582" w="707">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05"/>
            <p:cNvSpPr/>
            <p:nvPr/>
          </p:nvSpPr>
          <p:spPr>
            <a:xfrm>
              <a:off x="6446338" y="2114081"/>
              <a:ext cx="18250" cy="15625"/>
            </a:xfrm>
            <a:custGeom>
              <a:rect b="b" l="l" r="r" t="t"/>
              <a:pathLst>
                <a:path extrusionOk="0" h="625" w="73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05"/>
            <p:cNvSpPr/>
            <p:nvPr/>
          </p:nvSpPr>
          <p:spPr>
            <a:xfrm>
              <a:off x="6417888" y="2139506"/>
              <a:ext cx="25100" cy="24725"/>
            </a:xfrm>
            <a:custGeom>
              <a:rect b="b" l="l" r="r" t="t"/>
              <a:pathLst>
                <a:path extrusionOk="0" h="989" w="1004">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05"/>
            <p:cNvSpPr/>
            <p:nvPr/>
          </p:nvSpPr>
          <p:spPr>
            <a:xfrm>
              <a:off x="6355763" y="2078431"/>
              <a:ext cx="162500" cy="143275"/>
            </a:xfrm>
            <a:custGeom>
              <a:rect b="b" l="l" r="r" t="t"/>
              <a:pathLst>
                <a:path extrusionOk="0" h="5731" w="650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05"/>
            <p:cNvSpPr/>
            <p:nvPr/>
          </p:nvSpPr>
          <p:spPr>
            <a:xfrm>
              <a:off x="6539388" y="1982906"/>
              <a:ext cx="17475" cy="13900"/>
            </a:xfrm>
            <a:custGeom>
              <a:rect b="b" l="l" r="r" t="t"/>
              <a:pathLst>
                <a:path extrusionOk="0" h="556" w="699">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05"/>
            <p:cNvSpPr/>
            <p:nvPr/>
          </p:nvSpPr>
          <p:spPr>
            <a:xfrm>
              <a:off x="6583363" y="2026106"/>
              <a:ext cx="16700" cy="13900"/>
            </a:xfrm>
            <a:custGeom>
              <a:rect b="b" l="l" r="r" t="t"/>
              <a:pathLst>
                <a:path extrusionOk="0" h="556" w="668">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105"/>
            <p:cNvSpPr/>
            <p:nvPr/>
          </p:nvSpPr>
          <p:spPr>
            <a:xfrm>
              <a:off x="6557913" y="2004481"/>
              <a:ext cx="20075" cy="19325"/>
            </a:xfrm>
            <a:custGeom>
              <a:rect b="b" l="l" r="r" t="t"/>
              <a:pathLst>
                <a:path extrusionOk="0" h="773" w="803">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05"/>
            <p:cNvSpPr/>
            <p:nvPr/>
          </p:nvSpPr>
          <p:spPr>
            <a:xfrm>
              <a:off x="6503013" y="1957856"/>
              <a:ext cx="123600" cy="109925"/>
            </a:xfrm>
            <a:custGeom>
              <a:rect b="b" l="l" r="r" t="t"/>
              <a:pathLst>
                <a:path extrusionOk="0" h="4397" w="4944">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05"/>
            <p:cNvSpPr/>
            <p:nvPr/>
          </p:nvSpPr>
          <p:spPr>
            <a:xfrm>
              <a:off x="6307938" y="2036706"/>
              <a:ext cx="241525" cy="228975"/>
            </a:xfrm>
            <a:custGeom>
              <a:rect b="b" l="l" r="r" t="t"/>
              <a:pathLst>
                <a:path extrusionOk="0" h="9159" w="9661">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05"/>
            <p:cNvSpPr/>
            <p:nvPr/>
          </p:nvSpPr>
          <p:spPr>
            <a:xfrm>
              <a:off x="6473813" y="1923106"/>
              <a:ext cx="188275" cy="179600"/>
            </a:xfrm>
            <a:custGeom>
              <a:rect b="b" l="l" r="r" t="t"/>
              <a:pathLst>
                <a:path extrusionOk="0" h="7184" w="7531">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4" name="Google Shape;15804;p105"/>
          <p:cNvGrpSpPr/>
          <p:nvPr/>
        </p:nvGrpSpPr>
        <p:grpSpPr>
          <a:xfrm>
            <a:off x="7059275" y="2850911"/>
            <a:ext cx="287050" cy="345300"/>
            <a:chOff x="4081238" y="4142031"/>
            <a:chExt cx="287050" cy="345300"/>
          </a:xfrm>
        </p:grpSpPr>
        <p:grpSp>
          <p:nvGrpSpPr>
            <p:cNvPr id="15805" name="Google Shape;15805;p105"/>
            <p:cNvGrpSpPr/>
            <p:nvPr/>
          </p:nvGrpSpPr>
          <p:grpSpPr>
            <a:xfrm>
              <a:off x="4160713" y="4237331"/>
              <a:ext cx="118850" cy="229950"/>
              <a:chOff x="4160713" y="4237331"/>
              <a:chExt cx="118850" cy="229950"/>
            </a:xfrm>
          </p:grpSpPr>
          <p:sp>
            <p:nvSpPr>
              <p:cNvPr id="15806" name="Google Shape;15806;p105"/>
              <p:cNvSpPr/>
              <p:nvPr/>
            </p:nvSpPr>
            <p:spPr>
              <a:xfrm>
                <a:off x="4170363" y="4443331"/>
                <a:ext cx="11200" cy="18550"/>
              </a:xfrm>
              <a:custGeom>
                <a:rect b="b" l="l" r="r" t="t"/>
                <a:pathLst>
                  <a:path extrusionOk="0" h="742" w="448">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05"/>
              <p:cNvSpPr/>
              <p:nvPr/>
            </p:nvSpPr>
            <p:spPr>
              <a:xfrm>
                <a:off x="4268738" y="4444106"/>
                <a:ext cx="10825" cy="18550"/>
              </a:xfrm>
              <a:custGeom>
                <a:rect b="b" l="l" r="r" t="t"/>
                <a:pathLst>
                  <a:path extrusionOk="0" h="742" w="433">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05"/>
              <p:cNvSpPr/>
              <p:nvPr/>
            </p:nvSpPr>
            <p:spPr>
              <a:xfrm>
                <a:off x="4207013" y="4451631"/>
                <a:ext cx="35525" cy="15650"/>
              </a:xfrm>
              <a:custGeom>
                <a:rect b="b" l="l" r="r" t="t"/>
                <a:pathLst>
                  <a:path extrusionOk="0" h="626" w="1421">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05"/>
              <p:cNvSpPr/>
              <p:nvPr/>
            </p:nvSpPr>
            <p:spPr>
              <a:xfrm>
                <a:off x="4160713" y="4370806"/>
                <a:ext cx="40925" cy="35150"/>
              </a:xfrm>
              <a:custGeom>
                <a:rect b="b" l="l" r="r" t="t"/>
                <a:pathLst>
                  <a:path extrusionOk="0" h="1406" w="1637">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105"/>
              <p:cNvSpPr/>
              <p:nvPr/>
            </p:nvSpPr>
            <p:spPr>
              <a:xfrm>
                <a:off x="4169213" y="4237331"/>
                <a:ext cx="38600" cy="33125"/>
              </a:xfrm>
              <a:custGeom>
                <a:rect b="b" l="l" r="r" t="t"/>
                <a:pathLst>
                  <a:path extrusionOk="0" h="1325" w="1544">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1" name="Google Shape;15811;p105"/>
            <p:cNvSpPr/>
            <p:nvPr/>
          </p:nvSpPr>
          <p:spPr>
            <a:xfrm>
              <a:off x="4081238" y="4142031"/>
              <a:ext cx="287050" cy="345300"/>
            </a:xfrm>
            <a:custGeom>
              <a:rect b="b" l="l" r="r" t="t"/>
              <a:pathLst>
                <a:path extrusionOk="0" h="13812" w="11482">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2" name="Google Shape;15812;p105"/>
          <p:cNvGrpSpPr/>
          <p:nvPr/>
        </p:nvGrpSpPr>
        <p:grpSpPr>
          <a:xfrm>
            <a:off x="7746761" y="2850724"/>
            <a:ext cx="336425" cy="345675"/>
            <a:chOff x="7795463" y="2463556"/>
            <a:chExt cx="336425" cy="345675"/>
          </a:xfrm>
        </p:grpSpPr>
        <p:sp>
          <p:nvSpPr>
            <p:cNvPr id="15813" name="Google Shape;15813;p105"/>
            <p:cNvSpPr/>
            <p:nvPr/>
          </p:nvSpPr>
          <p:spPr>
            <a:xfrm>
              <a:off x="7920838" y="2708906"/>
              <a:ext cx="10850" cy="16225"/>
            </a:xfrm>
            <a:custGeom>
              <a:rect b="b" l="l" r="r" t="t"/>
              <a:pathLst>
                <a:path extrusionOk="0" h="649" w="434">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105"/>
            <p:cNvSpPr/>
            <p:nvPr/>
          </p:nvSpPr>
          <p:spPr>
            <a:xfrm>
              <a:off x="7996088" y="2708131"/>
              <a:ext cx="10050" cy="17000"/>
            </a:xfrm>
            <a:custGeom>
              <a:rect b="b" l="l" r="r" t="t"/>
              <a:pathLst>
                <a:path extrusionOk="0" h="680" w="402">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05"/>
            <p:cNvSpPr/>
            <p:nvPr/>
          </p:nvSpPr>
          <p:spPr>
            <a:xfrm>
              <a:off x="7947688" y="2714656"/>
              <a:ext cx="32550" cy="14350"/>
            </a:xfrm>
            <a:custGeom>
              <a:rect b="b" l="l" r="r" t="t"/>
              <a:pathLst>
                <a:path extrusionOk="0" h="574" w="1302">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05"/>
            <p:cNvSpPr/>
            <p:nvPr/>
          </p:nvSpPr>
          <p:spPr>
            <a:xfrm>
              <a:off x="7891138" y="2690406"/>
              <a:ext cx="145850" cy="56350"/>
            </a:xfrm>
            <a:custGeom>
              <a:rect b="b" l="l" r="r" t="t"/>
              <a:pathLst>
                <a:path extrusionOk="0" h="2254" w="5834">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05"/>
            <p:cNvSpPr/>
            <p:nvPr/>
          </p:nvSpPr>
          <p:spPr>
            <a:xfrm>
              <a:off x="7835688" y="2754256"/>
              <a:ext cx="51625" cy="42525"/>
            </a:xfrm>
            <a:custGeom>
              <a:rect b="b" l="l" r="r" t="t"/>
              <a:pathLst>
                <a:path extrusionOk="0" h="1701" w="2065">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05"/>
            <p:cNvSpPr/>
            <p:nvPr/>
          </p:nvSpPr>
          <p:spPr>
            <a:xfrm>
              <a:off x="7908113" y="2754256"/>
              <a:ext cx="41700" cy="36175"/>
            </a:xfrm>
            <a:custGeom>
              <a:rect b="b" l="l" r="r" t="t"/>
              <a:pathLst>
                <a:path extrusionOk="0" h="1447" w="1668">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05"/>
            <p:cNvSpPr/>
            <p:nvPr/>
          </p:nvSpPr>
          <p:spPr>
            <a:xfrm>
              <a:off x="7978338" y="2754256"/>
              <a:ext cx="41675" cy="36175"/>
            </a:xfrm>
            <a:custGeom>
              <a:rect b="b" l="l" r="r" t="t"/>
              <a:pathLst>
                <a:path extrusionOk="0" h="1447" w="1667">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05"/>
            <p:cNvSpPr/>
            <p:nvPr/>
          </p:nvSpPr>
          <p:spPr>
            <a:xfrm>
              <a:off x="8047763" y="2753806"/>
              <a:ext cx="41700" cy="36200"/>
            </a:xfrm>
            <a:custGeom>
              <a:rect b="b" l="l" r="r" t="t"/>
              <a:pathLst>
                <a:path extrusionOk="0" h="1448" w="1668">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05"/>
            <p:cNvSpPr/>
            <p:nvPr/>
          </p:nvSpPr>
          <p:spPr>
            <a:xfrm>
              <a:off x="7795463" y="2463556"/>
              <a:ext cx="336425" cy="345675"/>
            </a:xfrm>
            <a:custGeom>
              <a:rect b="b" l="l" r="r" t="t"/>
              <a:pathLst>
                <a:path extrusionOk="0" h="13827" w="13457">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2" name="Google Shape;15822;p105"/>
          <p:cNvGrpSpPr/>
          <p:nvPr/>
        </p:nvGrpSpPr>
        <p:grpSpPr>
          <a:xfrm>
            <a:off x="7734286" y="3425142"/>
            <a:ext cx="361375" cy="330675"/>
            <a:chOff x="5552838" y="1929231"/>
            <a:chExt cx="361375" cy="330675"/>
          </a:xfrm>
        </p:grpSpPr>
        <p:sp>
          <p:nvSpPr>
            <p:cNvPr id="15823" name="Google Shape;15823;p105"/>
            <p:cNvSpPr/>
            <p:nvPr/>
          </p:nvSpPr>
          <p:spPr>
            <a:xfrm>
              <a:off x="5667538" y="2137981"/>
              <a:ext cx="10075" cy="20850"/>
            </a:xfrm>
            <a:custGeom>
              <a:rect b="b" l="l" r="r" t="t"/>
              <a:pathLst>
                <a:path extrusionOk="0" h="834" w="403">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105"/>
            <p:cNvSpPr/>
            <p:nvPr/>
          </p:nvSpPr>
          <p:spPr>
            <a:xfrm>
              <a:off x="5784813" y="2137981"/>
              <a:ext cx="10075" cy="20850"/>
            </a:xfrm>
            <a:custGeom>
              <a:rect b="b" l="l" r="r" t="t"/>
              <a:pathLst>
                <a:path extrusionOk="0" h="834" w="403">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05"/>
            <p:cNvSpPr/>
            <p:nvPr/>
          </p:nvSpPr>
          <p:spPr>
            <a:xfrm>
              <a:off x="5710763" y="2147581"/>
              <a:ext cx="42025" cy="16650"/>
            </a:xfrm>
            <a:custGeom>
              <a:rect b="b" l="l" r="r" t="t"/>
              <a:pathLst>
                <a:path extrusionOk="0" h="666" w="1681">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05"/>
            <p:cNvSpPr/>
            <p:nvPr/>
          </p:nvSpPr>
          <p:spPr>
            <a:xfrm>
              <a:off x="5552838" y="1929231"/>
              <a:ext cx="361375" cy="330675"/>
            </a:xfrm>
            <a:custGeom>
              <a:rect b="b" l="l" r="r" t="t"/>
              <a:pathLst>
                <a:path extrusionOk="0" h="13227" w="14455">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7" name="Google Shape;15827;p105"/>
          <p:cNvGrpSpPr/>
          <p:nvPr/>
        </p:nvGrpSpPr>
        <p:grpSpPr>
          <a:xfrm>
            <a:off x="7014175" y="3430742"/>
            <a:ext cx="377250" cy="319475"/>
            <a:chOff x="4784188" y="1934881"/>
            <a:chExt cx="377250" cy="319475"/>
          </a:xfrm>
        </p:grpSpPr>
        <p:sp>
          <p:nvSpPr>
            <p:cNvPr id="15828" name="Google Shape;15828;p105"/>
            <p:cNvSpPr/>
            <p:nvPr/>
          </p:nvSpPr>
          <p:spPr>
            <a:xfrm>
              <a:off x="5068838" y="2167281"/>
              <a:ext cx="10050" cy="14700"/>
            </a:xfrm>
            <a:custGeom>
              <a:rect b="b" l="l" r="r" t="t"/>
              <a:pathLst>
                <a:path extrusionOk="0" h="588" w="402">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05"/>
            <p:cNvSpPr/>
            <p:nvPr/>
          </p:nvSpPr>
          <p:spPr>
            <a:xfrm>
              <a:off x="5122463" y="2168056"/>
              <a:ext cx="10825" cy="14700"/>
            </a:xfrm>
            <a:custGeom>
              <a:rect b="b" l="l" r="r" t="t"/>
              <a:pathLst>
                <a:path extrusionOk="0" h="588" w="433">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05"/>
            <p:cNvSpPr/>
            <p:nvPr/>
          </p:nvSpPr>
          <p:spPr>
            <a:xfrm>
              <a:off x="5087538" y="2171831"/>
              <a:ext cx="26650" cy="13225"/>
            </a:xfrm>
            <a:custGeom>
              <a:rect b="b" l="l" r="r" t="t"/>
              <a:pathLst>
                <a:path extrusionOk="0" h="529" w="1066">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05"/>
            <p:cNvSpPr/>
            <p:nvPr/>
          </p:nvSpPr>
          <p:spPr>
            <a:xfrm>
              <a:off x="4831963" y="2092831"/>
              <a:ext cx="155875" cy="134100"/>
            </a:xfrm>
            <a:custGeom>
              <a:rect b="b" l="l" r="r" t="t"/>
              <a:pathLst>
                <a:path extrusionOk="0" h="5364" w="6235">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05"/>
            <p:cNvSpPr/>
            <p:nvPr/>
          </p:nvSpPr>
          <p:spPr>
            <a:xfrm>
              <a:off x="5040288" y="2094781"/>
              <a:ext cx="121150" cy="134650"/>
            </a:xfrm>
            <a:custGeom>
              <a:rect b="b" l="l" r="r" t="t"/>
              <a:pathLst>
                <a:path extrusionOk="0" h="5386" w="4846">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105"/>
            <p:cNvSpPr/>
            <p:nvPr/>
          </p:nvSpPr>
          <p:spPr>
            <a:xfrm>
              <a:off x="4784188" y="1934881"/>
              <a:ext cx="345625" cy="319475"/>
            </a:xfrm>
            <a:custGeom>
              <a:rect b="b" l="l" r="r" t="t"/>
              <a:pathLst>
                <a:path extrusionOk="0" h="12779" w="13825">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4" name="Google Shape;15834;p105"/>
          <p:cNvGrpSpPr/>
          <p:nvPr/>
        </p:nvGrpSpPr>
        <p:grpSpPr>
          <a:xfrm>
            <a:off x="6259925" y="3417642"/>
            <a:ext cx="326375" cy="345675"/>
            <a:chOff x="1784363" y="3581531"/>
            <a:chExt cx="326375" cy="345675"/>
          </a:xfrm>
        </p:grpSpPr>
        <p:sp>
          <p:nvSpPr>
            <p:cNvPr id="15835" name="Google Shape;15835;p105"/>
            <p:cNvSpPr/>
            <p:nvPr/>
          </p:nvSpPr>
          <p:spPr>
            <a:xfrm>
              <a:off x="1869213" y="3606981"/>
              <a:ext cx="42475" cy="75650"/>
            </a:xfrm>
            <a:custGeom>
              <a:rect b="b" l="l" r="r" t="t"/>
              <a:pathLst>
                <a:path extrusionOk="0" h="3026" w="1699">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05"/>
            <p:cNvSpPr/>
            <p:nvPr/>
          </p:nvSpPr>
          <p:spPr>
            <a:xfrm>
              <a:off x="1916288" y="3606206"/>
              <a:ext cx="57125" cy="75650"/>
            </a:xfrm>
            <a:custGeom>
              <a:rect b="b" l="l" r="r" t="t"/>
              <a:pathLst>
                <a:path extrusionOk="0" h="3026" w="2285">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05"/>
            <p:cNvSpPr/>
            <p:nvPr/>
          </p:nvSpPr>
          <p:spPr>
            <a:xfrm>
              <a:off x="1978788" y="3606981"/>
              <a:ext cx="49350" cy="74925"/>
            </a:xfrm>
            <a:custGeom>
              <a:rect b="b" l="l" r="r" t="t"/>
              <a:pathLst>
                <a:path extrusionOk="0" h="2997" w="1974">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105"/>
            <p:cNvSpPr/>
            <p:nvPr/>
          </p:nvSpPr>
          <p:spPr>
            <a:xfrm>
              <a:off x="1811363" y="3819156"/>
              <a:ext cx="54800" cy="54050"/>
            </a:xfrm>
            <a:custGeom>
              <a:rect b="b" l="l" r="r" t="t"/>
              <a:pathLst>
                <a:path extrusionOk="0" h="2162" w="2192">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105"/>
            <p:cNvSpPr/>
            <p:nvPr/>
          </p:nvSpPr>
          <p:spPr>
            <a:xfrm>
              <a:off x="1811363" y="3731206"/>
              <a:ext cx="54800" cy="54025"/>
            </a:xfrm>
            <a:custGeom>
              <a:rect b="b" l="l" r="r" t="t"/>
              <a:pathLst>
                <a:path extrusionOk="0" h="2161" w="2192">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05"/>
            <p:cNvSpPr/>
            <p:nvPr/>
          </p:nvSpPr>
          <p:spPr>
            <a:xfrm>
              <a:off x="2029713" y="3819156"/>
              <a:ext cx="54025" cy="54050"/>
            </a:xfrm>
            <a:custGeom>
              <a:rect b="b" l="l" r="r" t="t"/>
              <a:pathLst>
                <a:path extrusionOk="0" h="2162" w="2161">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05"/>
            <p:cNvSpPr/>
            <p:nvPr/>
          </p:nvSpPr>
          <p:spPr>
            <a:xfrm>
              <a:off x="2029713" y="3731206"/>
              <a:ext cx="54025" cy="54025"/>
            </a:xfrm>
            <a:custGeom>
              <a:rect b="b" l="l" r="r" t="t"/>
              <a:pathLst>
                <a:path extrusionOk="0" h="2161" w="2161">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05"/>
            <p:cNvSpPr/>
            <p:nvPr/>
          </p:nvSpPr>
          <p:spPr>
            <a:xfrm>
              <a:off x="1920913" y="3731206"/>
              <a:ext cx="54050" cy="54025"/>
            </a:xfrm>
            <a:custGeom>
              <a:rect b="b" l="l" r="r" t="t"/>
              <a:pathLst>
                <a:path extrusionOk="0" h="2161" w="2162">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05"/>
            <p:cNvSpPr/>
            <p:nvPr/>
          </p:nvSpPr>
          <p:spPr>
            <a:xfrm>
              <a:off x="1918613" y="3861606"/>
              <a:ext cx="15450" cy="13050"/>
            </a:xfrm>
            <a:custGeom>
              <a:rect b="b" l="l" r="r" t="t"/>
              <a:pathLst>
                <a:path extrusionOk="0" h="522" w="618">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105"/>
            <p:cNvSpPr/>
            <p:nvPr/>
          </p:nvSpPr>
          <p:spPr>
            <a:xfrm>
              <a:off x="1958713" y="3861606"/>
              <a:ext cx="15475" cy="13050"/>
            </a:xfrm>
            <a:custGeom>
              <a:rect b="b" l="l" r="r" t="t"/>
              <a:pathLst>
                <a:path extrusionOk="0" h="522" w="619">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105"/>
            <p:cNvSpPr/>
            <p:nvPr/>
          </p:nvSpPr>
          <p:spPr>
            <a:xfrm>
              <a:off x="1784363" y="3581531"/>
              <a:ext cx="326375" cy="290125"/>
            </a:xfrm>
            <a:custGeom>
              <a:rect b="b" l="l" r="r" t="t"/>
              <a:pathLst>
                <a:path extrusionOk="0" h="11605" w="13055">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05"/>
            <p:cNvSpPr/>
            <p:nvPr/>
          </p:nvSpPr>
          <p:spPr>
            <a:xfrm>
              <a:off x="1784363" y="3729656"/>
              <a:ext cx="326375" cy="197550"/>
            </a:xfrm>
            <a:custGeom>
              <a:rect b="b" l="l" r="r" t="t"/>
              <a:pathLst>
                <a:path extrusionOk="0" h="7902" w="13055">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7" name="Google Shape;15847;p105"/>
          <p:cNvGrpSpPr/>
          <p:nvPr/>
        </p:nvGrpSpPr>
        <p:grpSpPr>
          <a:xfrm>
            <a:off x="5521919" y="3417642"/>
            <a:ext cx="296300" cy="345675"/>
            <a:chOff x="1039038" y="4141656"/>
            <a:chExt cx="296300" cy="345675"/>
          </a:xfrm>
        </p:grpSpPr>
        <p:sp>
          <p:nvSpPr>
            <p:cNvPr id="15848" name="Google Shape;15848;p105"/>
            <p:cNvSpPr/>
            <p:nvPr/>
          </p:nvSpPr>
          <p:spPr>
            <a:xfrm>
              <a:off x="1120813" y="4177156"/>
              <a:ext cx="10075" cy="21625"/>
            </a:xfrm>
            <a:custGeom>
              <a:rect b="b" l="l" r="r" t="t"/>
              <a:pathLst>
                <a:path extrusionOk="0" h="865" w="403">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05"/>
            <p:cNvSpPr/>
            <p:nvPr/>
          </p:nvSpPr>
          <p:spPr>
            <a:xfrm>
              <a:off x="1242738" y="4177156"/>
              <a:ext cx="10050" cy="21625"/>
            </a:xfrm>
            <a:custGeom>
              <a:rect b="b" l="l" r="r" t="t"/>
              <a:pathLst>
                <a:path extrusionOk="0" h="865" w="402">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05"/>
            <p:cNvSpPr/>
            <p:nvPr/>
          </p:nvSpPr>
          <p:spPr>
            <a:xfrm>
              <a:off x="1165213" y="4187556"/>
              <a:ext cx="44150" cy="16750"/>
            </a:xfrm>
            <a:custGeom>
              <a:rect b="b" l="l" r="r" t="t"/>
              <a:pathLst>
                <a:path extrusionOk="0" h="670" w="1766">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05"/>
            <p:cNvSpPr/>
            <p:nvPr/>
          </p:nvSpPr>
          <p:spPr>
            <a:xfrm>
              <a:off x="1039038" y="4141656"/>
              <a:ext cx="296300" cy="345675"/>
            </a:xfrm>
            <a:custGeom>
              <a:rect b="b" l="l" r="r" t="t"/>
              <a:pathLst>
                <a:path extrusionOk="0" h="13827" w="11852">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05"/>
            <p:cNvSpPr/>
            <p:nvPr/>
          </p:nvSpPr>
          <p:spPr>
            <a:xfrm>
              <a:off x="1129313" y="4316806"/>
              <a:ext cx="114975" cy="10050"/>
            </a:xfrm>
            <a:custGeom>
              <a:rect b="b" l="l" r="r" t="t"/>
              <a:pathLst>
                <a:path extrusionOk="0" h="402" w="4599">
                  <a:moveTo>
                    <a:pt x="0" y="0"/>
                  </a:moveTo>
                  <a:lnTo>
                    <a:pt x="0" y="402"/>
                  </a:lnTo>
                  <a:lnTo>
                    <a:pt x="4599" y="402"/>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05"/>
            <p:cNvSpPr/>
            <p:nvPr/>
          </p:nvSpPr>
          <p:spPr>
            <a:xfrm>
              <a:off x="1129313" y="4346131"/>
              <a:ext cx="114975" cy="10050"/>
            </a:xfrm>
            <a:custGeom>
              <a:rect b="b" l="l" r="r" t="t"/>
              <a:pathLst>
                <a:path extrusionOk="0" h="402" w="4599">
                  <a:moveTo>
                    <a:pt x="0" y="0"/>
                  </a:moveTo>
                  <a:lnTo>
                    <a:pt x="0" y="401"/>
                  </a:lnTo>
                  <a:lnTo>
                    <a:pt x="4599" y="401"/>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05"/>
            <p:cNvSpPr/>
            <p:nvPr/>
          </p:nvSpPr>
          <p:spPr>
            <a:xfrm>
              <a:off x="1129313" y="4375431"/>
              <a:ext cx="114975" cy="10075"/>
            </a:xfrm>
            <a:custGeom>
              <a:rect b="b" l="l" r="r" t="t"/>
              <a:pathLst>
                <a:path extrusionOk="0" h="403" w="4599">
                  <a:moveTo>
                    <a:pt x="0" y="1"/>
                  </a:moveTo>
                  <a:lnTo>
                    <a:pt x="0" y="402"/>
                  </a:lnTo>
                  <a:lnTo>
                    <a:pt x="4599" y="402"/>
                  </a:lnTo>
                  <a:lnTo>
                    <a:pt x="459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5" name="Google Shape;15855;p105"/>
          <p:cNvGrpSpPr/>
          <p:nvPr/>
        </p:nvGrpSpPr>
        <p:grpSpPr>
          <a:xfrm>
            <a:off x="4805338" y="3417642"/>
            <a:ext cx="342600" cy="345675"/>
            <a:chOff x="5564163" y="2463556"/>
            <a:chExt cx="342600" cy="345675"/>
          </a:xfrm>
        </p:grpSpPr>
        <p:sp>
          <p:nvSpPr>
            <p:cNvPr id="15856" name="Google Shape;15856;p105"/>
            <p:cNvSpPr/>
            <p:nvPr/>
          </p:nvSpPr>
          <p:spPr>
            <a:xfrm>
              <a:off x="5743938" y="2580056"/>
              <a:ext cx="43225" cy="37025"/>
            </a:xfrm>
            <a:custGeom>
              <a:rect b="b" l="l" r="r" t="t"/>
              <a:pathLst>
                <a:path extrusionOk="0" h="1481" w="1729">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05"/>
            <p:cNvSpPr/>
            <p:nvPr/>
          </p:nvSpPr>
          <p:spPr>
            <a:xfrm>
              <a:off x="5705588" y="2566181"/>
              <a:ext cx="34500" cy="29725"/>
            </a:xfrm>
            <a:custGeom>
              <a:rect b="b" l="l" r="r" t="t"/>
              <a:pathLst>
                <a:path extrusionOk="0" h="1189" w="138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105"/>
            <p:cNvSpPr/>
            <p:nvPr/>
          </p:nvSpPr>
          <p:spPr>
            <a:xfrm>
              <a:off x="5564163" y="2463556"/>
              <a:ext cx="342600" cy="345675"/>
            </a:xfrm>
            <a:custGeom>
              <a:rect b="b" l="l" r="r" t="t"/>
              <a:pathLst>
                <a:path extrusionOk="0" h="13827" w="13704">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9" name="Google Shape;15859;p105"/>
          <p:cNvGrpSpPr/>
          <p:nvPr/>
        </p:nvGrpSpPr>
        <p:grpSpPr>
          <a:xfrm>
            <a:off x="4794650" y="3991542"/>
            <a:ext cx="363975" cy="330250"/>
            <a:chOff x="2526038" y="1929656"/>
            <a:chExt cx="363975" cy="330250"/>
          </a:xfrm>
        </p:grpSpPr>
        <p:sp>
          <p:nvSpPr>
            <p:cNvPr id="15860" name="Google Shape;15860;p105"/>
            <p:cNvSpPr/>
            <p:nvPr/>
          </p:nvSpPr>
          <p:spPr>
            <a:xfrm>
              <a:off x="2633838" y="1962831"/>
              <a:ext cx="10825" cy="23175"/>
            </a:xfrm>
            <a:custGeom>
              <a:rect b="b" l="l" r="r" t="t"/>
              <a:pathLst>
                <a:path extrusionOk="0" h="927" w="433">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05"/>
            <p:cNvSpPr/>
            <p:nvPr/>
          </p:nvSpPr>
          <p:spPr>
            <a:xfrm>
              <a:off x="2772713" y="1962831"/>
              <a:ext cx="10050" cy="23175"/>
            </a:xfrm>
            <a:custGeom>
              <a:rect b="b" l="l" r="r" t="t"/>
              <a:pathLst>
                <a:path extrusionOk="0" h="927" w="402">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105"/>
            <p:cNvSpPr/>
            <p:nvPr/>
          </p:nvSpPr>
          <p:spPr>
            <a:xfrm>
              <a:off x="2684163" y="1974331"/>
              <a:ext cx="48275" cy="18625"/>
            </a:xfrm>
            <a:custGeom>
              <a:rect b="b" l="l" r="r" t="t"/>
              <a:pathLst>
                <a:path extrusionOk="0" h="745" w="1931">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05"/>
            <p:cNvSpPr/>
            <p:nvPr/>
          </p:nvSpPr>
          <p:spPr>
            <a:xfrm>
              <a:off x="2526038" y="1929656"/>
              <a:ext cx="363975" cy="330250"/>
            </a:xfrm>
            <a:custGeom>
              <a:rect b="b" l="l" r="r" t="t"/>
              <a:pathLst>
                <a:path extrusionOk="0" h="13210" w="14559">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05"/>
            <p:cNvSpPr/>
            <p:nvPr/>
          </p:nvSpPr>
          <p:spPr>
            <a:xfrm>
              <a:off x="2577513" y="2013431"/>
              <a:ext cx="260800" cy="217150"/>
            </a:xfrm>
            <a:custGeom>
              <a:rect b="b" l="l" r="r" t="t"/>
              <a:pathLst>
                <a:path extrusionOk="0" h="8686" w="10432">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05"/>
            <p:cNvSpPr/>
            <p:nvPr/>
          </p:nvSpPr>
          <p:spPr>
            <a:xfrm>
              <a:off x="2689388" y="2199706"/>
              <a:ext cx="37050" cy="9275"/>
            </a:xfrm>
            <a:custGeom>
              <a:rect b="b" l="l" r="r" t="t"/>
              <a:pathLst>
                <a:path extrusionOk="0" h="371" w="1482">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05"/>
            <p:cNvSpPr/>
            <p:nvPr/>
          </p:nvSpPr>
          <p:spPr>
            <a:xfrm>
              <a:off x="2688888" y="2177831"/>
              <a:ext cx="38325" cy="9675"/>
            </a:xfrm>
            <a:custGeom>
              <a:rect b="b" l="l" r="r" t="t"/>
              <a:pathLst>
                <a:path extrusionOk="0" h="387" w="1533">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05"/>
            <p:cNvSpPr/>
            <p:nvPr/>
          </p:nvSpPr>
          <p:spPr>
            <a:xfrm>
              <a:off x="2689388" y="2155731"/>
              <a:ext cx="37825" cy="10825"/>
            </a:xfrm>
            <a:custGeom>
              <a:rect b="b" l="l" r="r" t="t"/>
              <a:pathLst>
                <a:path extrusionOk="0" h="433" w="1513">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05"/>
            <p:cNvSpPr/>
            <p:nvPr/>
          </p:nvSpPr>
          <p:spPr>
            <a:xfrm>
              <a:off x="2680888" y="2134106"/>
              <a:ext cx="54800" cy="10075"/>
            </a:xfrm>
            <a:custGeom>
              <a:rect b="b" l="l" r="r" t="t"/>
              <a:pathLst>
                <a:path extrusionOk="0" h="403" w="2192">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05"/>
            <p:cNvSpPr/>
            <p:nvPr/>
          </p:nvSpPr>
          <p:spPr>
            <a:xfrm>
              <a:off x="2689388" y="2112506"/>
              <a:ext cx="37825" cy="10075"/>
            </a:xfrm>
            <a:custGeom>
              <a:rect b="b" l="l" r="r" t="t"/>
              <a:pathLst>
                <a:path extrusionOk="0" h="403" w="1513">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05"/>
            <p:cNvSpPr/>
            <p:nvPr/>
          </p:nvSpPr>
          <p:spPr>
            <a:xfrm>
              <a:off x="2689388" y="2090906"/>
              <a:ext cx="37825" cy="10050"/>
            </a:xfrm>
            <a:custGeom>
              <a:rect b="b" l="l" r="r" t="t"/>
              <a:pathLst>
                <a:path extrusionOk="0" h="402" w="1513">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105"/>
            <p:cNvSpPr/>
            <p:nvPr/>
          </p:nvSpPr>
          <p:spPr>
            <a:xfrm>
              <a:off x="2688888" y="2069181"/>
              <a:ext cx="38325" cy="10300"/>
            </a:xfrm>
            <a:custGeom>
              <a:rect b="b" l="l" r="r" t="t"/>
              <a:pathLst>
                <a:path extrusionOk="0" h="412" w="1533">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105"/>
            <p:cNvSpPr/>
            <p:nvPr/>
          </p:nvSpPr>
          <p:spPr>
            <a:xfrm>
              <a:off x="2681063" y="2047581"/>
              <a:ext cx="54475" cy="10225"/>
            </a:xfrm>
            <a:custGeom>
              <a:rect b="b" l="l" r="r" t="t"/>
              <a:pathLst>
                <a:path extrusionOk="0" h="409" w="2179">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3" name="Google Shape;15873;p105"/>
          <p:cNvGrpSpPr/>
          <p:nvPr/>
        </p:nvGrpSpPr>
        <p:grpSpPr>
          <a:xfrm>
            <a:off x="5497169" y="4000230"/>
            <a:ext cx="345800" cy="312875"/>
            <a:chOff x="1774963" y="1938531"/>
            <a:chExt cx="345800" cy="312875"/>
          </a:xfrm>
        </p:grpSpPr>
        <p:sp>
          <p:nvSpPr>
            <p:cNvPr id="15874" name="Google Shape;15874;p105"/>
            <p:cNvSpPr/>
            <p:nvPr/>
          </p:nvSpPr>
          <p:spPr>
            <a:xfrm>
              <a:off x="1918613" y="2072406"/>
              <a:ext cx="68675" cy="58825"/>
            </a:xfrm>
            <a:custGeom>
              <a:rect b="b" l="l" r="r" t="t"/>
              <a:pathLst>
                <a:path extrusionOk="0" h="2353" w="2747">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105"/>
            <p:cNvSpPr/>
            <p:nvPr/>
          </p:nvSpPr>
          <p:spPr>
            <a:xfrm>
              <a:off x="1774963" y="1938531"/>
              <a:ext cx="345800" cy="312875"/>
            </a:xfrm>
            <a:custGeom>
              <a:rect b="b" l="l" r="r" t="t"/>
              <a:pathLst>
                <a:path extrusionOk="0" h="12515" w="13832">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6" name="Google Shape;15876;p105"/>
          <p:cNvGrpSpPr/>
          <p:nvPr/>
        </p:nvGrpSpPr>
        <p:grpSpPr>
          <a:xfrm>
            <a:off x="6245650" y="3984005"/>
            <a:ext cx="354925" cy="345325"/>
            <a:chOff x="7786988" y="3022331"/>
            <a:chExt cx="354925" cy="345325"/>
          </a:xfrm>
        </p:grpSpPr>
        <p:sp>
          <p:nvSpPr>
            <p:cNvPr id="15877" name="Google Shape;15877;p105"/>
            <p:cNvSpPr/>
            <p:nvPr/>
          </p:nvSpPr>
          <p:spPr>
            <a:xfrm>
              <a:off x="7912738" y="3183406"/>
              <a:ext cx="10075" cy="18550"/>
            </a:xfrm>
            <a:custGeom>
              <a:rect b="b" l="l" r="r" t="t"/>
              <a:pathLst>
                <a:path extrusionOk="0" h="742" w="403">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05"/>
            <p:cNvSpPr/>
            <p:nvPr/>
          </p:nvSpPr>
          <p:spPr>
            <a:xfrm>
              <a:off x="8005338" y="3183406"/>
              <a:ext cx="10050" cy="18550"/>
            </a:xfrm>
            <a:custGeom>
              <a:rect b="b" l="l" r="r" t="t"/>
              <a:pathLst>
                <a:path extrusionOk="0" h="742" w="402">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05"/>
            <p:cNvSpPr/>
            <p:nvPr/>
          </p:nvSpPr>
          <p:spPr>
            <a:xfrm>
              <a:off x="7945538" y="3191031"/>
              <a:ext cx="37075" cy="15550"/>
            </a:xfrm>
            <a:custGeom>
              <a:rect b="b" l="l" r="r" t="t"/>
              <a:pathLst>
                <a:path extrusionOk="0" h="622" w="1483">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05"/>
            <p:cNvSpPr/>
            <p:nvPr/>
          </p:nvSpPr>
          <p:spPr>
            <a:xfrm>
              <a:off x="7899638" y="3100856"/>
              <a:ext cx="182100" cy="145875"/>
            </a:xfrm>
            <a:custGeom>
              <a:rect b="b" l="l" r="r" t="t"/>
              <a:pathLst>
                <a:path extrusionOk="0" h="5835" w="7284">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05"/>
            <p:cNvSpPr/>
            <p:nvPr/>
          </p:nvSpPr>
          <p:spPr>
            <a:xfrm>
              <a:off x="7859513" y="3138631"/>
              <a:ext cx="172075" cy="149700"/>
            </a:xfrm>
            <a:custGeom>
              <a:rect b="b" l="l" r="r" t="t"/>
              <a:pathLst>
                <a:path extrusionOk="0" h="5988" w="6883">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05"/>
            <p:cNvSpPr/>
            <p:nvPr/>
          </p:nvSpPr>
          <p:spPr>
            <a:xfrm>
              <a:off x="7786988" y="3022331"/>
              <a:ext cx="354925" cy="345325"/>
            </a:xfrm>
            <a:custGeom>
              <a:rect b="b" l="l" r="r" t="t"/>
              <a:pathLst>
                <a:path extrusionOk="0" h="13813" w="14197">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83" name="Google Shape;15883;p105"/>
          <p:cNvSpPr/>
          <p:nvPr/>
        </p:nvSpPr>
        <p:spPr>
          <a:xfrm>
            <a:off x="7039988" y="3986142"/>
            <a:ext cx="325625" cy="341050"/>
          </a:xfrm>
          <a:custGeom>
            <a:rect b="b" l="l" r="r" t="t"/>
            <a:pathLst>
              <a:path extrusionOk="0" h="13642" w="13025">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84" name="Google Shape;15884;p105"/>
          <p:cNvGrpSpPr/>
          <p:nvPr/>
        </p:nvGrpSpPr>
        <p:grpSpPr>
          <a:xfrm>
            <a:off x="7735586" y="3984217"/>
            <a:ext cx="358775" cy="344900"/>
            <a:chOff x="1008188" y="1921956"/>
            <a:chExt cx="358775" cy="344900"/>
          </a:xfrm>
        </p:grpSpPr>
        <p:sp>
          <p:nvSpPr>
            <p:cNvPr id="15885" name="Google Shape;15885;p105"/>
            <p:cNvSpPr/>
            <p:nvPr/>
          </p:nvSpPr>
          <p:spPr>
            <a:xfrm>
              <a:off x="1118513" y="1960531"/>
              <a:ext cx="10050" cy="21625"/>
            </a:xfrm>
            <a:custGeom>
              <a:rect b="b" l="l" r="r" t="t"/>
              <a:pathLst>
                <a:path extrusionOk="0" h="865" w="402">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105"/>
            <p:cNvSpPr/>
            <p:nvPr/>
          </p:nvSpPr>
          <p:spPr>
            <a:xfrm>
              <a:off x="1245813" y="1960531"/>
              <a:ext cx="10050" cy="21625"/>
            </a:xfrm>
            <a:custGeom>
              <a:rect b="b" l="l" r="r" t="t"/>
              <a:pathLst>
                <a:path extrusionOk="0" h="865" w="402">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105"/>
            <p:cNvSpPr/>
            <p:nvPr/>
          </p:nvSpPr>
          <p:spPr>
            <a:xfrm>
              <a:off x="1164438" y="1970906"/>
              <a:ext cx="44925" cy="17025"/>
            </a:xfrm>
            <a:custGeom>
              <a:rect b="b" l="l" r="r" t="t"/>
              <a:pathLst>
                <a:path extrusionOk="0" h="681" w="1797">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105"/>
            <p:cNvSpPr/>
            <p:nvPr/>
          </p:nvSpPr>
          <p:spPr>
            <a:xfrm>
              <a:off x="1179463" y="2155331"/>
              <a:ext cx="15450" cy="15650"/>
            </a:xfrm>
            <a:custGeom>
              <a:rect b="b" l="l" r="r" t="t"/>
              <a:pathLst>
                <a:path extrusionOk="0" h="626" w="618">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05"/>
            <p:cNvSpPr/>
            <p:nvPr/>
          </p:nvSpPr>
          <p:spPr>
            <a:xfrm>
              <a:off x="1008188" y="1921956"/>
              <a:ext cx="358775" cy="344900"/>
            </a:xfrm>
            <a:custGeom>
              <a:rect b="b" l="l" r="r" t="t"/>
              <a:pathLst>
                <a:path extrusionOk="0" h="13796" w="14351">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05"/>
            <p:cNvSpPr/>
            <p:nvPr/>
          </p:nvSpPr>
          <p:spPr>
            <a:xfrm>
              <a:off x="1100763" y="2081306"/>
              <a:ext cx="172850" cy="156725"/>
            </a:xfrm>
            <a:custGeom>
              <a:rect b="b" l="l" r="r" t="t"/>
              <a:pathLst>
                <a:path extrusionOk="0" h="6269" w="6914">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91" name="Google Shape;15891;p105"/>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grpSp>
        <p:nvGrpSpPr>
          <p:cNvPr id="15892" name="Google Shape;15892;p105"/>
          <p:cNvGrpSpPr/>
          <p:nvPr/>
        </p:nvGrpSpPr>
        <p:grpSpPr>
          <a:xfrm>
            <a:off x="1744350" y="1765786"/>
            <a:ext cx="432875" cy="345275"/>
            <a:chOff x="2480288" y="2463956"/>
            <a:chExt cx="432875" cy="345275"/>
          </a:xfrm>
        </p:grpSpPr>
        <p:sp>
          <p:nvSpPr>
            <p:cNvPr id="15893" name="Google Shape;15893;p105"/>
            <p:cNvSpPr/>
            <p:nvPr/>
          </p:nvSpPr>
          <p:spPr>
            <a:xfrm>
              <a:off x="2673188" y="2611856"/>
              <a:ext cx="60975" cy="52325"/>
            </a:xfrm>
            <a:custGeom>
              <a:rect b="b" l="l" r="r" t="t"/>
              <a:pathLst>
                <a:path extrusionOk="0" h="2093" w="2439">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105"/>
            <p:cNvSpPr/>
            <p:nvPr/>
          </p:nvSpPr>
          <p:spPr>
            <a:xfrm>
              <a:off x="2653113" y="2527031"/>
              <a:ext cx="110350" cy="75425"/>
            </a:xfrm>
            <a:custGeom>
              <a:rect b="b" l="l" r="r" t="t"/>
              <a:pathLst>
                <a:path extrusionOk="0" h="3017" w="4414">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105"/>
            <p:cNvSpPr/>
            <p:nvPr/>
          </p:nvSpPr>
          <p:spPr>
            <a:xfrm>
              <a:off x="2596788" y="2623281"/>
              <a:ext cx="94925" cy="102350"/>
            </a:xfrm>
            <a:custGeom>
              <a:rect b="b" l="l" r="r" t="t"/>
              <a:pathLst>
                <a:path extrusionOk="0" h="4094" w="3797">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105"/>
            <p:cNvSpPr/>
            <p:nvPr/>
          </p:nvSpPr>
          <p:spPr>
            <a:xfrm>
              <a:off x="2724863" y="2623931"/>
              <a:ext cx="94925" cy="102000"/>
            </a:xfrm>
            <a:custGeom>
              <a:rect b="b" l="l" r="r" t="t"/>
              <a:pathLst>
                <a:path extrusionOk="0" h="4080" w="3797">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05"/>
            <p:cNvSpPr/>
            <p:nvPr/>
          </p:nvSpPr>
          <p:spPr>
            <a:xfrm>
              <a:off x="2480288" y="2463956"/>
              <a:ext cx="432875" cy="345275"/>
            </a:xfrm>
            <a:custGeom>
              <a:rect b="b" l="l" r="r" t="t"/>
              <a:pathLst>
                <a:path extrusionOk="0" h="13811" w="17315">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05"/>
            <p:cNvSpPr/>
            <p:nvPr/>
          </p:nvSpPr>
          <p:spPr>
            <a:xfrm>
              <a:off x="2545863" y="2492756"/>
              <a:ext cx="327175" cy="289200"/>
            </a:xfrm>
            <a:custGeom>
              <a:rect b="b" l="l" r="r" t="t"/>
              <a:pathLst>
                <a:path extrusionOk="0" h="11568" w="13087">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9" name="Google Shape;15899;p105"/>
          <p:cNvGrpSpPr/>
          <p:nvPr/>
        </p:nvGrpSpPr>
        <p:grpSpPr>
          <a:xfrm>
            <a:off x="2525719" y="1766361"/>
            <a:ext cx="362650" cy="344125"/>
            <a:chOff x="1766613" y="2464331"/>
            <a:chExt cx="362650" cy="344125"/>
          </a:xfrm>
        </p:grpSpPr>
        <p:sp>
          <p:nvSpPr>
            <p:cNvPr id="15900" name="Google Shape;15900;p105"/>
            <p:cNvSpPr/>
            <p:nvPr/>
          </p:nvSpPr>
          <p:spPr>
            <a:xfrm>
              <a:off x="1885438" y="2722806"/>
              <a:ext cx="10050" cy="20850"/>
            </a:xfrm>
            <a:custGeom>
              <a:rect b="b" l="l" r="r" t="t"/>
              <a:pathLst>
                <a:path extrusionOk="0" h="834" w="402">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05"/>
            <p:cNvSpPr/>
            <p:nvPr/>
          </p:nvSpPr>
          <p:spPr>
            <a:xfrm>
              <a:off x="2000388" y="2722806"/>
              <a:ext cx="10050" cy="20850"/>
            </a:xfrm>
            <a:custGeom>
              <a:rect b="b" l="l" r="r" t="t"/>
              <a:pathLst>
                <a:path extrusionOk="0" h="834" w="402">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05"/>
            <p:cNvSpPr/>
            <p:nvPr/>
          </p:nvSpPr>
          <p:spPr>
            <a:xfrm>
              <a:off x="1928638" y="2732456"/>
              <a:ext cx="40150" cy="16400"/>
            </a:xfrm>
            <a:custGeom>
              <a:rect b="b" l="l" r="r" t="t"/>
              <a:pathLst>
                <a:path extrusionOk="0" h="656" w="1606">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105"/>
            <p:cNvSpPr/>
            <p:nvPr/>
          </p:nvSpPr>
          <p:spPr>
            <a:xfrm>
              <a:off x="1766613" y="2464331"/>
              <a:ext cx="362650" cy="344125"/>
            </a:xfrm>
            <a:custGeom>
              <a:rect b="b" l="l" r="r" t="t"/>
              <a:pathLst>
                <a:path extrusionOk="0" h="13765" w="14506">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4" name="Google Shape;15904;p105"/>
          <p:cNvGrpSpPr/>
          <p:nvPr/>
        </p:nvGrpSpPr>
        <p:grpSpPr>
          <a:xfrm>
            <a:off x="3372119" y="1765874"/>
            <a:ext cx="207550" cy="345100"/>
            <a:chOff x="7124238" y="4142231"/>
            <a:chExt cx="207550" cy="345100"/>
          </a:xfrm>
        </p:grpSpPr>
        <p:sp>
          <p:nvSpPr>
            <p:cNvPr id="15905" name="Google Shape;15905;p105"/>
            <p:cNvSpPr/>
            <p:nvPr/>
          </p:nvSpPr>
          <p:spPr>
            <a:xfrm>
              <a:off x="7184413" y="4397056"/>
              <a:ext cx="10825" cy="17750"/>
            </a:xfrm>
            <a:custGeom>
              <a:rect b="b" l="l" r="r" t="t"/>
              <a:pathLst>
                <a:path extrusionOk="0" h="710" w="433">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105"/>
            <p:cNvSpPr/>
            <p:nvPr/>
          </p:nvSpPr>
          <p:spPr>
            <a:xfrm>
              <a:off x="7262338" y="4397056"/>
              <a:ext cx="10050" cy="17750"/>
            </a:xfrm>
            <a:custGeom>
              <a:rect b="b" l="l" r="r" t="t"/>
              <a:pathLst>
                <a:path extrusionOk="0" h="710" w="402">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105"/>
            <p:cNvSpPr/>
            <p:nvPr/>
          </p:nvSpPr>
          <p:spPr>
            <a:xfrm>
              <a:off x="7211788" y="4403606"/>
              <a:ext cx="32050" cy="14675"/>
            </a:xfrm>
            <a:custGeom>
              <a:rect b="b" l="l" r="r" t="t"/>
              <a:pathLst>
                <a:path extrusionOk="0" h="587" w="1282">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05"/>
            <p:cNvSpPr/>
            <p:nvPr/>
          </p:nvSpPr>
          <p:spPr>
            <a:xfrm>
              <a:off x="7152013" y="4355381"/>
              <a:ext cx="152775" cy="104950"/>
            </a:xfrm>
            <a:custGeom>
              <a:rect b="b" l="l" r="r" t="t"/>
              <a:pathLst>
                <a:path extrusionOk="0" h="4198" w="6111">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05"/>
            <p:cNvSpPr/>
            <p:nvPr/>
          </p:nvSpPr>
          <p:spPr>
            <a:xfrm>
              <a:off x="7124238" y="4142231"/>
              <a:ext cx="207550" cy="345100"/>
            </a:xfrm>
            <a:custGeom>
              <a:rect b="b" l="l" r="r" t="t"/>
              <a:pathLst>
                <a:path extrusionOk="0" h="13804" w="8302">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0" name="Google Shape;15910;p105"/>
          <p:cNvGrpSpPr/>
          <p:nvPr/>
        </p:nvGrpSpPr>
        <p:grpSpPr>
          <a:xfrm>
            <a:off x="4042718" y="1770799"/>
            <a:ext cx="355675" cy="335250"/>
            <a:chOff x="1055681" y="2468781"/>
            <a:chExt cx="355675" cy="335250"/>
          </a:xfrm>
        </p:grpSpPr>
        <p:sp>
          <p:nvSpPr>
            <p:cNvPr id="15911" name="Google Shape;15911;p105"/>
            <p:cNvSpPr/>
            <p:nvPr/>
          </p:nvSpPr>
          <p:spPr>
            <a:xfrm>
              <a:off x="1197156" y="2653381"/>
              <a:ext cx="17475" cy="14850"/>
            </a:xfrm>
            <a:custGeom>
              <a:rect b="b" l="l" r="r" t="t"/>
              <a:pathLst>
                <a:path extrusionOk="0" h="594" w="699">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05"/>
            <p:cNvSpPr/>
            <p:nvPr/>
          </p:nvSpPr>
          <p:spPr>
            <a:xfrm>
              <a:off x="1247306" y="2602456"/>
              <a:ext cx="17475" cy="14875"/>
            </a:xfrm>
            <a:custGeom>
              <a:rect b="b" l="l" r="r" t="t"/>
              <a:pathLst>
                <a:path extrusionOk="0" h="595" w="699">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05"/>
            <p:cNvSpPr/>
            <p:nvPr/>
          </p:nvSpPr>
          <p:spPr>
            <a:xfrm>
              <a:off x="1221306" y="2625581"/>
              <a:ext cx="23400" cy="22550"/>
            </a:xfrm>
            <a:custGeom>
              <a:rect b="b" l="l" r="r" t="t"/>
              <a:pathLst>
                <a:path extrusionOk="0" h="902" w="936">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05"/>
            <p:cNvSpPr/>
            <p:nvPr/>
          </p:nvSpPr>
          <p:spPr>
            <a:xfrm>
              <a:off x="1162131" y="2567531"/>
              <a:ext cx="141225" cy="138325"/>
            </a:xfrm>
            <a:custGeom>
              <a:rect b="b" l="l" r="r" t="t"/>
              <a:pathLst>
                <a:path extrusionOk="0" h="5533" w="5649">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05"/>
            <p:cNvSpPr/>
            <p:nvPr/>
          </p:nvSpPr>
          <p:spPr>
            <a:xfrm>
              <a:off x="1055681" y="2468781"/>
              <a:ext cx="355675" cy="335250"/>
            </a:xfrm>
            <a:custGeom>
              <a:rect b="b" l="l" r="r" t="t"/>
              <a:pathLst>
                <a:path extrusionOk="0" h="13410" w="14227">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6" name="Google Shape;15916;p105"/>
          <p:cNvGrpSpPr/>
          <p:nvPr/>
        </p:nvGrpSpPr>
        <p:grpSpPr>
          <a:xfrm>
            <a:off x="4045018" y="2334212"/>
            <a:ext cx="351075" cy="314925"/>
            <a:chOff x="2532763" y="3037481"/>
            <a:chExt cx="351075" cy="314925"/>
          </a:xfrm>
        </p:grpSpPr>
        <p:sp>
          <p:nvSpPr>
            <p:cNvPr id="15917" name="Google Shape;15917;p105"/>
            <p:cNvSpPr/>
            <p:nvPr/>
          </p:nvSpPr>
          <p:spPr>
            <a:xfrm>
              <a:off x="2702813" y="3147881"/>
              <a:ext cx="15900" cy="17050"/>
            </a:xfrm>
            <a:custGeom>
              <a:rect b="b" l="l" r="r" t="t"/>
              <a:pathLst>
                <a:path extrusionOk="0" h="682" w="636">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05"/>
            <p:cNvSpPr/>
            <p:nvPr/>
          </p:nvSpPr>
          <p:spPr>
            <a:xfrm>
              <a:off x="2779138" y="3112606"/>
              <a:ext cx="15975" cy="16825"/>
            </a:xfrm>
            <a:custGeom>
              <a:rect b="b" l="l" r="r" t="t"/>
              <a:pathLst>
                <a:path extrusionOk="0" h="673" w="639">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05"/>
            <p:cNvSpPr/>
            <p:nvPr/>
          </p:nvSpPr>
          <p:spPr>
            <a:xfrm>
              <a:off x="2733263" y="3132281"/>
              <a:ext cx="32525" cy="20300"/>
            </a:xfrm>
            <a:custGeom>
              <a:rect b="b" l="l" r="r" t="t"/>
              <a:pathLst>
                <a:path extrusionOk="0" h="812" w="1301">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05"/>
            <p:cNvSpPr/>
            <p:nvPr/>
          </p:nvSpPr>
          <p:spPr>
            <a:xfrm>
              <a:off x="2686288" y="3194206"/>
              <a:ext cx="38600" cy="33275"/>
            </a:xfrm>
            <a:custGeom>
              <a:rect b="b" l="l" r="r" t="t"/>
              <a:pathLst>
                <a:path extrusionOk="0" h="1331" w="1544">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05"/>
            <p:cNvSpPr/>
            <p:nvPr/>
          </p:nvSpPr>
          <p:spPr>
            <a:xfrm>
              <a:off x="2532763" y="3037481"/>
              <a:ext cx="351075" cy="314925"/>
            </a:xfrm>
            <a:custGeom>
              <a:rect b="b" l="l" r="r" t="t"/>
              <a:pathLst>
                <a:path extrusionOk="0" h="12597" w="14043">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22" name="Google Shape;15922;p105"/>
          <p:cNvSpPr/>
          <p:nvPr/>
        </p:nvSpPr>
        <p:spPr>
          <a:xfrm>
            <a:off x="3307294" y="2318712"/>
            <a:ext cx="337200" cy="345925"/>
          </a:xfrm>
          <a:custGeom>
            <a:rect b="b" l="l" r="r" t="t"/>
            <a:pathLst>
              <a:path extrusionOk="0" h="13837" w="13488">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23" name="Google Shape;15923;p105"/>
          <p:cNvGrpSpPr/>
          <p:nvPr/>
        </p:nvGrpSpPr>
        <p:grpSpPr>
          <a:xfrm>
            <a:off x="2526494" y="2317875"/>
            <a:ext cx="361100" cy="347600"/>
            <a:chOff x="1767388" y="3021206"/>
            <a:chExt cx="361100" cy="347600"/>
          </a:xfrm>
        </p:grpSpPr>
        <p:sp>
          <p:nvSpPr>
            <p:cNvPr id="15924" name="Google Shape;15924;p105"/>
            <p:cNvSpPr/>
            <p:nvPr/>
          </p:nvSpPr>
          <p:spPr>
            <a:xfrm>
              <a:off x="1885438" y="3181881"/>
              <a:ext cx="10050" cy="20850"/>
            </a:xfrm>
            <a:custGeom>
              <a:rect b="b" l="l" r="r" t="t"/>
              <a:pathLst>
                <a:path extrusionOk="0" h="834" w="402">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05"/>
            <p:cNvSpPr/>
            <p:nvPr/>
          </p:nvSpPr>
          <p:spPr>
            <a:xfrm>
              <a:off x="2000388" y="3181881"/>
              <a:ext cx="10050" cy="20850"/>
            </a:xfrm>
            <a:custGeom>
              <a:rect b="b" l="l" r="r" t="t"/>
              <a:pathLst>
                <a:path extrusionOk="0" h="834" w="402">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05"/>
            <p:cNvSpPr/>
            <p:nvPr/>
          </p:nvSpPr>
          <p:spPr>
            <a:xfrm>
              <a:off x="1928638" y="3191606"/>
              <a:ext cx="40150" cy="16325"/>
            </a:xfrm>
            <a:custGeom>
              <a:rect b="b" l="l" r="r" t="t"/>
              <a:pathLst>
                <a:path extrusionOk="0" h="653" w="1606">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05"/>
            <p:cNvSpPr/>
            <p:nvPr/>
          </p:nvSpPr>
          <p:spPr>
            <a:xfrm>
              <a:off x="1767388" y="3021206"/>
              <a:ext cx="361100" cy="347600"/>
            </a:xfrm>
            <a:custGeom>
              <a:rect b="b" l="l" r="r" t="t"/>
              <a:pathLst>
                <a:path extrusionOk="0" h="13904" w="14444">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8" name="Google Shape;15928;p105"/>
          <p:cNvGrpSpPr/>
          <p:nvPr/>
        </p:nvGrpSpPr>
        <p:grpSpPr>
          <a:xfrm>
            <a:off x="1781438" y="2319825"/>
            <a:ext cx="358700" cy="343700"/>
            <a:chOff x="1002088" y="3024131"/>
            <a:chExt cx="358700" cy="343700"/>
          </a:xfrm>
        </p:grpSpPr>
        <p:sp>
          <p:nvSpPr>
            <p:cNvPr id="15929" name="Google Shape;15929;p105"/>
            <p:cNvSpPr/>
            <p:nvPr/>
          </p:nvSpPr>
          <p:spPr>
            <a:xfrm>
              <a:off x="1205688" y="3159306"/>
              <a:ext cx="19025" cy="16400"/>
            </a:xfrm>
            <a:custGeom>
              <a:rect b="b" l="l" r="r" t="t"/>
              <a:pathLst>
                <a:path extrusionOk="0" h="656" w="761">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05"/>
            <p:cNvSpPr/>
            <p:nvPr/>
          </p:nvSpPr>
          <p:spPr>
            <a:xfrm>
              <a:off x="1276688" y="3088331"/>
              <a:ext cx="17750" cy="16600"/>
            </a:xfrm>
            <a:custGeom>
              <a:rect b="b" l="l" r="r" t="t"/>
              <a:pathLst>
                <a:path extrusionOk="0" h="664" w="71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05"/>
            <p:cNvSpPr/>
            <p:nvPr/>
          </p:nvSpPr>
          <p:spPr>
            <a:xfrm>
              <a:off x="1237963" y="3120906"/>
              <a:ext cx="28700" cy="27800"/>
            </a:xfrm>
            <a:custGeom>
              <a:rect b="b" l="l" r="r" t="t"/>
              <a:pathLst>
                <a:path extrusionOk="0" h="1112" w="1148">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105"/>
            <p:cNvSpPr/>
            <p:nvPr/>
          </p:nvSpPr>
          <p:spPr>
            <a:xfrm>
              <a:off x="1114663" y="3024131"/>
              <a:ext cx="246125" cy="261525"/>
            </a:xfrm>
            <a:custGeom>
              <a:rect b="b" l="l" r="r" t="t"/>
              <a:pathLst>
                <a:path extrusionOk="0" h="10461" w="9845">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105"/>
            <p:cNvSpPr/>
            <p:nvPr/>
          </p:nvSpPr>
          <p:spPr>
            <a:xfrm>
              <a:off x="1027563" y="3311281"/>
              <a:ext cx="49300" cy="36500"/>
            </a:xfrm>
            <a:custGeom>
              <a:rect b="b" l="l" r="r" t="t"/>
              <a:pathLst>
                <a:path extrusionOk="0" h="1460" w="1972">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05"/>
            <p:cNvSpPr/>
            <p:nvPr/>
          </p:nvSpPr>
          <p:spPr>
            <a:xfrm>
              <a:off x="1002088" y="3225856"/>
              <a:ext cx="138525" cy="141975"/>
            </a:xfrm>
            <a:custGeom>
              <a:rect b="b" l="l" r="r" t="t"/>
              <a:pathLst>
                <a:path extrusionOk="0" h="5679" w="5541">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5" name="Google Shape;15935;p105"/>
          <p:cNvGrpSpPr/>
          <p:nvPr/>
        </p:nvGrpSpPr>
        <p:grpSpPr>
          <a:xfrm>
            <a:off x="1047104" y="2318837"/>
            <a:ext cx="337825" cy="345675"/>
            <a:chOff x="1014488" y="3581531"/>
            <a:chExt cx="337825" cy="345675"/>
          </a:xfrm>
        </p:grpSpPr>
        <p:sp>
          <p:nvSpPr>
            <p:cNvPr id="15936" name="Google Shape;15936;p105"/>
            <p:cNvSpPr/>
            <p:nvPr/>
          </p:nvSpPr>
          <p:spPr>
            <a:xfrm>
              <a:off x="1135488" y="3834581"/>
              <a:ext cx="10050" cy="18550"/>
            </a:xfrm>
            <a:custGeom>
              <a:rect b="b" l="l" r="r" t="t"/>
              <a:pathLst>
                <a:path extrusionOk="0" h="742" w="402">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05"/>
            <p:cNvSpPr/>
            <p:nvPr/>
          </p:nvSpPr>
          <p:spPr>
            <a:xfrm>
              <a:off x="1228063" y="3834581"/>
              <a:ext cx="10050" cy="18550"/>
            </a:xfrm>
            <a:custGeom>
              <a:rect b="b" l="l" r="r" t="t"/>
              <a:pathLst>
                <a:path extrusionOk="0" h="742" w="402">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05"/>
            <p:cNvSpPr/>
            <p:nvPr/>
          </p:nvSpPr>
          <p:spPr>
            <a:xfrm>
              <a:off x="1169438" y="3842881"/>
              <a:ext cx="35900" cy="15075"/>
            </a:xfrm>
            <a:custGeom>
              <a:rect b="b" l="l" r="r" t="t"/>
              <a:pathLst>
                <a:path extrusionOk="0" h="603" w="1436">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05"/>
            <p:cNvSpPr/>
            <p:nvPr/>
          </p:nvSpPr>
          <p:spPr>
            <a:xfrm>
              <a:off x="1083013" y="3789431"/>
              <a:ext cx="209125" cy="110000"/>
            </a:xfrm>
            <a:custGeom>
              <a:rect b="b" l="l" r="r" t="t"/>
              <a:pathLst>
                <a:path extrusionOk="0" h="4400" w="8365">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105"/>
            <p:cNvSpPr/>
            <p:nvPr/>
          </p:nvSpPr>
          <p:spPr>
            <a:xfrm>
              <a:off x="1137038" y="3740456"/>
              <a:ext cx="49400" cy="42450"/>
            </a:xfrm>
            <a:custGeom>
              <a:rect b="b" l="l" r="r" t="t"/>
              <a:pathLst>
                <a:path extrusionOk="0" h="1698" w="1976">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105"/>
            <p:cNvSpPr/>
            <p:nvPr/>
          </p:nvSpPr>
          <p:spPr>
            <a:xfrm>
              <a:off x="1192588" y="3732831"/>
              <a:ext cx="44000" cy="37750"/>
            </a:xfrm>
            <a:custGeom>
              <a:rect b="b" l="l" r="r" t="t"/>
              <a:pathLst>
                <a:path extrusionOk="0" h="1510" w="176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105"/>
            <p:cNvSpPr/>
            <p:nvPr/>
          </p:nvSpPr>
          <p:spPr>
            <a:xfrm>
              <a:off x="1160938" y="3699656"/>
              <a:ext cx="37075" cy="32350"/>
            </a:xfrm>
            <a:custGeom>
              <a:rect b="b" l="l" r="r" t="t"/>
              <a:pathLst>
                <a:path extrusionOk="0" h="1294" w="1483">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05"/>
            <p:cNvSpPr/>
            <p:nvPr/>
          </p:nvSpPr>
          <p:spPr>
            <a:xfrm>
              <a:off x="1014488" y="3581531"/>
              <a:ext cx="337825" cy="345675"/>
            </a:xfrm>
            <a:custGeom>
              <a:rect b="b" l="l" r="r" t="t"/>
              <a:pathLst>
                <a:path extrusionOk="0" h="13827" w="13513">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4" name="Google Shape;15944;p105"/>
          <p:cNvGrpSpPr/>
          <p:nvPr/>
        </p:nvGrpSpPr>
        <p:grpSpPr>
          <a:xfrm>
            <a:off x="1069417" y="2850724"/>
            <a:ext cx="293200" cy="345675"/>
            <a:chOff x="2561313" y="4141656"/>
            <a:chExt cx="293200" cy="345675"/>
          </a:xfrm>
        </p:grpSpPr>
        <p:sp>
          <p:nvSpPr>
            <p:cNvPr id="15945" name="Google Shape;15945;p105"/>
            <p:cNvSpPr/>
            <p:nvPr/>
          </p:nvSpPr>
          <p:spPr>
            <a:xfrm>
              <a:off x="2656963" y="4363106"/>
              <a:ext cx="10075" cy="18525"/>
            </a:xfrm>
            <a:custGeom>
              <a:rect b="b" l="l" r="r" t="t"/>
              <a:pathLst>
                <a:path extrusionOk="0" h="741" w="403">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05"/>
            <p:cNvSpPr/>
            <p:nvPr/>
          </p:nvSpPr>
          <p:spPr>
            <a:xfrm>
              <a:off x="2748788" y="4363106"/>
              <a:ext cx="10050" cy="17750"/>
            </a:xfrm>
            <a:custGeom>
              <a:rect b="b" l="l" r="r" t="t"/>
              <a:pathLst>
                <a:path extrusionOk="0" h="710" w="402">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05"/>
            <p:cNvSpPr/>
            <p:nvPr/>
          </p:nvSpPr>
          <p:spPr>
            <a:xfrm>
              <a:off x="2690913" y="4369856"/>
              <a:ext cx="33975" cy="15650"/>
            </a:xfrm>
            <a:custGeom>
              <a:rect b="b" l="l" r="r" t="t"/>
              <a:pathLst>
                <a:path extrusionOk="0" h="626" w="1359">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05"/>
            <p:cNvSpPr/>
            <p:nvPr/>
          </p:nvSpPr>
          <p:spPr>
            <a:xfrm>
              <a:off x="2626888" y="4343806"/>
              <a:ext cx="161275" cy="60975"/>
            </a:xfrm>
            <a:custGeom>
              <a:rect b="b" l="l" r="r" t="t"/>
              <a:pathLst>
                <a:path extrusionOk="0" h="2439" w="6451">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05"/>
            <p:cNvSpPr/>
            <p:nvPr/>
          </p:nvSpPr>
          <p:spPr>
            <a:xfrm>
              <a:off x="2603738" y="4419431"/>
              <a:ext cx="49400" cy="41650"/>
            </a:xfrm>
            <a:custGeom>
              <a:rect b="b" l="l" r="r" t="t"/>
              <a:pathLst>
                <a:path extrusionOk="0" h="1666" w="1976">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05"/>
            <p:cNvSpPr/>
            <p:nvPr/>
          </p:nvSpPr>
          <p:spPr>
            <a:xfrm>
              <a:off x="2762663" y="4419431"/>
              <a:ext cx="48650" cy="41650"/>
            </a:xfrm>
            <a:custGeom>
              <a:rect b="b" l="l" r="r" t="t"/>
              <a:pathLst>
                <a:path extrusionOk="0" h="1666" w="1946">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05"/>
            <p:cNvSpPr/>
            <p:nvPr/>
          </p:nvSpPr>
          <p:spPr>
            <a:xfrm>
              <a:off x="2679338" y="4419431"/>
              <a:ext cx="49425" cy="41650"/>
            </a:xfrm>
            <a:custGeom>
              <a:rect b="b" l="l" r="r" t="t"/>
              <a:pathLst>
                <a:path extrusionOk="0" h="1666" w="1977">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105"/>
            <p:cNvSpPr/>
            <p:nvPr/>
          </p:nvSpPr>
          <p:spPr>
            <a:xfrm>
              <a:off x="2561313" y="4141656"/>
              <a:ext cx="293200" cy="345675"/>
            </a:xfrm>
            <a:custGeom>
              <a:rect b="b" l="l" r="r" t="t"/>
              <a:pathLst>
                <a:path extrusionOk="0" h="13827" w="11728">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3" name="Google Shape;15953;p105"/>
          <p:cNvGrpSpPr/>
          <p:nvPr/>
        </p:nvGrpSpPr>
        <p:grpSpPr>
          <a:xfrm>
            <a:off x="1786400" y="2850824"/>
            <a:ext cx="348775" cy="345475"/>
            <a:chOff x="7790063" y="1921756"/>
            <a:chExt cx="348775" cy="345475"/>
          </a:xfrm>
        </p:grpSpPr>
        <p:sp>
          <p:nvSpPr>
            <p:cNvPr id="15954" name="Google Shape;15954;p105"/>
            <p:cNvSpPr/>
            <p:nvPr/>
          </p:nvSpPr>
          <p:spPr>
            <a:xfrm>
              <a:off x="7790063" y="1992606"/>
              <a:ext cx="267750" cy="274625"/>
            </a:xfrm>
            <a:custGeom>
              <a:rect b="b" l="l" r="r" t="t"/>
              <a:pathLst>
                <a:path extrusionOk="0" h="10985" w="1071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05"/>
            <p:cNvSpPr/>
            <p:nvPr/>
          </p:nvSpPr>
          <p:spPr>
            <a:xfrm>
              <a:off x="7955963" y="1921756"/>
              <a:ext cx="182875" cy="273650"/>
            </a:xfrm>
            <a:custGeom>
              <a:rect b="b" l="l" r="r" t="t"/>
              <a:pathLst>
                <a:path extrusionOk="0" h="10946" w="7315">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6" name="Google Shape;15956;p105"/>
          <p:cNvGrpSpPr/>
          <p:nvPr/>
        </p:nvGrpSpPr>
        <p:grpSpPr>
          <a:xfrm>
            <a:off x="2550019" y="2850724"/>
            <a:ext cx="314050" cy="345675"/>
            <a:chOff x="6329538" y="3581531"/>
            <a:chExt cx="314050" cy="345675"/>
          </a:xfrm>
        </p:grpSpPr>
        <p:sp>
          <p:nvSpPr>
            <p:cNvPr id="15957" name="Google Shape;15957;p105"/>
            <p:cNvSpPr/>
            <p:nvPr/>
          </p:nvSpPr>
          <p:spPr>
            <a:xfrm>
              <a:off x="6409013" y="3621656"/>
              <a:ext cx="193675" cy="233025"/>
            </a:xfrm>
            <a:custGeom>
              <a:rect b="b" l="l" r="r" t="t"/>
              <a:pathLst>
                <a:path extrusionOk="0" h="9321" w="7747">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05"/>
            <p:cNvSpPr/>
            <p:nvPr/>
          </p:nvSpPr>
          <p:spPr>
            <a:xfrm>
              <a:off x="6354988" y="3655981"/>
              <a:ext cx="38600" cy="164350"/>
            </a:xfrm>
            <a:custGeom>
              <a:rect b="b" l="l" r="r" t="t"/>
              <a:pathLst>
                <a:path extrusionOk="0" h="6574" w="1544">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05"/>
            <p:cNvSpPr/>
            <p:nvPr/>
          </p:nvSpPr>
          <p:spPr>
            <a:xfrm>
              <a:off x="6329538" y="3581531"/>
              <a:ext cx="314050" cy="345675"/>
            </a:xfrm>
            <a:custGeom>
              <a:rect b="b" l="l" r="r" t="t"/>
              <a:pathLst>
                <a:path extrusionOk="0" h="13827" w="12562">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0" name="Google Shape;15960;p105"/>
          <p:cNvGrpSpPr/>
          <p:nvPr/>
        </p:nvGrpSpPr>
        <p:grpSpPr>
          <a:xfrm>
            <a:off x="3301894" y="2858799"/>
            <a:ext cx="348000" cy="329525"/>
            <a:chOff x="7054788" y="1930381"/>
            <a:chExt cx="348000" cy="329525"/>
          </a:xfrm>
        </p:grpSpPr>
        <p:sp>
          <p:nvSpPr>
            <p:cNvPr id="15961" name="Google Shape;15961;p105"/>
            <p:cNvSpPr/>
            <p:nvPr/>
          </p:nvSpPr>
          <p:spPr>
            <a:xfrm>
              <a:off x="7054788" y="1930381"/>
              <a:ext cx="348000" cy="329525"/>
            </a:xfrm>
            <a:custGeom>
              <a:rect b="b" l="l" r="r" t="t"/>
              <a:pathLst>
                <a:path extrusionOk="0" h="13181" w="1392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05"/>
            <p:cNvSpPr/>
            <p:nvPr/>
          </p:nvSpPr>
          <p:spPr>
            <a:xfrm>
              <a:off x="7244588" y="2131031"/>
              <a:ext cx="55575" cy="70225"/>
            </a:xfrm>
            <a:custGeom>
              <a:rect b="b" l="l" r="r" t="t"/>
              <a:pathLst>
                <a:path extrusionOk="0" h="2809" w="2223">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105"/>
            <p:cNvSpPr/>
            <p:nvPr/>
          </p:nvSpPr>
          <p:spPr>
            <a:xfrm>
              <a:off x="7155488" y="2131031"/>
              <a:ext cx="57875" cy="71975"/>
            </a:xfrm>
            <a:custGeom>
              <a:rect b="b" l="l" r="r" t="t"/>
              <a:pathLst>
                <a:path extrusionOk="0" h="2879" w="2315">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4" name="Google Shape;15964;p105"/>
          <p:cNvGrpSpPr/>
          <p:nvPr/>
        </p:nvGrpSpPr>
        <p:grpSpPr>
          <a:xfrm>
            <a:off x="4069706" y="2850724"/>
            <a:ext cx="301700" cy="345675"/>
            <a:chOff x="5584988" y="4141656"/>
            <a:chExt cx="301700" cy="345675"/>
          </a:xfrm>
        </p:grpSpPr>
        <p:sp>
          <p:nvSpPr>
            <p:cNvPr id="15965" name="Google Shape;15965;p105"/>
            <p:cNvSpPr/>
            <p:nvPr/>
          </p:nvSpPr>
          <p:spPr>
            <a:xfrm>
              <a:off x="5682988" y="4403206"/>
              <a:ext cx="10825" cy="18550"/>
            </a:xfrm>
            <a:custGeom>
              <a:rect b="b" l="l" r="r" t="t"/>
              <a:pathLst>
                <a:path extrusionOk="0" h="742" w="433">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105"/>
            <p:cNvSpPr/>
            <p:nvPr/>
          </p:nvSpPr>
          <p:spPr>
            <a:xfrm>
              <a:off x="5777113" y="4403206"/>
              <a:ext cx="10050" cy="18550"/>
            </a:xfrm>
            <a:custGeom>
              <a:rect b="b" l="l" r="r" t="t"/>
              <a:pathLst>
                <a:path extrusionOk="0" h="742" w="402">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05"/>
            <p:cNvSpPr/>
            <p:nvPr/>
          </p:nvSpPr>
          <p:spPr>
            <a:xfrm>
              <a:off x="5716538" y="4410856"/>
              <a:ext cx="37850" cy="15525"/>
            </a:xfrm>
            <a:custGeom>
              <a:rect b="b" l="l" r="r" t="t"/>
              <a:pathLst>
                <a:path extrusionOk="0" h="621" w="1514">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05"/>
            <p:cNvSpPr/>
            <p:nvPr/>
          </p:nvSpPr>
          <p:spPr>
            <a:xfrm>
              <a:off x="5618938" y="4355856"/>
              <a:ext cx="233025" cy="104475"/>
            </a:xfrm>
            <a:custGeom>
              <a:rect b="b" l="l" r="r" t="t"/>
              <a:pathLst>
                <a:path extrusionOk="0" h="4179" w="9321">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105"/>
            <p:cNvSpPr/>
            <p:nvPr/>
          </p:nvSpPr>
          <p:spPr>
            <a:xfrm>
              <a:off x="5724638" y="4309856"/>
              <a:ext cx="50950" cy="44300"/>
            </a:xfrm>
            <a:custGeom>
              <a:rect b="b" l="l" r="r" t="t"/>
              <a:pathLst>
                <a:path extrusionOk="0" h="1772" w="2038">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105"/>
            <p:cNvSpPr/>
            <p:nvPr/>
          </p:nvSpPr>
          <p:spPr>
            <a:xfrm>
              <a:off x="5708438" y="4259706"/>
              <a:ext cx="40925" cy="35125"/>
            </a:xfrm>
            <a:custGeom>
              <a:rect b="b" l="l" r="r" t="t"/>
              <a:pathLst>
                <a:path extrusionOk="0" h="1405" w="1637">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05"/>
            <p:cNvSpPr/>
            <p:nvPr/>
          </p:nvSpPr>
          <p:spPr>
            <a:xfrm>
              <a:off x="5584988" y="4141656"/>
              <a:ext cx="301700" cy="345675"/>
            </a:xfrm>
            <a:custGeom>
              <a:rect b="b" l="l" r="r" t="t"/>
              <a:pathLst>
                <a:path extrusionOk="0" h="13827" w="12068">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2" name="Google Shape;15972;p105"/>
          <p:cNvGrpSpPr/>
          <p:nvPr/>
        </p:nvGrpSpPr>
        <p:grpSpPr>
          <a:xfrm>
            <a:off x="4057356" y="3418117"/>
            <a:ext cx="326400" cy="344725"/>
            <a:chOff x="7065588" y="3581531"/>
            <a:chExt cx="326400" cy="344725"/>
          </a:xfrm>
        </p:grpSpPr>
        <p:sp>
          <p:nvSpPr>
            <p:cNvPr id="15973" name="Google Shape;15973;p105"/>
            <p:cNvSpPr/>
            <p:nvPr/>
          </p:nvSpPr>
          <p:spPr>
            <a:xfrm>
              <a:off x="7170513" y="3671031"/>
              <a:ext cx="10075" cy="18725"/>
            </a:xfrm>
            <a:custGeom>
              <a:rect b="b" l="l" r="r" t="t"/>
              <a:pathLst>
                <a:path extrusionOk="0" h="749" w="403">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105"/>
            <p:cNvSpPr/>
            <p:nvPr/>
          </p:nvSpPr>
          <p:spPr>
            <a:xfrm>
              <a:off x="7276988" y="3671031"/>
              <a:ext cx="10825" cy="19300"/>
            </a:xfrm>
            <a:custGeom>
              <a:rect b="b" l="l" r="r" t="t"/>
              <a:pathLst>
                <a:path extrusionOk="0" h="772" w="433">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105"/>
            <p:cNvSpPr/>
            <p:nvPr/>
          </p:nvSpPr>
          <p:spPr>
            <a:xfrm>
              <a:off x="7207938" y="3679431"/>
              <a:ext cx="41125" cy="16125"/>
            </a:xfrm>
            <a:custGeom>
              <a:rect b="b" l="l" r="r" t="t"/>
              <a:pathLst>
                <a:path extrusionOk="0" h="645" w="1645">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05"/>
            <p:cNvSpPr/>
            <p:nvPr/>
          </p:nvSpPr>
          <p:spPr>
            <a:xfrm>
              <a:off x="7065588" y="3581531"/>
              <a:ext cx="326400" cy="344725"/>
            </a:xfrm>
            <a:custGeom>
              <a:rect b="b" l="l" r="r" t="t"/>
              <a:pathLst>
                <a:path extrusionOk="0" h="13789" w="13056">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7" name="Google Shape;15977;p105"/>
          <p:cNvGrpSpPr/>
          <p:nvPr/>
        </p:nvGrpSpPr>
        <p:grpSpPr>
          <a:xfrm>
            <a:off x="3303056" y="3418005"/>
            <a:ext cx="345675" cy="344950"/>
            <a:chOff x="3294263" y="3582256"/>
            <a:chExt cx="345675" cy="344950"/>
          </a:xfrm>
        </p:grpSpPr>
        <p:sp>
          <p:nvSpPr>
            <p:cNvPr id="15978" name="Google Shape;15978;p105"/>
            <p:cNvSpPr/>
            <p:nvPr/>
          </p:nvSpPr>
          <p:spPr>
            <a:xfrm>
              <a:off x="3526513" y="3727206"/>
              <a:ext cx="10050" cy="22550"/>
            </a:xfrm>
            <a:custGeom>
              <a:rect b="b" l="l" r="r" t="t"/>
              <a:pathLst>
                <a:path extrusionOk="0" h="902" w="402">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05"/>
            <p:cNvSpPr/>
            <p:nvPr/>
          </p:nvSpPr>
          <p:spPr>
            <a:xfrm>
              <a:off x="3397663" y="3727206"/>
              <a:ext cx="10050" cy="22550"/>
            </a:xfrm>
            <a:custGeom>
              <a:rect b="b" l="l" r="r" t="t"/>
              <a:pathLst>
                <a:path extrusionOk="0" h="902" w="402">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05"/>
            <p:cNvSpPr/>
            <p:nvPr/>
          </p:nvSpPr>
          <p:spPr>
            <a:xfrm>
              <a:off x="3448238" y="3758556"/>
              <a:ext cx="35850" cy="15100"/>
            </a:xfrm>
            <a:custGeom>
              <a:rect b="b" l="l" r="r" t="t"/>
              <a:pathLst>
                <a:path extrusionOk="0" h="604" w="1434">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105"/>
            <p:cNvSpPr/>
            <p:nvPr/>
          </p:nvSpPr>
          <p:spPr>
            <a:xfrm>
              <a:off x="3294263" y="3582256"/>
              <a:ext cx="345675" cy="344950"/>
            </a:xfrm>
            <a:custGeom>
              <a:rect b="b" l="l" r="r" t="t"/>
              <a:pathLst>
                <a:path extrusionOk="0" h="13798" w="13827">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2" name="Google Shape;15982;p105"/>
          <p:cNvGrpSpPr/>
          <p:nvPr/>
        </p:nvGrpSpPr>
        <p:grpSpPr>
          <a:xfrm>
            <a:off x="2526881" y="3418230"/>
            <a:ext cx="360325" cy="344500"/>
            <a:chOff x="4038813" y="2463956"/>
            <a:chExt cx="360325" cy="344500"/>
          </a:xfrm>
        </p:grpSpPr>
        <p:grpSp>
          <p:nvGrpSpPr>
            <p:cNvPr id="15983" name="Google Shape;15983;p105"/>
            <p:cNvGrpSpPr/>
            <p:nvPr/>
          </p:nvGrpSpPr>
          <p:grpSpPr>
            <a:xfrm>
              <a:off x="4038813" y="2575656"/>
              <a:ext cx="360325" cy="232800"/>
              <a:chOff x="4038813" y="2575656"/>
              <a:chExt cx="360325" cy="232800"/>
            </a:xfrm>
          </p:grpSpPr>
          <p:sp>
            <p:nvSpPr>
              <p:cNvPr id="15984" name="Google Shape;15984;p105"/>
              <p:cNvSpPr/>
              <p:nvPr/>
            </p:nvSpPr>
            <p:spPr>
              <a:xfrm>
                <a:off x="4087413" y="2682481"/>
                <a:ext cx="17775" cy="16625"/>
              </a:xfrm>
              <a:custGeom>
                <a:rect b="b" l="l" r="r" t="t"/>
                <a:pathLst>
                  <a:path extrusionOk="0" h="665" w="711">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05"/>
              <p:cNvSpPr/>
              <p:nvPr/>
            </p:nvSpPr>
            <p:spPr>
              <a:xfrm>
                <a:off x="4161488" y="2755781"/>
                <a:ext cx="17775" cy="16800"/>
              </a:xfrm>
              <a:custGeom>
                <a:rect b="b" l="l" r="r" t="t"/>
                <a:pathLst>
                  <a:path extrusionOk="0" h="672" w="711">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05"/>
              <p:cNvSpPr/>
              <p:nvPr/>
            </p:nvSpPr>
            <p:spPr>
              <a:xfrm>
                <a:off x="4115213" y="2715856"/>
                <a:ext cx="29625" cy="28700"/>
              </a:xfrm>
              <a:custGeom>
                <a:rect b="b" l="l" r="r" t="t"/>
                <a:pathLst>
                  <a:path extrusionOk="0" h="1148" w="1185">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05"/>
              <p:cNvSpPr/>
              <p:nvPr/>
            </p:nvSpPr>
            <p:spPr>
              <a:xfrm>
                <a:off x="4038813" y="2575656"/>
                <a:ext cx="360325" cy="232800"/>
              </a:xfrm>
              <a:custGeom>
                <a:rect b="b" l="l" r="r" t="t"/>
                <a:pathLst>
                  <a:path extrusionOk="0" h="9312" w="14413">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88" name="Google Shape;15988;p105"/>
            <p:cNvSpPr/>
            <p:nvPr/>
          </p:nvSpPr>
          <p:spPr>
            <a:xfrm>
              <a:off x="4098213" y="2463956"/>
              <a:ext cx="162050" cy="269675"/>
            </a:xfrm>
            <a:custGeom>
              <a:rect b="b" l="l" r="r" t="t"/>
              <a:pathLst>
                <a:path extrusionOk="0" h="10787" w="6482">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9" name="Google Shape;15989;p105"/>
          <p:cNvGrpSpPr/>
          <p:nvPr/>
        </p:nvGrpSpPr>
        <p:grpSpPr>
          <a:xfrm>
            <a:off x="1858938" y="3417642"/>
            <a:ext cx="203700" cy="345675"/>
            <a:chOff x="7861838" y="4141656"/>
            <a:chExt cx="203700" cy="345675"/>
          </a:xfrm>
        </p:grpSpPr>
        <p:sp>
          <p:nvSpPr>
            <p:cNvPr id="15990" name="Google Shape;15990;p105"/>
            <p:cNvSpPr/>
            <p:nvPr/>
          </p:nvSpPr>
          <p:spPr>
            <a:xfrm>
              <a:off x="7915063" y="4445656"/>
              <a:ext cx="10050" cy="17775"/>
            </a:xfrm>
            <a:custGeom>
              <a:rect b="b" l="l" r="r" t="t"/>
              <a:pathLst>
                <a:path extrusionOk="0" h="711" w="402">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05"/>
            <p:cNvSpPr/>
            <p:nvPr/>
          </p:nvSpPr>
          <p:spPr>
            <a:xfrm>
              <a:off x="8002238" y="4445656"/>
              <a:ext cx="10825" cy="17775"/>
            </a:xfrm>
            <a:custGeom>
              <a:rect b="b" l="l" r="r" t="t"/>
              <a:pathLst>
                <a:path extrusionOk="0" h="711" w="433">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05"/>
            <p:cNvSpPr/>
            <p:nvPr/>
          </p:nvSpPr>
          <p:spPr>
            <a:xfrm>
              <a:off x="7945563" y="4452956"/>
              <a:ext cx="36250" cy="15100"/>
            </a:xfrm>
            <a:custGeom>
              <a:rect b="b" l="l" r="r" t="t"/>
              <a:pathLst>
                <a:path extrusionOk="0" h="604" w="145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05"/>
            <p:cNvSpPr/>
            <p:nvPr/>
          </p:nvSpPr>
          <p:spPr>
            <a:xfrm>
              <a:off x="7861838" y="4141656"/>
              <a:ext cx="203700" cy="345675"/>
            </a:xfrm>
            <a:custGeom>
              <a:rect b="b" l="l" r="r" t="t"/>
              <a:pathLst>
                <a:path extrusionOk="0" h="13827" w="8148">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4" name="Google Shape;15994;p105"/>
          <p:cNvGrpSpPr/>
          <p:nvPr/>
        </p:nvGrpSpPr>
        <p:grpSpPr>
          <a:xfrm>
            <a:off x="1067092" y="3417542"/>
            <a:ext cx="297850" cy="345875"/>
            <a:chOff x="3318963" y="4141656"/>
            <a:chExt cx="297850" cy="345875"/>
          </a:xfrm>
        </p:grpSpPr>
        <p:sp>
          <p:nvSpPr>
            <p:cNvPr id="15995" name="Google Shape;15995;p105"/>
            <p:cNvSpPr/>
            <p:nvPr/>
          </p:nvSpPr>
          <p:spPr>
            <a:xfrm>
              <a:off x="3511063" y="4180831"/>
              <a:ext cx="14700" cy="14300"/>
            </a:xfrm>
            <a:custGeom>
              <a:rect b="b" l="l" r="r" t="t"/>
              <a:pathLst>
                <a:path extrusionOk="0" h="572" w="588">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05"/>
            <p:cNvSpPr/>
            <p:nvPr/>
          </p:nvSpPr>
          <p:spPr>
            <a:xfrm>
              <a:off x="3556588" y="4226331"/>
              <a:ext cx="15475" cy="14500"/>
            </a:xfrm>
            <a:custGeom>
              <a:rect b="b" l="l" r="r" t="t"/>
              <a:pathLst>
                <a:path extrusionOk="0" h="580" w="619">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05"/>
            <p:cNvSpPr/>
            <p:nvPr/>
          </p:nvSpPr>
          <p:spPr>
            <a:xfrm>
              <a:off x="3528813" y="4201856"/>
              <a:ext cx="22075" cy="21625"/>
            </a:xfrm>
            <a:custGeom>
              <a:rect b="b" l="l" r="r" t="t"/>
              <a:pathLst>
                <a:path extrusionOk="0" h="865" w="883">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05"/>
            <p:cNvSpPr/>
            <p:nvPr/>
          </p:nvSpPr>
          <p:spPr>
            <a:xfrm>
              <a:off x="3318963" y="4404556"/>
              <a:ext cx="75625" cy="82975"/>
            </a:xfrm>
            <a:custGeom>
              <a:rect b="b" l="l" r="r" t="t"/>
              <a:pathLst>
                <a:path extrusionOk="0" h="3319" w="3025">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05"/>
            <p:cNvSpPr/>
            <p:nvPr/>
          </p:nvSpPr>
          <p:spPr>
            <a:xfrm>
              <a:off x="3352913" y="4141656"/>
              <a:ext cx="263900" cy="256175"/>
            </a:xfrm>
            <a:custGeom>
              <a:rect b="b" l="l" r="r" t="t"/>
              <a:pathLst>
                <a:path extrusionOk="0" h="10247" w="10556">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0" name="Google Shape;16000;p105"/>
          <p:cNvGrpSpPr/>
          <p:nvPr/>
        </p:nvGrpSpPr>
        <p:grpSpPr>
          <a:xfrm>
            <a:off x="1048192" y="3983830"/>
            <a:ext cx="335650" cy="345675"/>
            <a:chOff x="6318738" y="2463556"/>
            <a:chExt cx="335650" cy="345675"/>
          </a:xfrm>
        </p:grpSpPr>
        <p:sp>
          <p:nvSpPr>
            <p:cNvPr id="16001" name="Google Shape;16001;p105"/>
            <p:cNvSpPr/>
            <p:nvPr/>
          </p:nvSpPr>
          <p:spPr>
            <a:xfrm>
              <a:off x="6429063" y="2508306"/>
              <a:ext cx="10825" cy="20100"/>
            </a:xfrm>
            <a:custGeom>
              <a:rect b="b" l="l" r="r" t="t"/>
              <a:pathLst>
                <a:path extrusionOk="0" h="804" w="433">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105"/>
            <p:cNvSpPr/>
            <p:nvPr/>
          </p:nvSpPr>
          <p:spPr>
            <a:xfrm>
              <a:off x="6533213" y="2508306"/>
              <a:ext cx="10075" cy="20100"/>
            </a:xfrm>
            <a:custGeom>
              <a:rect b="b" l="l" r="r" t="t"/>
              <a:pathLst>
                <a:path extrusionOk="0" h="804" w="403">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05"/>
            <p:cNvSpPr/>
            <p:nvPr/>
          </p:nvSpPr>
          <p:spPr>
            <a:xfrm>
              <a:off x="6467638" y="2517481"/>
              <a:ext cx="38425" cy="16325"/>
            </a:xfrm>
            <a:custGeom>
              <a:rect b="b" l="l" r="r" t="t"/>
              <a:pathLst>
                <a:path extrusionOk="0" h="653" w="1537">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05"/>
            <p:cNvSpPr/>
            <p:nvPr/>
          </p:nvSpPr>
          <p:spPr>
            <a:xfrm>
              <a:off x="6415938" y="2603206"/>
              <a:ext cx="202175" cy="137375"/>
            </a:xfrm>
            <a:custGeom>
              <a:rect b="b" l="l" r="r" t="t"/>
              <a:pathLst>
                <a:path extrusionOk="0" h="5495" w="8087">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05"/>
            <p:cNvSpPr/>
            <p:nvPr/>
          </p:nvSpPr>
          <p:spPr>
            <a:xfrm>
              <a:off x="6318738" y="2463556"/>
              <a:ext cx="335650" cy="345675"/>
            </a:xfrm>
            <a:custGeom>
              <a:rect b="b" l="l" r="r" t="t"/>
              <a:pathLst>
                <a:path extrusionOk="0" h="13827" w="13426">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05"/>
            <p:cNvSpPr/>
            <p:nvPr/>
          </p:nvSpPr>
          <p:spPr>
            <a:xfrm>
              <a:off x="6385088" y="2491331"/>
              <a:ext cx="202175" cy="60225"/>
            </a:xfrm>
            <a:custGeom>
              <a:rect b="b" l="l" r="r" t="t"/>
              <a:pathLst>
                <a:path extrusionOk="0" h="2409" w="8087">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05"/>
            <p:cNvSpPr/>
            <p:nvPr/>
          </p:nvSpPr>
          <p:spPr>
            <a:xfrm>
              <a:off x="6359638" y="2603206"/>
              <a:ext cx="40125" cy="137550"/>
            </a:xfrm>
            <a:custGeom>
              <a:rect b="b" l="l" r="r" t="t"/>
              <a:pathLst>
                <a:path extrusionOk="0" h="5502" w="1605">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8" name="Google Shape;16008;p105"/>
          <p:cNvGrpSpPr/>
          <p:nvPr/>
        </p:nvGrpSpPr>
        <p:grpSpPr>
          <a:xfrm>
            <a:off x="1787563" y="3999592"/>
            <a:ext cx="346450" cy="314150"/>
            <a:chOff x="4051938" y="1937256"/>
            <a:chExt cx="346450" cy="314150"/>
          </a:xfrm>
        </p:grpSpPr>
        <p:sp>
          <p:nvSpPr>
            <p:cNvPr id="16009" name="Google Shape;16009;p105"/>
            <p:cNvSpPr/>
            <p:nvPr/>
          </p:nvSpPr>
          <p:spPr>
            <a:xfrm>
              <a:off x="4165338" y="2050031"/>
              <a:ext cx="104200" cy="88750"/>
            </a:xfrm>
            <a:custGeom>
              <a:rect b="b" l="l" r="r" t="t"/>
              <a:pathLst>
                <a:path extrusionOk="0" h="3550" w="4168">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05"/>
            <p:cNvSpPr/>
            <p:nvPr/>
          </p:nvSpPr>
          <p:spPr>
            <a:xfrm>
              <a:off x="4051938" y="1937256"/>
              <a:ext cx="346450" cy="314150"/>
            </a:xfrm>
            <a:custGeom>
              <a:rect b="b" l="l" r="r" t="t"/>
              <a:pathLst>
                <a:path extrusionOk="0" h="12566" w="13858">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11" name="Google Shape;16011;p105"/>
          <p:cNvSpPr/>
          <p:nvPr/>
        </p:nvSpPr>
        <p:spPr>
          <a:xfrm>
            <a:off x="2532281" y="3983530"/>
            <a:ext cx="349525" cy="346275"/>
          </a:xfrm>
          <a:custGeom>
            <a:rect b="b" l="l" r="r" t="t"/>
            <a:pathLst>
              <a:path extrusionOk="0" h="13851" w="13981">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12" name="Google Shape;16012;p105"/>
          <p:cNvGrpSpPr/>
          <p:nvPr/>
        </p:nvGrpSpPr>
        <p:grpSpPr>
          <a:xfrm>
            <a:off x="3301506" y="3983780"/>
            <a:ext cx="348775" cy="345775"/>
            <a:chOff x="3293488" y="1921231"/>
            <a:chExt cx="348775" cy="345775"/>
          </a:xfrm>
        </p:grpSpPr>
        <p:sp>
          <p:nvSpPr>
            <p:cNvPr id="16013" name="Google Shape;16013;p105"/>
            <p:cNvSpPr/>
            <p:nvPr/>
          </p:nvSpPr>
          <p:spPr>
            <a:xfrm>
              <a:off x="3423113" y="2086131"/>
              <a:ext cx="10050" cy="16375"/>
            </a:xfrm>
            <a:custGeom>
              <a:rect b="b" l="l" r="r" t="t"/>
              <a:pathLst>
                <a:path extrusionOk="0" h="655" w="402">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05"/>
            <p:cNvSpPr/>
            <p:nvPr/>
          </p:nvSpPr>
          <p:spPr>
            <a:xfrm>
              <a:off x="3496413" y="2086131"/>
              <a:ext cx="10050" cy="16375"/>
            </a:xfrm>
            <a:custGeom>
              <a:rect b="b" l="l" r="r" t="t"/>
              <a:pathLst>
                <a:path extrusionOk="0" h="655" w="402">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05"/>
            <p:cNvSpPr/>
            <p:nvPr/>
          </p:nvSpPr>
          <p:spPr>
            <a:xfrm>
              <a:off x="3448788" y="2092031"/>
              <a:ext cx="30675" cy="14150"/>
            </a:xfrm>
            <a:custGeom>
              <a:rect b="b" l="l" r="r" t="t"/>
              <a:pathLst>
                <a:path extrusionOk="0" h="566" w="1227">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05"/>
            <p:cNvSpPr/>
            <p:nvPr/>
          </p:nvSpPr>
          <p:spPr>
            <a:xfrm>
              <a:off x="3293488" y="1921231"/>
              <a:ext cx="348775" cy="345775"/>
            </a:xfrm>
            <a:custGeom>
              <a:rect b="b" l="l" r="r" t="t"/>
              <a:pathLst>
                <a:path extrusionOk="0" h="13831" w="13951">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7" name="Google Shape;16017;p105"/>
          <p:cNvGrpSpPr/>
          <p:nvPr/>
        </p:nvGrpSpPr>
        <p:grpSpPr>
          <a:xfrm>
            <a:off x="4094393" y="3984505"/>
            <a:ext cx="252325" cy="344325"/>
            <a:chOff x="6360388" y="4142256"/>
            <a:chExt cx="252325" cy="344325"/>
          </a:xfrm>
        </p:grpSpPr>
        <p:sp>
          <p:nvSpPr>
            <p:cNvPr id="16018" name="Google Shape;16018;p105"/>
            <p:cNvSpPr/>
            <p:nvPr/>
          </p:nvSpPr>
          <p:spPr>
            <a:xfrm>
              <a:off x="6427138" y="4405531"/>
              <a:ext cx="11600" cy="17575"/>
            </a:xfrm>
            <a:custGeom>
              <a:rect b="b" l="l" r="r" t="t"/>
              <a:pathLst>
                <a:path extrusionOk="0" h="703" w="464">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05"/>
            <p:cNvSpPr/>
            <p:nvPr/>
          </p:nvSpPr>
          <p:spPr>
            <a:xfrm>
              <a:off x="6534388" y="4406106"/>
              <a:ext cx="10825" cy="18150"/>
            </a:xfrm>
            <a:custGeom>
              <a:rect b="b" l="l" r="r" t="t"/>
              <a:pathLst>
                <a:path extrusionOk="0" h="726" w="433">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05"/>
            <p:cNvSpPr/>
            <p:nvPr/>
          </p:nvSpPr>
          <p:spPr>
            <a:xfrm>
              <a:off x="6466863" y="4413706"/>
              <a:ext cx="37850" cy="15575"/>
            </a:xfrm>
            <a:custGeom>
              <a:rect b="b" l="l" r="r" t="t"/>
              <a:pathLst>
                <a:path extrusionOk="0" h="623" w="1514">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05"/>
            <p:cNvSpPr/>
            <p:nvPr/>
          </p:nvSpPr>
          <p:spPr>
            <a:xfrm>
              <a:off x="6360388" y="4142256"/>
              <a:ext cx="252325" cy="344325"/>
            </a:xfrm>
            <a:custGeom>
              <a:rect b="b" l="l" r="r" t="t"/>
              <a:pathLst>
                <a:path extrusionOk="0" h="13773" w="10093">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2" name="Google Shape;16022;p105"/>
          <p:cNvGrpSpPr/>
          <p:nvPr/>
        </p:nvGrpSpPr>
        <p:grpSpPr>
          <a:xfrm>
            <a:off x="1052429" y="1765586"/>
            <a:ext cx="327175" cy="345675"/>
            <a:chOff x="4058863" y="3580756"/>
            <a:chExt cx="327175" cy="345675"/>
          </a:xfrm>
        </p:grpSpPr>
        <p:sp>
          <p:nvSpPr>
            <p:cNvPr id="16023" name="Google Shape;16023;p105"/>
            <p:cNvSpPr/>
            <p:nvPr/>
          </p:nvSpPr>
          <p:spPr>
            <a:xfrm>
              <a:off x="428416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05"/>
            <p:cNvSpPr/>
            <p:nvPr/>
          </p:nvSpPr>
          <p:spPr>
            <a:xfrm>
              <a:off x="415531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05"/>
            <p:cNvSpPr/>
            <p:nvPr/>
          </p:nvSpPr>
          <p:spPr>
            <a:xfrm>
              <a:off x="4206463" y="3757806"/>
              <a:ext cx="35300" cy="15275"/>
            </a:xfrm>
            <a:custGeom>
              <a:rect b="b" l="l" r="r" t="t"/>
              <a:pathLst>
                <a:path extrusionOk="0" h="611" w="1412">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05"/>
            <p:cNvSpPr/>
            <p:nvPr/>
          </p:nvSpPr>
          <p:spPr>
            <a:xfrm>
              <a:off x="4058863" y="3580756"/>
              <a:ext cx="327175" cy="345675"/>
            </a:xfrm>
            <a:custGeom>
              <a:rect b="b" l="l" r="r" t="t"/>
              <a:pathLst>
                <a:path extrusionOk="0" h="13827" w="13087">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27" name="Google Shape;16027;p10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31" name="Shape 16031"/>
        <p:cNvGrpSpPr/>
        <p:nvPr/>
      </p:nvGrpSpPr>
      <p:grpSpPr>
        <a:xfrm>
          <a:off x="0" y="0"/>
          <a:ext cx="0" cy="0"/>
          <a:chOff x="0" y="0"/>
          <a:chExt cx="0" cy="0"/>
        </a:xfrm>
      </p:grpSpPr>
      <p:grpSp>
        <p:nvGrpSpPr>
          <p:cNvPr id="16032" name="Google Shape;16032;p106"/>
          <p:cNvGrpSpPr/>
          <p:nvPr/>
        </p:nvGrpSpPr>
        <p:grpSpPr>
          <a:xfrm>
            <a:off x="1052575" y="1765913"/>
            <a:ext cx="363425" cy="363425"/>
            <a:chOff x="6243125" y="3052825"/>
            <a:chExt cx="363425" cy="363425"/>
          </a:xfrm>
        </p:grpSpPr>
        <p:sp>
          <p:nvSpPr>
            <p:cNvPr id="16033" name="Google Shape;16033;p106"/>
            <p:cNvSpPr/>
            <p:nvPr/>
          </p:nvSpPr>
          <p:spPr>
            <a:xfrm>
              <a:off x="6243125" y="3052825"/>
              <a:ext cx="363425" cy="363425"/>
            </a:xfrm>
            <a:custGeom>
              <a:rect b="b" l="l" r="r" t="t"/>
              <a:pathLst>
                <a:path extrusionOk="0" h="14537" w="14537">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06"/>
            <p:cNvSpPr/>
            <p:nvPr/>
          </p:nvSpPr>
          <p:spPr>
            <a:xfrm>
              <a:off x="6285575" y="3097575"/>
              <a:ext cx="277775" cy="78725"/>
            </a:xfrm>
            <a:custGeom>
              <a:rect b="b" l="l" r="r" t="t"/>
              <a:pathLst>
                <a:path extrusionOk="0" h="3149" w="11111">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106"/>
            <p:cNvSpPr/>
            <p:nvPr/>
          </p:nvSpPr>
          <p:spPr>
            <a:xfrm>
              <a:off x="6285575" y="3204050"/>
              <a:ext cx="125000" cy="77950"/>
            </a:xfrm>
            <a:custGeom>
              <a:rect b="b" l="l" r="r" t="t"/>
              <a:pathLst>
                <a:path extrusionOk="0" h="3118" w="500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106"/>
            <p:cNvSpPr/>
            <p:nvPr/>
          </p:nvSpPr>
          <p:spPr>
            <a:xfrm>
              <a:off x="6438350" y="3204050"/>
              <a:ext cx="125000" cy="77950"/>
            </a:xfrm>
            <a:custGeom>
              <a:rect b="b" l="l" r="r" t="t"/>
              <a:pathLst>
                <a:path extrusionOk="0" h="3118" w="500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106"/>
            <p:cNvSpPr/>
            <p:nvPr/>
          </p:nvSpPr>
          <p:spPr>
            <a:xfrm>
              <a:off x="6416650" y="3312350"/>
              <a:ext cx="15625" cy="14125"/>
            </a:xfrm>
            <a:custGeom>
              <a:rect b="b" l="l" r="r" t="t"/>
              <a:pathLst>
                <a:path extrusionOk="0" h="565" w="625">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8" name="Google Shape;16038;p106"/>
          <p:cNvGrpSpPr/>
          <p:nvPr/>
        </p:nvGrpSpPr>
        <p:grpSpPr>
          <a:xfrm>
            <a:off x="1703363" y="1765913"/>
            <a:ext cx="387325" cy="363425"/>
            <a:chOff x="5481625" y="3052825"/>
            <a:chExt cx="387325" cy="363425"/>
          </a:xfrm>
        </p:grpSpPr>
        <p:sp>
          <p:nvSpPr>
            <p:cNvPr id="16039" name="Google Shape;16039;p106"/>
            <p:cNvSpPr/>
            <p:nvPr/>
          </p:nvSpPr>
          <p:spPr>
            <a:xfrm>
              <a:off x="5650600" y="3095400"/>
              <a:ext cx="66375" cy="57000"/>
            </a:xfrm>
            <a:custGeom>
              <a:rect b="b" l="l" r="r" t="t"/>
              <a:pathLst>
                <a:path extrusionOk="0" h="2280" w="2655">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106"/>
            <p:cNvSpPr/>
            <p:nvPr/>
          </p:nvSpPr>
          <p:spPr>
            <a:xfrm>
              <a:off x="5550300" y="3295250"/>
              <a:ext cx="66375" cy="56975"/>
            </a:xfrm>
            <a:custGeom>
              <a:rect b="b" l="l" r="r" t="t"/>
              <a:pathLst>
                <a:path extrusionOk="0" h="2279" w="2655">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106"/>
            <p:cNvSpPr/>
            <p:nvPr/>
          </p:nvSpPr>
          <p:spPr>
            <a:xfrm>
              <a:off x="5481625" y="3059950"/>
              <a:ext cx="387325" cy="356300"/>
            </a:xfrm>
            <a:custGeom>
              <a:rect b="b" l="l" r="r" t="t"/>
              <a:pathLst>
                <a:path extrusionOk="0" h="14252" w="15493">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06"/>
            <p:cNvSpPr/>
            <p:nvPr/>
          </p:nvSpPr>
          <p:spPr>
            <a:xfrm>
              <a:off x="5750125" y="3295250"/>
              <a:ext cx="66375" cy="56975"/>
            </a:xfrm>
            <a:custGeom>
              <a:rect b="b" l="l" r="r" t="t"/>
              <a:pathLst>
                <a:path extrusionOk="0" h="2279" w="2655">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06"/>
            <p:cNvSpPr/>
            <p:nvPr/>
          </p:nvSpPr>
          <p:spPr>
            <a:xfrm>
              <a:off x="5669100" y="3052825"/>
              <a:ext cx="17000" cy="14425"/>
            </a:xfrm>
            <a:custGeom>
              <a:rect b="b" l="l" r="r" t="t"/>
              <a:pathLst>
                <a:path extrusionOk="0" h="577" w="68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4" name="Google Shape;16044;p106"/>
          <p:cNvGrpSpPr/>
          <p:nvPr/>
        </p:nvGrpSpPr>
        <p:grpSpPr>
          <a:xfrm>
            <a:off x="2482750" y="1765575"/>
            <a:ext cx="312900" cy="364100"/>
            <a:chOff x="2518100" y="3601800"/>
            <a:chExt cx="312900" cy="364100"/>
          </a:xfrm>
        </p:grpSpPr>
        <p:sp>
          <p:nvSpPr>
            <p:cNvPr id="16045" name="Google Shape;16045;p106"/>
            <p:cNvSpPr/>
            <p:nvPr/>
          </p:nvSpPr>
          <p:spPr>
            <a:xfrm>
              <a:off x="2560550" y="3734875"/>
              <a:ext cx="156650" cy="141725"/>
            </a:xfrm>
            <a:custGeom>
              <a:rect b="b" l="l" r="r" t="t"/>
              <a:pathLst>
                <a:path extrusionOk="0" h="5669" w="6266">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106"/>
            <p:cNvSpPr/>
            <p:nvPr/>
          </p:nvSpPr>
          <p:spPr>
            <a:xfrm>
              <a:off x="2557900" y="3904525"/>
              <a:ext cx="144625" cy="14100"/>
            </a:xfrm>
            <a:custGeom>
              <a:rect b="b" l="l" r="r" t="t"/>
              <a:pathLst>
                <a:path extrusionOk="0" h="564" w="5785">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106"/>
            <p:cNvSpPr/>
            <p:nvPr/>
          </p:nvSpPr>
          <p:spPr>
            <a:xfrm>
              <a:off x="2772325" y="3669300"/>
              <a:ext cx="58675" cy="250000"/>
            </a:xfrm>
            <a:custGeom>
              <a:rect b="b" l="l" r="r" t="t"/>
              <a:pathLst>
                <a:path extrusionOk="0" h="10000" w="2347">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106"/>
            <p:cNvSpPr/>
            <p:nvPr/>
          </p:nvSpPr>
          <p:spPr>
            <a:xfrm>
              <a:off x="2621325" y="3951675"/>
              <a:ext cx="18725" cy="14225"/>
            </a:xfrm>
            <a:custGeom>
              <a:rect b="b" l="l" r="r" t="t"/>
              <a:pathLst>
                <a:path extrusionOk="0" h="569" w="749">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106"/>
            <p:cNvSpPr/>
            <p:nvPr/>
          </p:nvSpPr>
          <p:spPr>
            <a:xfrm>
              <a:off x="2518100" y="3601800"/>
              <a:ext cx="226875" cy="363800"/>
            </a:xfrm>
            <a:custGeom>
              <a:rect b="b" l="l" r="r" t="t"/>
              <a:pathLst>
                <a:path extrusionOk="0" h="14552" w="9075">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0" name="Google Shape;16050;p106"/>
          <p:cNvGrpSpPr/>
          <p:nvPr/>
        </p:nvGrpSpPr>
        <p:grpSpPr>
          <a:xfrm>
            <a:off x="3234350" y="1765913"/>
            <a:ext cx="370375" cy="363425"/>
            <a:chOff x="4747100" y="3052825"/>
            <a:chExt cx="370375" cy="363425"/>
          </a:xfrm>
        </p:grpSpPr>
        <p:sp>
          <p:nvSpPr>
            <p:cNvPr id="16051" name="Google Shape;16051;p106"/>
            <p:cNvSpPr/>
            <p:nvPr/>
          </p:nvSpPr>
          <p:spPr>
            <a:xfrm>
              <a:off x="4983200" y="3354500"/>
              <a:ext cx="16225" cy="14600"/>
            </a:xfrm>
            <a:custGeom>
              <a:rect b="b" l="l" r="r" t="t"/>
              <a:pathLst>
                <a:path extrusionOk="0" h="584" w="649">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106"/>
            <p:cNvSpPr/>
            <p:nvPr/>
          </p:nvSpPr>
          <p:spPr>
            <a:xfrm>
              <a:off x="4747100" y="3052825"/>
              <a:ext cx="370375" cy="363425"/>
            </a:xfrm>
            <a:custGeom>
              <a:rect b="b" l="l" r="r" t="t"/>
              <a:pathLst>
                <a:path extrusionOk="0" h="14537" w="14815">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106"/>
            <p:cNvSpPr/>
            <p:nvPr/>
          </p:nvSpPr>
          <p:spPr>
            <a:xfrm>
              <a:off x="4961600" y="3095275"/>
              <a:ext cx="59425" cy="14675"/>
            </a:xfrm>
            <a:custGeom>
              <a:rect b="b" l="l" r="r" t="t"/>
              <a:pathLst>
                <a:path extrusionOk="0" h="587" w="2377">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06"/>
            <p:cNvSpPr/>
            <p:nvPr/>
          </p:nvSpPr>
          <p:spPr>
            <a:xfrm>
              <a:off x="4983200" y="3402150"/>
              <a:ext cx="19325" cy="14100"/>
            </a:xfrm>
            <a:custGeom>
              <a:rect b="b" l="l" r="r" t="t"/>
              <a:pathLst>
                <a:path extrusionOk="0" h="564" w="773">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5" name="Google Shape;16055;p106"/>
          <p:cNvGrpSpPr/>
          <p:nvPr/>
        </p:nvGrpSpPr>
        <p:grpSpPr>
          <a:xfrm>
            <a:off x="4015600" y="1765913"/>
            <a:ext cx="313275" cy="363425"/>
            <a:chOff x="1758900" y="3602950"/>
            <a:chExt cx="313275" cy="363425"/>
          </a:xfrm>
        </p:grpSpPr>
        <p:sp>
          <p:nvSpPr>
            <p:cNvPr id="16056" name="Google Shape;16056;p106"/>
            <p:cNvSpPr/>
            <p:nvPr/>
          </p:nvSpPr>
          <p:spPr>
            <a:xfrm>
              <a:off x="1926575" y="3817400"/>
              <a:ext cx="103950" cy="14750"/>
            </a:xfrm>
            <a:custGeom>
              <a:rect b="b" l="l" r="r" t="t"/>
              <a:pathLst>
                <a:path extrusionOk="0" h="590" w="4158">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106"/>
            <p:cNvSpPr/>
            <p:nvPr/>
          </p:nvSpPr>
          <p:spPr>
            <a:xfrm>
              <a:off x="1926775" y="3774900"/>
              <a:ext cx="63175" cy="14125"/>
            </a:xfrm>
            <a:custGeom>
              <a:rect b="b" l="l" r="r" t="t"/>
              <a:pathLst>
                <a:path extrusionOk="0" h="565" w="2527">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106"/>
            <p:cNvSpPr/>
            <p:nvPr/>
          </p:nvSpPr>
          <p:spPr>
            <a:xfrm>
              <a:off x="1758900" y="3602950"/>
              <a:ext cx="313275" cy="363425"/>
            </a:xfrm>
            <a:custGeom>
              <a:rect b="b" l="l" r="r" t="t"/>
              <a:pathLst>
                <a:path extrusionOk="0" h="14537" w="12531">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06"/>
            <p:cNvSpPr/>
            <p:nvPr/>
          </p:nvSpPr>
          <p:spPr>
            <a:xfrm>
              <a:off x="1907050" y="3708950"/>
              <a:ext cx="16675" cy="14500"/>
            </a:xfrm>
            <a:custGeom>
              <a:rect b="b" l="l" r="r" t="t"/>
              <a:pathLst>
                <a:path extrusionOk="0" h="580" w="667">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0" name="Google Shape;16060;p106"/>
          <p:cNvGrpSpPr/>
          <p:nvPr/>
        </p:nvGrpSpPr>
        <p:grpSpPr>
          <a:xfrm>
            <a:off x="4751413" y="1790938"/>
            <a:ext cx="363400" cy="313375"/>
            <a:chOff x="3997175" y="3077525"/>
            <a:chExt cx="363400" cy="313375"/>
          </a:xfrm>
        </p:grpSpPr>
        <p:sp>
          <p:nvSpPr>
            <p:cNvPr id="16061" name="Google Shape;16061;p106"/>
            <p:cNvSpPr/>
            <p:nvPr/>
          </p:nvSpPr>
          <p:spPr>
            <a:xfrm>
              <a:off x="4233250" y="3333675"/>
              <a:ext cx="16225" cy="14575"/>
            </a:xfrm>
            <a:custGeom>
              <a:rect b="b" l="l" r="r" t="t"/>
              <a:pathLst>
                <a:path extrusionOk="0" h="583" w="649">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106"/>
            <p:cNvSpPr/>
            <p:nvPr/>
          </p:nvSpPr>
          <p:spPr>
            <a:xfrm>
              <a:off x="4211650" y="3248800"/>
              <a:ext cx="17000" cy="14425"/>
            </a:xfrm>
            <a:custGeom>
              <a:rect b="b" l="l" r="r" t="t"/>
              <a:pathLst>
                <a:path extrusionOk="0" h="577" w="68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06"/>
            <p:cNvSpPr/>
            <p:nvPr/>
          </p:nvSpPr>
          <p:spPr>
            <a:xfrm>
              <a:off x="4191975" y="3333100"/>
              <a:ext cx="15450" cy="13925"/>
            </a:xfrm>
            <a:custGeom>
              <a:rect b="b" l="l" r="r" t="t"/>
              <a:pathLst>
                <a:path extrusionOk="0" h="557" w="618">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106"/>
            <p:cNvSpPr/>
            <p:nvPr/>
          </p:nvSpPr>
          <p:spPr>
            <a:xfrm>
              <a:off x="4147625" y="3333675"/>
              <a:ext cx="17000" cy="14575"/>
            </a:xfrm>
            <a:custGeom>
              <a:rect b="b" l="l" r="r" t="t"/>
              <a:pathLst>
                <a:path extrusionOk="0" h="583" w="68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106"/>
            <p:cNvSpPr/>
            <p:nvPr/>
          </p:nvSpPr>
          <p:spPr>
            <a:xfrm>
              <a:off x="4037475" y="3163875"/>
              <a:ext cx="16025" cy="13900"/>
            </a:xfrm>
            <a:custGeom>
              <a:rect b="b" l="l" r="r" t="t"/>
              <a:pathLst>
                <a:path extrusionOk="0" h="556" w="641">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06"/>
            <p:cNvSpPr/>
            <p:nvPr/>
          </p:nvSpPr>
          <p:spPr>
            <a:xfrm>
              <a:off x="4037275" y="3206375"/>
              <a:ext cx="16225" cy="13825"/>
            </a:xfrm>
            <a:custGeom>
              <a:rect b="b" l="l" r="r" t="t"/>
              <a:pathLst>
                <a:path extrusionOk="0" h="553" w="649">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06"/>
            <p:cNvSpPr/>
            <p:nvPr/>
          </p:nvSpPr>
          <p:spPr>
            <a:xfrm>
              <a:off x="4037275" y="3248800"/>
              <a:ext cx="16225" cy="14425"/>
            </a:xfrm>
            <a:custGeom>
              <a:rect b="b" l="l" r="r" t="t"/>
              <a:pathLst>
                <a:path extrusionOk="0" h="577" w="649">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06"/>
            <p:cNvSpPr/>
            <p:nvPr/>
          </p:nvSpPr>
          <p:spPr>
            <a:xfrm>
              <a:off x="4037275" y="3291250"/>
              <a:ext cx="16225" cy="14575"/>
            </a:xfrm>
            <a:custGeom>
              <a:rect b="b" l="l" r="r" t="t"/>
              <a:pathLst>
                <a:path extrusionOk="0" h="583" w="649">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06"/>
            <p:cNvSpPr/>
            <p:nvPr/>
          </p:nvSpPr>
          <p:spPr>
            <a:xfrm>
              <a:off x="4038825" y="3333100"/>
              <a:ext cx="15450" cy="13925"/>
            </a:xfrm>
            <a:custGeom>
              <a:rect b="b" l="l" r="r" t="t"/>
              <a:pathLst>
                <a:path extrusionOk="0" h="557" w="618">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06"/>
            <p:cNvSpPr/>
            <p:nvPr/>
          </p:nvSpPr>
          <p:spPr>
            <a:xfrm>
              <a:off x="4080500" y="3291250"/>
              <a:ext cx="84125" cy="13900"/>
            </a:xfrm>
            <a:custGeom>
              <a:rect b="b" l="l" r="r" t="t"/>
              <a:pathLst>
                <a:path extrusionOk="0" h="556" w="3365">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106"/>
            <p:cNvSpPr/>
            <p:nvPr/>
          </p:nvSpPr>
          <p:spPr>
            <a:xfrm>
              <a:off x="4079725" y="3248800"/>
              <a:ext cx="108025" cy="13925"/>
            </a:xfrm>
            <a:custGeom>
              <a:rect b="b" l="l" r="r" t="t"/>
              <a:pathLst>
                <a:path extrusionOk="0" h="557" w="4321">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106"/>
            <p:cNvSpPr/>
            <p:nvPr/>
          </p:nvSpPr>
          <p:spPr>
            <a:xfrm>
              <a:off x="4254100" y="3248800"/>
              <a:ext cx="66375" cy="13925"/>
            </a:xfrm>
            <a:custGeom>
              <a:rect b="b" l="l" r="r" t="t"/>
              <a:pathLst>
                <a:path extrusionOk="0" h="557" w="2655">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06"/>
            <p:cNvSpPr/>
            <p:nvPr/>
          </p:nvSpPr>
          <p:spPr>
            <a:xfrm>
              <a:off x="4147100" y="3163825"/>
              <a:ext cx="63550" cy="14050"/>
            </a:xfrm>
            <a:custGeom>
              <a:rect b="b" l="l" r="r" t="t"/>
              <a:pathLst>
                <a:path extrusionOk="0" h="562" w="2542">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06"/>
            <p:cNvSpPr/>
            <p:nvPr/>
          </p:nvSpPr>
          <p:spPr>
            <a:xfrm>
              <a:off x="4189725" y="3291150"/>
              <a:ext cx="127650" cy="14100"/>
            </a:xfrm>
            <a:custGeom>
              <a:rect b="b" l="l" r="r" t="t"/>
              <a:pathLst>
                <a:path extrusionOk="0" h="564" w="5106">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06"/>
            <p:cNvSpPr/>
            <p:nvPr/>
          </p:nvSpPr>
          <p:spPr>
            <a:xfrm>
              <a:off x="4080500" y="3206375"/>
              <a:ext cx="239200" cy="13900"/>
            </a:xfrm>
            <a:custGeom>
              <a:rect b="b" l="l" r="r" t="t"/>
              <a:pathLst>
                <a:path extrusionOk="0" h="556" w="9568">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06"/>
            <p:cNvSpPr/>
            <p:nvPr/>
          </p:nvSpPr>
          <p:spPr>
            <a:xfrm>
              <a:off x="4080500" y="3163825"/>
              <a:ext cx="44525" cy="14050"/>
            </a:xfrm>
            <a:custGeom>
              <a:rect b="b" l="l" r="r" t="t"/>
              <a:pathLst>
                <a:path extrusionOk="0" h="562" w="1781">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106"/>
            <p:cNvSpPr/>
            <p:nvPr/>
          </p:nvSpPr>
          <p:spPr>
            <a:xfrm>
              <a:off x="4234025" y="3163950"/>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106"/>
            <p:cNvSpPr/>
            <p:nvPr/>
          </p:nvSpPr>
          <p:spPr>
            <a:xfrm>
              <a:off x="4080500" y="3333650"/>
              <a:ext cx="44525" cy="14750"/>
            </a:xfrm>
            <a:custGeom>
              <a:rect b="b" l="l" r="r" t="t"/>
              <a:pathLst>
                <a:path extrusionOk="0" h="590" w="1781">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06"/>
            <p:cNvSpPr/>
            <p:nvPr/>
          </p:nvSpPr>
          <p:spPr>
            <a:xfrm>
              <a:off x="4169225" y="3376125"/>
              <a:ext cx="16225" cy="14575"/>
            </a:xfrm>
            <a:custGeom>
              <a:rect b="b" l="l" r="r" t="t"/>
              <a:pathLst>
                <a:path extrusionOk="0" h="583" w="649">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06"/>
            <p:cNvSpPr/>
            <p:nvPr/>
          </p:nvSpPr>
          <p:spPr>
            <a:xfrm>
              <a:off x="3997175" y="3077525"/>
              <a:ext cx="363400" cy="313375"/>
            </a:xfrm>
            <a:custGeom>
              <a:rect b="b" l="l" r="r" t="t"/>
              <a:pathLst>
                <a:path extrusionOk="0" h="12535" w="14536">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1" name="Google Shape;16081;p106"/>
          <p:cNvGrpSpPr/>
          <p:nvPr/>
        </p:nvGrpSpPr>
        <p:grpSpPr>
          <a:xfrm>
            <a:off x="5464975" y="1765913"/>
            <a:ext cx="363425" cy="363425"/>
            <a:chOff x="3246450" y="3052825"/>
            <a:chExt cx="363425" cy="363425"/>
          </a:xfrm>
        </p:grpSpPr>
        <p:sp>
          <p:nvSpPr>
            <p:cNvPr id="16082" name="Google Shape;16082;p106"/>
            <p:cNvSpPr/>
            <p:nvPr/>
          </p:nvSpPr>
          <p:spPr>
            <a:xfrm>
              <a:off x="3246450" y="3052825"/>
              <a:ext cx="363425" cy="363425"/>
            </a:xfrm>
            <a:custGeom>
              <a:rect b="b" l="l" r="r" t="t"/>
              <a:pathLst>
                <a:path extrusionOk="0" h="14537" w="14537">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06"/>
            <p:cNvSpPr/>
            <p:nvPr/>
          </p:nvSpPr>
          <p:spPr>
            <a:xfrm>
              <a:off x="3418725" y="3402300"/>
              <a:ext cx="16775" cy="13875"/>
            </a:xfrm>
            <a:custGeom>
              <a:rect b="b" l="l" r="r" t="t"/>
              <a:pathLst>
                <a:path extrusionOk="0" h="555" w="671">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4" name="Google Shape;16084;p106"/>
          <p:cNvGrpSpPr/>
          <p:nvPr/>
        </p:nvGrpSpPr>
        <p:grpSpPr>
          <a:xfrm>
            <a:off x="6229956" y="1766300"/>
            <a:ext cx="362650" cy="362650"/>
            <a:chOff x="2492650" y="3053600"/>
            <a:chExt cx="362650" cy="362650"/>
          </a:xfrm>
        </p:grpSpPr>
        <p:sp>
          <p:nvSpPr>
            <p:cNvPr id="16085" name="Google Shape;16085;p106"/>
            <p:cNvSpPr/>
            <p:nvPr/>
          </p:nvSpPr>
          <p:spPr>
            <a:xfrm>
              <a:off x="2798950" y="3120725"/>
              <a:ext cx="56350" cy="248475"/>
            </a:xfrm>
            <a:custGeom>
              <a:rect b="b" l="l" r="r" t="t"/>
              <a:pathLst>
                <a:path extrusionOk="0" h="9939" w="2254">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06"/>
            <p:cNvSpPr/>
            <p:nvPr/>
          </p:nvSpPr>
          <p:spPr>
            <a:xfrm>
              <a:off x="2538950" y="3142325"/>
              <a:ext cx="57100" cy="57125"/>
            </a:xfrm>
            <a:custGeom>
              <a:rect b="b" l="l" r="r" t="t"/>
              <a:pathLst>
                <a:path extrusionOk="0" h="2285" w="2284">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06"/>
            <p:cNvSpPr/>
            <p:nvPr/>
          </p:nvSpPr>
          <p:spPr>
            <a:xfrm>
              <a:off x="2621175" y="3142225"/>
              <a:ext cx="108375" cy="14125"/>
            </a:xfrm>
            <a:custGeom>
              <a:rect b="b" l="l" r="r" t="t"/>
              <a:pathLst>
                <a:path extrusionOk="0" h="565" w="4335">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06"/>
            <p:cNvSpPr/>
            <p:nvPr/>
          </p:nvSpPr>
          <p:spPr>
            <a:xfrm>
              <a:off x="2624575" y="3184775"/>
              <a:ext cx="82600" cy="13900"/>
            </a:xfrm>
            <a:custGeom>
              <a:rect b="b" l="l" r="r" t="t"/>
              <a:pathLst>
                <a:path extrusionOk="0" h="556" w="3304">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06"/>
            <p:cNvSpPr/>
            <p:nvPr/>
          </p:nvSpPr>
          <p:spPr>
            <a:xfrm>
              <a:off x="2538950" y="3227200"/>
              <a:ext cx="57100" cy="57125"/>
            </a:xfrm>
            <a:custGeom>
              <a:rect b="b" l="l" r="r" t="t"/>
              <a:pathLst>
                <a:path extrusionOk="0" h="2285" w="2284">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06"/>
            <p:cNvSpPr/>
            <p:nvPr/>
          </p:nvSpPr>
          <p:spPr>
            <a:xfrm>
              <a:off x="2620975" y="3227175"/>
              <a:ext cx="108575" cy="14750"/>
            </a:xfrm>
            <a:custGeom>
              <a:rect b="b" l="l" r="r" t="t"/>
              <a:pathLst>
                <a:path extrusionOk="0" h="590" w="4343">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06"/>
            <p:cNvSpPr/>
            <p:nvPr/>
          </p:nvSpPr>
          <p:spPr>
            <a:xfrm>
              <a:off x="2620975" y="3269625"/>
              <a:ext cx="86950" cy="14725"/>
            </a:xfrm>
            <a:custGeom>
              <a:rect b="b" l="l" r="r" t="t"/>
              <a:pathLst>
                <a:path extrusionOk="0" h="589" w="3478">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106"/>
            <p:cNvSpPr/>
            <p:nvPr/>
          </p:nvSpPr>
          <p:spPr>
            <a:xfrm>
              <a:off x="2539725" y="3312075"/>
              <a:ext cx="56325" cy="57125"/>
            </a:xfrm>
            <a:custGeom>
              <a:rect b="b" l="l" r="r" t="t"/>
              <a:pathLst>
                <a:path extrusionOk="0" h="2285" w="2253">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106"/>
            <p:cNvSpPr/>
            <p:nvPr/>
          </p:nvSpPr>
          <p:spPr>
            <a:xfrm>
              <a:off x="2621175" y="3312750"/>
              <a:ext cx="108375" cy="14100"/>
            </a:xfrm>
            <a:custGeom>
              <a:rect b="b" l="l" r="r" t="t"/>
              <a:pathLst>
                <a:path extrusionOk="0" h="564" w="4335">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06"/>
            <p:cNvSpPr/>
            <p:nvPr/>
          </p:nvSpPr>
          <p:spPr>
            <a:xfrm>
              <a:off x="2621175" y="3355175"/>
              <a:ext cx="86750" cy="14125"/>
            </a:xfrm>
            <a:custGeom>
              <a:rect b="b" l="l" r="r" t="t"/>
              <a:pathLst>
                <a:path extrusionOk="0" h="565" w="347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06"/>
            <p:cNvSpPr/>
            <p:nvPr/>
          </p:nvSpPr>
          <p:spPr>
            <a:xfrm>
              <a:off x="2623800" y="3402200"/>
              <a:ext cx="15475" cy="14050"/>
            </a:xfrm>
            <a:custGeom>
              <a:rect b="b" l="l" r="r" t="t"/>
              <a:pathLst>
                <a:path extrusionOk="0" h="562" w="619">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06"/>
            <p:cNvSpPr/>
            <p:nvPr/>
          </p:nvSpPr>
          <p:spPr>
            <a:xfrm>
              <a:off x="2492650" y="3053600"/>
              <a:ext cx="277775" cy="362650"/>
            </a:xfrm>
            <a:custGeom>
              <a:rect b="b" l="l" r="r" t="t"/>
              <a:pathLst>
                <a:path extrusionOk="0" h="14506" w="11111">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7" name="Google Shape;16097;p106"/>
          <p:cNvGrpSpPr/>
          <p:nvPr/>
        </p:nvGrpSpPr>
        <p:grpSpPr>
          <a:xfrm>
            <a:off x="6957013" y="1766288"/>
            <a:ext cx="363425" cy="362675"/>
            <a:chOff x="1734225" y="3053575"/>
            <a:chExt cx="363425" cy="362675"/>
          </a:xfrm>
        </p:grpSpPr>
        <p:sp>
          <p:nvSpPr>
            <p:cNvPr id="16098" name="Google Shape;16098;p106"/>
            <p:cNvSpPr/>
            <p:nvPr/>
          </p:nvSpPr>
          <p:spPr>
            <a:xfrm>
              <a:off x="1734225" y="3053575"/>
              <a:ext cx="363425" cy="362675"/>
            </a:xfrm>
            <a:custGeom>
              <a:rect b="b" l="l" r="r" t="t"/>
              <a:pathLst>
                <a:path extrusionOk="0" h="14507" w="14537">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06"/>
            <p:cNvSpPr/>
            <p:nvPr/>
          </p:nvSpPr>
          <p:spPr>
            <a:xfrm>
              <a:off x="1789000" y="3097575"/>
              <a:ext cx="253100" cy="77950"/>
            </a:xfrm>
            <a:custGeom>
              <a:rect b="b" l="l" r="r" t="t"/>
              <a:pathLst>
                <a:path extrusionOk="0" h="3118" w="10124">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06"/>
            <p:cNvSpPr/>
            <p:nvPr/>
          </p:nvSpPr>
          <p:spPr>
            <a:xfrm>
              <a:off x="1789000" y="3204050"/>
              <a:ext cx="240750" cy="77950"/>
            </a:xfrm>
            <a:custGeom>
              <a:rect b="b" l="l" r="r" t="t"/>
              <a:pathLst>
                <a:path extrusionOk="0" h="3118" w="963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106"/>
            <p:cNvSpPr/>
            <p:nvPr/>
          </p:nvSpPr>
          <p:spPr>
            <a:xfrm>
              <a:off x="1908575" y="3312200"/>
              <a:ext cx="14700" cy="14475"/>
            </a:xfrm>
            <a:custGeom>
              <a:rect b="b" l="l" r="r" t="t"/>
              <a:pathLst>
                <a:path extrusionOk="0" h="579" w="588">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2" name="Google Shape;16102;p106"/>
          <p:cNvGrpSpPr/>
          <p:nvPr/>
        </p:nvGrpSpPr>
        <p:grpSpPr>
          <a:xfrm>
            <a:off x="7728969" y="1766013"/>
            <a:ext cx="363400" cy="363225"/>
            <a:chOff x="975800" y="3053025"/>
            <a:chExt cx="363400" cy="363225"/>
          </a:xfrm>
        </p:grpSpPr>
        <p:sp>
          <p:nvSpPr>
            <p:cNvPr id="16103" name="Google Shape;16103;p106"/>
            <p:cNvSpPr/>
            <p:nvPr/>
          </p:nvSpPr>
          <p:spPr>
            <a:xfrm>
              <a:off x="1198775" y="3169350"/>
              <a:ext cx="47150" cy="42975"/>
            </a:xfrm>
            <a:custGeom>
              <a:rect b="b" l="l" r="r" t="t"/>
              <a:pathLst>
                <a:path extrusionOk="0" h="1719" w="1886">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06"/>
            <p:cNvSpPr/>
            <p:nvPr/>
          </p:nvSpPr>
          <p:spPr>
            <a:xfrm>
              <a:off x="1072175" y="3253250"/>
              <a:ext cx="44050" cy="42075"/>
            </a:xfrm>
            <a:custGeom>
              <a:rect b="b" l="l" r="r" t="t"/>
              <a:pathLst>
                <a:path extrusionOk="0" h="1683" w="1762">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06"/>
            <p:cNvSpPr/>
            <p:nvPr/>
          </p:nvSpPr>
          <p:spPr>
            <a:xfrm>
              <a:off x="1043675" y="3161100"/>
              <a:ext cx="227650" cy="142275"/>
            </a:xfrm>
            <a:custGeom>
              <a:rect b="b" l="l" r="r" t="t"/>
              <a:pathLst>
                <a:path extrusionOk="0" h="5691" w="9106">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06"/>
            <p:cNvSpPr/>
            <p:nvPr/>
          </p:nvSpPr>
          <p:spPr>
            <a:xfrm>
              <a:off x="1150150" y="3116375"/>
              <a:ext cx="17000" cy="14400"/>
            </a:xfrm>
            <a:custGeom>
              <a:rect b="b" l="l" r="r" t="t"/>
              <a:pathLst>
                <a:path extrusionOk="0" h="576" w="68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06"/>
            <p:cNvSpPr/>
            <p:nvPr/>
          </p:nvSpPr>
          <p:spPr>
            <a:xfrm>
              <a:off x="975800" y="3053025"/>
              <a:ext cx="363400" cy="363225"/>
            </a:xfrm>
            <a:custGeom>
              <a:rect b="b" l="l" r="r" t="t"/>
              <a:pathLst>
                <a:path extrusionOk="0" h="14529" w="14536">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8" name="Google Shape;16108;p106"/>
          <p:cNvGrpSpPr/>
          <p:nvPr/>
        </p:nvGrpSpPr>
        <p:grpSpPr>
          <a:xfrm>
            <a:off x="7728956" y="2328519"/>
            <a:ext cx="363425" cy="364700"/>
            <a:chOff x="7724500" y="2485750"/>
            <a:chExt cx="363425" cy="364700"/>
          </a:xfrm>
        </p:grpSpPr>
        <p:sp>
          <p:nvSpPr>
            <p:cNvPr id="16109" name="Google Shape;16109;p106"/>
            <p:cNvSpPr/>
            <p:nvPr/>
          </p:nvSpPr>
          <p:spPr>
            <a:xfrm>
              <a:off x="7724500" y="2485750"/>
              <a:ext cx="363425" cy="363425"/>
            </a:xfrm>
            <a:custGeom>
              <a:rect b="b" l="l" r="r" t="t"/>
              <a:pathLst>
                <a:path extrusionOk="0" h="14537" w="14537">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06"/>
            <p:cNvSpPr/>
            <p:nvPr/>
          </p:nvSpPr>
          <p:spPr>
            <a:xfrm>
              <a:off x="7834075" y="2656250"/>
              <a:ext cx="145075" cy="13925"/>
            </a:xfrm>
            <a:custGeom>
              <a:rect b="b" l="l" r="r" t="t"/>
              <a:pathLst>
                <a:path extrusionOk="0" h="557" w="5803">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06"/>
            <p:cNvSpPr/>
            <p:nvPr/>
          </p:nvSpPr>
          <p:spPr>
            <a:xfrm>
              <a:off x="7810400" y="2613725"/>
              <a:ext cx="191625" cy="14050"/>
            </a:xfrm>
            <a:custGeom>
              <a:rect b="b" l="l" r="r" t="t"/>
              <a:pathLst>
                <a:path extrusionOk="0" h="562" w="7665">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106"/>
            <p:cNvSpPr/>
            <p:nvPr/>
          </p:nvSpPr>
          <p:spPr>
            <a:xfrm>
              <a:off x="7810400" y="2570600"/>
              <a:ext cx="191650" cy="14725"/>
            </a:xfrm>
            <a:custGeom>
              <a:rect b="b" l="l" r="r" t="t"/>
              <a:pathLst>
                <a:path extrusionOk="0" h="589" w="7666">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106"/>
            <p:cNvSpPr/>
            <p:nvPr/>
          </p:nvSpPr>
          <p:spPr>
            <a:xfrm>
              <a:off x="7874625" y="2698600"/>
              <a:ext cx="63175" cy="14100"/>
            </a:xfrm>
            <a:custGeom>
              <a:rect b="b" l="l" r="r" t="t"/>
              <a:pathLst>
                <a:path extrusionOk="0" h="564" w="2527">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06"/>
            <p:cNvSpPr/>
            <p:nvPr/>
          </p:nvSpPr>
          <p:spPr>
            <a:xfrm>
              <a:off x="7896200" y="2835100"/>
              <a:ext cx="18125" cy="15350"/>
            </a:xfrm>
            <a:custGeom>
              <a:rect b="b" l="l" r="r" t="t"/>
              <a:pathLst>
                <a:path extrusionOk="0" h="614" w="725">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5" name="Google Shape;16115;p106"/>
          <p:cNvGrpSpPr/>
          <p:nvPr/>
        </p:nvGrpSpPr>
        <p:grpSpPr>
          <a:xfrm>
            <a:off x="6957013" y="2328869"/>
            <a:ext cx="363425" cy="364000"/>
            <a:chOff x="6979200" y="2485750"/>
            <a:chExt cx="363425" cy="364000"/>
          </a:xfrm>
        </p:grpSpPr>
        <p:sp>
          <p:nvSpPr>
            <p:cNvPr id="16116" name="Google Shape;16116;p106"/>
            <p:cNvSpPr/>
            <p:nvPr/>
          </p:nvSpPr>
          <p:spPr>
            <a:xfrm>
              <a:off x="7221450" y="2835850"/>
              <a:ext cx="15475" cy="13900"/>
            </a:xfrm>
            <a:custGeom>
              <a:rect b="b" l="l" r="r" t="t"/>
              <a:pathLst>
                <a:path extrusionOk="0" h="556" w="619">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106"/>
            <p:cNvSpPr/>
            <p:nvPr/>
          </p:nvSpPr>
          <p:spPr>
            <a:xfrm>
              <a:off x="6979200" y="2485750"/>
              <a:ext cx="363425" cy="363425"/>
            </a:xfrm>
            <a:custGeom>
              <a:rect b="b" l="l" r="r" t="t"/>
              <a:pathLst>
                <a:path extrusionOk="0" h="14537" w="14537">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8" name="Google Shape;16118;p106"/>
          <p:cNvGrpSpPr/>
          <p:nvPr/>
        </p:nvGrpSpPr>
        <p:grpSpPr>
          <a:xfrm>
            <a:off x="6229569" y="2329156"/>
            <a:ext cx="363425" cy="363425"/>
            <a:chOff x="6243125" y="2485750"/>
            <a:chExt cx="363425" cy="363425"/>
          </a:xfrm>
        </p:grpSpPr>
        <p:sp>
          <p:nvSpPr>
            <p:cNvPr id="16119" name="Google Shape;16119;p106"/>
            <p:cNvSpPr/>
            <p:nvPr/>
          </p:nvSpPr>
          <p:spPr>
            <a:xfrm>
              <a:off x="6243125" y="2681725"/>
              <a:ext cx="363425" cy="167450"/>
            </a:xfrm>
            <a:custGeom>
              <a:rect b="b" l="l" r="r" t="t"/>
              <a:pathLst>
                <a:path extrusionOk="0" h="6698" w="14537">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106"/>
            <p:cNvSpPr/>
            <p:nvPr/>
          </p:nvSpPr>
          <p:spPr>
            <a:xfrm>
              <a:off x="6417500" y="2710075"/>
              <a:ext cx="18400" cy="14175"/>
            </a:xfrm>
            <a:custGeom>
              <a:rect b="b" l="l" r="r" t="t"/>
              <a:pathLst>
                <a:path extrusionOk="0" h="567" w="736">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106"/>
            <p:cNvSpPr/>
            <p:nvPr/>
          </p:nvSpPr>
          <p:spPr>
            <a:xfrm>
              <a:off x="6353475" y="2485750"/>
              <a:ext cx="141975" cy="207175"/>
            </a:xfrm>
            <a:custGeom>
              <a:rect b="b" l="l" r="r" t="t"/>
              <a:pathLst>
                <a:path extrusionOk="0" h="8287" w="5679">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2" name="Google Shape;16122;p106"/>
          <p:cNvGrpSpPr/>
          <p:nvPr/>
        </p:nvGrpSpPr>
        <p:grpSpPr>
          <a:xfrm>
            <a:off x="5464000" y="2329156"/>
            <a:ext cx="365375" cy="363425"/>
            <a:chOff x="5495100" y="2485750"/>
            <a:chExt cx="365375" cy="363425"/>
          </a:xfrm>
        </p:grpSpPr>
        <p:sp>
          <p:nvSpPr>
            <p:cNvPr id="16123" name="Google Shape;16123;p106"/>
            <p:cNvSpPr/>
            <p:nvPr/>
          </p:nvSpPr>
          <p:spPr>
            <a:xfrm>
              <a:off x="5579600" y="2792050"/>
              <a:ext cx="17000" cy="14600"/>
            </a:xfrm>
            <a:custGeom>
              <a:rect b="b" l="l" r="r" t="t"/>
              <a:pathLst>
                <a:path extrusionOk="0" h="584" w="68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106"/>
            <p:cNvSpPr/>
            <p:nvPr/>
          </p:nvSpPr>
          <p:spPr>
            <a:xfrm>
              <a:off x="5496275" y="2485750"/>
              <a:ext cx="364200" cy="363425"/>
            </a:xfrm>
            <a:custGeom>
              <a:rect b="b" l="l" r="r" t="t"/>
              <a:pathLst>
                <a:path extrusionOk="0" h="14537" w="14568">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06"/>
            <p:cNvSpPr/>
            <p:nvPr/>
          </p:nvSpPr>
          <p:spPr>
            <a:xfrm>
              <a:off x="5558775" y="2528175"/>
              <a:ext cx="61750" cy="14700"/>
            </a:xfrm>
            <a:custGeom>
              <a:rect b="b" l="l" r="r" t="t"/>
              <a:pathLst>
                <a:path extrusionOk="0" h="588" w="247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06"/>
            <p:cNvSpPr/>
            <p:nvPr/>
          </p:nvSpPr>
          <p:spPr>
            <a:xfrm>
              <a:off x="5495100" y="2660300"/>
              <a:ext cx="17400" cy="14275"/>
            </a:xfrm>
            <a:custGeom>
              <a:rect b="b" l="l" r="r" t="t"/>
              <a:pathLst>
                <a:path extrusionOk="0" h="571" w="696">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7" name="Google Shape;16127;p106"/>
          <p:cNvGrpSpPr/>
          <p:nvPr/>
        </p:nvGrpSpPr>
        <p:grpSpPr>
          <a:xfrm>
            <a:off x="4749313" y="2328656"/>
            <a:ext cx="367600" cy="364425"/>
            <a:chOff x="4744475" y="2485325"/>
            <a:chExt cx="367600" cy="364425"/>
          </a:xfrm>
        </p:grpSpPr>
        <p:sp>
          <p:nvSpPr>
            <p:cNvPr id="16128" name="Google Shape;16128;p106"/>
            <p:cNvSpPr/>
            <p:nvPr/>
          </p:nvSpPr>
          <p:spPr>
            <a:xfrm>
              <a:off x="4744475" y="2813550"/>
              <a:ext cx="367600" cy="36200"/>
            </a:xfrm>
            <a:custGeom>
              <a:rect b="b" l="l" r="r" t="t"/>
              <a:pathLst>
                <a:path extrusionOk="0" h="1448" w="14704">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06"/>
            <p:cNvSpPr/>
            <p:nvPr/>
          </p:nvSpPr>
          <p:spPr>
            <a:xfrm>
              <a:off x="4772575" y="2634650"/>
              <a:ext cx="57125" cy="150475"/>
            </a:xfrm>
            <a:custGeom>
              <a:rect b="b" l="l" r="r" t="t"/>
              <a:pathLst>
                <a:path extrusionOk="0" h="6019" w="2285">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06"/>
            <p:cNvSpPr/>
            <p:nvPr/>
          </p:nvSpPr>
          <p:spPr>
            <a:xfrm>
              <a:off x="4857450" y="2592225"/>
              <a:ext cx="57100" cy="192900"/>
            </a:xfrm>
            <a:custGeom>
              <a:rect b="b" l="l" r="r" t="t"/>
              <a:pathLst>
                <a:path extrusionOk="0" h="7716" w="2284">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06"/>
            <p:cNvSpPr/>
            <p:nvPr/>
          </p:nvSpPr>
          <p:spPr>
            <a:xfrm>
              <a:off x="4943075" y="2613825"/>
              <a:ext cx="56350" cy="171300"/>
            </a:xfrm>
            <a:custGeom>
              <a:rect b="b" l="l" r="r" t="t"/>
              <a:pathLst>
                <a:path extrusionOk="0" h="6852" w="2254">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06"/>
            <p:cNvSpPr/>
            <p:nvPr/>
          </p:nvSpPr>
          <p:spPr>
            <a:xfrm>
              <a:off x="4766400" y="2485325"/>
              <a:ext cx="324575" cy="120800"/>
            </a:xfrm>
            <a:custGeom>
              <a:rect b="b" l="l" r="r" t="t"/>
              <a:pathLst>
                <a:path extrusionOk="0" h="4832" w="12983">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106"/>
            <p:cNvSpPr/>
            <p:nvPr/>
          </p:nvSpPr>
          <p:spPr>
            <a:xfrm>
              <a:off x="5068075" y="2670925"/>
              <a:ext cx="17000" cy="14575"/>
            </a:xfrm>
            <a:custGeom>
              <a:rect b="b" l="l" r="r" t="t"/>
              <a:pathLst>
                <a:path extrusionOk="0" h="583" w="68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106"/>
            <p:cNvSpPr/>
            <p:nvPr/>
          </p:nvSpPr>
          <p:spPr>
            <a:xfrm>
              <a:off x="5027950" y="2570625"/>
              <a:ext cx="57500" cy="214500"/>
            </a:xfrm>
            <a:custGeom>
              <a:rect b="b" l="l" r="r" t="t"/>
              <a:pathLst>
                <a:path extrusionOk="0" h="8580" w="230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5" name="Google Shape;16135;p106"/>
          <p:cNvGrpSpPr/>
          <p:nvPr/>
        </p:nvGrpSpPr>
        <p:grpSpPr>
          <a:xfrm>
            <a:off x="3990538" y="2329156"/>
            <a:ext cx="363400" cy="363425"/>
            <a:chOff x="3997175" y="2485750"/>
            <a:chExt cx="363400" cy="363425"/>
          </a:xfrm>
        </p:grpSpPr>
        <p:sp>
          <p:nvSpPr>
            <p:cNvPr id="16136" name="Google Shape;16136;p106"/>
            <p:cNvSpPr/>
            <p:nvPr/>
          </p:nvSpPr>
          <p:spPr>
            <a:xfrm>
              <a:off x="4190050" y="2702550"/>
              <a:ext cx="17000" cy="14600"/>
            </a:xfrm>
            <a:custGeom>
              <a:rect b="b" l="l" r="r" t="t"/>
              <a:pathLst>
                <a:path extrusionOk="0" h="584" w="68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106"/>
            <p:cNvSpPr/>
            <p:nvPr/>
          </p:nvSpPr>
          <p:spPr>
            <a:xfrm>
              <a:off x="4041150" y="2702550"/>
              <a:ext cx="17000" cy="14600"/>
            </a:xfrm>
            <a:custGeom>
              <a:rect b="b" l="l" r="r" t="t"/>
              <a:pathLst>
                <a:path extrusionOk="0" h="584" w="68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106"/>
            <p:cNvSpPr/>
            <p:nvPr/>
          </p:nvSpPr>
          <p:spPr>
            <a:xfrm>
              <a:off x="3997175" y="2485750"/>
              <a:ext cx="363400" cy="363425"/>
            </a:xfrm>
            <a:custGeom>
              <a:rect b="b" l="l" r="r" t="t"/>
              <a:pathLst>
                <a:path extrusionOk="0" h="14537" w="14536">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06"/>
            <p:cNvSpPr/>
            <p:nvPr/>
          </p:nvSpPr>
          <p:spPr>
            <a:xfrm>
              <a:off x="4061450" y="2528175"/>
              <a:ext cx="232025" cy="146650"/>
            </a:xfrm>
            <a:custGeom>
              <a:rect b="b" l="l" r="r" t="t"/>
              <a:pathLst>
                <a:path extrusionOk="0" h="5866" w="9281">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06"/>
            <p:cNvSpPr/>
            <p:nvPr/>
          </p:nvSpPr>
          <p:spPr>
            <a:xfrm>
              <a:off x="4085125" y="2702550"/>
              <a:ext cx="81025" cy="14700"/>
            </a:xfrm>
            <a:custGeom>
              <a:rect b="b" l="l" r="r" t="t"/>
              <a:pathLst>
                <a:path extrusionOk="0" h="588" w="3241">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106"/>
            <p:cNvSpPr/>
            <p:nvPr/>
          </p:nvSpPr>
          <p:spPr>
            <a:xfrm>
              <a:off x="4235575" y="2702525"/>
              <a:ext cx="81550" cy="14750"/>
            </a:xfrm>
            <a:custGeom>
              <a:rect b="b" l="l" r="r" t="t"/>
              <a:pathLst>
                <a:path extrusionOk="0" h="590" w="3262">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106"/>
            <p:cNvSpPr/>
            <p:nvPr/>
          </p:nvSpPr>
          <p:spPr>
            <a:xfrm>
              <a:off x="4169225" y="2745750"/>
              <a:ext cx="16225" cy="13850"/>
            </a:xfrm>
            <a:custGeom>
              <a:rect b="b" l="l" r="r" t="t"/>
              <a:pathLst>
                <a:path extrusionOk="0" h="554" w="649">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3" name="Google Shape;16143;p106"/>
          <p:cNvGrpSpPr/>
          <p:nvPr/>
        </p:nvGrpSpPr>
        <p:grpSpPr>
          <a:xfrm>
            <a:off x="3305713" y="2329144"/>
            <a:ext cx="227650" cy="363450"/>
            <a:chOff x="6311025" y="3602925"/>
            <a:chExt cx="227650" cy="363450"/>
          </a:xfrm>
        </p:grpSpPr>
        <p:sp>
          <p:nvSpPr>
            <p:cNvPr id="16144" name="Google Shape;16144;p106"/>
            <p:cNvSpPr/>
            <p:nvPr/>
          </p:nvSpPr>
          <p:spPr>
            <a:xfrm>
              <a:off x="6415200" y="3906925"/>
              <a:ext cx="16225" cy="14575"/>
            </a:xfrm>
            <a:custGeom>
              <a:rect b="b" l="l" r="r" t="t"/>
              <a:pathLst>
                <a:path extrusionOk="0" h="583" w="649">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06"/>
            <p:cNvSpPr/>
            <p:nvPr/>
          </p:nvSpPr>
          <p:spPr>
            <a:xfrm>
              <a:off x="6393600" y="3646925"/>
              <a:ext cx="61725" cy="14675"/>
            </a:xfrm>
            <a:custGeom>
              <a:rect b="b" l="l" r="r" t="t"/>
              <a:pathLst>
                <a:path extrusionOk="0" h="587" w="2469">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06"/>
            <p:cNvSpPr/>
            <p:nvPr/>
          </p:nvSpPr>
          <p:spPr>
            <a:xfrm>
              <a:off x="6311025" y="3602925"/>
              <a:ext cx="227650" cy="362675"/>
            </a:xfrm>
            <a:custGeom>
              <a:rect b="b" l="l" r="r" t="t"/>
              <a:pathLst>
                <a:path extrusionOk="0" h="14507" w="9106">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06"/>
            <p:cNvSpPr/>
            <p:nvPr/>
          </p:nvSpPr>
          <p:spPr>
            <a:xfrm>
              <a:off x="6350800" y="3777225"/>
              <a:ext cx="146200" cy="14100"/>
            </a:xfrm>
            <a:custGeom>
              <a:rect b="b" l="l" r="r" t="t"/>
              <a:pathLst>
                <a:path extrusionOk="0" h="564" w="5848">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06"/>
            <p:cNvSpPr/>
            <p:nvPr/>
          </p:nvSpPr>
          <p:spPr>
            <a:xfrm>
              <a:off x="6350800" y="3819650"/>
              <a:ext cx="146200" cy="14125"/>
            </a:xfrm>
            <a:custGeom>
              <a:rect b="b" l="l" r="r" t="t"/>
              <a:pathLst>
                <a:path extrusionOk="0" h="565" w="5848">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06"/>
            <p:cNvSpPr/>
            <p:nvPr/>
          </p:nvSpPr>
          <p:spPr>
            <a:xfrm>
              <a:off x="6415200" y="3951675"/>
              <a:ext cx="19300" cy="14700"/>
            </a:xfrm>
            <a:custGeom>
              <a:rect b="b" l="l" r="r" t="t"/>
              <a:pathLst>
                <a:path extrusionOk="0" h="588" w="772">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0" name="Google Shape;16150;p106"/>
          <p:cNvGrpSpPr/>
          <p:nvPr/>
        </p:nvGrpSpPr>
        <p:grpSpPr>
          <a:xfrm>
            <a:off x="2457875" y="2329156"/>
            <a:ext cx="362650" cy="363425"/>
            <a:chOff x="3247225" y="2485750"/>
            <a:chExt cx="362650" cy="363425"/>
          </a:xfrm>
        </p:grpSpPr>
        <p:sp>
          <p:nvSpPr>
            <p:cNvPr id="16151" name="Google Shape;16151;p106"/>
            <p:cNvSpPr/>
            <p:nvPr/>
          </p:nvSpPr>
          <p:spPr>
            <a:xfrm>
              <a:off x="3247225" y="2485750"/>
              <a:ext cx="98775" cy="99550"/>
            </a:xfrm>
            <a:custGeom>
              <a:rect b="b" l="l" r="r" t="t"/>
              <a:pathLst>
                <a:path extrusionOk="0" h="3982" w="3951">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06"/>
            <p:cNvSpPr/>
            <p:nvPr/>
          </p:nvSpPr>
          <p:spPr>
            <a:xfrm>
              <a:off x="3379150" y="2485750"/>
              <a:ext cx="98800" cy="99550"/>
            </a:xfrm>
            <a:custGeom>
              <a:rect b="b" l="l" r="r" t="t"/>
              <a:pathLst>
                <a:path extrusionOk="0" h="3982" w="3952">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06"/>
            <p:cNvSpPr/>
            <p:nvPr/>
          </p:nvSpPr>
          <p:spPr>
            <a:xfrm>
              <a:off x="3511100" y="2485750"/>
              <a:ext cx="98775" cy="99550"/>
            </a:xfrm>
            <a:custGeom>
              <a:rect b="b" l="l" r="r" t="t"/>
              <a:pathLst>
                <a:path extrusionOk="0" h="3982" w="3951">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06"/>
            <p:cNvSpPr/>
            <p:nvPr/>
          </p:nvSpPr>
          <p:spPr>
            <a:xfrm>
              <a:off x="3511100" y="2617675"/>
              <a:ext cx="98775" cy="99575"/>
            </a:xfrm>
            <a:custGeom>
              <a:rect b="b" l="l" r="r" t="t"/>
              <a:pathLst>
                <a:path extrusionOk="0" h="3983" w="3951">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106"/>
            <p:cNvSpPr/>
            <p:nvPr/>
          </p:nvSpPr>
          <p:spPr>
            <a:xfrm>
              <a:off x="3247225" y="2617675"/>
              <a:ext cx="98775" cy="99575"/>
            </a:xfrm>
            <a:custGeom>
              <a:rect b="b" l="l" r="r" t="t"/>
              <a:pathLst>
                <a:path extrusionOk="0" h="3983" w="3951">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106"/>
            <p:cNvSpPr/>
            <p:nvPr/>
          </p:nvSpPr>
          <p:spPr>
            <a:xfrm>
              <a:off x="3247225" y="2749625"/>
              <a:ext cx="98775" cy="99550"/>
            </a:xfrm>
            <a:custGeom>
              <a:rect b="b" l="l" r="r" t="t"/>
              <a:pathLst>
                <a:path extrusionOk="0" h="3982" w="3951">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106"/>
            <p:cNvSpPr/>
            <p:nvPr/>
          </p:nvSpPr>
          <p:spPr>
            <a:xfrm>
              <a:off x="3379150" y="2749625"/>
              <a:ext cx="98800" cy="99550"/>
            </a:xfrm>
            <a:custGeom>
              <a:rect b="b" l="l" r="r" t="t"/>
              <a:pathLst>
                <a:path extrusionOk="0" h="3982" w="3952">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06"/>
            <p:cNvSpPr/>
            <p:nvPr/>
          </p:nvSpPr>
          <p:spPr>
            <a:xfrm>
              <a:off x="3511100" y="2749625"/>
              <a:ext cx="98775" cy="99550"/>
            </a:xfrm>
            <a:custGeom>
              <a:rect b="b" l="l" r="r" t="t"/>
              <a:pathLst>
                <a:path extrusionOk="0" h="3982" w="3951">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06"/>
            <p:cNvSpPr/>
            <p:nvPr/>
          </p:nvSpPr>
          <p:spPr>
            <a:xfrm>
              <a:off x="3419600" y="2702800"/>
              <a:ext cx="16675" cy="13900"/>
            </a:xfrm>
            <a:custGeom>
              <a:rect b="b" l="l" r="r" t="t"/>
              <a:pathLst>
                <a:path extrusionOk="0" h="556" w="667">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06"/>
            <p:cNvSpPr/>
            <p:nvPr/>
          </p:nvSpPr>
          <p:spPr>
            <a:xfrm>
              <a:off x="3379150" y="2617675"/>
              <a:ext cx="98800" cy="99050"/>
            </a:xfrm>
            <a:custGeom>
              <a:rect b="b" l="l" r="r" t="t"/>
              <a:pathLst>
                <a:path extrusionOk="0" h="3962" w="3952">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1" name="Google Shape;16161;p106"/>
          <p:cNvGrpSpPr/>
          <p:nvPr/>
        </p:nvGrpSpPr>
        <p:grpSpPr>
          <a:xfrm>
            <a:off x="1715313" y="2329156"/>
            <a:ext cx="363425" cy="363425"/>
            <a:chOff x="2492650" y="2485750"/>
            <a:chExt cx="363425" cy="363425"/>
          </a:xfrm>
        </p:grpSpPr>
        <p:sp>
          <p:nvSpPr>
            <p:cNvPr id="16162" name="Google Shape;16162;p106"/>
            <p:cNvSpPr/>
            <p:nvPr/>
          </p:nvSpPr>
          <p:spPr>
            <a:xfrm>
              <a:off x="2539725" y="2575250"/>
              <a:ext cx="121150" cy="114600"/>
            </a:xfrm>
            <a:custGeom>
              <a:rect b="b" l="l" r="r" t="t"/>
              <a:pathLst>
                <a:path extrusionOk="0" h="4584" w="4846">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06"/>
            <p:cNvSpPr/>
            <p:nvPr/>
          </p:nvSpPr>
          <p:spPr>
            <a:xfrm>
              <a:off x="2687850" y="2575250"/>
              <a:ext cx="121150" cy="114600"/>
            </a:xfrm>
            <a:custGeom>
              <a:rect b="b" l="l" r="r" t="t"/>
              <a:pathLst>
                <a:path extrusionOk="0" h="4584" w="4846">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06"/>
            <p:cNvSpPr/>
            <p:nvPr/>
          </p:nvSpPr>
          <p:spPr>
            <a:xfrm>
              <a:off x="2613775" y="2681525"/>
              <a:ext cx="121175" cy="115250"/>
            </a:xfrm>
            <a:custGeom>
              <a:rect b="b" l="l" r="r" t="t"/>
              <a:pathLst>
                <a:path extrusionOk="0" h="4610" w="4847">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06"/>
            <p:cNvSpPr/>
            <p:nvPr/>
          </p:nvSpPr>
          <p:spPr>
            <a:xfrm>
              <a:off x="2667025" y="2834675"/>
              <a:ext cx="14675" cy="14500"/>
            </a:xfrm>
            <a:custGeom>
              <a:rect b="b" l="l" r="r" t="t"/>
              <a:pathLst>
                <a:path extrusionOk="0" h="580" w="587">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06"/>
            <p:cNvSpPr/>
            <p:nvPr/>
          </p:nvSpPr>
          <p:spPr>
            <a:xfrm>
              <a:off x="2492650" y="2485750"/>
              <a:ext cx="363425" cy="363425"/>
            </a:xfrm>
            <a:custGeom>
              <a:rect b="b" l="l" r="r" t="t"/>
              <a:pathLst>
                <a:path extrusionOk="0" h="14537" w="14537">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7" name="Google Shape;16167;p106"/>
          <p:cNvGrpSpPr/>
          <p:nvPr/>
        </p:nvGrpSpPr>
        <p:grpSpPr>
          <a:xfrm>
            <a:off x="1048338" y="2329544"/>
            <a:ext cx="371900" cy="362650"/>
            <a:chOff x="1734225" y="2485750"/>
            <a:chExt cx="371900" cy="362650"/>
          </a:xfrm>
        </p:grpSpPr>
        <p:sp>
          <p:nvSpPr>
            <p:cNvPr id="16168" name="Google Shape;16168;p106"/>
            <p:cNvSpPr/>
            <p:nvPr/>
          </p:nvSpPr>
          <p:spPr>
            <a:xfrm>
              <a:off x="1868475" y="2603450"/>
              <a:ext cx="82575" cy="71350"/>
            </a:xfrm>
            <a:custGeom>
              <a:rect b="b" l="l" r="r" t="t"/>
              <a:pathLst>
                <a:path extrusionOk="0" h="2854" w="3303">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06"/>
            <p:cNvSpPr/>
            <p:nvPr/>
          </p:nvSpPr>
          <p:spPr>
            <a:xfrm>
              <a:off x="1734225" y="2485750"/>
              <a:ext cx="371900" cy="362650"/>
            </a:xfrm>
            <a:custGeom>
              <a:rect b="b" l="l" r="r" t="t"/>
              <a:pathLst>
                <a:path extrusionOk="0" h="14506" w="14876">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06"/>
            <p:cNvSpPr/>
            <p:nvPr/>
          </p:nvSpPr>
          <p:spPr>
            <a:xfrm>
              <a:off x="1937900" y="2688675"/>
              <a:ext cx="17000" cy="14400"/>
            </a:xfrm>
            <a:custGeom>
              <a:rect b="b" l="l" r="r" t="t"/>
              <a:pathLst>
                <a:path extrusionOk="0" h="576" w="68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1" name="Google Shape;16171;p106"/>
          <p:cNvGrpSpPr/>
          <p:nvPr/>
        </p:nvGrpSpPr>
        <p:grpSpPr>
          <a:xfrm>
            <a:off x="1052588" y="2935221"/>
            <a:ext cx="363400" cy="364000"/>
            <a:chOff x="975800" y="2485750"/>
            <a:chExt cx="363400" cy="364000"/>
          </a:xfrm>
        </p:grpSpPr>
        <p:sp>
          <p:nvSpPr>
            <p:cNvPr id="16172" name="Google Shape;16172;p106"/>
            <p:cNvSpPr/>
            <p:nvPr/>
          </p:nvSpPr>
          <p:spPr>
            <a:xfrm>
              <a:off x="975800" y="2485750"/>
              <a:ext cx="363400" cy="363425"/>
            </a:xfrm>
            <a:custGeom>
              <a:rect b="b" l="l" r="r" t="t"/>
              <a:pathLst>
                <a:path extrusionOk="0" h="14537" w="14536">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06"/>
            <p:cNvSpPr/>
            <p:nvPr/>
          </p:nvSpPr>
          <p:spPr>
            <a:xfrm>
              <a:off x="1061875" y="2664650"/>
              <a:ext cx="126475" cy="14100"/>
            </a:xfrm>
            <a:custGeom>
              <a:rect b="b" l="l" r="r" t="t"/>
              <a:pathLst>
                <a:path extrusionOk="0" h="564" w="5059">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06"/>
            <p:cNvSpPr/>
            <p:nvPr/>
          </p:nvSpPr>
          <p:spPr>
            <a:xfrm>
              <a:off x="1061875" y="2707075"/>
              <a:ext cx="191250" cy="14125"/>
            </a:xfrm>
            <a:custGeom>
              <a:rect b="b" l="l" r="r" t="t"/>
              <a:pathLst>
                <a:path extrusionOk="0" h="565" w="765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06"/>
            <p:cNvSpPr/>
            <p:nvPr/>
          </p:nvSpPr>
          <p:spPr>
            <a:xfrm>
              <a:off x="1061675" y="2749600"/>
              <a:ext cx="191650" cy="14725"/>
            </a:xfrm>
            <a:custGeom>
              <a:rect b="b" l="l" r="r" t="t"/>
              <a:pathLst>
                <a:path extrusionOk="0" h="589" w="7666">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06"/>
            <p:cNvSpPr/>
            <p:nvPr/>
          </p:nvSpPr>
          <p:spPr>
            <a:xfrm>
              <a:off x="1061675" y="2792025"/>
              <a:ext cx="191650" cy="14750"/>
            </a:xfrm>
            <a:custGeom>
              <a:rect b="b" l="l" r="r" t="t"/>
              <a:pathLst>
                <a:path extrusionOk="0" h="590" w="7666">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06"/>
            <p:cNvSpPr/>
            <p:nvPr/>
          </p:nvSpPr>
          <p:spPr>
            <a:xfrm>
              <a:off x="1149775" y="2835850"/>
              <a:ext cx="15450" cy="13900"/>
            </a:xfrm>
            <a:custGeom>
              <a:rect b="b" l="l" r="r" t="t"/>
              <a:pathLst>
                <a:path extrusionOk="0" h="556" w="618">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8" name="Google Shape;16178;p106"/>
          <p:cNvGrpSpPr/>
          <p:nvPr/>
        </p:nvGrpSpPr>
        <p:grpSpPr>
          <a:xfrm>
            <a:off x="1714550" y="2935421"/>
            <a:ext cx="364950" cy="363600"/>
            <a:chOff x="7722975" y="4171400"/>
            <a:chExt cx="364950" cy="363600"/>
          </a:xfrm>
        </p:grpSpPr>
        <p:sp>
          <p:nvSpPr>
            <p:cNvPr id="16179" name="Google Shape;16179;p106"/>
            <p:cNvSpPr/>
            <p:nvPr/>
          </p:nvSpPr>
          <p:spPr>
            <a:xfrm>
              <a:off x="7746100" y="4372400"/>
              <a:ext cx="90300" cy="77725"/>
            </a:xfrm>
            <a:custGeom>
              <a:rect b="b" l="l" r="r" t="t"/>
              <a:pathLst>
                <a:path extrusionOk="0" h="3109" w="3612">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06"/>
            <p:cNvSpPr/>
            <p:nvPr/>
          </p:nvSpPr>
          <p:spPr>
            <a:xfrm>
              <a:off x="7722975" y="4453975"/>
              <a:ext cx="123450" cy="81025"/>
            </a:xfrm>
            <a:custGeom>
              <a:rect b="b" l="l" r="r" t="t"/>
              <a:pathLst>
                <a:path extrusionOk="0" h="3241" w="4938">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06"/>
            <p:cNvSpPr/>
            <p:nvPr/>
          </p:nvSpPr>
          <p:spPr>
            <a:xfrm>
              <a:off x="7976025" y="4371400"/>
              <a:ext cx="90300" cy="77550"/>
            </a:xfrm>
            <a:custGeom>
              <a:rect b="b" l="l" r="r" t="t"/>
              <a:pathLst>
                <a:path extrusionOk="0" h="3102" w="3612">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06"/>
            <p:cNvSpPr/>
            <p:nvPr/>
          </p:nvSpPr>
          <p:spPr>
            <a:xfrm>
              <a:off x="7967550" y="4457050"/>
              <a:ext cx="120375" cy="77950"/>
            </a:xfrm>
            <a:custGeom>
              <a:rect b="b" l="l" r="r" t="t"/>
              <a:pathLst>
                <a:path extrusionOk="0" h="3118" w="4815">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06"/>
            <p:cNvSpPr/>
            <p:nvPr/>
          </p:nvSpPr>
          <p:spPr>
            <a:xfrm>
              <a:off x="7792400" y="4214000"/>
              <a:ext cx="229950" cy="14700"/>
            </a:xfrm>
            <a:custGeom>
              <a:rect b="b" l="l" r="r" t="t"/>
              <a:pathLst>
                <a:path extrusionOk="0" h="588" w="9198">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06"/>
            <p:cNvSpPr/>
            <p:nvPr/>
          </p:nvSpPr>
          <p:spPr>
            <a:xfrm>
              <a:off x="7789550" y="4256425"/>
              <a:ext cx="233325" cy="14725"/>
            </a:xfrm>
            <a:custGeom>
              <a:rect b="b" l="l" r="r" t="t"/>
              <a:pathLst>
                <a:path extrusionOk="0" h="589" w="9333">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06"/>
            <p:cNvSpPr/>
            <p:nvPr/>
          </p:nvSpPr>
          <p:spPr>
            <a:xfrm>
              <a:off x="7897975" y="4171400"/>
              <a:ext cx="16150" cy="14275"/>
            </a:xfrm>
            <a:custGeom>
              <a:rect b="b" l="l" r="r" t="t"/>
              <a:pathLst>
                <a:path extrusionOk="0" h="571" w="646">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06"/>
            <p:cNvSpPr/>
            <p:nvPr/>
          </p:nvSpPr>
          <p:spPr>
            <a:xfrm>
              <a:off x="7749975" y="4172250"/>
              <a:ext cx="311725" cy="184400"/>
            </a:xfrm>
            <a:custGeom>
              <a:rect b="b" l="l" r="r" t="t"/>
              <a:pathLst>
                <a:path extrusionOk="0" h="7376" w="12469">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7" name="Google Shape;16187;p106"/>
          <p:cNvGrpSpPr/>
          <p:nvPr/>
        </p:nvGrpSpPr>
        <p:grpSpPr>
          <a:xfrm>
            <a:off x="2457488" y="2935508"/>
            <a:ext cx="363425" cy="363425"/>
            <a:chOff x="6979200" y="4171575"/>
            <a:chExt cx="363425" cy="363425"/>
          </a:xfrm>
        </p:grpSpPr>
        <p:sp>
          <p:nvSpPr>
            <p:cNvPr id="16188" name="Google Shape;16188;p106"/>
            <p:cNvSpPr/>
            <p:nvPr/>
          </p:nvSpPr>
          <p:spPr>
            <a:xfrm>
              <a:off x="7144300" y="4235625"/>
              <a:ext cx="66375" cy="56800"/>
            </a:xfrm>
            <a:custGeom>
              <a:rect b="b" l="l" r="r" t="t"/>
              <a:pathLst>
                <a:path extrusionOk="0" h="2272" w="2655">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06"/>
            <p:cNvSpPr/>
            <p:nvPr/>
          </p:nvSpPr>
          <p:spPr>
            <a:xfrm>
              <a:off x="7172850" y="4520900"/>
              <a:ext cx="19325" cy="14100"/>
            </a:xfrm>
            <a:custGeom>
              <a:rect b="b" l="l" r="r" t="t"/>
              <a:pathLst>
                <a:path extrusionOk="0" h="564" w="773">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06"/>
            <p:cNvSpPr/>
            <p:nvPr/>
          </p:nvSpPr>
          <p:spPr>
            <a:xfrm>
              <a:off x="6979200" y="4171575"/>
              <a:ext cx="363425" cy="361875"/>
            </a:xfrm>
            <a:custGeom>
              <a:rect b="b" l="l" r="r" t="t"/>
              <a:pathLst>
                <a:path extrusionOk="0" h="14475" w="14537">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1" name="Google Shape;16191;p106"/>
          <p:cNvGrpSpPr/>
          <p:nvPr/>
        </p:nvGrpSpPr>
        <p:grpSpPr>
          <a:xfrm>
            <a:off x="3316525" y="2935121"/>
            <a:ext cx="206025" cy="364200"/>
            <a:chOff x="7057900" y="3602175"/>
            <a:chExt cx="206025" cy="364200"/>
          </a:xfrm>
        </p:grpSpPr>
        <p:sp>
          <p:nvSpPr>
            <p:cNvPr id="16192" name="Google Shape;16192;p106"/>
            <p:cNvSpPr/>
            <p:nvPr/>
          </p:nvSpPr>
          <p:spPr>
            <a:xfrm>
              <a:off x="7151250" y="3909250"/>
              <a:ext cx="17000" cy="14075"/>
            </a:xfrm>
            <a:custGeom>
              <a:rect b="b" l="l" r="r" t="t"/>
              <a:pathLst>
                <a:path extrusionOk="0" h="563" w="68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06"/>
            <p:cNvSpPr/>
            <p:nvPr/>
          </p:nvSpPr>
          <p:spPr>
            <a:xfrm>
              <a:off x="7130425" y="3645375"/>
              <a:ext cx="61750" cy="13925"/>
            </a:xfrm>
            <a:custGeom>
              <a:rect b="b" l="l" r="r" t="t"/>
              <a:pathLst>
                <a:path extrusionOk="0" h="557" w="247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06"/>
            <p:cNvSpPr/>
            <p:nvPr/>
          </p:nvSpPr>
          <p:spPr>
            <a:xfrm>
              <a:off x="7096475" y="3727175"/>
              <a:ext cx="130400" cy="114200"/>
            </a:xfrm>
            <a:custGeom>
              <a:rect b="b" l="l" r="r" t="t"/>
              <a:pathLst>
                <a:path extrusionOk="0" h="4568" w="5216">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06"/>
            <p:cNvSpPr/>
            <p:nvPr/>
          </p:nvSpPr>
          <p:spPr>
            <a:xfrm>
              <a:off x="7153550" y="3951675"/>
              <a:ext cx="14700" cy="13925"/>
            </a:xfrm>
            <a:custGeom>
              <a:rect b="b" l="l" r="r" t="t"/>
              <a:pathLst>
                <a:path extrusionOk="0" h="557" w="588">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06"/>
            <p:cNvSpPr/>
            <p:nvPr/>
          </p:nvSpPr>
          <p:spPr>
            <a:xfrm>
              <a:off x="7057900" y="3602175"/>
              <a:ext cx="206025" cy="364200"/>
            </a:xfrm>
            <a:custGeom>
              <a:rect b="b" l="l" r="r" t="t"/>
              <a:pathLst>
                <a:path extrusionOk="0" h="14568" w="8241">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7" name="Google Shape;16197;p106"/>
          <p:cNvGrpSpPr/>
          <p:nvPr/>
        </p:nvGrpSpPr>
        <p:grpSpPr>
          <a:xfrm>
            <a:off x="3990525" y="2935508"/>
            <a:ext cx="363425" cy="363425"/>
            <a:chOff x="6242375" y="4171575"/>
            <a:chExt cx="363425" cy="363425"/>
          </a:xfrm>
        </p:grpSpPr>
        <p:sp>
          <p:nvSpPr>
            <p:cNvPr id="16198" name="Google Shape;16198;p106"/>
            <p:cNvSpPr/>
            <p:nvPr/>
          </p:nvSpPr>
          <p:spPr>
            <a:xfrm>
              <a:off x="6479225" y="4367550"/>
              <a:ext cx="86450" cy="13900"/>
            </a:xfrm>
            <a:custGeom>
              <a:rect b="b" l="l" r="r" t="t"/>
              <a:pathLst>
                <a:path extrusionOk="0" h="556" w="3458">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06"/>
            <p:cNvSpPr/>
            <p:nvPr/>
          </p:nvSpPr>
          <p:spPr>
            <a:xfrm>
              <a:off x="6499700" y="4409875"/>
              <a:ext cx="67050" cy="14125"/>
            </a:xfrm>
            <a:custGeom>
              <a:rect b="b" l="l" r="r" t="t"/>
              <a:pathLst>
                <a:path extrusionOk="0" h="565" w="2682">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06"/>
            <p:cNvSpPr/>
            <p:nvPr/>
          </p:nvSpPr>
          <p:spPr>
            <a:xfrm>
              <a:off x="6477925" y="4452400"/>
              <a:ext cx="89050" cy="14725"/>
            </a:xfrm>
            <a:custGeom>
              <a:rect b="b" l="l" r="r" t="t"/>
              <a:pathLst>
                <a:path extrusionOk="0" h="589" w="3562">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106"/>
            <p:cNvSpPr/>
            <p:nvPr/>
          </p:nvSpPr>
          <p:spPr>
            <a:xfrm>
              <a:off x="6459950" y="4520325"/>
              <a:ext cx="14675" cy="14675"/>
            </a:xfrm>
            <a:custGeom>
              <a:rect b="b" l="l" r="r" t="t"/>
              <a:pathLst>
                <a:path extrusionOk="0" h="587" w="587">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06"/>
            <p:cNvSpPr/>
            <p:nvPr/>
          </p:nvSpPr>
          <p:spPr>
            <a:xfrm>
              <a:off x="6242375" y="4171575"/>
              <a:ext cx="363425" cy="363425"/>
            </a:xfrm>
            <a:custGeom>
              <a:rect b="b" l="l" r="r" t="t"/>
              <a:pathLst>
                <a:path extrusionOk="0" h="14537" w="14537">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3" name="Google Shape;16203;p106"/>
          <p:cNvGrpSpPr/>
          <p:nvPr/>
        </p:nvGrpSpPr>
        <p:grpSpPr>
          <a:xfrm>
            <a:off x="4751400" y="2935508"/>
            <a:ext cx="363425" cy="363425"/>
            <a:chOff x="5497050" y="4171575"/>
            <a:chExt cx="363425" cy="363425"/>
          </a:xfrm>
        </p:grpSpPr>
        <p:sp>
          <p:nvSpPr>
            <p:cNvPr id="16204" name="Google Shape;16204;p106"/>
            <p:cNvSpPr/>
            <p:nvPr/>
          </p:nvSpPr>
          <p:spPr>
            <a:xfrm>
              <a:off x="5769400" y="4214000"/>
              <a:ext cx="40150" cy="14700"/>
            </a:xfrm>
            <a:custGeom>
              <a:rect b="b" l="l" r="r" t="t"/>
              <a:pathLst>
                <a:path extrusionOk="0" h="588" w="1606">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106"/>
            <p:cNvSpPr/>
            <p:nvPr/>
          </p:nvSpPr>
          <p:spPr>
            <a:xfrm>
              <a:off x="5497050" y="4171575"/>
              <a:ext cx="363425" cy="363425"/>
            </a:xfrm>
            <a:custGeom>
              <a:rect b="b" l="l" r="r" t="t"/>
              <a:pathLst>
                <a:path extrusionOk="0" h="14537" w="14537">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106"/>
            <p:cNvSpPr/>
            <p:nvPr/>
          </p:nvSpPr>
          <p:spPr>
            <a:xfrm>
              <a:off x="5647500" y="4431600"/>
              <a:ext cx="17000" cy="13825"/>
            </a:xfrm>
            <a:custGeom>
              <a:rect b="b" l="l" r="r" t="t"/>
              <a:pathLst>
                <a:path extrusionOk="0" h="553" w="68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7" name="Google Shape;16207;p106"/>
          <p:cNvGrpSpPr/>
          <p:nvPr/>
        </p:nvGrpSpPr>
        <p:grpSpPr>
          <a:xfrm>
            <a:off x="5464975" y="2960958"/>
            <a:ext cx="363425" cy="312525"/>
            <a:chOff x="4747100" y="4197050"/>
            <a:chExt cx="363425" cy="312525"/>
          </a:xfrm>
        </p:grpSpPr>
        <p:sp>
          <p:nvSpPr>
            <p:cNvPr id="16208" name="Google Shape;16208;p106"/>
            <p:cNvSpPr/>
            <p:nvPr/>
          </p:nvSpPr>
          <p:spPr>
            <a:xfrm>
              <a:off x="5006350" y="4323950"/>
              <a:ext cx="15075" cy="78525"/>
            </a:xfrm>
            <a:custGeom>
              <a:rect b="b" l="l" r="r" t="t"/>
              <a:pathLst>
                <a:path extrusionOk="0" h="3141" w="603">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06"/>
            <p:cNvSpPr/>
            <p:nvPr/>
          </p:nvSpPr>
          <p:spPr>
            <a:xfrm>
              <a:off x="5049550" y="4303700"/>
              <a:ext cx="13925" cy="120200"/>
            </a:xfrm>
            <a:custGeom>
              <a:rect b="b" l="l" r="r" t="t"/>
              <a:pathLst>
                <a:path extrusionOk="0" h="4808" w="557">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06"/>
            <p:cNvSpPr/>
            <p:nvPr/>
          </p:nvSpPr>
          <p:spPr>
            <a:xfrm>
              <a:off x="4781050" y="4282350"/>
              <a:ext cx="197550" cy="184750"/>
            </a:xfrm>
            <a:custGeom>
              <a:rect b="b" l="l" r="r" t="t"/>
              <a:pathLst>
                <a:path extrusionOk="0" h="7390" w="7902">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06"/>
            <p:cNvSpPr/>
            <p:nvPr/>
          </p:nvSpPr>
          <p:spPr>
            <a:xfrm>
              <a:off x="4919150" y="4494850"/>
              <a:ext cx="17000" cy="14600"/>
            </a:xfrm>
            <a:custGeom>
              <a:rect b="b" l="l" r="r" t="t"/>
              <a:pathLst>
                <a:path extrusionOk="0" h="584" w="68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06"/>
            <p:cNvSpPr/>
            <p:nvPr/>
          </p:nvSpPr>
          <p:spPr>
            <a:xfrm>
              <a:off x="4747100" y="4197050"/>
              <a:ext cx="363425" cy="312525"/>
            </a:xfrm>
            <a:custGeom>
              <a:rect b="b" l="l" r="r" t="t"/>
              <a:pathLst>
                <a:path extrusionOk="0" h="12501" w="14537">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3" name="Google Shape;16213;p106"/>
          <p:cNvGrpSpPr/>
          <p:nvPr/>
        </p:nvGrpSpPr>
        <p:grpSpPr>
          <a:xfrm>
            <a:off x="6199969" y="2935471"/>
            <a:ext cx="422625" cy="363500"/>
            <a:chOff x="3971700" y="4171500"/>
            <a:chExt cx="422625" cy="363500"/>
          </a:xfrm>
        </p:grpSpPr>
        <p:sp>
          <p:nvSpPr>
            <p:cNvPr id="16214" name="Google Shape;16214;p106"/>
            <p:cNvSpPr/>
            <p:nvPr/>
          </p:nvSpPr>
          <p:spPr>
            <a:xfrm>
              <a:off x="3971700" y="4176500"/>
              <a:ext cx="422625" cy="358500"/>
            </a:xfrm>
            <a:custGeom>
              <a:rect b="b" l="l" r="r" t="t"/>
              <a:pathLst>
                <a:path extrusionOk="0" h="14340" w="16905">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06"/>
            <p:cNvSpPr/>
            <p:nvPr/>
          </p:nvSpPr>
          <p:spPr>
            <a:xfrm>
              <a:off x="4174625" y="4414625"/>
              <a:ext cx="144300" cy="13900"/>
            </a:xfrm>
            <a:custGeom>
              <a:rect b="b" l="l" r="r" t="t"/>
              <a:pathLst>
                <a:path extrusionOk="0" h="556" w="5772">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06"/>
            <p:cNvSpPr/>
            <p:nvPr/>
          </p:nvSpPr>
          <p:spPr>
            <a:xfrm>
              <a:off x="4194675" y="4457050"/>
              <a:ext cx="104200" cy="13900"/>
            </a:xfrm>
            <a:custGeom>
              <a:rect b="b" l="l" r="r" t="t"/>
              <a:pathLst>
                <a:path extrusionOk="0" h="556" w="4168">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106"/>
            <p:cNvSpPr/>
            <p:nvPr/>
          </p:nvSpPr>
          <p:spPr>
            <a:xfrm>
              <a:off x="4195450" y="4371400"/>
              <a:ext cx="102650" cy="14700"/>
            </a:xfrm>
            <a:custGeom>
              <a:rect b="b" l="l" r="r" t="t"/>
              <a:pathLst>
                <a:path extrusionOk="0" h="588" w="4106">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06"/>
            <p:cNvSpPr/>
            <p:nvPr/>
          </p:nvSpPr>
          <p:spPr>
            <a:xfrm>
              <a:off x="4099925" y="4171500"/>
              <a:ext cx="18400" cy="13400"/>
            </a:xfrm>
            <a:custGeom>
              <a:rect b="b" l="l" r="r" t="t"/>
              <a:pathLst>
                <a:path extrusionOk="0" h="536" w="736">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9" name="Google Shape;16219;p106"/>
          <p:cNvGrpSpPr/>
          <p:nvPr/>
        </p:nvGrpSpPr>
        <p:grpSpPr>
          <a:xfrm>
            <a:off x="6957400" y="2960971"/>
            <a:ext cx="362650" cy="312500"/>
            <a:chOff x="3247225" y="4197050"/>
            <a:chExt cx="362650" cy="312500"/>
          </a:xfrm>
        </p:grpSpPr>
        <p:sp>
          <p:nvSpPr>
            <p:cNvPr id="16220" name="Google Shape;16220;p106"/>
            <p:cNvSpPr/>
            <p:nvPr/>
          </p:nvSpPr>
          <p:spPr>
            <a:xfrm>
              <a:off x="3357550" y="4282575"/>
              <a:ext cx="57125" cy="56450"/>
            </a:xfrm>
            <a:custGeom>
              <a:rect b="b" l="l" r="r" t="t"/>
              <a:pathLst>
                <a:path extrusionOk="0" h="2258" w="2285">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06"/>
            <p:cNvSpPr/>
            <p:nvPr/>
          </p:nvSpPr>
          <p:spPr>
            <a:xfrm>
              <a:off x="3441650" y="4282675"/>
              <a:ext cx="59425" cy="13925"/>
            </a:xfrm>
            <a:custGeom>
              <a:rect b="b" l="l" r="r" t="t"/>
              <a:pathLst>
                <a:path extrusionOk="0" h="557" w="2377">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06"/>
            <p:cNvSpPr/>
            <p:nvPr/>
          </p:nvSpPr>
          <p:spPr>
            <a:xfrm>
              <a:off x="3441650" y="4325125"/>
              <a:ext cx="59425" cy="13900"/>
            </a:xfrm>
            <a:custGeom>
              <a:rect b="b" l="l" r="r" t="t"/>
              <a:pathLst>
                <a:path extrusionOk="0" h="556" w="2377">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06"/>
            <p:cNvSpPr/>
            <p:nvPr/>
          </p:nvSpPr>
          <p:spPr>
            <a:xfrm>
              <a:off x="3355225" y="4367550"/>
              <a:ext cx="146625" cy="13900"/>
            </a:xfrm>
            <a:custGeom>
              <a:rect b="b" l="l" r="r" t="t"/>
              <a:pathLst>
                <a:path extrusionOk="0" h="556" w="5865">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06"/>
            <p:cNvSpPr/>
            <p:nvPr/>
          </p:nvSpPr>
          <p:spPr>
            <a:xfrm>
              <a:off x="3419275" y="4495425"/>
              <a:ext cx="19325" cy="14125"/>
            </a:xfrm>
            <a:custGeom>
              <a:rect b="b" l="l" r="r" t="t"/>
              <a:pathLst>
                <a:path extrusionOk="0" h="565" w="773">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06"/>
            <p:cNvSpPr/>
            <p:nvPr/>
          </p:nvSpPr>
          <p:spPr>
            <a:xfrm>
              <a:off x="3247225" y="4197050"/>
              <a:ext cx="362650" cy="311825"/>
            </a:xfrm>
            <a:custGeom>
              <a:rect b="b" l="l" r="r" t="t"/>
              <a:pathLst>
                <a:path extrusionOk="0" h="12473" w="14506">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6" name="Google Shape;16226;p106"/>
          <p:cNvGrpSpPr/>
          <p:nvPr/>
        </p:nvGrpSpPr>
        <p:grpSpPr>
          <a:xfrm>
            <a:off x="7727406" y="2935508"/>
            <a:ext cx="366525" cy="363425"/>
            <a:chOff x="2491100" y="4171575"/>
            <a:chExt cx="366525" cy="363425"/>
          </a:xfrm>
        </p:grpSpPr>
        <p:sp>
          <p:nvSpPr>
            <p:cNvPr id="16227" name="Google Shape;16227;p106"/>
            <p:cNvSpPr/>
            <p:nvPr/>
          </p:nvSpPr>
          <p:spPr>
            <a:xfrm>
              <a:off x="2636150" y="4303500"/>
              <a:ext cx="66375" cy="57025"/>
            </a:xfrm>
            <a:custGeom>
              <a:rect b="b" l="l" r="r" t="t"/>
              <a:pathLst>
                <a:path extrusionOk="0" h="2281" w="2655">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06"/>
            <p:cNvSpPr/>
            <p:nvPr/>
          </p:nvSpPr>
          <p:spPr>
            <a:xfrm>
              <a:off x="2491100" y="4171575"/>
              <a:ext cx="366525" cy="363425"/>
            </a:xfrm>
            <a:custGeom>
              <a:rect b="b" l="l" r="r" t="t"/>
              <a:pathLst>
                <a:path extrusionOk="0" h="14537" w="14661">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06"/>
            <p:cNvSpPr/>
            <p:nvPr/>
          </p:nvSpPr>
          <p:spPr>
            <a:xfrm>
              <a:off x="2518100" y="4431600"/>
              <a:ext cx="81575" cy="77975"/>
            </a:xfrm>
            <a:custGeom>
              <a:rect b="b" l="l" r="r" t="t"/>
              <a:pathLst>
                <a:path extrusionOk="0" h="3119" w="3263">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106"/>
            <p:cNvSpPr/>
            <p:nvPr/>
          </p:nvSpPr>
          <p:spPr>
            <a:xfrm>
              <a:off x="2752650" y="4431000"/>
              <a:ext cx="77950" cy="78550"/>
            </a:xfrm>
            <a:custGeom>
              <a:rect b="b" l="l" r="r" t="t"/>
              <a:pathLst>
                <a:path extrusionOk="0" h="3142" w="3118">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06"/>
            <p:cNvSpPr/>
            <p:nvPr/>
          </p:nvSpPr>
          <p:spPr>
            <a:xfrm>
              <a:off x="2518100" y="4197700"/>
              <a:ext cx="81575" cy="78050"/>
            </a:xfrm>
            <a:custGeom>
              <a:rect b="b" l="l" r="r" t="t"/>
              <a:pathLst>
                <a:path extrusionOk="0" h="3122" w="3263">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06"/>
            <p:cNvSpPr/>
            <p:nvPr/>
          </p:nvSpPr>
          <p:spPr>
            <a:xfrm>
              <a:off x="2749050" y="4197000"/>
              <a:ext cx="81550" cy="78750"/>
            </a:xfrm>
            <a:custGeom>
              <a:rect b="b" l="l" r="r" t="t"/>
              <a:pathLst>
                <a:path extrusionOk="0" h="3150" w="3262">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06"/>
            <p:cNvSpPr/>
            <p:nvPr/>
          </p:nvSpPr>
          <p:spPr>
            <a:xfrm>
              <a:off x="2763075" y="4429500"/>
              <a:ext cx="16625" cy="13875"/>
            </a:xfrm>
            <a:custGeom>
              <a:rect b="b" l="l" r="r" t="t"/>
              <a:pathLst>
                <a:path extrusionOk="0" h="555" w="665">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4" name="Google Shape;16234;p106"/>
          <p:cNvGrpSpPr/>
          <p:nvPr/>
        </p:nvGrpSpPr>
        <p:grpSpPr>
          <a:xfrm>
            <a:off x="7728956" y="3454994"/>
            <a:ext cx="363425" cy="363225"/>
            <a:chOff x="1734225" y="4171575"/>
            <a:chExt cx="363425" cy="363225"/>
          </a:xfrm>
        </p:grpSpPr>
        <p:sp>
          <p:nvSpPr>
            <p:cNvPr id="16235" name="Google Shape;16235;p106"/>
            <p:cNvSpPr/>
            <p:nvPr/>
          </p:nvSpPr>
          <p:spPr>
            <a:xfrm>
              <a:off x="1753500" y="4341325"/>
              <a:ext cx="37725" cy="23000"/>
            </a:xfrm>
            <a:custGeom>
              <a:rect b="b" l="l" r="r" t="t"/>
              <a:pathLst>
                <a:path extrusionOk="0" h="920" w="1509">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06"/>
            <p:cNvSpPr/>
            <p:nvPr/>
          </p:nvSpPr>
          <p:spPr>
            <a:xfrm>
              <a:off x="2040725" y="4206325"/>
              <a:ext cx="38925" cy="22875"/>
            </a:xfrm>
            <a:custGeom>
              <a:rect b="b" l="l" r="r" t="t"/>
              <a:pathLst>
                <a:path extrusionOk="0" h="915" w="1557">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06"/>
            <p:cNvSpPr/>
            <p:nvPr/>
          </p:nvSpPr>
          <p:spPr>
            <a:xfrm>
              <a:off x="1750425" y="4205875"/>
              <a:ext cx="40025" cy="23325"/>
            </a:xfrm>
            <a:custGeom>
              <a:rect b="b" l="l" r="r" t="t"/>
              <a:pathLst>
                <a:path extrusionOk="0" h="933" w="1601">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06"/>
            <p:cNvSpPr/>
            <p:nvPr/>
          </p:nvSpPr>
          <p:spPr>
            <a:xfrm>
              <a:off x="2041400" y="4340800"/>
              <a:ext cx="36950" cy="23500"/>
            </a:xfrm>
            <a:custGeom>
              <a:rect b="b" l="l" r="r" t="t"/>
              <a:pathLst>
                <a:path extrusionOk="0" h="940" w="1478">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106"/>
            <p:cNvSpPr/>
            <p:nvPr/>
          </p:nvSpPr>
          <p:spPr>
            <a:xfrm>
              <a:off x="1734225" y="4278050"/>
              <a:ext cx="39375" cy="13925"/>
            </a:xfrm>
            <a:custGeom>
              <a:rect b="b" l="l" r="r" t="t"/>
              <a:pathLst>
                <a:path extrusionOk="0" h="557" w="1575">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06"/>
            <p:cNvSpPr/>
            <p:nvPr/>
          </p:nvSpPr>
          <p:spPr>
            <a:xfrm>
              <a:off x="2057500" y="4278050"/>
              <a:ext cx="40150" cy="13925"/>
            </a:xfrm>
            <a:custGeom>
              <a:rect b="b" l="l" r="r" t="t"/>
              <a:pathLst>
                <a:path extrusionOk="0" h="557" w="1606">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06"/>
            <p:cNvSpPr/>
            <p:nvPr/>
          </p:nvSpPr>
          <p:spPr>
            <a:xfrm>
              <a:off x="1906275" y="4171575"/>
              <a:ext cx="17000" cy="14425"/>
            </a:xfrm>
            <a:custGeom>
              <a:rect b="b" l="l" r="r" t="t"/>
              <a:pathLst>
                <a:path extrusionOk="0" h="577" w="68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06"/>
            <p:cNvSpPr/>
            <p:nvPr/>
          </p:nvSpPr>
          <p:spPr>
            <a:xfrm>
              <a:off x="1772800" y="4175600"/>
              <a:ext cx="286275" cy="359200"/>
            </a:xfrm>
            <a:custGeom>
              <a:rect b="b" l="l" r="r" t="t"/>
              <a:pathLst>
                <a:path extrusionOk="0" h="14368" w="11451">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3" name="Google Shape;16243;p106"/>
          <p:cNvGrpSpPr/>
          <p:nvPr/>
        </p:nvGrpSpPr>
        <p:grpSpPr>
          <a:xfrm>
            <a:off x="6229581" y="3480306"/>
            <a:ext cx="363400" cy="312600"/>
            <a:chOff x="975800" y="4197050"/>
            <a:chExt cx="363400" cy="312600"/>
          </a:xfrm>
        </p:grpSpPr>
        <p:sp>
          <p:nvSpPr>
            <p:cNvPr id="16244" name="Google Shape;16244;p106"/>
            <p:cNvSpPr/>
            <p:nvPr/>
          </p:nvSpPr>
          <p:spPr>
            <a:xfrm>
              <a:off x="1169450" y="4282575"/>
              <a:ext cx="16225" cy="13925"/>
            </a:xfrm>
            <a:custGeom>
              <a:rect b="b" l="l" r="r" t="t"/>
              <a:pathLst>
                <a:path extrusionOk="0" h="557" w="649">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06"/>
            <p:cNvSpPr/>
            <p:nvPr/>
          </p:nvSpPr>
          <p:spPr>
            <a:xfrm>
              <a:off x="1169450" y="4325125"/>
              <a:ext cx="16225" cy="13825"/>
            </a:xfrm>
            <a:custGeom>
              <a:rect b="b" l="l" r="r" t="t"/>
              <a:pathLst>
                <a:path extrusionOk="0" h="553" w="649">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06"/>
            <p:cNvSpPr/>
            <p:nvPr/>
          </p:nvSpPr>
          <p:spPr>
            <a:xfrm>
              <a:off x="1169450" y="4367550"/>
              <a:ext cx="16225" cy="14075"/>
            </a:xfrm>
            <a:custGeom>
              <a:rect b="b" l="l" r="r" t="t"/>
              <a:pathLst>
                <a:path extrusionOk="0" h="563" w="649">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06"/>
            <p:cNvSpPr/>
            <p:nvPr/>
          </p:nvSpPr>
          <p:spPr>
            <a:xfrm>
              <a:off x="1021300" y="4282675"/>
              <a:ext cx="187525" cy="184425"/>
            </a:xfrm>
            <a:custGeom>
              <a:rect b="b" l="l" r="r" t="t"/>
              <a:pathLst>
                <a:path extrusionOk="0" h="7377" w="7501">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06"/>
            <p:cNvSpPr/>
            <p:nvPr/>
          </p:nvSpPr>
          <p:spPr>
            <a:xfrm>
              <a:off x="1212650" y="4282675"/>
              <a:ext cx="84900" cy="13925"/>
            </a:xfrm>
            <a:custGeom>
              <a:rect b="b" l="l" r="r" t="t"/>
              <a:pathLst>
                <a:path extrusionOk="0" h="557" w="3396">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06"/>
            <p:cNvSpPr/>
            <p:nvPr/>
          </p:nvSpPr>
          <p:spPr>
            <a:xfrm>
              <a:off x="1212650" y="4325125"/>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06"/>
            <p:cNvSpPr/>
            <p:nvPr/>
          </p:nvSpPr>
          <p:spPr>
            <a:xfrm>
              <a:off x="1211875" y="4367550"/>
              <a:ext cx="87225" cy="13900"/>
            </a:xfrm>
            <a:custGeom>
              <a:rect b="b" l="l" r="r" t="t"/>
              <a:pathLst>
                <a:path extrusionOk="0" h="556" w="3489">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06"/>
            <p:cNvSpPr/>
            <p:nvPr/>
          </p:nvSpPr>
          <p:spPr>
            <a:xfrm>
              <a:off x="1147850" y="4494850"/>
              <a:ext cx="17000" cy="14600"/>
            </a:xfrm>
            <a:custGeom>
              <a:rect b="b" l="l" r="r" t="t"/>
              <a:pathLst>
                <a:path extrusionOk="0" h="584" w="68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06"/>
            <p:cNvSpPr/>
            <p:nvPr/>
          </p:nvSpPr>
          <p:spPr>
            <a:xfrm>
              <a:off x="975800" y="4197050"/>
              <a:ext cx="363400" cy="312600"/>
            </a:xfrm>
            <a:custGeom>
              <a:rect b="b" l="l" r="r" t="t"/>
              <a:pathLst>
                <a:path extrusionOk="0" h="12504" w="14536">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3" name="Google Shape;16253;p106"/>
          <p:cNvGrpSpPr/>
          <p:nvPr/>
        </p:nvGrpSpPr>
        <p:grpSpPr>
          <a:xfrm>
            <a:off x="5501625" y="3454606"/>
            <a:ext cx="290125" cy="364000"/>
            <a:chOff x="5523275" y="3601800"/>
            <a:chExt cx="290125" cy="364000"/>
          </a:xfrm>
        </p:grpSpPr>
        <p:sp>
          <p:nvSpPr>
            <p:cNvPr id="16254" name="Google Shape;16254;p106"/>
            <p:cNvSpPr/>
            <p:nvPr/>
          </p:nvSpPr>
          <p:spPr>
            <a:xfrm>
              <a:off x="5670650" y="3951525"/>
              <a:ext cx="16225" cy="14275"/>
            </a:xfrm>
            <a:custGeom>
              <a:rect b="b" l="l" r="r" t="t"/>
              <a:pathLst>
                <a:path extrusionOk="0" h="571" w="649">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06"/>
            <p:cNvSpPr/>
            <p:nvPr/>
          </p:nvSpPr>
          <p:spPr>
            <a:xfrm>
              <a:off x="5523275" y="3601800"/>
              <a:ext cx="290125" cy="360100"/>
            </a:xfrm>
            <a:custGeom>
              <a:rect b="b" l="l" r="r" t="t"/>
              <a:pathLst>
                <a:path extrusionOk="0" h="14404" w="11605">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6" name="Google Shape;16256;p106"/>
          <p:cNvGrpSpPr/>
          <p:nvPr/>
        </p:nvGrpSpPr>
        <p:grpSpPr>
          <a:xfrm>
            <a:off x="6957013" y="3480344"/>
            <a:ext cx="363425" cy="312525"/>
            <a:chOff x="7724500" y="1950300"/>
            <a:chExt cx="363425" cy="312525"/>
          </a:xfrm>
        </p:grpSpPr>
        <p:sp>
          <p:nvSpPr>
            <p:cNvPr id="16257" name="Google Shape;16257;p106"/>
            <p:cNvSpPr/>
            <p:nvPr/>
          </p:nvSpPr>
          <p:spPr>
            <a:xfrm>
              <a:off x="7766950" y="2035950"/>
              <a:ext cx="278550" cy="77950"/>
            </a:xfrm>
            <a:custGeom>
              <a:rect b="b" l="l" r="r" t="t"/>
              <a:pathLst>
                <a:path extrusionOk="0" h="3118" w="11142">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06"/>
            <p:cNvSpPr/>
            <p:nvPr/>
          </p:nvSpPr>
          <p:spPr>
            <a:xfrm>
              <a:off x="7766950" y="2141650"/>
              <a:ext cx="125000" cy="78725"/>
            </a:xfrm>
            <a:custGeom>
              <a:rect b="b" l="l" r="r" t="t"/>
              <a:pathLst>
                <a:path extrusionOk="0" h="3149" w="500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106"/>
            <p:cNvSpPr/>
            <p:nvPr/>
          </p:nvSpPr>
          <p:spPr>
            <a:xfrm>
              <a:off x="7920475" y="2141650"/>
              <a:ext cx="125025" cy="78725"/>
            </a:xfrm>
            <a:custGeom>
              <a:rect b="b" l="l" r="r" t="t"/>
              <a:pathLst>
                <a:path extrusionOk="0" h="3149" w="5001">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106"/>
            <p:cNvSpPr/>
            <p:nvPr/>
          </p:nvSpPr>
          <p:spPr>
            <a:xfrm>
              <a:off x="7896550" y="2248700"/>
              <a:ext cx="19325" cy="14100"/>
            </a:xfrm>
            <a:custGeom>
              <a:rect b="b" l="l" r="r" t="t"/>
              <a:pathLst>
                <a:path extrusionOk="0" h="564" w="773">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06"/>
            <p:cNvSpPr/>
            <p:nvPr/>
          </p:nvSpPr>
          <p:spPr>
            <a:xfrm>
              <a:off x="7724500" y="1950300"/>
              <a:ext cx="363425" cy="312525"/>
            </a:xfrm>
            <a:custGeom>
              <a:rect b="b" l="l" r="r" t="t"/>
              <a:pathLst>
                <a:path extrusionOk="0" h="12501" w="14537">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2" name="Google Shape;16262;p106"/>
          <p:cNvGrpSpPr/>
          <p:nvPr/>
        </p:nvGrpSpPr>
        <p:grpSpPr>
          <a:xfrm>
            <a:off x="4771075" y="3454069"/>
            <a:ext cx="324075" cy="365075"/>
            <a:chOff x="4775650" y="3601675"/>
            <a:chExt cx="324075" cy="365075"/>
          </a:xfrm>
        </p:grpSpPr>
        <p:sp>
          <p:nvSpPr>
            <p:cNvPr id="16263" name="Google Shape;16263;p106"/>
            <p:cNvSpPr/>
            <p:nvPr/>
          </p:nvSpPr>
          <p:spPr>
            <a:xfrm>
              <a:off x="4900125" y="3687825"/>
              <a:ext cx="66900" cy="56975"/>
            </a:xfrm>
            <a:custGeom>
              <a:rect b="b" l="l" r="r" t="t"/>
              <a:pathLst>
                <a:path extrusionOk="0" h="2279" w="2676">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06"/>
            <p:cNvSpPr/>
            <p:nvPr/>
          </p:nvSpPr>
          <p:spPr>
            <a:xfrm>
              <a:off x="4835075" y="3645375"/>
              <a:ext cx="216825" cy="184525"/>
            </a:xfrm>
            <a:custGeom>
              <a:rect b="b" l="l" r="r" t="t"/>
              <a:pathLst>
                <a:path extrusionOk="0" h="7381" w="8673">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06"/>
            <p:cNvSpPr/>
            <p:nvPr/>
          </p:nvSpPr>
          <p:spPr>
            <a:xfrm>
              <a:off x="4775650" y="3601675"/>
              <a:ext cx="324075" cy="361750"/>
            </a:xfrm>
            <a:custGeom>
              <a:rect b="b" l="l" r="r" t="t"/>
              <a:pathLst>
                <a:path extrusionOk="0" h="14470" w="12963">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06"/>
            <p:cNvSpPr/>
            <p:nvPr/>
          </p:nvSpPr>
          <p:spPr>
            <a:xfrm>
              <a:off x="4921100" y="3952275"/>
              <a:ext cx="15450" cy="14475"/>
            </a:xfrm>
            <a:custGeom>
              <a:rect b="b" l="l" r="r" t="t"/>
              <a:pathLst>
                <a:path extrusionOk="0" h="579" w="618">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7" name="Google Shape;16267;p106"/>
          <p:cNvGrpSpPr/>
          <p:nvPr/>
        </p:nvGrpSpPr>
        <p:grpSpPr>
          <a:xfrm>
            <a:off x="3990150" y="3480319"/>
            <a:ext cx="364175" cy="312575"/>
            <a:chOff x="6979200" y="1950250"/>
            <a:chExt cx="364175" cy="312575"/>
          </a:xfrm>
        </p:grpSpPr>
        <p:sp>
          <p:nvSpPr>
            <p:cNvPr id="16268" name="Google Shape;16268;p106"/>
            <p:cNvSpPr/>
            <p:nvPr/>
          </p:nvSpPr>
          <p:spPr>
            <a:xfrm>
              <a:off x="7249225" y="2205675"/>
              <a:ext cx="17000" cy="13825"/>
            </a:xfrm>
            <a:custGeom>
              <a:rect b="b" l="l" r="r" t="t"/>
              <a:pathLst>
                <a:path extrusionOk="0" h="553" w="68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106"/>
            <p:cNvSpPr/>
            <p:nvPr/>
          </p:nvSpPr>
          <p:spPr>
            <a:xfrm>
              <a:off x="7053475" y="2205625"/>
              <a:ext cx="16775" cy="13875"/>
            </a:xfrm>
            <a:custGeom>
              <a:rect b="b" l="l" r="r" t="t"/>
              <a:pathLst>
                <a:path extrusionOk="0" h="555" w="671">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106"/>
            <p:cNvSpPr/>
            <p:nvPr/>
          </p:nvSpPr>
          <p:spPr>
            <a:xfrm>
              <a:off x="7034750" y="1992725"/>
              <a:ext cx="57100" cy="13925"/>
            </a:xfrm>
            <a:custGeom>
              <a:rect b="b" l="l" r="r" t="t"/>
              <a:pathLst>
                <a:path extrusionOk="0" h="557" w="2284">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06"/>
            <p:cNvSpPr/>
            <p:nvPr/>
          </p:nvSpPr>
          <p:spPr>
            <a:xfrm>
              <a:off x="7230725" y="1992725"/>
              <a:ext cx="56350" cy="13925"/>
            </a:xfrm>
            <a:custGeom>
              <a:rect b="b" l="l" r="r" t="t"/>
              <a:pathLst>
                <a:path extrusionOk="0" h="557" w="2254">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06"/>
            <p:cNvSpPr/>
            <p:nvPr/>
          </p:nvSpPr>
          <p:spPr>
            <a:xfrm>
              <a:off x="7023175" y="2063725"/>
              <a:ext cx="79675" cy="99250"/>
            </a:xfrm>
            <a:custGeom>
              <a:rect b="b" l="l" r="r" t="t"/>
              <a:pathLst>
                <a:path extrusionOk="0" h="3970" w="3187">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06"/>
            <p:cNvSpPr/>
            <p:nvPr/>
          </p:nvSpPr>
          <p:spPr>
            <a:xfrm>
              <a:off x="7219925" y="2063725"/>
              <a:ext cx="77950" cy="98775"/>
            </a:xfrm>
            <a:custGeom>
              <a:rect b="b" l="l" r="r" t="t"/>
              <a:pathLst>
                <a:path extrusionOk="0" h="3951" w="3118">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06"/>
            <p:cNvSpPr/>
            <p:nvPr/>
          </p:nvSpPr>
          <p:spPr>
            <a:xfrm>
              <a:off x="7053250" y="2248125"/>
              <a:ext cx="17000" cy="14050"/>
            </a:xfrm>
            <a:custGeom>
              <a:rect b="b" l="l" r="r" t="t"/>
              <a:pathLst>
                <a:path extrusionOk="0" h="562" w="68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06"/>
            <p:cNvSpPr/>
            <p:nvPr/>
          </p:nvSpPr>
          <p:spPr>
            <a:xfrm>
              <a:off x="7250775" y="2247975"/>
              <a:ext cx="15875" cy="14025"/>
            </a:xfrm>
            <a:custGeom>
              <a:rect b="b" l="l" r="r" t="t"/>
              <a:pathLst>
                <a:path extrusionOk="0" h="561" w="635">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06"/>
            <p:cNvSpPr/>
            <p:nvPr/>
          </p:nvSpPr>
          <p:spPr>
            <a:xfrm>
              <a:off x="6979200" y="1950250"/>
              <a:ext cx="167450" cy="312575"/>
            </a:xfrm>
            <a:custGeom>
              <a:rect b="b" l="l" r="r" t="t"/>
              <a:pathLst>
                <a:path extrusionOk="0" h="12503" w="6698">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06"/>
            <p:cNvSpPr/>
            <p:nvPr/>
          </p:nvSpPr>
          <p:spPr>
            <a:xfrm>
              <a:off x="7175175" y="1950300"/>
              <a:ext cx="168200" cy="312525"/>
            </a:xfrm>
            <a:custGeom>
              <a:rect b="b" l="l" r="r" t="t"/>
              <a:pathLst>
                <a:path extrusionOk="0" h="12501" w="6728">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8" name="Google Shape;16278;p106"/>
          <p:cNvGrpSpPr/>
          <p:nvPr/>
        </p:nvGrpSpPr>
        <p:grpSpPr>
          <a:xfrm>
            <a:off x="3233588" y="3454519"/>
            <a:ext cx="371900" cy="364175"/>
            <a:chOff x="6242375" y="1924850"/>
            <a:chExt cx="371900" cy="364175"/>
          </a:xfrm>
        </p:grpSpPr>
        <p:sp>
          <p:nvSpPr>
            <p:cNvPr id="16279" name="Google Shape;16279;p106"/>
            <p:cNvSpPr/>
            <p:nvPr/>
          </p:nvSpPr>
          <p:spPr>
            <a:xfrm>
              <a:off x="6395900" y="2056675"/>
              <a:ext cx="66375" cy="57225"/>
            </a:xfrm>
            <a:custGeom>
              <a:rect b="b" l="l" r="r" t="t"/>
              <a:pathLst>
                <a:path extrusionOk="0" h="2289" w="2655">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06"/>
            <p:cNvSpPr/>
            <p:nvPr/>
          </p:nvSpPr>
          <p:spPr>
            <a:xfrm>
              <a:off x="6242375" y="1924850"/>
              <a:ext cx="371900" cy="364175"/>
            </a:xfrm>
            <a:custGeom>
              <a:rect b="b" l="l" r="r" t="t"/>
              <a:pathLst>
                <a:path extrusionOk="0" h="14567" w="14876">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06"/>
            <p:cNvSpPr/>
            <p:nvPr/>
          </p:nvSpPr>
          <p:spPr>
            <a:xfrm>
              <a:off x="6415375" y="2274300"/>
              <a:ext cx="16050" cy="13875"/>
            </a:xfrm>
            <a:custGeom>
              <a:rect b="b" l="l" r="r" t="t"/>
              <a:pathLst>
                <a:path extrusionOk="0" h="555" w="642">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2" name="Google Shape;16282;p106"/>
          <p:cNvGrpSpPr/>
          <p:nvPr/>
        </p:nvGrpSpPr>
        <p:grpSpPr>
          <a:xfrm>
            <a:off x="2457488" y="3454906"/>
            <a:ext cx="363425" cy="363400"/>
            <a:chOff x="5497050" y="1924850"/>
            <a:chExt cx="363425" cy="363400"/>
          </a:xfrm>
        </p:grpSpPr>
        <p:sp>
          <p:nvSpPr>
            <p:cNvPr id="16283" name="Google Shape;16283;p106"/>
            <p:cNvSpPr/>
            <p:nvPr/>
          </p:nvSpPr>
          <p:spPr>
            <a:xfrm>
              <a:off x="5605075" y="2009700"/>
              <a:ext cx="17000" cy="14600"/>
            </a:xfrm>
            <a:custGeom>
              <a:rect b="b" l="l" r="r" t="t"/>
              <a:pathLst>
                <a:path extrusionOk="0" h="584" w="68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06"/>
            <p:cNvSpPr/>
            <p:nvPr/>
          </p:nvSpPr>
          <p:spPr>
            <a:xfrm>
              <a:off x="5605075" y="2052925"/>
              <a:ext cx="17000" cy="14050"/>
            </a:xfrm>
            <a:custGeom>
              <a:rect b="b" l="l" r="r" t="t"/>
              <a:pathLst>
                <a:path extrusionOk="0" h="562" w="68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06"/>
            <p:cNvSpPr/>
            <p:nvPr/>
          </p:nvSpPr>
          <p:spPr>
            <a:xfrm>
              <a:off x="5605075" y="2095350"/>
              <a:ext cx="17000" cy="14075"/>
            </a:xfrm>
            <a:custGeom>
              <a:rect b="b" l="l" r="r" t="t"/>
              <a:pathLst>
                <a:path extrusionOk="0" h="563" w="68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06"/>
            <p:cNvSpPr/>
            <p:nvPr/>
          </p:nvSpPr>
          <p:spPr>
            <a:xfrm>
              <a:off x="5605075" y="2137775"/>
              <a:ext cx="17000" cy="14075"/>
            </a:xfrm>
            <a:custGeom>
              <a:rect b="b" l="l" r="r" t="t"/>
              <a:pathLst>
                <a:path extrusionOk="0" h="563" w="68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06"/>
            <p:cNvSpPr/>
            <p:nvPr/>
          </p:nvSpPr>
          <p:spPr>
            <a:xfrm>
              <a:off x="5497050" y="1924850"/>
              <a:ext cx="363425" cy="363400"/>
            </a:xfrm>
            <a:custGeom>
              <a:rect b="b" l="l" r="r" t="t"/>
              <a:pathLst>
                <a:path extrusionOk="0" h="14536" w="14537">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06"/>
            <p:cNvSpPr/>
            <p:nvPr/>
          </p:nvSpPr>
          <p:spPr>
            <a:xfrm>
              <a:off x="5646975" y="2009675"/>
              <a:ext cx="106000" cy="14750"/>
            </a:xfrm>
            <a:custGeom>
              <a:rect b="b" l="l" r="r" t="t"/>
              <a:pathLst>
                <a:path extrusionOk="0" h="590" w="424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06"/>
            <p:cNvSpPr/>
            <p:nvPr/>
          </p:nvSpPr>
          <p:spPr>
            <a:xfrm>
              <a:off x="5646975" y="2052800"/>
              <a:ext cx="106000" cy="14050"/>
            </a:xfrm>
            <a:custGeom>
              <a:rect b="b" l="l" r="r" t="t"/>
              <a:pathLst>
                <a:path extrusionOk="0" h="562" w="424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06"/>
            <p:cNvSpPr/>
            <p:nvPr/>
          </p:nvSpPr>
          <p:spPr>
            <a:xfrm>
              <a:off x="5647175" y="2095250"/>
              <a:ext cx="105600" cy="14100"/>
            </a:xfrm>
            <a:custGeom>
              <a:rect b="b" l="l" r="r" t="t"/>
              <a:pathLst>
                <a:path extrusionOk="0" h="564" w="4224">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106"/>
            <p:cNvSpPr/>
            <p:nvPr/>
          </p:nvSpPr>
          <p:spPr>
            <a:xfrm>
              <a:off x="5647175" y="2137675"/>
              <a:ext cx="102975" cy="14125"/>
            </a:xfrm>
            <a:custGeom>
              <a:rect b="b" l="l" r="r" t="t"/>
              <a:pathLst>
                <a:path extrusionOk="0" h="565" w="4119">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106"/>
            <p:cNvSpPr/>
            <p:nvPr/>
          </p:nvSpPr>
          <p:spPr>
            <a:xfrm>
              <a:off x="5669100" y="2180225"/>
              <a:ext cx="17550" cy="14250"/>
            </a:xfrm>
            <a:custGeom>
              <a:rect b="b" l="l" r="r" t="t"/>
              <a:pathLst>
                <a:path extrusionOk="0" h="570" w="702">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3" name="Google Shape;16293;p106"/>
          <p:cNvGrpSpPr/>
          <p:nvPr/>
        </p:nvGrpSpPr>
        <p:grpSpPr>
          <a:xfrm>
            <a:off x="1694713" y="3454981"/>
            <a:ext cx="404625" cy="363250"/>
            <a:chOff x="4736000" y="1924850"/>
            <a:chExt cx="404625" cy="363250"/>
          </a:xfrm>
        </p:grpSpPr>
        <p:sp>
          <p:nvSpPr>
            <p:cNvPr id="16294" name="Google Shape;16294;p106"/>
            <p:cNvSpPr/>
            <p:nvPr/>
          </p:nvSpPr>
          <p:spPr>
            <a:xfrm>
              <a:off x="4852050" y="1967200"/>
              <a:ext cx="216050" cy="185275"/>
            </a:xfrm>
            <a:custGeom>
              <a:rect b="b" l="l" r="r" t="t"/>
              <a:pathLst>
                <a:path extrusionOk="0" h="7411" w="8642">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06"/>
            <p:cNvSpPr/>
            <p:nvPr/>
          </p:nvSpPr>
          <p:spPr>
            <a:xfrm>
              <a:off x="5062675" y="2134700"/>
              <a:ext cx="16225" cy="14575"/>
            </a:xfrm>
            <a:custGeom>
              <a:rect b="b" l="l" r="r" t="t"/>
              <a:pathLst>
                <a:path extrusionOk="0" h="583" w="649">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06"/>
            <p:cNvSpPr/>
            <p:nvPr/>
          </p:nvSpPr>
          <p:spPr>
            <a:xfrm>
              <a:off x="4736000" y="1924850"/>
              <a:ext cx="404625" cy="363250"/>
            </a:xfrm>
            <a:custGeom>
              <a:rect b="b" l="l" r="r" t="t"/>
              <a:pathLst>
                <a:path extrusionOk="0" h="14530" w="16185">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7" name="Google Shape;16297;p106"/>
          <p:cNvGrpSpPr/>
          <p:nvPr/>
        </p:nvGrpSpPr>
        <p:grpSpPr>
          <a:xfrm>
            <a:off x="1099250" y="3454644"/>
            <a:ext cx="270075" cy="363925"/>
            <a:chOff x="4043450" y="3602175"/>
            <a:chExt cx="270075" cy="363925"/>
          </a:xfrm>
        </p:grpSpPr>
        <p:sp>
          <p:nvSpPr>
            <p:cNvPr id="16298" name="Google Shape;16298;p106"/>
            <p:cNvSpPr/>
            <p:nvPr/>
          </p:nvSpPr>
          <p:spPr>
            <a:xfrm>
              <a:off x="4078950" y="3646150"/>
              <a:ext cx="25475" cy="21100"/>
            </a:xfrm>
            <a:custGeom>
              <a:rect b="b" l="l" r="r" t="t"/>
              <a:pathLst>
                <a:path extrusionOk="0" h="844" w="1019">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06"/>
            <p:cNvSpPr/>
            <p:nvPr/>
          </p:nvSpPr>
          <p:spPr>
            <a:xfrm>
              <a:off x="4083575" y="3692450"/>
              <a:ext cx="17000" cy="14075"/>
            </a:xfrm>
            <a:custGeom>
              <a:rect b="b" l="l" r="r" t="t"/>
              <a:pathLst>
                <a:path extrusionOk="0" h="563" w="68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06"/>
            <p:cNvSpPr/>
            <p:nvPr/>
          </p:nvSpPr>
          <p:spPr>
            <a:xfrm>
              <a:off x="4086675" y="3734100"/>
              <a:ext cx="184425" cy="184425"/>
            </a:xfrm>
            <a:custGeom>
              <a:rect b="b" l="l" r="r" t="t"/>
              <a:pathLst>
                <a:path extrusionOk="0" h="7377" w="7377">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06"/>
            <p:cNvSpPr/>
            <p:nvPr/>
          </p:nvSpPr>
          <p:spPr>
            <a:xfrm>
              <a:off x="4125475" y="3691650"/>
              <a:ext cx="85175" cy="14725"/>
            </a:xfrm>
            <a:custGeom>
              <a:rect b="b" l="l" r="r" t="t"/>
              <a:pathLst>
                <a:path extrusionOk="0" h="589" w="3407">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06"/>
            <p:cNvSpPr/>
            <p:nvPr/>
          </p:nvSpPr>
          <p:spPr>
            <a:xfrm>
              <a:off x="4129100" y="3649250"/>
              <a:ext cx="77950" cy="14675"/>
            </a:xfrm>
            <a:custGeom>
              <a:rect b="b" l="l" r="r" t="t"/>
              <a:pathLst>
                <a:path extrusionOk="0" h="587" w="3118">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06"/>
            <p:cNvSpPr/>
            <p:nvPr/>
          </p:nvSpPr>
          <p:spPr>
            <a:xfrm>
              <a:off x="4171525" y="3951675"/>
              <a:ext cx="17000" cy="14425"/>
            </a:xfrm>
            <a:custGeom>
              <a:rect b="b" l="l" r="r" t="t"/>
              <a:pathLst>
                <a:path extrusionOk="0" h="577" w="68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06"/>
            <p:cNvSpPr/>
            <p:nvPr/>
          </p:nvSpPr>
          <p:spPr>
            <a:xfrm>
              <a:off x="4043450" y="3602175"/>
              <a:ext cx="270075" cy="363425"/>
            </a:xfrm>
            <a:custGeom>
              <a:rect b="b" l="l" r="r" t="t"/>
              <a:pathLst>
                <a:path extrusionOk="0" h="14537" w="10803">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5" name="Google Shape;16305;p106"/>
          <p:cNvGrpSpPr/>
          <p:nvPr/>
        </p:nvGrpSpPr>
        <p:grpSpPr>
          <a:xfrm>
            <a:off x="1052588" y="4013725"/>
            <a:ext cx="363400" cy="237175"/>
            <a:chOff x="3997175" y="1988000"/>
            <a:chExt cx="363400" cy="237175"/>
          </a:xfrm>
        </p:grpSpPr>
        <p:sp>
          <p:nvSpPr>
            <p:cNvPr id="16306" name="Google Shape;16306;p106"/>
            <p:cNvSpPr/>
            <p:nvPr/>
          </p:nvSpPr>
          <p:spPr>
            <a:xfrm>
              <a:off x="4254100" y="1988100"/>
              <a:ext cx="17000" cy="14425"/>
            </a:xfrm>
            <a:custGeom>
              <a:rect b="b" l="l" r="r" t="t"/>
              <a:pathLst>
                <a:path extrusionOk="0" h="577" w="68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106"/>
            <p:cNvSpPr/>
            <p:nvPr/>
          </p:nvSpPr>
          <p:spPr>
            <a:xfrm>
              <a:off x="3997175" y="1988000"/>
              <a:ext cx="363400" cy="237175"/>
            </a:xfrm>
            <a:custGeom>
              <a:rect b="b" l="l" r="r" t="t"/>
              <a:pathLst>
                <a:path extrusionOk="0" h="9487" w="14536">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8" name="Google Shape;16308;p106"/>
          <p:cNvGrpSpPr/>
          <p:nvPr/>
        </p:nvGrpSpPr>
        <p:grpSpPr>
          <a:xfrm>
            <a:off x="1729975" y="3950600"/>
            <a:ext cx="334100" cy="363425"/>
            <a:chOff x="6994625" y="3052825"/>
            <a:chExt cx="334100" cy="363425"/>
          </a:xfrm>
        </p:grpSpPr>
        <p:sp>
          <p:nvSpPr>
            <p:cNvPr id="16309" name="Google Shape;16309;p106"/>
            <p:cNvSpPr/>
            <p:nvPr/>
          </p:nvSpPr>
          <p:spPr>
            <a:xfrm>
              <a:off x="6994625" y="3052825"/>
              <a:ext cx="334100" cy="363425"/>
            </a:xfrm>
            <a:custGeom>
              <a:rect b="b" l="l" r="r" t="t"/>
              <a:pathLst>
                <a:path extrusionOk="0" h="14537" w="13364">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106"/>
            <p:cNvSpPr/>
            <p:nvPr/>
          </p:nvSpPr>
          <p:spPr>
            <a:xfrm>
              <a:off x="7206800" y="3184775"/>
              <a:ext cx="78725" cy="13900"/>
            </a:xfrm>
            <a:custGeom>
              <a:rect b="b" l="l" r="r" t="t"/>
              <a:pathLst>
                <a:path extrusionOk="0" h="556" w="3149">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106"/>
            <p:cNvSpPr/>
            <p:nvPr/>
          </p:nvSpPr>
          <p:spPr>
            <a:xfrm>
              <a:off x="7226850" y="3227200"/>
              <a:ext cx="59450" cy="14700"/>
            </a:xfrm>
            <a:custGeom>
              <a:rect b="b" l="l" r="r" t="t"/>
              <a:pathLst>
                <a:path extrusionOk="0" h="588" w="2378">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06"/>
            <p:cNvSpPr/>
            <p:nvPr/>
          </p:nvSpPr>
          <p:spPr>
            <a:xfrm>
              <a:off x="7226850" y="3269650"/>
              <a:ext cx="59450" cy="14675"/>
            </a:xfrm>
            <a:custGeom>
              <a:rect b="b" l="l" r="r" t="t"/>
              <a:pathLst>
                <a:path extrusionOk="0" h="587" w="2378">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06"/>
            <p:cNvSpPr/>
            <p:nvPr/>
          </p:nvSpPr>
          <p:spPr>
            <a:xfrm>
              <a:off x="7226850" y="3312850"/>
              <a:ext cx="59450" cy="13900"/>
            </a:xfrm>
            <a:custGeom>
              <a:rect b="b" l="l" r="r" t="t"/>
              <a:pathLst>
                <a:path extrusionOk="0" h="556" w="2378">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06"/>
            <p:cNvSpPr/>
            <p:nvPr/>
          </p:nvSpPr>
          <p:spPr>
            <a:xfrm>
              <a:off x="7204150" y="3355175"/>
              <a:ext cx="82150" cy="14125"/>
            </a:xfrm>
            <a:custGeom>
              <a:rect b="b" l="l" r="r" t="t"/>
              <a:pathLst>
                <a:path extrusionOk="0" h="565" w="3286">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06"/>
            <p:cNvSpPr/>
            <p:nvPr/>
          </p:nvSpPr>
          <p:spPr>
            <a:xfrm>
              <a:off x="7077350" y="3402300"/>
              <a:ext cx="16050" cy="13875"/>
            </a:xfrm>
            <a:custGeom>
              <a:rect b="b" l="l" r="r" t="t"/>
              <a:pathLst>
                <a:path extrusionOk="0" h="555" w="642">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6" name="Google Shape;16316;p106"/>
          <p:cNvGrpSpPr/>
          <p:nvPr/>
        </p:nvGrpSpPr>
        <p:grpSpPr>
          <a:xfrm>
            <a:off x="2504175" y="3950988"/>
            <a:ext cx="270050" cy="362650"/>
            <a:chOff x="3293525" y="3602950"/>
            <a:chExt cx="270050" cy="362650"/>
          </a:xfrm>
        </p:grpSpPr>
        <p:sp>
          <p:nvSpPr>
            <p:cNvPr id="16317" name="Google Shape;16317;p106"/>
            <p:cNvSpPr/>
            <p:nvPr/>
          </p:nvSpPr>
          <p:spPr>
            <a:xfrm>
              <a:off x="3293525" y="3602950"/>
              <a:ext cx="270050" cy="362650"/>
            </a:xfrm>
            <a:custGeom>
              <a:rect b="b" l="l" r="r" t="t"/>
              <a:pathLst>
                <a:path extrusionOk="0" h="14506" w="10802">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06"/>
            <p:cNvSpPr/>
            <p:nvPr/>
          </p:nvSpPr>
          <p:spPr>
            <a:xfrm>
              <a:off x="3335950" y="3645375"/>
              <a:ext cx="184425" cy="274500"/>
            </a:xfrm>
            <a:custGeom>
              <a:rect b="b" l="l" r="r" t="t"/>
              <a:pathLst>
                <a:path extrusionOk="0" h="10980" w="7377">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06"/>
            <p:cNvSpPr/>
            <p:nvPr/>
          </p:nvSpPr>
          <p:spPr>
            <a:xfrm>
              <a:off x="3418500" y="3777325"/>
              <a:ext cx="17000" cy="14075"/>
            </a:xfrm>
            <a:custGeom>
              <a:rect b="b" l="l" r="r" t="t"/>
              <a:pathLst>
                <a:path extrusionOk="0" h="563" w="68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0" name="Google Shape;16320;p106"/>
          <p:cNvGrpSpPr/>
          <p:nvPr/>
        </p:nvGrpSpPr>
        <p:grpSpPr>
          <a:xfrm>
            <a:off x="3234713" y="3949825"/>
            <a:ext cx="369650" cy="364975"/>
            <a:chOff x="3243825" y="1923675"/>
            <a:chExt cx="369650" cy="364975"/>
          </a:xfrm>
        </p:grpSpPr>
        <p:sp>
          <p:nvSpPr>
            <p:cNvPr id="16321" name="Google Shape;16321;p106"/>
            <p:cNvSpPr/>
            <p:nvPr/>
          </p:nvSpPr>
          <p:spPr>
            <a:xfrm>
              <a:off x="3548900" y="1969575"/>
              <a:ext cx="17000" cy="14075"/>
            </a:xfrm>
            <a:custGeom>
              <a:rect b="b" l="l" r="r" t="t"/>
              <a:pathLst>
                <a:path extrusionOk="0" h="563" w="68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06"/>
            <p:cNvSpPr/>
            <p:nvPr/>
          </p:nvSpPr>
          <p:spPr>
            <a:xfrm>
              <a:off x="3548900" y="2229600"/>
              <a:ext cx="17000" cy="13825"/>
            </a:xfrm>
            <a:custGeom>
              <a:rect b="b" l="l" r="r" t="t"/>
              <a:pathLst>
                <a:path extrusionOk="0" h="553" w="68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06"/>
            <p:cNvSpPr/>
            <p:nvPr/>
          </p:nvSpPr>
          <p:spPr>
            <a:xfrm>
              <a:off x="3418500" y="2099200"/>
              <a:ext cx="17000" cy="14575"/>
            </a:xfrm>
            <a:custGeom>
              <a:rect b="b" l="l" r="r" t="t"/>
              <a:pathLst>
                <a:path extrusionOk="0" h="583" w="68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06"/>
            <p:cNvSpPr/>
            <p:nvPr/>
          </p:nvSpPr>
          <p:spPr>
            <a:xfrm>
              <a:off x="3288875" y="1969575"/>
              <a:ext cx="17000" cy="14075"/>
            </a:xfrm>
            <a:custGeom>
              <a:rect b="b" l="l" r="r" t="t"/>
              <a:pathLst>
                <a:path extrusionOk="0" h="563" w="68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06"/>
            <p:cNvSpPr/>
            <p:nvPr/>
          </p:nvSpPr>
          <p:spPr>
            <a:xfrm>
              <a:off x="3288875" y="2229600"/>
              <a:ext cx="17000" cy="13825"/>
            </a:xfrm>
            <a:custGeom>
              <a:rect b="b" l="l" r="r" t="t"/>
              <a:pathLst>
                <a:path extrusionOk="0" h="553" w="68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06"/>
            <p:cNvSpPr/>
            <p:nvPr/>
          </p:nvSpPr>
          <p:spPr>
            <a:xfrm>
              <a:off x="3243825" y="1923675"/>
              <a:ext cx="369650" cy="364975"/>
            </a:xfrm>
            <a:custGeom>
              <a:rect b="b" l="l" r="r" t="t"/>
              <a:pathLst>
                <a:path extrusionOk="0" h="14599" w="14786">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06"/>
            <p:cNvSpPr/>
            <p:nvPr/>
          </p:nvSpPr>
          <p:spPr>
            <a:xfrm>
              <a:off x="3445425" y="2184475"/>
              <a:ext cx="20175" cy="14875"/>
            </a:xfrm>
            <a:custGeom>
              <a:rect b="b" l="l" r="r" t="t"/>
              <a:pathLst>
                <a:path extrusionOk="0" h="595" w="807">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06"/>
            <p:cNvSpPr/>
            <p:nvPr/>
          </p:nvSpPr>
          <p:spPr>
            <a:xfrm>
              <a:off x="3335950" y="2014325"/>
              <a:ext cx="185200" cy="184525"/>
            </a:xfrm>
            <a:custGeom>
              <a:rect b="b" l="l" r="r" t="t"/>
              <a:pathLst>
                <a:path extrusionOk="0" h="7381" w="7408">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9" name="Google Shape;16329;p106"/>
          <p:cNvGrpSpPr/>
          <p:nvPr/>
        </p:nvGrpSpPr>
        <p:grpSpPr>
          <a:xfrm>
            <a:off x="4008413" y="3950125"/>
            <a:ext cx="327650" cy="364375"/>
            <a:chOff x="992000" y="3602375"/>
            <a:chExt cx="327650" cy="364375"/>
          </a:xfrm>
        </p:grpSpPr>
        <p:sp>
          <p:nvSpPr>
            <p:cNvPr id="16330" name="Google Shape;16330;p106"/>
            <p:cNvSpPr/>
            <p:nvPr/>
          </p:nvSpPr>
          <p:spPr>
            <a:xfrm>
              <a:off x="992000" y="3602375"/>
              <a:ext cx="327650" cy="359200"/>
            </a:xfrm>
            <a:custGeom>
              <a:rect b="b" l="l" r="r" t="t"/>
              <a:pathLst>
                <a:path extrusionOk="0" h="14368" w="13106">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106"/>
            <p:cNvSpPr/>
            <p:nvPr/>
          </p:nvSpPr>
          <p:spPr>
            <a:xfrm>
              <a:off x="1192200" y="3952275"/>
              <a:ext cx="15450" cy="14475"/>
            </a:xfrm>
            <a:custGeom>
              <a:rect b="b" l="l" r="r" t="t"/>
              <a:pathLst>
                <a:path extrusionOk="0" h="579" w="618">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2" name="Google Shape;16332;p106"/>
          <p:cNvGrpSpPr/>
          <p:nvPr/>
        </p:nvGrpSpPr>
        <p:grpSpPr>
          <a:xfrm>
            <a:off x="4751400" y="3976013"/>
            <a:ext cx="363425" cy="312600"/>
            <a:chOff x="2492650" y="1950300"/>
            <a:chExt cx="363425" cy="312600"/>
          </a:xfrm>
        </p:grpSpPr>
        <p:sp>
          <p:nvSpPr>
            <p:cNvPr id="16333" name="Google Shape;16333;p106"/>
            <p:cNvSpPr/>
            <p:nvPr/>
          </p:nvSpPr>
          <p:spPr>
            <a:xfrm>
              <a:off x="2646175" y="2099575"/>
              <a:ext cx="66400" cy="56750"/>
            </a:xfrm>
            <a:custGeom>
              <a:rect b="b" l="l" r="r" t="t"/>
              <a:pathLst>
                <a:path extrusionOk="0" h="2270" w="2656">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06"/>
            <p:cNvSpPr/>
            <p:nvPr/>
          </p:nvSpPr>
          <p:spPr>
            <a:xfrm>
              <a:off x="2582150" y="2056000"/>
              <a:ext cx="185200" cy="142750"/>
            </a:xfrm>
            <a:custGeom>
              <a:rect b="b" l="l" r="r" t="t"/>
              <a:pathLst>
                <a:path extrusionOk="0" h="5710" w="7408">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06"/>
            <p:cNvSpPr/>
            <p:nvPr/>
          </p:nvSpPr>
          <p:spPr>
            <a:xfrm>
              <a:off x="2539725" y="2035925"/>
              <a:ext cx="59950" cy="57125"/>
            </a:xfrm>
            <a:custGeom>
              <a:rect b="b" l="l" r="r" t="t"/>
              <a:pathLst>
                <a:path extrusionOk="0" h="2285" w="2398">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06"/>
            <p:cNvSpPr/>
            <p:nvPr/>
          </p:nvSpPr>
          <p:spPr>
            <a:xfrm>
              <a:off x="2749050" y="2035825"/>
              <a:ext cx="59950" cy="55875"/>
            </a:xfrm>
            <a:custGeom>
              <a:rect b="b" l="l" r="r" t="t"/>
              <a:pathLst>
                <a:path extrusionOk="0" h="2235" w="2398">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06"/>
            <p:cNvSpPr/>
            <p:nvPr/>
          </p:nvSpPr>
          <p:spPr>
            <a:xfrm>
              <a:off x="2749050" y="2163250"/>
              <a:ext cx="59950" cy="57150"/>
            </a:xfrm>
            <a:custGeom>
              <a:rect b="b" l="l" r="r" t="t"/>
              <a:pathLst>
                <a:path extrusionOk="0" h="2286" w="2398">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06"/>
            <p:cNvSpPr/>
            <p:nvPr/>
          </p:nvSpPr>
          <p:spPr>
            <a:xfrm>
              <a:off x="2539725" y="2163825"/>
              <a:ext cx="59950" cy="56575"/>
            </a:xfrm>
            <a:custGeom>
              <a:rect b="b" l="l" r="r" t="t"/>
              <a:pathLst>
                <a:path extrusionOk="0" h="2263" w="2398">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106"/>
            <p:cNvSpPr/>
            <p:nvPr/>
          </p:nvSpPr>
          <p:spPr>
            <a:xfrm>
              <a:off x="2664700" y="2248125"/>
              <a:ext cx="17000" cy="14550"/>
            </a:xfrm>
            <a:custGeom>
              <a:rect b="b" l="l" r="r" t="t"/>
              <a:pathLst>
                <a:path extrusionOk="0" h="582" w="68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106"/>
            <p:cNvSpPr/>
            <p:nvPr/>
          </p:nvSpPr>
          <p:spPr>
            <a:xfrm>
              <a:off x="2492650" y="1950300"/>
              <a:ext cx="363425" cy="312600"/>
            </a:xfrm>
            <a:custGeom>
              <a:rect b="b" l="l" r="r" t="t"/>
              <a:pathLst>
                <a:path extrusionOk="0" h="12504" w="14537">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1" name="Google Shape;16341;p106"/>
          <p:cNvGrpSpPr/>
          <p:nvPr/>
        </p:nvGrpSpPr>
        <p:grpSpPr>
          <a:xfrm>
            <a:off x="5462875" y="3950175"/>
            <a:ext cx="367625" cy="364275"/>
            <a:chOff x="1732675" y="1924750"/>
            <a:chExt cx="367625" cy="364275"/>
          </a:xfrm>
        </p:grpSpPr>
        <p:sp>
          <p:nvSpPr>
            <p:cNvPr id="16342" name="Google Shape;16342;p106"/>
            <p:cNvSpPr/>
            <p:nvPr/>
          </p:nvSpPr>
          <p:spPr>
            <a:xfrm>
              <a:off x="1732675" y="1924750"/>
              <a:ext cx="367625" cy="364275"/>
            </a:xfrm>
            <a:custGeom>
              <a:rect b="b" l="l" r="r" t="t"/>
              <a:pathLst>
                <a:path extrusionOk="0" h="14571" w="14705">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06"/>
            <p:cNvSpPr/>
            <p:nvPr/>
          </p:nvSpPr>
          <p:spPr>
            <a:xfrm>
              <a:off x="1906275" y="1924850"/>
              <a:ext cx="17000" cy="14400"/>
            </a:xfrm>
            <a:custGeom>
              <a:rect b="b" l="l" r="r" t="t"/>
              <a:pathLst>
                <a:path extrusionOk="0" h="576" w="68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4" name="Google Shape;16344;p106"/>
          <p:cNvGrpSpPr/>
          <p:nvPr/>
        </p:nvGrpSpPr>
        <p:grpSpPr>
          <a:xfrm>
            <a:off x="6255419" y="3950613"/>
            <a:ext cx="311725" cy="363400"/>
            <a:chOff x="7749975" y="3052825"/>
            <a:chExt cx="311725" cy="363400"/>
          </a:xfrm>
        </p:grpSpPr>
        <p:sp>
          <p:nvSpPr>
            <p:cNvPr id="16345" name="Google Shape;16345;p106"/>
            <p:cNvSpPr/>
            <p:nvPr/>
          </p:nvSpPr>
          <p:spPr>
            <a:xfrm>
              <a:off x="7868025" y="3295875"/>
              <a:ext cx="66375" cy="56550"/>
            </a:xfrm>
            <a:custGeom>
              <a:rect b="b" l="l" r="r" t="t"/>
              <a:pathLst>
                <a:path extrusionOk="0" h="2262" w="2655">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06"/>
            <p:cNvSpPr/>
            <p:nvPr/>
          </p:nvSpPr>
          <p:spPr>
            <a:xfrm>
              <a:off x="7749975" y="3052825"/>
              <a:ext cx="311725" cy="363400"/>
            </a:xfrm>
            <a:custGeom>
              <a:rect b="b" l="l" r="r" t="t"/>
              <a:pathLst>
                <a:path extrusionOk="0" h="14536" w="12469">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06"/>
            <p:cNvSpPr/>
            <p:nvPr/>
          </p:nvSpPr>
          <p:spPr>
            <a:xfrm>
              <a:off x="7814000" y="3184775"/>
              <a:ext cx="184425" cy="14675"/>
            </a:xfrm>
            <a:custGeom>
              <a:rect b="b" l="l" r="r" t="t"/>
              <a:pathLst>
                <a:path extrusionOk="0" h="587" w="7377">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06"/>
            <p:cNvSpPr/>
            <p:nvPr/>
          </p:nvSpPr>
          <p:spPr>
            <a:xfrm>
              <a:off x="7898875" y="3142175"/>
              <a:ext cx="17000" cy="14075"/>
            </a:xfrm>
            <a:custGeom>
              <a:rect b="b" l="l" r="r" t="t"/>
              <a:pathLst>
                <a:path extrusionOk="0" h="563" w="68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106"/>
            <p:cNvSpPr/>
            <p:nvPr/>
          </p:nvSpPr>
          <p:spPr>
            <a:xfrm>
              <a:off x="7788800" y="3142300"/>
              <a:ext cx="92350" cy="14750"/>
            </a:xfrm>
            <a:custGeom>
              <a:rect b="b" l="l" r="r" t="t"/>
              <a:pathLst>
                <a:path extrusionOk="0" h="590" w="3694">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106"/>
            <p:cNvSpPr/>
            <p:nvPr/>
          </p:nvSpPr>
          <p:spPr>
            <a:xfrm>
              <a:off x="7927875" y="3142225"/>
              <a:ext cx="94800" cy="14125"/>
            </a:xfrm>
            <a:custGeom>
              <a:rect b="b" l="l" r="r" t="t"/>
              <a:pathLst>
                <a:path extrusionOk="0" h="565" w="3792">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1" name="Google Shape;16351;p106"/>
          <p:cNvGrpSpPr/>
          <p:nvPr/>
        </p:nvGrpSpPr>
        <p:grpSpPr>
          <a:xfrm>
            <a:off x="6953150" y="3950500"/>
            <a:ext cx="371150" cy="363625"/>
            <a:chOff x="7724500" y="3602750"/>
            <a:chExt cx="371150" cy="363625"/>
          </a:xfrm>
        </p:grpSpPr>
        <p:sp>
          <p:nvSpPr>
            <p:cNvPr id="16352" name="Google Shape;16352;p106"/>
            <p:cNvSpPr/>
            <p:nvPr/>
          </p:nvSpPr>
          <p:spPr>
            <a:xfrm>
              <a:off x="7724500" y="3602750"/>
              <a:ext cx="371150" cy="363625"/>
            </a:xfrm>
            <a:custGeom>
              <a:rect b="b" l="l" r="r" t="t"/>
              <a:pathLst>
                <a:path extrusionOk="0" h="14545" w="14846">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06"/>
            <p:cNvSpPr/>
            <p:nvPr/>
          </p:nvSpPr>
          <p:spPr>
            <a:xfrm>
              <a:off x="7897700" y="3897900"/>
              <a:ext cx="16625" cy="14175"/>
            </a:xfrm>
            <a:custGeom>
              <a:rect b="b" l="l" r="r" t="t"/>
              <a:pathLst>
                <a:path extrusionOk="0" h="567" w="665">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4" name="Google Shape;16354;p106"/>
          <p:cNvGrpSpPr/>
          <p:nvPr/>
        </p:nvGrpSpPr>
        <p:grpSpPr>
          <a:xfrm>
            <a:off x="7728969" y="3950975"/>
            <a:ext cx="363400" cy="362675"/>
            <a:chOff x="975800" y="1925575"/>
            <a:chExt cx="363400" cy="362675"/>
          </a:xfrm>
        </p:grpSpPr>
        <p:sp>
          <p:nvSpPr>
            <p:cNvPr id="16355" name="Google Shape;16355;p106"/>
            <p:cNvSpPr/>
            <p:nvPr/>
          </p:nvSpPr>
          <p:spPr>
            <a:xfrm>
              <a:off x="975800" y="1925575"/>
              <a:ext cx="363400" cy="362675"/>
            </a:xfrm>
            <a:custGeom>
              <a:rect b="b" l="l" r="r" t="t"/>
              <a:pathLst>
                <a:path extrusionOk="0" h="14507" w="14536">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06"/>
            <p:cNvSpPr/>
            <p:nvPr/>
          </p:nvSpPr>
          <p:spPr>
            <a:xfrm>
              <a:off x="1105400" y="1967275"/>
              <a:ext cx="82600" cy="14675"/>
            </a:xfrm>
            <a:custGeom>
              <a:rect b="b" l="l" r="r" t="t"/>
              <a:pathLst>
                <a:path extrusionOk="0" h="587" w="3304">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06"/>
            <p:cNvSpPr/>
            <p:nvPr/>
          </p:nvSpPr>
          <p:spPr>
            <a:xfrm>
              <a:off x="1104100" y="2009675"/>
              <a:ext cx="84425" cy="14750"/>
            </a:xfrm>
            <a:custGeom>
              <a:rect b="b" l="l" r="r" t="t"/>
              <a:pathLst>
                <a:path extrusionOk="0" h="590" w="3377">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06"/>
            <p:cNvSpPr/>
            <p:nvPr/>
          </p:nvSpPr>
          <p:spPr>
            <a:xfrm>
              <a:off x="1104125" y="2052800"/>
              <a:ext cx="84400" cy="14050"/>
            </a:xfrm>
            <a:custGeom>
              <a:rect b="b" l="l" r="r" t="t"/>
              <a:pathLst>
                <a:path extrusionOk="0" h="562" w="3376">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06"/>
            <p:cNvSpPr/>
            <p:nvPr/>
          </p:nvSpPr>
          <p:spPr>
            <a:xfrm>
              <a:off x="1147850" y="2180225"/>
              <a:ext cx="17000" cy="14400"/>
            </a:xfrm>
            <a:custGeom>
              <a:rect b="b" l="l" r="r" t="t"/>
              <a:pathLst>
                <a:path extrusionOk="0" h="576" w="68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60" name="Google Shape;16360;p106"/>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&amp; Results</a:t>
            </a:r>
            <a:endParaRPr sz="1600">
              <a:solidFill>
                <a:srgbClr val="FFFFFF"/>
              </a:solidFill>
            </a:endParaRPr>
          </a:p>
        </p:txBody>
      </p:sp>
      <p:sp>
        <p:nvSpPr>
          <p:cNvPr id="16361" name="Google Shape;16361;p10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65" name="Shape 16365"/>
        <p:cNvGrpSpPr/>
        <p:nvPr/>
      </p:nvGrpSpPr>
      <p:grpSpPr>
        <a:xfrm>
          <a:off x="0" y="0"/>
          <a:ext cx="0" cy="0"/>
          <a:chOff x="0" y="0"/>
          <a:chExt cx="0" cy="0"/>
        </a:xfrm>
      </p:grpSpPr>
      <p:sp>
        <p:nvSpPr>
          <p:cNvPr id="16366" name="Google Shape;16366;p107"/>
          <p:cNvSpPr/>
          <p:nvPr/>
        </p:nvSpPr>
        <p:spPr>
          <a:xfrm>
            <a:off x="1042813" y="1767791"/>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67" name="Google Shape;16367;p107"/>
          <p:cNvGrpSpPr/>
          <p:nvPr/>
        </p:nvGrpSpPr>
        <p:grpSpPr>
          <a:xfrm>
            <a:off x="2541658" y="1767756"/>
            <a:ext cx="356737" cy="353239"/>
            <a:chOff x="3192838" y="1931233"/>
            <a:chExt cx="298300" cy="295375"/>
          </a:xfrm>
        </p:grpSpPr>
        <p:sp>
          <p:nvSpPr>
            <p:cNvPr id="16368" name="Google Shape;16368;p107"/>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107"/>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07"/>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07"/>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07"/>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07"/>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07"/>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07"/>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07"/>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07"/>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07"/>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07"/>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07"/>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107"/>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07"/>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07"/>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07"/>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07"/>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07"/>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07"/>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07"/>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107"/>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07"/>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07"/>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2" name="Google Shape;16392;p107"/>
          <p:cNvGrpSpPr/>
          <p:nvPr/>
        </p:nvGrpSpPr>
        <p:grpSpPr>
          <a:xfrm>
            <a:off x="3272903" y="1766411"/>
            <a:ext cx="342506" cy="355302"/>
            <a:chOff x="3676863" y="1930108"/>
            <a:chExt cx="286400" cy="297100"/>
          </a:xfrm>
        </p:grpSpPr>
        <p:sp>
          <p:nvSpPr>
            <p:cNvPr id="16393" name="Google Shape;16393;p107"/>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107"/>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07"/>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6" name="Google Shape;16396;p107"/>
          <p:cNvGrpSpPr/>
          <p:nvPr/>
        </p:nvGrpSpPr>
        <p:grpSpPr>
          <a:xfrm>
            <a:off x="1797586" y="1765574"/>
            <a:ext cx="357455" cy="356139"/>
            <a:chOff x="2698088" y="1929408"/>
            <a:chExt cx="298900" cy="297800"/>
          </a:xfrm>
        </p:grpSpPr>
        <p:sp>
          <p:nvSpPr>
            <p:cNvPr id="16397" name="Google Shape;16397;p107"/>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07"/>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9" name="Google Shape;16399;p107"/>
          <p:cNvGrpSpPr/>
          <p:nvPr/>
        </p:nvGrpSpPr>
        <p:grpSpPr>
          <a:xfrm>
            <a:off x="4822994" y="1767099"/>
            <a:ext cx="288391" cy="354734"/>
            <a:chOff x="4718163" y="1930683"/>
            <a:chExt cx="241150" cy="296625"/>
          </a:xfrm>
        </p:grpSpPr>
        <p:sp>
          <p:nvSpPr>
            <p:cNvPr id="16400" name="Google Shape;16400;p107"/>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07"/>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07"/>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07"/>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07"/>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07"/>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07"/>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07"/>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8" name="Google Shape;16408;p107"/>
          <p:cNvGrpSpPr/>
          <p:nvPr/>
        </p:nvGrpSpPr>
        <p:grpSpPr>
          <a:xfrm>
            <a:off x="5516509" y="1765693"/>
            <a:ext cx="356019" cy="355302"/>
            <a:chOff x="5170638" y="1929508"/>
            <a:chExt cx="297700" cy="297100"/>
          </a:xfrm>
        </p:grpSpPr>
        <p:sp>
          <p:nvSpPr>
            <p:cNvPr id="16409" name="Google Shape;16409;p107"/>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07"/>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107"/>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107"/>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07"/>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07"/>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5" name="Google Shape;16415;p107"/>
          <p:cNvGrpSpPr/>
          <p:nvPr/>
        </p:nvGrpSpPr>
        <p:grpSpPr>
          <a:xfrm>
            <a:off x="6274094" y="1767099"/>
            <a:ext cx="356019" cy="353897"/>
            <a:chOff x="5676688" y="1930683"/>
            <a:chExt cx="297700" cy="295925"/>
          </a:xfrm>
        </p:grpSpPr>
        <p:sp>
          <p:nvSpPr>
            <p:cNvPr id="16416" name="Google Shape;16416;p107"/>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07"/>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07"/>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07"/>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20" name="Google Shape;16420;p107"/>
          <p:cNvSpPr/>
          <p:nvPr/>
        </p:nvSpPr>
        <p:spPr>
          <a:xfrm>
            <a:off x="7034468" y="1768508"/>
            <a:ext cx="302622" cy="357455"/>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21" name="Google Shape;16421;p107"/>
          <p:cNvGrpSpPr/>
          <p:nvPr/>
        </p:nvGrpSpPr>
        <p:grpSpPr>
          <a:xfrm>
            <a:off x="7742296" y="1767816"/>
            <a:ext cx="354614" cy="355332"/>
            <a:chOff x="6649513" y="1931283"/>
            <a:chExt cx="296525" cy="297125"/>
          </a:xfrm>
        </p:grpSpPr>
        <p:sp>
          <p:nvSpPr>
            <p:cNvPr id="16422" name="Google Shape;16422;p107"/>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07"/>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07"/>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5" name="Google Shape;16425;p107"/>
          <p:cNvGrpSpPr/>
          <p:nvPr/>
        </p:nvGrpSpPr>
        <p:grpSpPr>
          <a:xfrm>
            <a:off x="7740143" y="2291860"/>
            <a:ext cx="356767" cy="354584"/>
            <a:chOff x="6647713" y="2369483"/>
            <a:chExt cx="298325" cy="296500"/>
          </a:xfrm>
        </p:grpSpPr>
        <p:sp>
          <p:nvSpPr>
            <p:cNvPr id="16426" name="Google Shape;16426;p107"/>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07"/>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07"/>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9" name="Google Shape;16429;p107"/>
          <p:cNvGrpSpPr/>
          <p:nvPr/>
        </p:nvGrpSpPr>
        <p:grpSpPr>
          <a:xfrm>
            <a:off x="7007492" y="2291860"/>
            <a:ext cx="355302" cy="354584"/>
            <a:chOff x="6162513" y="2369483"/>
            <a:chExt cx="297100" cy="296500"/>
          </a:xfrm>
        </p:grpSpPr>
        <p:sp>
          <p:nvSpPr>
            <p:cNvPr id="16430" name="Google Shape;16430;p107"/>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107"/>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107"/>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07"/>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07"/>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07"/>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6" name="Google Shape;16436;p107"/>
          <p:cNvGrpSpPr/>
          <p:nvPr/>
        </p:nvGrpSpPr>
        <p:grpSpPr>
          <a:xfrm>
            <a:off x="6273377" y="2292547"/>
            <a:ext cx="356019" cy="354614"/>
            <a:chOff x="5676088" y="2370058"/>
            <a:chExt cx="297700" cy="296525"/>
          </a:xfrm>
        </p:grpSpPr>
        <p:sp>
          <p:nvSpPr>
            <p:cNvPr id="16437" name="Google Shape;16437;p107"/>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07"/>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07"/>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07"/>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07"/>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2" name="Google Shape;16442;p107"/>
          <p:cNvGrpSpPr/>
          <p:nvPr/>
        </p:nvGrpSpPr>
        <p:grpSpPr>
          <a:xfrm>
            <a:off x="5514356" y="2292547"/>
            <a:ext cx="356049" cy="355332"/>
            <a:chOff x="5168838" y="2370058"/>
            <a:chExt cx="297725" cy="297125"/>
          </a:xfrm>
        </p:grpSpPr>
        <p:sp>
          <p:nvSpPr>
            <p:cNvPr id="16443" name="Google Shape;16443;p107"/>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107"/>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107"/>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107"/>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07"/>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07"/>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07"/>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07"/>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07"/>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07"/>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3" name="Google Shape;16453;p107"/>
          <p:cNvGrpSpPr/>
          <p:nvPr/>
        </p:nvGrpSpPr>
        <p:grpSpPr>
          <a:xfrm>
            <a:off x="4770285" y="2355930"/>
            <a:ext cx="355332" cy="227849"/>
            <a:chOff x="4674088" y="2423058"/>
            <a:chExt cx="297125" cy="190525"/>
          </a:xfrm>
        </p:grpSpPr>
        <p:sp>
          <p:nvSpPr>
            <p:cNvPr id="16454" name="Google Shape;16454;p107"/>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07"/>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07"/>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07"/>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07"/>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59" name="Google Shape;16459;p107"/>
          <p:cNvSpPr/>
          <p:nvPr/>
        </p:nvSpPr>
        <p:spPr>
          <a:xfrm>
            <a:off x="4088105" y="2577914"/>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07"/>
          <p:cNvSpPr/>
          <p:nvPr/>
        </p:nvSpPr>
        <p:spPr>
          <a:xfrm>
            <a:off x="4318814" y="2544579"/>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07"/>
          <p:cNvSpPr/>
          <p:nvPr/>
        </p:nvSpPr>
        <p:spPr>
          <a:xfrm>
            <a:off x="4318814" y="2572324"/>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07"/>
          <p:cNvSpPr/>
          <p:nvPr/>
        </p:nvSpPr>
        <p:spPr>
          <a:xfrm>
            <a:off x="4318814" y="2516087"/>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107"/>
          <p:cNvSpPr/>
          <p:nvPr/>
        </p:nvSpPr>
        <p:spPr>
          <a:xfrm>
            <a:off x="4318814" y="2488312"/>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107"/>
          <p:cNvSpPr/>
          <p:nvPr/>
        </p:nvSpPr>
        <p:spPr>
          <a:xfrm>
            <a:off x="4318814" y="2461256"/>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07"/>
          <p:cNvSpPr/>
          <p:nvPr/>
        </p:nvSpPr>
        <p:spPr>
          <a:xfrm>
            <a:off x="4318814" y="2433511"/>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07"/>
          <p:cNvSpPr/>
          <p:nvPr/>
        </p:nvSpPr>
        <p:spPr>
          <a:xfrm>
            <a:off x="4273250" y="2591547"/>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107"/>
          <p:cNvSpPr/>
          <p:nvPr/>
        </p:nvSpPr>
        <p:spPr>
          <a:xfrm>
            <a:off x="4273250" y="2536028"/>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07"/>
          <p:cNvSpPr/>
          <p:nvPr/>
        </p:nvSpPr>
        <p:spPr>
          <a:xfrm>
            <a:off x="4273250" y="2563085"/>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07"/>
          <p:cNvSpPr/>
          <p:nvPr/>
        </p:nvSpPr>
        <p:spPr>
          <a:xfrm>
            <a:off x="4273250" y="2508971"/>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07"/>
          <p:cNvSpPr/>
          <p:nvPr/>
        </p:nvSpPr>
        <p:spPr>
          <a:xfrm>
            <a:off x="4135821" y="2522485"/>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07"/>
          <p:cNvSpPr/>
          <p:nvPr/>
        </p:nvSpPr>
        <p:spPr>
          <a:xfrm>
            <a:off x="4135821" y="2466966"/>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07"/>
          <p:cNvSpPr/>
          <p:nvPr/>
        </p:nvSpPr>
        <p:spPr>
          <a:xfrm>
            <a:off x="4135821" y="2494740"/>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07"/>
          <p:cNvSpPr/>
          <p:nvPr/>
        </p:nvSpPr>
        <p:spPr>
          <a:xfrm>
            <a:off x="4135821" y="2550977"/>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07"/>
          <p:cNvSpPr/>
          <p:nvPr/>
        </p:nvSpPr>
        <p:spPr>
          <a:xfrm>
            <a:off x="4135821" y="2578751"/>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07"/>
          <p:cNvSpPr/>
          <p:nvPr/>
        </p:nvSpPr>
        <p:spPr>
          <a:xfrm>
            <a:off x="4261860" y="2358738"/>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07"/>
          <p:cNvSpPr/>
          <p:nvPr/>
        </p:nvSpPr>
        <p:spPr>
          <a:xfrm>
            <a:off x="4316691" y="2358738"/>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07"/>
          <p:cNvSpPr/>
          <p:nvPr/>
        </p:nvSpPr>
        <p:spPr>
          <a:xfrm>
            <a:off x="4073874" y="2358738"/>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07"/>
          <p:cNvSpPr/>
          <p:nvPr/>
        </p:nvSpPr>
        <p:spPr>
          <a:xfrm>
            <a:off x="4288916" y="2358738"/>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07"/>
          <p:cNvSpPr/>
          <p:nvPr/>
        </p:nvSpPr>
        <p:spPr>
          <a:xfrm>
            <a:off x="4101648" y="2358738"/>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07"/>
          <p:cNvSpPr/>
          <p:nvPr/>
        </p:nvSpPr>
        <p:spPr>
          <a:xfrm>
            <a:off x="4233368" y="2358738"/>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07"/>
          <p:cNvSpPr/>
          <p:nvPr/>
        </p:nvSpPr>
        <p:spPr>
          <a:xfrm>
            <a:off x="4129423" y="2358738"/>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07"/>
          <p:cNvSpPr/>
          <p:nvPr/>
        </p:nvSpPr>
        <p:spPr>
          <a:xfrm>
            <a:off x="4385036" y="2344507"/>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107"/>
          <p:cNvSpPr/>
          <p:nvPr/>
        </p:nvSpPr>
        <p:spPr>
          <a:xfrm>
            <a:off x="4073874" y="2322443"/>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107"/>
          <p:cNvSpPr/>
          <p:nvPr/>
        </p:nvSpPr>
        <p:spPr>
          <a:xfrm>
            <a:off x="4399267" y="2470524"/>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07"/>
          <p:cNvSpPr/>
          <p:nvPr/>
        </p:nvSpPr>
        <p:spPr>
          <a:xfrm>
            <a:off x="4399267" y="2415692"/>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07"/>
          <p:cNvSpPr/>
          <p:nvPr/>
        </p:nvSpPr>
        <p:spPr>
          <a:xfrm>
            <a:off x="4399267" y="2498298"/>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07"/>
          <p:cNvSpPr/>
          <p:nvPr/>
        </p:nvSpPr>
        <p:spPr>
          <a:xfrm>
            <a:off x="4399267" y="2443467"/>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07"/>
          <p:cNvSpPr/>
          <p:nvPr/>
        </p:nvSpPr>
        <p:spPr>
          <a:xfrm>
            <a:off x="4399267" y="2554535"/>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07"/>
          <p:cNvSpPr/>
          <p:nvPr/>
        </p:nvSpPr>
        <p:spPr>
          <a:xfrm>
            <a:off x="4399267" y="2582309"/>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07"/>
          <p:cNvSpPr/>
          <p:nvPr/>
        </p:nvSpPr>
        <p:spPr>
          <a:xfrm>
            <a:off x="4399267" y="2526043"/>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07"/>
          <p:cNvSpPr/>
          <p:nvPr/>
        </p:nvSpPr>
        <p:spPr>
          <a:xfrm>
            <a:off x="4022630" y="2292516"/>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92" name="Google Shape;16492;p107"/>
          <p:cNvGrpSpPr/>
          <p:nvPr/>
        </p:nvGrpSpPr>
        <p:grpSpPr>
          <a:xfrm>
            <a:off x="3245846" y="2291082"/>
            <a:ext cx="361730" cy="358919"/>
            <a:chOff x="3654238" y="2368833"/>
            <a:chExt cx="302475" cy="300125"/>
          </a:xfrm>
        </p:grpSpPr>
        <p:sp>
          <p:nvSpPr>
            <p:cNvPr id="16493" name="Google Shape;16493;p107"/>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107"/>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07"/>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07"/>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07"/>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07"/>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07"/>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07"/>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07"/>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07"/>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07"/>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107"/>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5" name="Google Shape;16505;p107"/>
          <p:cNvGrpSpPr/>
          <p:nvPr/>
        </p:nvGrpSpPr>
        <p:grpSpPr>
          <a:xfrm>
            <a:off x="2544498" y="2291052"/>
            <a:ext cx="353179" cy="355332"/>
            <a:chOff x="3195213" y="2368808"/>
            <a:chExt cx="295325" cy="297125"/>
          </a:xfrm>
        </p:grpSpPr>
        <p:sp>
          <p:nvSpPr>
            <p:cNvPr id="16506" name="Google Shape;16506;p107"/>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07"/>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07"/>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07"/>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07"/>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07"/>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07"/>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07"/>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07"/>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07"/>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07"/>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107"/>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8" name="Google Shape;16518;p107"/>
          <p:cNvGrpSpPr/>
          <p:nvPr/>
        </p:nvGrpSpPr>
        <p:grpSpPr>
          <a:xfrm>
            <a:off x="1781203" y="2291860"/>
            <a:ext cx="368158" cy="355302"/>
            <a:chOff x="2684388" y="2369483"/>
            <a:chExt cx="307850" cy="297100"/>
          </a:xfrm>
        </p:grpSpPr>
        <p:sp>
          <p:nvSpPr>
            <p:cNvPr id="16519" name="Google Shape;16519;p107"/>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07"/>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07"/>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07"/>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23" name="Google Shape;16523;p107"/>
          <p:cNvSpPr/>
          <p:nvPr/>
        </p:nvSpPr>
        <p:spPr>
          <a:xfrm>
            <a:off x="1042813" y="2292426"/>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24" name="Google Shape;16524;p107"/>
          <p:cNvGrpSpPr/>
          <p:nvPr/>
        </p:nvGrpSpPr>
        <p:grpSpPr>
          <a:xfrm>
            <a:off x="1041406" y="2835815"/>
            <a:ext cx="356767" cy="356737"/>
            <a:chOff x="2193213" y="2824333"/>
            <a:chExt cx="298325" cy="298300"/>
          </a:xfrm>
        </p:grpSpPr>
        <p:sp>
          <p:nvSpPr>
            <p:cNvPr id="16525" name="Google Shape;16525;p107"/>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07"/>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07"/>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07"/>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07"/>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07"/>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07"/>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07"/>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07"/>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07"/>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07"/>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07"/>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07"/>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07"/>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107"/>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07"/>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41" name="Google Shape;16541;p107"/>
          <p:cNvSpPr/>
          <p:nvPr/>
        </p:nvSpPr>
        <p:spPr>
          <a:xfrm>
            <a:off x="1775487" y="2834342"/>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42" name="Google Shape;16542;p107"/>
          <p:cNvGrpSpPr/>
          <p:nvPr/>
        </p:nvGrpSpPr>
        <p:grpSpPr>
          <a:xfrm>
            <a:off x="2543093" y="2836502"/>
            <a:ext cx="356019" cy="356737"/>
            <a:chOff x="3194038" y="2824908"/>
            <a:chExt cx="297700" cy="298300"/>
          </a:xfrm>
        </p:grpSpPr>
        <p:sp>
          <p:nvSpPr>
            <p:cNvPr id="16543" name="Google Shape;16543;p107"/>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07"/>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07"/>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07"/>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07"/>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07"/>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07"/>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07"/>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1" name="Google Shape;16551;p107"/>
          <p:cNvGrpSpPr/>
          <p:nvPr/>
        </p:nvGrpSpPr>
        <p:grpSpPr>
          <a:xfrm>
            <a:off x="3233738" y="2836323"/>
            <a:ext cx="370281" cy="356946"/>
            <a:chOff x="3644113" y="2824758"/>
            <a:chExt cx="309625" cy="298475"/>
          </a:xfrm>
        </p:grpSpPr>
        <p:sp>
          <p:nvSpPr>
            <p:cNvPr id="16552" name="Google Shape;16552;p107"/>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07"/>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07"/>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5" name="Google Shape;16555;p107"/>
          <p:cNvGrpSpPr/>
          <p:nvPr/>
        </p:nvGrpSpPr>
        <p:grpSpPr>
          <a:xfrm>
            <a:off x="4022685" y="2836502"/>
            <a:ext cx="356019" cy="352492"/>
            <a:chOff x="4176388" y="2824908"/>
            <a:chExt cx="297700" cy="294750"/>
          </a:xfrm>
        </p:grpSpPr>
        <p:sp>
          <p:nvSpPr>
            <p:cNvPr id="16556" name="Google Shape;16556;p107"/>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07"/>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07"/>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07"/>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07"/>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07"/>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07"/>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07"/>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07"/>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07"/>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07"/>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07"/>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07"/>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07"/>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07"/>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1" name="Google Shape;16571;p107"/>
          <p:cNvGrpSpPr/>
          <p:nvPr/>
        </p:nvGrpSpPr>
        <p:grpSpPr>
          <a:xfrm>
            <a:off x="4769597" y="2833722"/>
            <a:ext cx="356019" cy="358112"/>
            <a:chOff x="4673513" y="2822583"/>
            <a:chExt cx="297700" cy="299450"/>
          </a:xfrm>
        </p:grpSpPr>
        <p:sp>
          <p:nvSpPr>
            <p:cNvPr id="16572" name="Google Shape;16572;p107"/>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107"/>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4" name="Google Shape;16574;p107"/>
          <p:cNvGrpSpPr/>
          <p:nvPr/>
        </p:nvGrpSpPr>
        <p:grpSpPr>
          <a:xfrm>
            <a:off x="5512951" y="2843648"/>
            <a:ext cx="357455" cy="338201"/>
            <a:chOff x="5167663" y="2830883"/>
            <a:chExt cx="298900" cy="282800"/>
          </a:xfrm>
        </p:grpSpPr>
        <p:sp>
          <p:nvSpPr>
            <p:cNvPr id="16575" name="Google Shape;16575;p107"/>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07"/>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07"/>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07"/>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9" name="Google Shape;16579;p107"/>
          <p:cNvGrpSpPr/>
          <p:nvPr/>
        </p:nvGrpSpPr>
        <p:grpSpPr>
          <a:xfrm>
            <a:off x="6296159" y="2835994"/>
            <a:ext cx="309768" cy="355123"/>
            <a:chOff x="5695138" y="2824483"/>
            <a:chExt cx="259025" cy="296950"/>
          </a:xfrm>
        </p:grpSpPr>
        <p:sp>
          <p:nvSpPr>
            <p:cNvPr id="16580" name="Google Shape;16580;p107"/>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07"/>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07"/>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07"/>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84" name="Google Shape;16584;p107"/>
          <p:cNvSpPr/>
          <p:nvPr/>
        </p:nvSpPr>
        <p:spPr>
          <a:xfrm>
            <a:off x="6997425" y="2836465"/>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07"/>
          <p:cNvSpPr/>
          <p:nvPr/>
        </p:nvSpPr>
        <p:spPr>
          <a:xfrm>
            <a:off x="7749323" y="2835777"/>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86" name="Google Shape;16586;p107"/>
          <p:cNvGrpSpPr/>
          <p:nvPr/>
        </p:nvGrpSpPr>
        <p:grpSpPr>
          <a:xfrm>
            <a:off x="7751534" y="3421058"/>
            <a:ext cx="351056" cy="355302"/>
            <a:chOff x="6657238" y="3313708"/>
            <a:chExt cx="293550" cy="297100"/>
          </a:xfrm>
        </p:grpSpPr>
        <p:sp>
          <p:nvSpPr>
            <p:cNvPr id="16587" name="Google Shape;16587;p107"/>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07"/>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07"/>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107"/>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107"/>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07"/>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107"/>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107"/>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07"/>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07"/>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07"/>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07"/>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07"/>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07"/>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107"/>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07"/>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03" name="Google Shape;16603;p107"/>
          <p:cNvSpPr/>
          <p:nvPr/>
        </p:nvSpPr>
        <p:spPr>
          <a:xfrm>
            <a:off x="7126312" y="3574088"/>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07"/>
          <p:cNvSpPr/>
          <p:nvPr/>
        </p:nvSpPr>
        <p:spPr>
          <a:xfrm>
            <a:off x="7126312" y="3600427"/>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07"/>
          <p:cNvSpPr/>
          <p:nvPr/>
        </p:nvSpPr>
        <p:spPr>
          <a:xfrm>
            <a:off x="7149811" y="3625362"/>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07"/>
          <p:cNvSpPr/>
          <p:nvPr/>
        </p:nvSpPr>
        <p:spPr>
          <a:xfrm>
            <a:off x="7007411" y="3422450"/>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07" name="Google Shape;16607;p107"/>
          <p:cNvGrpSpPr/>
          <p:nvPr/>
        </p:nvGrpSpPr>
        <p:grpSpPr>
          <a:xfrm>
            <a:off x="6273377" y="3422493"/>
            <a:ext cx="356019" cy="355302"/>
            <a:chOff x="5676088" y="3314908"/>
            <a:chExt cx="297700" cy="297100"/>
          </a:xfrm>
        </p:grpSpPr>
        <p:sp>
          <p:nvSpPr>
            <p:cNvPr id="16608" name="Google Shape;16608;p107"/>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07"/>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0" name="Google Shape;16610;p107"/>
          <p:cNvGrpSpPr/>
          <p:nvPr/>
        </p:nvGrpSpPr>
        <p:grpSpPr>
          <a:xfrm>
            <a:off x="5513639" y="3420341"/>
            <a:ext cx="356049" cy="355332"/>
            <a:chOff x="5168238" y="3313108"/>
            <a:chExt cx="297725" cy="297125"/>
          </a:xfrm>
        </p:grpSpPr>
        <p:sp>
          <p:nvSpPr>
            <p:cNvPr id="16611" name="Google Shape;16611;p107"/>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07"/>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07"/>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07"/>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107"/>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16" name="Google Shape;16616;p107"/>
          <p:cNvSpPr/>
          <p:nvPr/>
        </p:nvSpPr>
        <p:spPr>
          <a:xfrm>
            <a:off x="4760267" y="3419579"/>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17" name="Google Shape;16617;p107"/>
          <p:cNvGrpSpPr/>
          <p:nvPr/>
        </p:nvGrpSpPr>
        <p:grpSpPr>
          <a:xfrm>
            <a:off x="4024091" y="3421058"/>
            <a:ext cx="351056" cy="355302"/>
            <a:chOff x="4177563" y="3313708"/>
            <a:chExt cx="293550" cy="297100"/>
          </a:xfrm>
        </p:grpSpPr>
        <p:sp>
          <p:nvSpPr>
            <p:cNvPr id="16618" name="Google Shape;16618;p107"/>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07"/>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07"/>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07"/>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07"/>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07"/>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107"/>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07"/>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07"/>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07"/>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07"/>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07"/>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07"/>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31" name="Google Shape;16631;p107"/>
          <p:cNvSpPr/>
          <p:nvPr/>
        </p:nvSpPr>
        <p:spPr>
          <a:xfrm>
            <a:off x="3247951" y="3420895"/>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32" name="Google Shape;16632;p107"/>
          <p:cNvGrpSpPr/>
          <p:nvPr/>
        </p:nvGrpSpPr>
        <p:grpSpPr>
          <a:xfrm>
            <a:off x="2543093" y="3421058"/>
            <a:ext cx="354584" cy="354614"/>
            <a:chOff x="3194038" y="3313708"/>
            <a:chExt cx="296500" cy="296525"/>
          </a:xfrm>
        </p:grpSpPr>
        <p:sp>
          <p:nvSpPr>
            <p:cNvPr id="16633" name="Google Shape;16633;p107"/>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07"/>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07"/>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07"/>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07"/>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07"/>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07"/>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107"/>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107"/>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07"/>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3" name="Google Shape;16643;p107"/>
          <p:cNvGrpSpPr/>
          <p:nvPr/>
        </p:nvGrpSpPr>
        <p:grpSpPr>
          <a:xfrm>
            <a:off x="1778362" y="3430745"/>
            <a:ext cx="359577" cy="338051"/>
            <a:chOff x="2682013" y="3321808"/>
            <a:chExt cx="300675" cy="282675"/>
          </a:xfrm>
        </p:grpSpPr>
        <p:sp>
          <p:nvSpPr>
            <p:cNvPr id="16644" name="Google Shape;16644;p107"/>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07"/>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07"/>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7" name="Google Shape;16647;p107"/>
          <p:cNvGrpSpPr/>
          <p:nvPr/>
        </p:nvGrpSpPr>
        <p:grpSpPr>
          <a:xfrm>
            <a:off x="1091246" y="3420341"/>
            <a:ext cx="291261" cy="356737"/>
            <a:chOff x="2234888" y="3313108"/>
            <a:chExt cx="243550" cy="298300"/>
          </a:xfrm>
        </p:grpSpPr>
        <p:sp>
          <p:nvSpPr>
            <p:cNvPr id="16648" name="Google Shape;16648;p107"/>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07"/>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07"/>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07"/>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07"/>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07"/>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07"/>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07"/>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6" name="Google Shape;16656;p107"/>
          <p:cNvGrpSpPr/>
          <p:nvPr/>
        </p:nvGrpSpPr>
        <p:grpSpPr>
          <a:xfrm>
            <a:off x="1058508" y="3989230"/>
            <a:ext cx="357455" cy="356019"/>
            <a:chOff x="2207513" y="3788808"/>
            <a:chExt cx="298900" cy="297700"/>
          </a:xfrm>
        </p:grpSpPr>
        <p:sp>
          <p:nvSpPr>
            <p:cNvPr id="16657" name="Google Shape;16657;p107"/>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07"/>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07"/>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07"/>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07"/>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07"/>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3" name="Google Shape;16663;p107"/>
          <p:cNvGrpSpPr/>
          <p:nvPr/>
        </p:nvGrpSpPr>
        <p:grpSpPr>
          <a:xfrm>
            <a:off x="1781920" y="3990486"/>
            <a:ext cx="353897" cy="354046"/>
            <a:chOff x="2684988" y="3789858"/>
            <a:chExt cx="295925" cy="296050"/>
          </a:xfrm>
        </p:grpSpPr>
        <p:sp>
          <p:nvSpPr>
            <p:cNvPr id="16664" name="Google Shape;16664;p107"/>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07"/>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07"/>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07"/>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07"/>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07"/>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107"/>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107"/>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07"/>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07"/>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07"/>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07"/>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6" name="Google Shape;16676;p107"/>
          <p:cNvGrpSpPr/>
          <p:nvPr/>
        </p:nvGrpSpPr>
        <p:grpSpPr>
          <a:xfrm>
            <a:off x="2544498" y="4004837"/>
            <a:ext cx="356019" cy="326899"/>
            <a:chOff x="3195213" y="3801858"/>
            <a:chExt cx="297700" cy="273350"/>
          </a:xfrm>
        </p:grpSpPr>
        <p:sp>
          <p:nvSpPr>
            <p:cNvPr id="16677" name="Google Shape;16677;p107"/>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07"/>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07"/>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07"/>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107"/>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07"/>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07"/>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4" name="Google Shape;16684;p107"/>
          <p:cNvGrpSpPr/>
          <p:nvPr/>
        </p:nvGrpSpPr>
        <p:grpSpPr>
          <a:xfrm>
            <a:off x="3247999" y="3991263"/>
            <a:ext cx="356019" cy="356139"/>
            <a:chOff x="3656038" y="3790508"/>
            <a:chExt cx="297700" cy="297800"/>
          </a:xfrm>
        </p:grpSpPr>
        <p:sp>
          <p:nvSpPr>
            <p:cNvPr id="16685" name="Google Shape;16685;p107"/>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07"/>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07"/>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07"/>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07"/>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0" name="Google Shape;16690;p107"/>
          <p:cNvGrpSpPr/>
          <p:nvPr/>
        </p:nvGrpSpPr>
        <p:grpSpPr>
          <a:xfrm>
            <a:off x="4031151" y="3989898"/>
            <a:ext cx="355330" cy="353179"/>
            <a:chOff x="3688251" y="4146473"/>
            <a:chExt cx="355330" cy="353179"/>
          </a:xfrm>
        </p:grpSpPr>
        <p:sp>
          <p:nvSpPr>
            <p:cNvPr id="16691" name="Google Shape;16691;p107"/>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07"/>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3" name="Google Shape;16693;p107"/>
          <p:cNvGrpSpPr/>
          <p:nvPr/>
        </p:nvGrpSpPr>
        <p:grpSpPr>
          <a:xfrm>
            <a:off x="4769597" y="3989948"/>
            <a:ext cx="356019" cy="356019"/>
            <a:chOff x="4673513" y="3789408"/>
            <a:chExt cx="297700" cy="297700"/>
          </a:xfrm>
        </p:grpSpPr>
        <p:sp>
          <p:nvSpPr>
            <p:cNvPr id="16694" name="Google Shape;16694;p107"/>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07"/>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07"/>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7" name="Google Shape;16697;p107"/>
          <p:cNvGrpSpPr/>
          <p:nvPr/>
        </p:nvGrpSpPr>
        <p:grpSpPr>
          <a:xfrm>
            <a:off x="5522189" y="3989948"/>
            <a:ext cx="356019" cy="353179"/>
            <a:chOff x="5175388" y="3789408"/>
            <a:chExt cx="297700" cy="295325"/>
          </a:xfrm>
        </p:grpSpPr>
        <p:sp>
          <p:nvSpPr>
            <p:cNvPr id="16698" name="Google Shape;16698;p107"/>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07"/>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07"/>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1" name="Google Shape;16701;p107"/>
          <p:cNvGrpSpPr/>
          <p:nvPr/>
        </p:nvGrpSpPr>
        <p:grpSpPr>
          <a:xfrm>
            <a:off x="6273377" y="3989230"/>
            <a:ext cx="364570" cy="355750"/>
            <a:chOff x="5676088" y="3788808"/>
            <a:chExt cx="304850" cy="297475"/>
          </a:xfrm>
        </p:grpSpPr>
        <p:sp>
          <p:nvSpPr>
            <p:cNvPr id="16702" name="Google Shape;16702;p107"/>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107"/>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107"/>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07"/>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07"/>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07"/>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8" name="Google Shape;16708;p107"/>
          <p:cNvGrpSpPr/>
          <p:nvPr/>
        </p:nvGrpSpPr>
        <p:grpSpPr>
          <a:xfrm>
            <a:off x="6997507" y="3989948"/>
            <a:ext cx="356019" cy="356737"/>
            <a:chOff x="6154163" y="3789408"/>
            <a:chExt cx="297700" cy="298300"/>
          </a:xfrm>
        </p:grpSpPr>
        <p:sp>
          <p:nvSpPr>
            <p:cNvPr id="16709" name="Google Shape;16709;p107"/>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07"/>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07"/>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07"/>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07"/>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07"/>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07"/>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07"/>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07"/>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07"/>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07"/>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07"/>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07"/>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07"/>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07"/>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07"/>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5" name="Google Shape;16725;p107"/>
          <p:cNvGrpSpPr/>
          <p:nvPr/>
        </p:nvGrpSpPr>
        <p:grpSpPr>
          <a:xfrm>
            <a:off x="7740860" y="3992609"/>
            <a:ext cx="356049" cy="353359"/>
            <a:chOff x="6648313" y="3791633"/>
            <a:chExt cx="297725" cy="295475"/>
          </a:xfrm>
        </p:grpSpPr>
        <p:sp>
          <p:nvSpPr>
            <p:cNvPr id="16726" name="Google Shape;16726;p107"/>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07"/>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07"/>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07"/>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07"/>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1" name="Google Shape;16731;p107"/>
          <p:cNvGrpSpPr/>
          <p:nvPr/>
        </p:nvGrpSpPr>
        <p:grpSpPr>
          <a:xfrm>
            <a:off x="4023373" y="1767816"/>
            <a:ext cx="358172" cy="355332"/>
            <a:chOff x="4176963" y="1931283"/>
            <a:chExt cx="299500" cy="297125"/>
          </a:xfrm>
        </p:grpSpPr>
        <p:sp>
          <p:nvSpPr>
            <p:cNvPr id="16732" name="Google Shape;16732;p107"/>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07"/>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07"/>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07"/>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07"/>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107"/>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38" name="Google Shape;16738;p107"/>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sp>
        <p:nvSpPr>
          <p:cNvPr id="16739" name="Google Shape;16739;p10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743" name="Shape 16743"/>
        <p:cNvGrpSpPr/>
        <p:nvPr/>
      </p:nvGrpSpPr>
      <p:grpSpPr>
        <a:xfrm>
          <a:off x="0" y="0"/>
          <a:ext cx="0" cy="0"/>
          <a:chOff x="0" y="0"/>
          <a:chExt cx="0" cy="0"/>
        </a:xfrm>
      </p:grpSpPr>
      <p:pic>
        <p:nvPicPr>
          <p:cNvPr id="16744" name="Google Shape;16744;p10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noFill/>
      </p:bgPr>
    </p:bg>
    <p:spTree>
      <p:nvGrpSpPr>
        <p:cNvPr id="624" name="Shape 624"/>
        <p:cNvGrpSpPr/>
        <p:nvPr/>
      </p:nvGrpSpPr>
      <p:grpSpPr>
        <a:xfrm>
          <a:off x="0" y="0"/>
          <a:ext cx="0" cy="0"/>
          <a:chOff x="0" y="0"/>
          <a:chExt cx="0" cy="0"/>
        </a:xfrm>
      </p:grpSpPr>
      <p:sp>
        <p:nvSpPr>
          <p:cNvPr id="625" name="Google Shape;625;p49"/>
          <p:cNvSpPr txBox="1"/>
          <p:nvPr>
            <p:ph type="title"/>
          </p:nvPr>
        </p:nvSpPr>
        <p:spPr>
          <a:xfrm>
            <a:off x="1784375" y="1768963"/>
            <a:ext cx="5574900" cy="1669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OVERVIEW</a:t>
            </a:r>
            <a:endParaRPr/>
          </a:p>
        </p:txBody>
      </p:sp>
      <p:sp>
        <p:nvSpPr>
          <p:cNvPr id="626" name="Google Shape;626;p49"/>
          <p:cNvSpPr txBox="1"/>
          <p:nvPr>
            <p:ph idx="1" type="subTitle"/>
          </p:nvPr>
        </p:nvSpPr>
        <p:spPr>
          <a:xfrm>
            <a:off x="1777975" y="3545825"/>
            <a:ext cx="5588100" cy="42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627" name="Google Shape;627;p49"/>
          <p:cNvSpPr/>
          <p:nvPr/>
        </p:nvSpPr>
        <p:spPr>
          <a:xfrm>
            <a:off x="2421265" y="1943350"/>
            <a:ext cx="4301478" cy="547775"/>
          </a:xfrm>
          <a:prstGeom prst="rect">
            <a:avLst/>
          </a:prstGeom>
        </p:spPr>
        <p:txBody>
          <a:bodyPr>
            <a:prstTxWarp prst="textPlain"/>
          </a:bodyPr>
          <a:lstStyle/>
          <a:p>
            <a:pPr lvl="0" algn="ctr"/>
            <a:r>
              <a:rPr b="0" i="0">
                <a:ln cap="flat" cmpd="sng" w="19050">
                  <a:solidFill>
                    <a:schemeClr val="lt1"/>
                  </a:solidFill>
                  <a:prstDash val="solid"/>
                  <a:round/>
                  <a:headEnd len="sm" w="sm" type="none"/>
                  <a:tailEnd len="sm" w="sm" type="none"/>
                </a:ln>
                <a:noFill/>
                <a:latin typeface="Archivo;900"/>
              </a:rPr>
              <a:t>BUSINESS</a:t>
            </a:r>
          </a:p>
        </p:txBody>
      </p:sp>
      <p:sp>
        <p:nvSpPr>
          <p:cNvPr id="628" name="Google Shape;628;p49"/>
          <p:cNvSpPr txBox="1"/>
          <p:nvPr>
            <p:ph idx="2" type="title"/>
          </p:nvPr>
        </p:nvSpPr>
        <p:spPr>
          <a:xfrm>
            <a:off x="3791375" y="834600"/>
            <a:ext cx="156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629" name="Google Shape;629;p49"/>
          <p:cNvSpPr/>
          <p:nvPr/>
        </p:nvSpPr>
        <p:spPr>
          <a:xfrm>
            <a:off x="1014236" y="540000"/>
            <a:ext cx="1404725" cy="114525"/>
          </a:xfrm>
          <a:prstGeom prst="rect">
            <a:avLst/>
          </a:prstGeom>
        </p:spPr>
        <p:txBody>
          <a:bodyPr>
            <a:prstTxWarp prst="textPlain"/>
          </a:bodyPr>
          <a:lstStyle/>
          <a:p>
            <a:pPr lvl="0" algn="ctr"/>
            <a:r>
              <a:rPr b="0" i="0">
                <a:ln cap="flat" cmpd="sng" w="9525">
                  <a:solidFill>
                    <a:schemeClr val="lt1"/>
                  </a:solidFill>
                  <a:prstDash val="solid"/>
                  <a:round/>
                  <a:headEnd len="sm" w="sm" type="none"/>
                  <a:tailEnd len="sm" w="sm" type="none"/>
                </a:ln>
                <a:noFill/>
                <a:latin typeface="Archivo;900"/>
              </a:rPr>
              <a:t>BUSINESS PLAN</a:t>
            </a:r>
          </a:p>
        </p:txBody>
      </p:sp>
      <p:sp>
        <p:nvSpPr>
          <p:cNvPr id="630" name="Google Shape;630;p49"/>
          <p:cNvSpPr/>
          <p:nvPr/>
        </p:nvSpPr>
        <p:spPr>
          <a:xfrm>
            <a:off x="1014236" y="723700"/>
            <a:ext cx="1358882" cy="114525"/>
          </a:xfrm>
          <a:prstGeom prst="rect">
            <a:avLst/>
          </a:prstGeom>
        </p:spPr>
        <p:txBody>
          <a:bodyPr>
            <a:prstTxWarp prst="textPlain"/>
          </a:bodyPr>
          <a:lstStyle/>
          <a:p>
            <a:pPr lvl="0" algn="ctr"/>
            <a:r>
              <a:rPr b="0" i="0">
                <a:ln>
                  <a:noFill/>
                </a:ln>
                <a:solidFill>
                  <a:schemeClr val="lt1"/>
                </a:solidFill>
                <a:latin typeface="Archivo;900"/>
              </a:rPr>
              <a:t>PRESENTATION</a:t>
            </a:r>
          </a:p>
        </p:txBody>
      </p:sp>
      <p:grpSp>
        <p:nvGrpSpPr>
          <p:cNvPr id="631" name="Google Shape;631;p49"/>
          <p:cNvGrpSpPr/>
          <p:nvPr/>
        </p:nvGrpSpPr>
        <p:grpSpPr>
          <a:xfrm flipH="1">
            <a:off x="719998" y="540001"/>
            <a:ext cx="196869" cy="299453"/>
            <a:chOff x="8526649" y="4031226"/>
            <a:chExt cx="196869" cy="299453"/>
          </a:xfrm>
        </p:grpSpPr>
        <p:sp>
          <p:nvSpPr>
            <p:cNvPr id="632" name="Google Shape;632;p49"/>
            <p:cNvSpPr/>
            <p:nvPr/>
          </p:nvSpPr>
          <p:spPr>
            <a:xfrm>
              <a:off x="8526649"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9"/>
            <p:cNvSpPr/>
            <p:nvPr/>
          </p:nvSpPr>
          <p:spPr>
            <a:xfrm>
              <a:off x="8655717" y="4147053"/>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9"/>
            <p:cNvSpPr/>
            <p:nvPr/>
          </p:nvSpPr>
          <p:spPr>
            <a:xfrm>
              <a:off x="8526650"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9"/>
            <p:cNvSpPr/>
            <p:nvPr/>
          </p:nvSpPr>
          <p:spPr>
            <a:xfrm>
              <a:off x="8655718" y="4031226"/>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9"/>
            <p:cNvSpPr/>
            <p:nvPr/>
          </p:nvSpPr>
          <p:spPr>
            <a:xfrm>
              <a:off x="8526649"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9"/>
            <p:cNvSpPr/>
            <p:nvPr/>
          </p:nvSpPr>
          <p:spPr>
            <a:xfrm>
              <a:off x="8655717" y="4262878"/>
              <a:ext cx="67800" cy="67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1" name="Shape 641"/>
        <p:cNvGrpSpPr/>
        <p:nvPr/>
      </p:nvGrpSpPr>
      <p:grpSpPr>
        <a:xfrm>
          <a:off x="0" y="0"/>
          <a:ext cx="0" cy="0"/>
          <a:chOff x="0" y="0"/>
          <a:chExt cx="0" cy="0"/>
        </a:xfrm>
      </p:grpSpPr>
      <p:sp>
        <p:nvSpPr>
          <p:cNvPr id="642" name="Google Shape;642;p50"/>
          <p:cNvSpPr txBox="1"/>
          <p:nvPr>
            <p:ph type="title"/>
          </p:nvPr>
        </p:nvSpPr>
        <p:spPr>
          <a:xfrm>
            <a:off x="1728325" y="540000"/>
            <a:ext cx="56874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MARKET TRENDS</a:t>
            </a:r>
            <a:endParaRPr/>
          </a:p>
        </p:txBody>
      </p:sp>
      <p:sp>
        <p:nvSpPr>
          <p:cNvPr id="643" name="Google Shape;643;p50"/>
          <p:cNvSpPr txBox="1"/>
          <p:nvPr/>
        </p:nvSpPr>
        <p:spPr>
          <a:xfrm>
            <a:off x="720000" y="4463825"/>
            <a:ext cx="7704000" cy="1395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1000">
                <a:solidFill>
                  <a:schemeClr val="dk1"/>
                </a:solidFill>
                <a:latin typeface="IBM Plex Mono"/>
                <a:ea typeface="IBM Plex Mono"/>
                <a:cs typeface="IBM Plex Mono"/>
                <a:sym typeface="IBM Plex Mono"/>
              </a:rPr>
              <a:t>Follow the link in the graph to modify its data and paste the new one here. </a:t>
            </a:r>
            <a:r>
              <a:rPr b="1" lang="en" sz="1000">
                <a:solidFill>
                  <a:schemeClr val="dk1"/>
                </a:solidFill>
                <a:uFill>
                  <a:noFill/>
                </a:uFill>
                <a:latin typeface="IBM Plex Mono"/>
                <a:ea typeface="IBM Plex Mono"/>
                <a:cs typeface="IBM Plex Mono"/>
                <a:sym typeface="IBM Plex Mono"/>
                <a:hlinkClick r:id="rId3">
                  <a:extLst>
                    <a:ext uri="{A12FA001-AC4F-418D-AE19-62706E023703}">
                      <ahyp:hlinkClr val="tx"/>
                    </a:ext>
                  </a:extLst>
                </a:hlinkClick>
              </a:rPr>
              <a:t>For more info, click here</a:t>
            </a:r>
            <a:endParaRPr b="1" sz="1000">
              <a:solidFill>
                <a:schemeClr val="dk1"/>
              </a:solidFill>
              <a:latin typeface="IBM Plex Mono"/>
              <a:ea typeface="IBM Plex Mono"/>
              <a:cs typeface="IBM Plex Mono"/>
              <a:sym typeface="IBM Plex Mono"/>
            </a:endParaRPr>
          </a:p>
        </p:txBody>
      </p:sp>
      <p:sp>
        <p:nvSpPr>
          <p:cNvPr id="644" name="Google Shape;644;p50"/>
          <p:cNvSpPr/>
          <p:nvPr/>
        </p:nvSpPr>
        <p:spPr>
          <a:xfrm>
            <a:off x="720000" y="1463600"/>
            <a:ext cx="2624100" cy="26238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45" name="Google Shape;645;p50" title="Gráfico">
            <a:hlinkClick r:id="rId4"/>
          </p:cNvPr>
          <p:cNvPicPr preferRelativeResize="0"/>
          <p:nvPr/>
        </p:nvPicPr>
        <p:blipFill>
          <a:blip r:embed="rId5">
            <a:alphaModFix/>
          </a:blip>
          <a:stretch>
            <a:fillRect/>
          </a:stretch>
        </p:blipFill>
        <p:spPr>
          <a:xfrm>
            <a:off x="795035" y="1531934"/>
            <a:ext cx="2474051" cy="2487446"/>
          </a:xfrm>
          <a:prstGeom prst="rect">
            <a:avLst/>
          </a:prstGeom>
          <a:noFill/>
          <a:ln>
            <a:noFill/>
          </a:ln>
        </p:spPr>
      </p:pic>
      <p:sp>
        <p:nvSpPr>
          <p:cNvPr id="646" name="Google Shape;646;p50"/>
          <p:cNvSpPr/>
          <p:nvPr/>
        </p:nvSpPr>
        <p:spPr>
          <a:xfrm>
            <a:off x="1536709" y="2280316"/>
            <a:ext cx="990600" cy="9906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 name="Google Shape;647;p50"/>
          <p:cNvGrpSpPr/>
          <p:nvPr/>
        </p:nvGrpSpPr>
        <p:grpSpPr>
          <a:xfrm>
            <a:off x="1743605" y="2487168"/>
            <a:ext cx="577009" cy="577063"/>
            <a:chOff x="3787353" y="430207"/>
            <a:chExt cx="504952" cy="505000"/>
          </a:xfrm>
        </p:grpSpPr>
        <p:sp>
          <p:nvSpPr>
            <p:cNvPr id="648" name="Google Shape;648;p50"/>
            <p:cNvSpPr/>
            <p:nvPr/>
          </p:nvSpPr>
          <p:spPr>
            <a:xfrm>
              <a:off x="3989986" y="921168"/>
              <a:ext cx="34618" cy="14039"/>
            </a:xfrm>
            <a:custGeom>
              <a:rect b="b" l="l" r="r" t="t"/>
              <a:pathLst>
                <a:path extrusionOk="0" h="395" w="974">
                  <a:moveTo>
                    <a:pt x="209" y="0"/>
                  </a:moveTo>
                  <a:cubicBezTo>
                    <a:pt x="93" y="0"/>
                    <a:pt x="0" y="93"/>
                    <a:pt x="0" y="185"/>
                  </a:cubicBezTo>
                  <a:cubicBezTo>
                    <a:pt x="0" y="301"/>
                    <a:pt x="93" y="394"/>
                    <a:pt x="209" y="394"/>
                  </a:cubicBezTo>
                  <a:lnTo>
                    <a:pt x="788" y="394"/>
                  </a:lnTo>
                  <a:cubicBezTo>
                    <a:pt x="881" y="394"/>
                    <a:pt x="974" y="301"/>
                    <a:pt x="974" y="185"/>
                  </a:cubicBezTo>
                  <a:cubicBezTo>
                    <a:pt x="974" y="93"/>
                    <a:pt x="881" y="0"/>
                    <a:pt x="78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50"/>
            <p:cNvSpPr/>
            <p:nvPr/>
          </p:nvSpPr>
          <p:spPr>
            <a:xfrm>
              <a:off x="3787353" y="430207"/>
              <a:ext cx="504952" cy="504988"/>
            </a:xfrm>
            <a:custGeom>
              <a:rect b="b" l="l" r="r" t="t"/>
              <a:pathLst>
                <a:path extrusionOk="0" h="14208" w="14207">
                  <a:moveTo>
                    <a:pt x="209" y="1"/>
                  </a:moveTo>
                  <a:cubicBezTo>
                    <a:pt x="116" y="1"/>
                    <a:pt x="0" y="93"/>
                    <a:pt x="0" y="209"/>
                  </a:cubicBezTo>
                  <a:lnTo>
                    <a:pt x="0" y="13998"/>
                  </a:lnTo>
                  <a:cubicBezTo>
                    <a:pt x="0" y="14114"/>
                    <a:pt x="116" y="14207"/>
                    <a:pt x="209" y="14207"/>
                  </a:cubicBezTo>
                  <a:lnTo>
                    <a:pt x="4450" y="14207"/>
                  </a:lnTo>
                  <a:cubicBezTo>
                    <a:pt x="4543" y="14207"/>
                    <a:pt x="4635" y="14114"/>
                    <a:pt x="4635" y="13998"/>
                  </a:cubicBezTo>
                  <a:cubicBezTo>
                    <a:pt x="4635" y="13906"/>
                    <a:pt x="4543" y="13813"/>
                    <a:pt x="4450" y="13813"/>
                  </a:cubicBezTo>
                  <a:lnTo>
                    <a:pt x="394" y="13813"/>
                  </a:lnTo>
                  <a:lnTo>
                    <a:pt x="394" y="395"/>
                  </a:lnTo>
                  <a:lnTo>
                    <a:pt x="13813" y="395"/>
                  </a:lnTo>
                  <a:lnTo>
                    <a:pt x="13813" y="13813"/>
                  </a:lnTo>
                  <a:lnTo>
                    <a:pt x="9966" y="13813"/>
                  </a:lnTo>
                  <a:cubicBezTo>
                    <a:pt x="9850" y="13813"/>
                    <a:pt x="9757" y="13906"/>
                    <a:pt x="9757" y="13998"/>
                  </a:cubicBezTo>
                  <a:cubicBezTo>
                    <a:pt x="9757" y="14114"/>
                    <a:pt x="9850" y="14207"/>
                    <a:pt x="9966" y="14207"/>
                  </a:cubicBezTo>
                  <a:lnTo>
                    <a:pt x="14021" y="14207"/>
                  </a:lnTo>
                  <a:cubicBezTo>
                    <a:pt x="14114" y="14207"/>
                    <a:pt x="14207" y="14114"/>
                    <a:pt x="14207" y="13998"/>
                  </a:cubicBezTo>
                  <a:lnTo>
                    <a:pt x="14207" y="209"/>
                  </a:lnTo>
                  <a:cubicBezTo>
                    <a:pt x="14207" y="93"/>
                    <a:pt x="14114" y="1"/>
                    <a:pt x="14021"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50"/>
            <p:cNvSpPr/>
            <p:nvPr/>
          </p:nvSpPr>
          <p:spPr>
            <a:xfrm>
              <a:off x="4062459" y="921168"/>
              <a:ext cx="33836" cy="14039"/>
            </a:xfrm>
            <a:custGeom>
              <a:rect b="b" l="l" r="r" t="t"/>
              <a:pathLst>
                <a:path extrusionOk="0" h="395" w="952">
                  <a:moveTo>
                    <a:pt x="186" y="0"/>
                  </a:moveTo>
                  <a:cubicBezTo>
                    <a:pt x="94" y="0"/>
                    <a:pt x="1" y="93"/>
                    <a:pt x="1" y="185"/>
                  </a:cubicBezTo>
                  <a:cubicBezTo>
                    <a:pt x="1" y="301"/>
                    <a:pt x="94" y="394"/>
                    <a:pt x="186" y="394"/>
                  </a:cubicBezTo>
                  <a:lnTo>
                    <a:pt x="766" y="394"/>
                  </a:lnTo>
                  <a:cubicBezTo>
                    <a:pt x="858" y="394"/>
                    <a:pt x="951" y="301"/>
                    <a:pt x="951" y="185"/>
                  </a:cubicBezTo>
                  <a:cubicBezTo>
                    <a:pt x="951" y="93"/>
                    <a:pt x="858" y="0"/>
                    <a:pt x="76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50"/>
            <p:cNvSpPr/>
            <p:nvPr/>
          </p:nvSpPr>
          <p:spPr>
            <a:xfrm>
              <a:off x="3859826" y="505986"/>
              <a:ext cx="85693" cy="85729"/>
            </a:xfrm>
            <a:custGeom>
              <a:rect b="b" l="l" r="r" t="t"/>
              <a:pathLst>
                <a:path extrusionOk="0" h="2412" w="2411">
                  <a:moveTo>
                    <a:pt x="2017" y="395"/>
                  </a:moveTo>
                  <a:lnTo>
                    <a:pt x="2017" y="1924"/>
                  </a:lnTo>
                  <a:lnTo>
                    <a:pt x="395" y="1924"/>
                  </a:lnTo>
                  <a:lnTo>
                    <a:pt x="395" y="395"/>
                  </a:lnTo>
                  <a:close/>
                  <a:moveTo>
                    <a:pt x="186" y="1"/>
                  </a:moveTo>
                  <a:cubicBezTo>
                    <a:pt x="93" y="1"/>
                    <a:pt x="1" y="94"/>
                    <a:pt x="1" y="186"/>
                  </a:cubicBezTo>
                  <a:lnTo>
                    <a:pt x="1" y="2226"/>
                  </a:lnTo>
                  <a:cubicBezTo>
                    <a:pt x="1" y="2318"/>
                    <a:pt x="93" y="2411"/>
                    <a:pt x="186" y="2411"/>
                  </a:cubicBezTo>
                  <a:lnTo>
                    <a:pt x="2226" y="2411"/>
                  </a:lnTo>
                  <a:cubicBezTo>
                    <a:pt x="2318" y="2411"/>
                    <a:pt x="2411" y="2318"/>
                    <a:pt x="2411" y="2226"/>
                  </a:cubicBezTo>
                  <a:lnTo>
                    <a:pt x="2411" y="186"/>
                  </a:lnTo>
                  <a:cubicBezTo>
                    <a:pt x="2411" y="94"/>
                    <a:pt x="2318" y="1"/>
                    <a:pt x="222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50"/>
            <p:cNvSpPr/>
            <p:nvPr/>
          </p:nvSpPr>
          <p:spPr>
            <a:xfrm>
              <a:off x="4130845" y="505986"/>
              <a:ext cx="85693" cy="85729"/>
            </a:xfrm>
            <a:custGeom>
              <a:rect b="b" l="l" r="r" t="t"/>
              <a:pathLst>
                <a:path extrusionOk="0" h="2412" w="2411">
                  <a:moveTo>
                    <a:pt x="2040" y="395"/>
                  </a:moveTo>
                  <a:lnTo>
                    <a:pt x="2040" y="1924"/>
                  </a:lnTo>
                  <a:lnTo>
                    <a:pt x="394" y="1924"/>
                  </a:lnTo>
                  <a:lnTo>
                    <a:pt x="394" y="395"/>
                  </a:lnTo>
                  <a:close/>
                  <a:moveTo>
                    <a:pt x="186" y="1"/>
                  </a:moveTo>
                  <a:cubicBezTo>
                    <a:pt x="93" y="1"/>
                    <a:pt x="0" y="94"/>
                    <a:pt x="0" y="186"/>
                  </a:cubicBezTo>
                  <a:lnTo>
                    <a:pt x="0" y="2226"/>
                  </a:lnTo>
                  <a:cubicBezTo>
                    <a:pt x="0" y="2318"/>
                    <a:pt x="93" y="2411"/>
                    <a:pt x="186" y="2411"/>
                  </a:cubicBezTo>
                  <a:lnTo>
                    <a:pt x="2225" y="2411"/>
                  </a:lnTo>
                  <a:cubicBezTo>
                    <a:pt x="2318" y="2411"/>
                    <a:pt x="2411" y="2318"/>
                    <a:pt x="2411" y="2226"/>
                  </a:cubicBezTo>
                  <a:lnTo>
                    <a:pt x="2411" y="186"/>
                  </a:lnTo>
                  <a:cubicBezTo>
                    <a:pt x="2411" y="94"/>
                    <a:pt x="2318" y="1"/>
                    <a:pt x="2225"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50"/>
            <p:cNvSpPr/>
            <p:nvPr/>
          </p:nvSpPr>
          <p:spPr>
            <a:xfrm>
              <a:off x="3997415" y="639451"/>
              <a:ext cx="85693" cy="82388"/>
            </a:xfrm>
            <a:custGeom>
              <a:rect b="b" l="l" r="r" t="t"/>
              <a:pathLst>
                <a:path extrusionOk="0" h="2318" w="2411">
                  <a:moveTo>
                    <a:pt x="1924" y="394"/>
                  </a:moveTo>
                  <a:lnTo>
                    <a:pt x="1924" y="1947"/>
                  </a:lnTo>
                  <a:lnTo>
                    <a:pt x="371" y="1947"/>
                  </a:lnTo>
                  <a:lnTo>
                    <a:pt x="371" y="394"/>
                  </a:lnTo>
                  <a:close/>
                  <a:moveTo>
                    <a:pt x="185" y="0"/>
                  </a:moveTo>
                  <a:cubicBezTo>
                    <a:pt x="93" y="0"/>
                    <a:pt x="0" y="0"/>
                    <a:pt x="0" y="209"/>
                  </a:cubicBezTo>
                  <a:lnTo>
                    <a:pt x="0" y="2132"/>
                  </a:lnTo>
                  <a:cubicBezTo>
                    <a:pt x="0" y="2225"/>
                    <a:pt x="93" y="2318"/>
                    <a:pt x="185" y="2318"/>
                  </a:cubicBezTo>
                  <a:lnTo>
                    <a:pt x="2202" y="2318"/>
                  </a:lnTo>
                  <a:cubicBezTo>
                    <a:pt x="2318" y="2318"/>
                    <a:pt x="2410" y="2225"/>
                    <a:pt x="2410" y="2132"/>
                  </a:cubicBezTo>
                  <a:lnTo>
                    <a:pt x="2410" y="209"/>
                  </a:lnTo>
                  <a:cubicBezTo>
                    <a:pt x="2410" y="0"/>
                    <a:pt x="2318" y="0"/>
                    <a:pt x="220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50"/>
            <p:cNvSpPr/>
            <p:nvPr/>
          </p:nvSpPr>
          <p:spPr>
            <a:xfrm>
              <a:off x="4130845" y="763000"/>
              <a:ext cx="85693" cy="86510"/>
            </a:xfrm>
            <a:custGeom>
              <a:rect b="b" l="l" r="r" t="t"/>
              <a:pathLst>
                <a:path extrusionOk="0" h="2434" w="2411">
                  <a:moveTo>
                    <a:pt x="2040" y="394"/>
                  </a:moveTo>
                  <a:lnTo>
                    <a:pt x="2040" y="2040"/>
                  </a:lnTo>
                  <a:lnTo>
                    <a:pt x="487" y="2040"/>
                  </a:lnTo>
                  <a:lnTo>
                    <a:pt x="487" y="394"/>
                  </a:lnTo>
                  <a:close/>
                  <a:moveTo>
                    <a:pt x="186" y="0"/>
                  </a:moveTo>
                  <a:cubicBezTo>
                    <a:pt x="93" y="0"/>
                    <a:pt x="0" y="116"/>
                    <a:pt x="0" y="209"/>
                  </a:cubicBezTo>
                  <a:lnTo>
                    <a:pt x="0" y="2225"/>
                  </a:lnTo>
                  <a:cubicBezTo>
                    <a:pt x="0" y="2318"/>
                    <a:pt x="93" y="2434"/>
                    <a:pt x="186" y="2434"/>
                  </a:cubicBezTo>
                  <a:lnTo>
                    <a:pt x="2225" y="2434"/>
                  </a:lnTo>
                  <a:cubicBezTo>
                    <a:pt x="2318" y="2434"/>
                    <a:pt x="2411" y="2318"/>
                    <a:pt x="2411" y="2225"/>
                  </a:cubicBezTo>
                  <a:lnTo>
                    <a:pt x="2411" y="209"/>
                  </a:lnTo>
                  <a:cubicBezTo>
                    <a:pt x="2411" y="116"/>
                    <a:pt x="2318" y="0"/>
                    <a:pt x="2225"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50"/>
            <p:cNvSpPr/>
            <p:nvPr/>
          </p:nvSpPr>
          <p:spPr>
            <a:xfrm>
              <a:off x="3859826" y="763000"/>
              <a:ext cx="82423" cy="86510"/>
            </a:xfrm>
            <a:custGeom>
              <a:rect b="b" l="l" r="r" t="t"/>
              <a:pathLst>
                <a:path extrusionOk="0" h="2434" w="2319">
                  <a:moveTo>
                    <a:pt x="1924" y="394"/>
                  </a:moveTo>
                  <a:lnTo>
                    <a:pt x="1924" y="2040"/>
                  </a:lnTo>
                  <a:lnTo>
                    <a:pt x="395" y="2040"/>
                  </a:lnTo>
                  <a:lnTo>
                    <a:pt x="395" y="394"/>
                  </a:lnTo>
                  <a:close/>
                  <a:moveTo>
                    <a:pt x="186" y="0"/>
                  </a:moveTo>
                  <a:cubicBezTo>
                    <a:pt x="1" y="0"/>
                    <a:pt x="1" y="116"/>
                    <a:pt x="1" y="209"/>
                  </a:cubicBezTo>
                  <a:lnTo>
                    <a:pt x="1" y="2225"/>
                  </a:lnTo>
                  <a:cubicBezTo>
                    <a:pt x="1" y="2318"/>
                    <a:pt x="1" y="2434"/>
                    <a:pt x="186" y="2434"/>
                  </a:cubicBezTo>
                  <a:lnTo>
                    <a:pt x="2133" y="2434"/>
                  </a:lnTo>
                  <a:cubicBezTo>
                    <a:pt x="2226" y="2434"/>
                    <a:pt x="2318" y="2318"/>
                    <a:pt x="2318" y="2225"/>
                  </a:cubicBezTo>
                  <a:lnTo>
                    <a:pt x="2318" y="209"/>
                  </a:lnTo>
                  <a:cubicBezTo>
                    <a:pt x="2318" y="116"/>
                    <a:pt x="2226" y="0"/>
                    <a:pt x="213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50"/>
            <p:cNvSpPr/>
            <p:nvPr/>
          </p:nvSpPr>
          <p:spPr>
            <a:xfrm>
              <a:off x="3931517" y="543875"/>
              <a:ext cx="213362" cy="13222"/>
            </a:xfrm>
            <a:custGeom>
              <a:rect b="b" l="l" r="r" t="t"/>
              <a:pathLst>
                <a:path extrusionOk="0" h="372" w="6003">
                  <a:moveTo>
                    <a:pt x="209" y="1"/>
                  </a:moveTo>
                  <a:cubicBezTo>
                    <a:pt x="116" y="1"/>
                    <a:pt x="0" y="1"/>
                    <a:pt x="0" y="186"/>
                  </a:cubicBezTo>
                  <a:cubicBezTo>
                    <a:pt x="0" y="279"/>
                    <a:pt x="116" y="372"/>
                    <a:pt x="209" y="372"/>
                  </a:cubicBezTo>
                  <a:lnTo>
                    <a:pt x="5794" y="372"/>
                  </a:lnTo>
                  <a:cubicBezTo>
                    <a:pt x="5910" y="372"/>
                    <a:pt x="6002" y="279"/>
                    <a:pt x="6002" y="186"/>
                  </a:cubicBezTo>
                  <a:cubicBezTo>
                    <a:pt x="6002" y="1"/>
                    <a:pt x="5910" y="1"/>
                    <a:pt x="5794"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50"/>
            <p:cNvSpPr/>
            <p:nvPr/>
          </p:nvSpPr>
          <p:spPr>
            <a:xfrm>
              <a:off x="4065765" y="574371"/>
              <a:ext cx="117006" cy="117006"/>
            </a:xfrm>
            <a:custGeom>
              <a:rect b="b" l="l" r="r" t="t"/>
              <a:pathLst>
                <a:path extrusionOk="0" h="3292" w="3292">
                  <a:moveTo>
                    <a:pt x="3083" y="0"/>
                  </a:moveTo>
                  <a:cubicBezTo>
                    <a:pt x="2990" y="0"/>
                    <a:pt x="2897" y="93"/>
                    <a:pt x="2897" y="302"/>
                  </a:cubicBezTo>
                  <a:lnTo>
                    <a:pt x="2897" y="2132"/>
                  </a:lnTo>
                  <a:cubicBezTo>
                    <a:pt x="2897" y="2526"/>
                    <a:pt x="2503" y="2897"/>
                    <a:pt x="2133" y="2897"/>
                  </a:cubicBezTo>
                  <a:lnTo>
                    <a:pt x="279" y="2897"/>
                  </a:lnTo>
                  <a:cubicBezTo>
                    <a:pt x="93" y="2897"/>
                    <a:pt x="1" y="2990"/>
                    <a:pt x="1" y="3106"/>
                  </a:cubicBezTo>
                  <a:cubicBezTo>
                    <a:pt x="1" y="3199"/>
                    <a:pt x="93" y="3291"/>
                    <a:pt x="279" y="3291"/>
                  </a:cubicBezTo>
                  <a:lnTo>
                    <a:pt x="2133" y="3291"/>
                  </a:lnTo>
                  <a:cubicBezTo>
                    <a:pt x="2712" y="3291"/>
                    <a:pt x="3291" y="2712"/>
                    <a:pt x="3291" y="2132"/>
                  </a:cubicBezTo>
                  <a:lnTo>
                    <a:pt x="3291" y="302"/>
                  </a:lnTo>
                  <a:cubicBezTo>
                    <a:pt x="3291" y="93"/>
                    <a:pt x="3176" y="0"/>
                    <a:pt x="3083"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50"/>
            <p:cNvSpPr/>
            <p:nvPr/>
          </p:nvSpPr>
          <p:spPr>
            <a:xfrm>
              <a:off x="3894446" y="677340"/>
              <a:ext cx="116153" cy="99697"/>
            </a:xfrm>
            <a:custGeom>
              <a:rect b="b" l="l" r="r" t="t"/>
              <a:pathLst>
                <a:path extrusionOk="0" h="2805" w="3268">
                  <a:moveTo>
                    <a:pt x="1252" y="0"/>
                  </a:moveTo>
                  <a:cubicBezTo>
                    <a:pt x="580" y="0"/>
                    <a:pt x="0" y="580"/>
                    <a:pt x="0" y="1252"/>
                  </a:cubicBezTo>
                  <a:lnTo>
                    <a:pt x="0" y="2619"/>
                  </a:lnTo>
                  <a:cubicBezTo>
                    <a:pt x="0" y="2804"/>
                    <a:pt x="93" y="2804"/>
                    <a:pt x="186" y="2804"/>
                  </a:cubicBezTo>
                  <a:cubicBezTo>
                    <a:pt x="278" y="2804"/>
                    <a:pt x="371" y="2804"/>
                    <a:pt x="371" y="2619"/>
                  </a:cubicBezTo>
                  <a:lnTo>
                    <a:pt x="371" y="1252"/>
                  </a:lnTo>
                  <a:cubicBezTo>
                    <a:pt x="371" y="788"/>
                    <a:pt x="765" y="394"/>
                    <a:pt x="1252" y="394"/>
                  </a:cubicBezTo>
                  <a:lnTo>
                    <a:pt x="3082" y="394"/>
                  </a:lnTo>
                  <a:cubicBezTo>
                    <a:pt x="3175" y="394"/>
                    <a:pt x="3268" y="302"/>
                    <a:pt x="3268" y="209"/>
                  </a:cubicBezTo>
                  <a:cubicBezTo>
                    <a:pt x="3268" y="93"/>
                    <a:pt x="3175" y="0"/>
                    <a:pt x="308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50"/>
            <p:cNvSpPr/>
            <p:nvPr/>
          </p:nvSpPr>
          <p:spPr>
            <a:xfrm>
              <a:off x="3928212" y="800889"/>
              <a:ext cx="219973" cy="14039"/>
            </a:xfrm>
            <a:custGeom>
              <a:rect b="b" l="l" r="r" t="t"/>
              <a:pathLst>
                <a:path extrusionOk="0" h="395" w="6189">
                  <a:moveTo>
                    <a:pt x="209" y="0"/>
                  </a:moveTo>
                  <a:cubicBezTo>
                    <a:pt x="93" y="0"/>
                    <a:pt x="0" y="93"/>
                    <a:pt x="0" y="209"/>
                  </a:cubicBezTo>
                  <a:cubicBezTo>
                    <a:pt x="0" y="302"/>
                    <a:pt x="93" y="394"/>
                    <a:pt x="209" y="394"/>
                  </a:cubicBezTo>
                  <a:lnTo>
                    <a:pt x="5887" y="394"/>
                  </a:lnTo>
                  <a:cubicBezTo>
                    <a:pt x="6095" y="394"/>
                    <a:pt x="6188" y="302"/>
                    <a:pt x="6188" y="209"/>
                  </a:cubicBezTo>
                  <a:cubicBezTo>
                    <a:pt x="6188" y="93"/>
                    <a:pt x="6095" y="0"/>
                    <a:pt x="5887"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0" name="Google Shape;660;p50"/>
          <p:cNvSpPr txBox="1"/>
          <p:nvPr/>
        </p:nvSpPr>
        <p:spPr>
          <a:xfrm>
            <a:off x="3970463" y="3273100"/>
            <a:ext cx="20175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latin typeface="Archivo Black"/>
                <a:ea typeface="Archivo Black"/>
                <a:cs typeface="Archivo Black"/>
                <a:sym typeface="Archivo Black"/>
              </a:rPr>
              <a:t>COWORKING</a:t>
            </a:r>
            <a:endParaRPr sz="2000">
              <a:solidFill>
                <a:srgbClr val="000000"/>
              </a:solidFill>
              <a:latin typeface="Archivo Black"/>
              <a:ea typeface="Archivo Black"/>
              <a:cs typeface="Archivo Black"/>
              <a:sym typeface="Archivo Black"/>
            </a:endParaRPr>
          </a:p>
        </p:txBody>
      </p:sp>
      <p:sp>
        <p:nvSpPr>
          <p:cNvPr id="661" name="Google Shape;661;p50"/>
          <p:cNvSpPr txBox="1"/>
          <p:nvPr/>
        </p:nvSpPr>
        <p:spPr>
          <a:xfrm>
            <a:off x="3970463" y="3616652"/>
            <a:ext cx="2017500" cy="47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IBM Plex Mono"/>
                <a:ea typeface="IBM Plex Mono"/>
                <a:cs typeface="IBM Plex Mono"/>
                <a:sym typeface="IBM Plex Mono"/>
              </a:rPr>
              <a:t>Despite being red, Mars is cold</a:t>
            </a:r>
            <a:endParaRPr>
              <a:solidFill>
                <a:srgbClr val="000000"/>
              </a:solidFill>
              <a:latin typeface="IBM Plex Mono"/>
              <a:ea typeface="IBM Plex Mono"/>
              <a:cs typeface="IBM Plex Mono"/>
              <a:sym typeface="IBM Plex Mono"/>
            </a:endParaRPr>
          </a:p>
        </p:txBody>
      </p:sp>
      <p:sp>
        <p:nvSpPr>
          <p:cNvPr id="662" name="Google Shape;662;p50"/>
          <p:cNvSpPr txBox="1"/>
          <p:nvPr/>
        </p:nvSpPr>
        <p:spPr>
          <a:xfrm>
            <a:off x="3970463" y="1806525"/>
            <a:ext cx="20175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latin typeface="Archivo Black"/>
                <a:ea typeface="Archivo Black"/>
                <a:cs typeface="Archivo Black"/>
                <a:sym typeface="Archivo Black"/>
              </a:rPr>
              <a:t>FREELANCE</a:t>
            </a:r>
            <a:endParaRPr sz="2000">
              <a:solidFill>
                <a:srgbClr val="000000"/>
              </a:solidFill>
              <a:latin typeface="Archivo Black"/>
              <a:ea typeface="Archivo Black"/>
              <a:cs typeface="Archivo Black"/>
              <a:sym typeface="Archivo Black"/>
            </a:endParaRPr>
          </a:p>
        </p:txBody>
      </p:sp>
      <p:sp>
        <p:nvSpPr>
          <p:cNvPr id="663" name="Google Shape;663;p50"/>
          <p:cNvSpPr txBox="1"/>
          <p:nvPr/>
        </p:nvSpPr>
        <p:spPr>
          <a:xfrm>
            <a:off x="3970463" y="2155911"/>
            <a:ext cx="2017500" cy="47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000000"/>
                </a:solidFill>
                <a:latin typeface="IBM Plex Mono"/>
                <a:ea typeface="IBM Plex Mono"/>
                <a:cs typeface="IBM Plex Mono"/>
                <a:sym typeface="IBM Plex Mono"/>
              </a:rPr>
              <a:t>Mercury is the </a:t>
            </a:r>
            <a:r>
              <a:rPr lang="en">
                <a:latin typeface="IBM Plex Mono"/>
                <a:ea typeface="IBM Plex Mono"/>
                <a:cs typeface="IBM Plex Mono"/>
                <a:sym typeface="IBM Plex Mono"/>
              </a:rPr>
              <a:t>smallest</a:t>
            </a:r>
            <a:r>
              <a:rPr lang="en">
                <a:solidFill>
                  <a:srgbClr val="000000"/>
                </a:solidFill>
                <a:latin typeface="IBM Plex Mono"/>
                <a:ea typeface="IBM Plex Mono"/>
                <a:cs typeface="IBM Plex Mono"/>
                <a:sym typeface="IBM Plex Mono"/>
              </a:rPr>
              <a:t> planet</a:t>
            </a:r>
            <a:endParaRPr>
              <a:solidFill>
                <a:srgbClr val="000000"/>
              </a:solidFill>
              <a:latin typeface="IBM Plex Mono"/>
              <a:ea typeface="IBM Plex Mono"/>
              <a:cs typeface="IBM Plex Mono"/>
              <a:sym typeface="IBM Plex Mono"/>
            </a:endParaRPr>
          </a:p>
        </p:txBody>
      </p:sp>
      <p:sp>
        <p:nvSpPr>
          <p:cNvPr id="664" name="Google Shape;664;p50"/>
          <p:cNvSpPr txBox="1"/>
          <p:nvPr/>
        </p:nvSpPr>
        <p:spPr>
          <a:xfrm>
            <a:off x="6407674" y="1806525"/>
            <a:ext cx="20175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latin typeface="Archivo Black"/>
                <a:ea typeface="Archivo Black"/>
                <a:cs typeface="Archivo Black"/>
                <a:sym typeface="Archivo Black"/>
              </a:rPr>
              <a:t>ECOLOGICAL</a:t>
            </a:r>
            <a:endParaRPr sz="2000">
              <a:solidFill>
                <a:srgbClr val="000000"/>
              </a:solidFill>
              <a:latin typeface="Archivo Black"/>
              <a:ea typeface="Archivo Black"/>
              <a:cs typeface="Archivo Black"/>
              <a:sym typeface="Archivo Black"/>
            </a:endParaRPr>
          </a:p>
        </p:txBody>
      </p:sp>
      <p:sp>
        <p:nvSpPr>
          <p:cNvPr id="665" name="Google Shape;665;p50"/>
          <p:cNvSpPr txBox="1"/>
          <p:nvPr/>
        </p:nvSpPr>
        <p:spPr>
          <a:xfrm>
            <a:off x="6407674" y="2155911"/>
            <a:ext cx="2017500" cy="47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IBM Plex Mono"/>
                <a:ea typeface="IBM Plex Mono"/>
                <a:cs typeface="IBM Plex Mono"/>
                <a:sym typeface="IBM Plex Mono"/>
              </a:rPr>
              <a:t>Jupiter i</a:t>
            </a:r>
            <a:r>
              <a:rPr lang="en">
                <a:solidFill>
                  <a:srgbClr val="000000"/>
                </a:solidFill>
                <a:latin typeface="IBM Plex Mono"/>
                <a:ea typeface="IBM Plex Mono"/>
                <a:cs typeface="IBM Plex Mono"/>
                <a:sym typeface="IBM Plex Mono"/>
              </a:rPr>
              <a:t>s the biggest planet</a:t>
            </a:r>
            <a:endParaRPr>
              <a:solidFill>
                <a:srgbClr val="000000"/>
              </a:solidFill>
              <a:latin typeface="IBM Plex Mono"/>
              <a:ea typeface="IBM Plex Mono"/>
              <a:cs typeface="IBM Plex Mono"/>
              <a:sym typeface="IBM Plex Mono"/>
            </a:endParaRPr>
          </a:p>
        </p:txBody>
      </p:sp>
      <p:sp>
        <p:nvSpPr>
          <p:cNvPr id="666" name="Google Shape;666;p50"/>
          <p:cNvSpPr txBox="1"/>
          <p:nvPr/>
        </p:nvSpPr>
        <p:spPr>
          <a:xfrm>
            <a:off x="6407674" y="3273104"/>
            <a:ext cx="20175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latin typeface="Archivo Black"/>
                <a:ea typeface="Archivo Black"/>
                <a:cs typeface="Archivo Black"/>
                <a:sym typeface="Archivo Black"/>
              </a:rPr>
              <a:t>SLOW WORK</a:t>
            </a:r>
            <a:endParaRPr sz="2000">
              <a:solidFill>
                <a:srgbClr val="000000"/>
              </a:solidFill>
              <a:latin typeface="Archivo Black"/>
              <a:ea typeface="Archivo Black"/>
              <a:cs typeface="Archivo Black"/>
              <a:sym typeface="Archivo Black"/>
            </a:endParaRPr>
          </a:p>
        </p:txBody>
      </p:sp>
      <p:sp>
        <p:nvSpPr>
          <p:cNvPr id="667" name="Google Shape;667;p50"/>
          <p:cNvSpPr txBox="1"/>
          <p:nvPr/>
        </p:nvSpPr>
        <p:spPr>
          <a:xfrm>
            <a:off x="6407674" y="3616652"/>
            <a:ext cx="2017500" cy="47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IBM Plex Mono"/>
                <a:ea typeface="IBM Plex Mono"/>
                <a:cs typeface="IBM Plex Mono"/>
                <a:sym typeface="IBM Plex Mono"/>
              </a:rPr>
              <a:t>Venus has high temperatures</a:t>
            </a:r>
            <a:endParaRPr>
              <a:solidFill>
                <a:srgbClr val="000000"/>
              </a:solidFill>
              <a:latin typeface="IBM Plex Mono"/>
              <a:ea typeface="IBM Plex Mono"/>
              <a:cs typeface="IBM Plex Mono"/>
              <a:sym typeface="IBM Plex Mono"/>
            </a:endParaRPr>
          </a:p>
        </p:txBody>
      </p:sp>
      <p:grpSp>
        <p:nvGrpSpPr>
          <p:cNvPr id="668" name="Google Shape;668;p50"/>
          <p:cNvGrpSpPr/>
          <p:nvPr/>
        </p:nvGrpSpPr>
        <p:grpSpPr>
          <a:xfrm>
            <a:off x="3642863" y="1806513"/>
            <a:ext cx="327600" cy="327600"/>
            <a:chOff x="3122725" y="2103350"/>
            <a:chExt cx="327600" cy="327600"/>
          </a:xfrm>
        </p:grpSpPr>
        <p:sp>
          <p:nvSpPr>
            <p:cNvPr id="669" name="Google Shape;669;p50"/>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50"/>
            <p:cNvSpPr/>
            <p:nvPr/>
          </p:nvSpPr>
          <p:spPr>
            <a:xfrm>
              <a:off x="3166188" y="2146825"/>
              <a:ext cx="240600" cy="240600"/>
            </a:xfrm>
            <a:prstGeom prst="ellipse">
              <a:avLst/>
            </a:pr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 name="Google Shape;671;p50"/>
          <p:cNvGrpSpPr/>
          <p:nvPr/>
        </p:nvGrpSpPr>
        <p:grpSpPr>
          <a:xfrm>
            <a:off x="3642863" y="3273088"/>
            <a:ext cx="327600" cy="327600"/>
            <a:chOff x="3122725" y="2103350"/>
            <a:chExt cx="327600" cy="327600"/>
          </a:xfrm>
        </p:grpSpPr>
        <p:sp>
          <p:nvSpPr>
            <p:cNvPr id="672" name="Google Shape;672;p50"/>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50"/>
            <p:cNvSpPr/>
            <p:nvPr/>
          </p:nvSpPr>
          <p:spPr>
            <a:xfrm>
              <a:off x="3166188" y="2146825"/>
              <a:ext cx="240600" cy="240600"/>
            </a:xfrm>
            <a:prstGeom prst="ellipse">
              <a:avLst/>
            </a:prstGeom>
            <a:gradFill>
              <a:gsLst>
                <a:gs pos="0">
                  <a:schemeClr val="accent5"/>
                </a:gs>
                <a:gs pos="100000">
                  <a:schemeClr val="accen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 name="Google Shape;674;p50"/>
          <p:cNvGrpSpPr/>
          <p:nvPr/>
        </p:nvGrpSpPr>
        <p:grpSpPr>
          <a:xfrm>
            <a:off x="6080074" y="1806513"/>
            <a:ext cx="327600" cy="327600"/>
            <a:chOff x="3122725" y="2103350"/>
            <a:chExt cx="327600" cy="327600"/>
          </a:xfrm>
        </p:grpSpPr>
        <p:sp>
          <p:nvSpPr>
            <p:cNvPr id="675" name="Google Shape;675;p50"/>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50"/>
            <p:cNvSpPr/>
            <p:nvPr/>
          </p:nvSpPr>
          <p:spPr>
            <a:xfrm>
              <a:off x="3166188" y="2146825"/>
              <a:ext cx="240600" cy="240600"/>
            </a:xfrm>
            <a:prstGeom prst="ellipse">
              <a:avLst/>
            </a:prstGeom>
            <a:gradFill>
              <a:gsLst>
                <a:gs pos="0">
                  <a:schemeClr val="accent3"/>
                </a:gs>
                <a:gs pos="100000">
                  <a:schemeClr val="accent2"/>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 name="Google Shape;677;p50"/>
          <p:cNvGrpSpPr/>
          <p:nvPr/>
        </p:nvGrpSpPr>
        <p:grpSpPr>
          <a:xfrm>
            <a:off x="6080074" y="3273088"/>
            <a:ext cx="327600" cy="327600"/>
            <a:chOff x="3122725" y="2103350"/>
            <a:chExt cx="327600" cy="327600"/>
          </a:xfrm>
        </p:grpSpPr>
        <p:sp>
          <p:nvSpPr>
            <p:cNvPr id="678" name="Google Shape;678;p50"/>
            <p:cNvSpPr/>
            <p:nvPr/>
          </p:nvSpPr>
          <p:spPr>
            <a:xfrm>
              <a:off x="3122725" y="2103350"/>
              <a:ext cx="327600" cy="3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50"/>
            <p:cNvSpPr/>
            <p:nvPr/>
          </p:nvSpPr>
          <p:spPr>
            <a:xfrm>
              <a:off x="3166188" y="2146825"/>
              <a:ext cx="240600" cy="240600"/>
            </a:xfrm>
            <a:prstGeom prst="ellipse">
              <a:avLst/>
            </a:prstGeom>
            <a:gradFill>
              <a:gsLst>
                <a:gs pos="0">
                  <a:schemeClr val="accent4"/>
                </a:gs>
                <a:gs pos="50000">
                  <a:schemeClr val="accent4"/>
                </a:gs>
                <a:gs pos="100000">
                  <a:schemeClr val="accent3"/>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 name="Google Shape;680;p50"/>
          <p:cNvSpPr txBox="1"/>
          <p:nvPr/>
        </p:nvSpPr>
        <p:spPr>
          <a:xfrm>
            <a:off x="3970482" y="1457138"/>
            <a:ext cx="20175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2"/>
                </a:solidFill>
                <a:latin typeface="Archivo Black"/>
                <a:ea typeface="Archivo Black"/>
                <a:cs typeface="Archivo Black"/>
                <a:sym typeface="Archivo Black"/>
              </a:rPr>
              <a:t>20%</a:t>
            </a:r>
            <a:endParaRPr sz="2500">
              <a:solidFill>
                <a:schemeClr val="dk2"/>
              </a:solidFill>
              <a:latin typeface="Archivo Black"/>
              <a:ea typeface="Archivo Black"/>
              <a:cs typeface="Archivo Black"/>
              <a:sym typeface="Archivo Black"/>
            </a:endParaRPr>
          </a:p>
        </p:txBody>
      </p:sp>
      <p:sp>
        <p:nvSpPr>
          <p:cNvPr id="681" name="Google Shape;681;p50"/>
          <p:cNvSpPr txBox="1"/>
          <p:nvPr/>
        </p:nvSpPr>
        <p:spPr>
          <a:xfrm>
            <a:off x="6407675" y="1457138"/>
            <a:ext cx="20175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3"/>
                </a:solidFill>
                <a:latin typeface="Archivo Black"/>
                <a:ea typeface="Archivo Black"/>
                <a:cs typeface="Archivo Black"/>
                <a:sym typeface="Archivo Black"/>
              </a:rPr>
              <a:t>50%</a:t>
            </a:r>
            <a:endParaRPr sz="2500">
              <a:solidFill>
                <a:schemeClr val="accent3"/>
              </a:solidFill>
              <a:latin typeface="Archivo Black"/>
              <a:ea typeface="Archivo Black"/>
              <a:cs typeface="Archivo Black"/>
              <a:sym typeface="Archivo Black"/>
            </a:endParaRPr>
          </a:p>
        </p:txBody>
      </p:sp>
      <p:sp>
        <p:nvSpPr>
          <p:cNvPr id="682" name="Google Shape;682;p50"/>
          <p:cNvSpPr txBox="1"/>
          <p:nvPr/>
        </p:nvSpPr>
        <p:spPr>
          <a:xfrm>
            <a:off x="3970482" y="2929540"/>
            <a:ext cx="20175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5"/>
                </a:solidFill>
                <a:latin typeface="Archivo Black"/>
                <a:ea typeface="Archivo Black"/>
                <a:cs typeface="Archivo Black"/>
                <a:sym typeface="Archivo Black"/>
              </a:rPr>
              <a:t>10%</a:t>
            </a:r>
            <a:endParaRPr sz="2500">
              <a:solidFill>
                <a:schemeClr val="accent5"/>
              </a:solidFill>
              <a:latin typeface="Archivo Black"/>
              <a:ea typeface="Archivo Black"/>
              <a:cs typeface="Archivo Black"/>
              <a:sym typeface="Archivo Black"/>
            </a:endParaRPr>
          </a:p>
        </p:txBody>
      </p:sp>
      <p:sp>
        <p:nvSpPr>
          <p:cNvPr id="683" name="Google Shape;683;p50"/>
          <p:cNvSpPr txBox="1"/>
          <p:nvPr/>
        </p:nvSpPr>
        <p:spPr>
          <a:xfrm>
            <a:off x="6407675" y="2929541"/>
            <a:ext cx="2017500" cy="32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accent4"/>
                </a:solidFill>
                <a:latin typeface="Archivo Black"/>
                <a:ea typeface="Archivo Black"/>
                <a:cs typeface="Archivo Black"/>
                <a:sym typeface="Archivo Black"/>
              </a:rPr>
              <a:t>30%</a:t>
            </a:r>
            <a:endParaRPr sz="2500">
              <a:solidFill>
                <a:schemeClr val="accent4"/>
              </a:solidFill>
              <a:latin typeface="Archivo Black"/>
              <a:ea typeface="Archivo Black"/>
              <a:cs typeface="Archivo Black"/>
              <a:sym typeface="Archivo Black"/>
            </a:endParaRPr>
          </a:p>
        </p:txBody>
      </p:sp>
      <p:grpSp>
        <p:nvGrpSpPr>
          <p:cNvPr id="684" name="Google Shape;684;p50"/>
          <p:cNvGrpSpPr/>
          <p:nvPr/>
        </p:nvGrpSpPr>
        <p:grpSpPr>
          <a:xfrm>
            <a:off x="-1661300" y="-1817054"/>
            <a:ext cx="3198000" cy="3198000"/>
            <a:chOff x="-1534350" y="3587900"/>
            <a:chExt cx="3198000" cy="3198000"/>
          </a:xfrm>
        </p:grpSpPr>
        <p:sp>
          <p:nvSpPr>
            <p:cNvPr id="685" name="Google Shape;685;p50"/>
            <p:cNvSpPr/>
            <p:nvPr/>
          </p:nvSpPr>
          <p:spPr>
            <a:xfrm>
              <a:off x="-1082875" y="4039374"/>
              <a:ext cx="2295000" cy="2295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50"/>
            <p:cNvSpPr/>
            <p:nvPr/>
          </p:nvSpPr>
          <p:spPr>
            <a:xfrm>
              <a:off x="-1534350" y="3587900"/>
              <a:ext cx="3198000" cy="3198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50"/>
            <p:cNvSpPr/>
            <p:nvPr/>
          </p:nvSpPr>
          <p:spPr>
            <a:xfrm>
              <a:off x="-672925" y="4449327"/>
              <a:ext cx="1475100" cy="1475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8" name="Google Shape;688;p50"/>
          <p:cNvSpPr/>
          <p:nvPr/>
        </p:nvSpPr>
        <p:spPr>
          <a:xfrm>
            <a:off x="7970964" y="420613"/>
            <a:ext cx="454200" cy="453900"/>
          </a:xfrm>
          <a:prstGeom prst="ellipse">
            <a:avLst/>
          </a:prstGeom>
          <a:gradFill>
            <a:gsLst>
              <a:gs pos="0">
                <a:schemeClr val="lt2"/>
              </a:gs>
              <a:gs pos="50000">
                <a:schemeClr val="accent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692" name="Shape 692"/>
        <p:cNvGrpSpPr/>
        <p:nvPr/>
      </p:nvGrpSpPr>
      <p:grpSpPr>
        <a:xfrm>
          <a:off x="0" y="0"/>
          <a:ext cx="0" cy="0"/>
          <a:chOff x="0" y="0"/>
          <a:chExt cx="0" cy="0"/>
        </a:xfrm>
      </p:grpSpPr>
      <p:sp>
        <p:nvSpPr>
          <p:cNvPr id="693" name="Google Shape;693;p51"/>
          <p:cNvSpPr/>
          <p:nvPr/>
        </p:nvSpPr>
        <p:spPr>
          <a:xfrm>
            <a:off x="8059499" y="407101"/>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51"/>
          <p:cNvSpPr/>
          <p:nvPr/>
        </p:nvSpPr>
        <p:spPr>
          <a:xfrm>
            <a:off x="305925" y="4603500"/>
            <a:ext cx="265800" cy="2658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51"/>
          <p:cNvSpPr/>
          <p:nvPr/>
        </p:nvSpPr>
        <p:spPr>
          <a:xfrm>
            <a:off x="720000" y="449350"/>
            <a:ext cx="356400" cy="356400"/>
          </a:xfrm>
          <a:prstGeom prst="ellipse">
            <a:avLst/>
          </a:prstGeom>
          <a:gradFill>
            <a:gsLst>
              <a:gs pos="0">
                <a:schemeClr val="lt2"/>
              </a:gs>
              <a:gs pos="50000">
                <a:schemeClr val="accent2"/>
              </a:gs>
              <a:gs pos="100000">
                <a:schemeClr val="accent5"/>
              </a:gs>
            </a:gsLst>
            <a:lin ang="2700006"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51"/>
          <p:cNvSpPr txBox="1"/>
          <p:nvPr>
            <p:ph idx="1" type="subTitle"/>
          </p:nvPr>
        </p:nvSpPr>
        <p:spPr>
          <a:xfrm>
            <a:off x="1402679" y="2274888"/>
            <a:ext cx="23889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PROBLEM</a:t>
            </a:r>
            <a:endParaRPr/>
          </a:p>
        </p:txBody>
      </p:sp>
      <p:sp>
        <p:nvSpPr>
          <p:cNvPr id="697" name="Google Shape;697;p51"/>
          <p:cNvSpPr txBox="1"/>
          <p:nvPr>
            <p:ph idx="2" type="subTitle"/>
          </p:nvPr>
        </p:nvSpPr>
        <p:spPr>
          <a:xfrm>
            <a:off x="5352375" y="2274900"/>
            <a:ext cx="2388900" cy="47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SOLUTION</a:t>
            </a:r>
            <a:endParaRPr/>
          </a:p>
        </p:txBody>
      </p:sp>
      <p:sp>
        <p:nvSpPr>
          <p:cNvPr id="698" name="Google Shape;698;p51"/>
          <p:cNvSpPr txBox="1"/>
          <p:nvPr>
            <p:ph idx="3" type="subTitle"/>
          </p:nvPr>
        </p:nvSpPr>
        <p:spPr>
          <a:xfrm>
            <a:off x="1402550" y="2826638"/>
            <a:ext cx="2388900" cy="104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a:t>
            </a:r>
            <a:endParaRPr/>
          </a:p>
        </p:txBody>
      </p:sp>
      <p:sp>
        <p:nvSpPr>
          <p:cNvPr id="699" name="Google Shape;699;p51"/>
          <p:cNvSpPr txBox="1"/>
          <p:nvPr>
            <p:ph idx="4" type="subTitle"/>
          </p:nvPr>
        </p:nvSpPr>
        <p:spPr>
          <a:xfrm>
            <a:off x="5352503" y="2826650"/>
            <a:ext cx="2388900" cy="104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has a very beautiful name and it’s the second planet from the Sun</a:t>
            </a:r>
            <a:r>
              <a:rPr lang="en"/>
              <a:t>. It’s terribly hot</a:t>
            </a:r>
            <a:endParaRPr/>
          </a:p>
        </p:txBody>
      </p:sp>
      <p:sp>
        <p:nvSpPr>
          <p:cNvPr id="700" name="Google Shape;700;p51"/>
          <p:cNvSpPr/>
          <p:nvPr/>
        </p:nvSpPr>
        <p:spPr>
          <a:xfrm>
            <a:off x="2133200" y="1273150"/>
            <a:ext cx="927600" cy="9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51"/>
          <p:cNvSpPr/>
          <p:nvPr/>
        </p:nvSpPr>
        <p:spPr>
          <a:xfrm>
            <a:off x="6083100" y="1273150"/>
            <a:ext cx="927600" cy="9276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 name="Google Shape;702;p51"/>
          <p:cNvGrpSpPr/>
          <p:nvPr/>
        </p:nvGrpSpPr>
        <p:grpSpPr>
          <a:xfrm>
            <a:off x="2425071" y="1484429"/>
            <a:ext cx="344111" cy="505044"/>
            <a:chOff x="9223931" y="1185575"/>
            <a:chExt cx="343527" cy="504137"/>
          </a:xfrm>
        </p:grpSpPr>
        <p:sp>
          <p:nvSpPr>
            <p:cNvPr id="703" name="Google Shape;703;p51"/>
            <p:cNvSpPr/>
            <p:nvPr/>
          </p:nvSpPr>
          <p:spPr>
            <a:xfrm>
              <a:off x="9553419" y="1394783"/>
              <a:ext cx="14039" cy="37924"/>
            </a:xfrm>
            <a:custGeom>
              <a:rect b="b" l="l" r="r" t="t"/>
              <a:pathLst>
                <a:path extrusionOk="0" h="1067" w="395">
                  <a:moveTo>
                    <a:pt x="209" y="1"/>
                  </a:moveTo>
                  <a:cubicBezTo>
                    <a:pt x="117" y="1"/>
                    <a:pt x="1" y="93"/>
                    <a:pt x="1" y="186"/>
                  </a:cubicBezTo>
                  <a:lnTo>
                    <a:pt x="1" y="766"/>
                  </a:lnTo>
                  <a:cubicBezTo>
                    <a:pt x="1" y="974"/>
                    <a:pt x="117" y="1067"/>
                    <a:pt x="209" y="1067"/>
                  </a:cubicBezTo>
                  <a:cubicBezTo>
                    <a:pt x="302" y="1067"/>
                    <a:pt x="395" y="974"/>
                    <a:pt x="395" y="766"/>
                  </a:cubicBezTo>
                  <a:lnTo>
                    <a:pt x="395" y="186"/>
                  </a:lnTo>
                  <a:cubicBezTo>
                    <a:pt x="395" y="93"/>
                    <a:pt x="30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51"/>
            <p:cNvSpPr/>
            <p:nvPr/>
          </p:nvSpPr>
          <p:spPr>
            <a:xfrm>
              <a:off x="9223931" y="1257230"/>
              <a:ext cx="343518" cy="432481"/>
            </a:xfrm>
            <a:custGeom>
              <a:rect b="b" l="l" r="r" t="t"/>
              <a:pathLst>
                <a:path extrusionOk="0" h="12168" w="9665">
                  <a:moveTo>
                    <a:pt x="209" y="0"/>
                  </a:moveTo>
                  <a:cubicBezTo>
                    <a:pt x="116" y="0"/>
                    <a:pt x="1" y="116"/>
                    <a:pt x="1" y="209"/>
                  </a:cubicBezTo>
                  <a:lnTo>
                    <a:pt x="1" y="11982"/>
                  </a:lnTo>
                  <a:cubicBezTo>
                    <a:pt x="1" y="12075"/>
                    <a:pt x="116" y="12167"/>
                    <a:pt x="209" y="12167"/>
                  </a:cubicBezTo>
                  <a:lnTo>
                    <a:pt x="9479" y="12167"/>
                  </a:lnTo>
                  <a:cubicBezTo>
                    <a:pt x="9572" y="12167"/>
                    <a:pt x="9665" y="12075"/>
                    <a:pt x="9665" y="11982"/>
                  </a:cubicBezTo>
                  <a:lnTo>
                    <a:pt x="9665" y="8112"/>
                  </a:lnTo>
                  <a:cubicBezTo>
                    <a:pt x="9665" y="8019"/>
                    <a:pt x="9572" y="7926"/>
                    <a:pt x="9479" y="7926"/>
                  </a:cubicBezTo>
                  <a:cubicBezTo>
                    <a:pt x="9387" y="7926"/>
                    <a:pt x="9271" y="8019"/>
                    <a:pt x="9271" y="8112"/>
                  </a:cubicBezTo>
                  <a:lnTo>
                    <a:pt x="9271" y="11797"/>
                  </a:lnTo>
                  <a:lnTo>
                    <a:pt x="395" y="11797"/>
                  </a:lnTo>
                  <a:lnTo>
                    <a:pt x="395" y="394"/>
                  </a:lnTo>
                  <a:lnTo>
                    <a:pt x="2318" y="394"/>
                  </a:lnTo>
                  <a:cubicBezTo>
                    <a:pt x="2434" y="394"/>
                    <a:pt x="2527" y="302"/>
                    <a:pt x="2527" y="209"/>
                  </a:cubicBezTo>
                  <a:cubicBezTo>
                    <a:pt x="2527" y="116"/>
                    <a:pt x="2434" y="0"/>
                    <a:pt x="231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1"/>
            <p:cNvSpPr/>
            <p:nvPr/>
          </p:nvSpPr>
          <p:spPr>
            <a:xfrm>
              <a:off x="9553419" y="1467292"/>
              <a:ext cx="14039" cy="37106"/>
            </a:xfrm>
            <a:custGeom>
              <a:rect b="b" l="l" r="r" t="t"/>
              <a:pathLst>
                <a:path extrusionOk="0" h="1044" w="395">
                  <a:moveTo>
                    <a:pt x="209" y="0"/>
                  </a:moveTo>
                  <a:cubicBezTo>
                    <a:pt x="117" y="0"/>
                    <a:pt x="1" y="93"/>
                    <a:pt x="1" y="186"/>
                  </a:cubicBezTo>
                  <a:lnTo>
                    <a:pt x="1" y="765"/>
                  </a:lnTo>
                  <a:cubicBezTo>
                    <a:pt x="1" y="950"/>
                    <a:pt x="117" y="1043"/>
                    <a:pt x="209" y="1043"/>
                  </a:cubicBezTo>
                  <a:cubicBezTo>
                    <a:pt x="302" y="1043"/>
                    <a:pt x="395" y="950"/>
                    <a:pt x="395" y="765"/>
                  </a:cubicBezTo>
                  <a:lnTo>
                    <a:pt x="395" y="186"/>
                  </a:lnTo>
                  <a:cubicBezTo>
                    <a:pt x="395" y="93"/>
                    <a:pt x="302" y="0"/>
                    <a:pt x="20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1"/>
            <p:cNvSpPr/>
            <p:nvPr/>
          </p:nvSpPr>
          <p:spPr>
            <a:xfrm>
              <a:off x="9478458" y="1257230"/>
              <a:ext cx="88998" cy="103002"/>
            </a:xfrm>
            <a:custGeom>
              <a:rect b="b" l="l" r="r" t="t"/>
              <a:pathLst>
                <a:path extrusionOk="0" h="2898" w="2504">
                  <a:moveTo>
                    <a:pt x="186" y="0"/>
                  </a:moveTo>
                  <a:cubicBezTo>
                    <a:pt x="93" y="0"/>
                    <a:pt x="1" y="116"/>
                    <a:pt x="1" y="209"/>
                  </a:cubicBezTo>
                  <a:cubicBezTo>
                    <a:pt x="1" y="302"/>
                    <a:pt x="93" y="394"/>
                    <a:pt x="186" y="394"/>
                  </a:cubicBezTo>
                  <a:lnTo>
                    <a:pt x="2110" y="394"/>
                  </a:lnTo>
                  <a:lnTo>
                    <a:pt x="2110" y="2712"/>
                  </a:lnTo>
                  <a:cubicBezTo>
                    <a:pt x="2110" y="2805"/>
                    <a:pt x="2226" y="2897"/>
                    <a:pt x="2318" y="2897"/>
                  </a:cubicBezTo>
                  <a:cubicBezTo>
                    <a:pt x="2411" y="2897"/>
                    <a:pt x="2504" y="2805"/>
                    <a:pt x="2504" y="2712"/>
                  </a:cubicBezTo>
                  <a:lnTo>
                    <a:pt x="2504" y="209"/>
                  </a:lnTo>
                  <a:cubicBezTo>
                    <a:pt x="2504" y="116"/>
                    <a:pt x="2411" y="0"/>
                    <a:pt x="2318"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1"/>
            <p:cNvSpPr/>
            <p:nvPr/>
          </p:nvSpPr>
          <p:spPr>
            <a:xfrm>
              <a:off x="9299710" y="1185575"/>
              <a:ext cx="191965" cy="109578"/>
            </a:xfrm>
            <a:custGeom>
              <a:rect b="b" l="l" r="r" t="t"/>
              <a:pathLst>
                <a:path extrusionOk="0" h="3083" w="5401">
                  <a:moveTo>
                    <a:pt x="2712" y="394"/>
                  </a:moveTo>
                  <a:cubicBezTo>
                    <a:pt x="3292" y="394"/>
                    <a:pt x="3778" y="858"/>
                    <a:pt x="3778" y="1437"/>
                  </a:cubicBezTo>
                  <a:lnTo>
                    <a:pt x="3778" y="1646"/>
                  </a:lnTo>
                  <a:cubicBezTo>
                    <a:pt x="3778" y="1738"/>
                    <a:pt x="3871" y="1831"/>
                    <a:pt x="3964" y="1831"/>
                  </a:cubicBezTo>
                  <a:lnTo>
                    <a:pt x="5030" y="1831"/>
                  </a:lnTo>
                  <a:lnTo>
                    <a:pt x="5030" y="2712"/>
                  </a:lnTo>
                  <a:lnTo>
                    <a:pt x="395" y="2712"/>
                  </a:lnTo>
                  <a:lnTo>
                    <a:pt x="395" y="1831"/>
                  </a:lnTo>
                  <a:lnTo>
                    <a:pt x="1461" y="1831"/>
                  </a:lnTo>
                  <a:cubicBezTo>
                    <a:pt x="1553" y="1831"/>
                    <a:pt x="1646" y="1738"/>
                    <a:pt x="1646" y="1646"/>
                  </a:cubicBezTo>
                  <a:lnTo>
                    <a:pt x="1646" y="1437"/>
                  </a:lnTo>
                  <a:cubicBezTo>
                    <a:pt x="1646" y="858"/>
                    <a:pt x="2133" y="394"/>
                    <a:pt x="2712" y="394"/>
                  </a:cubicBezTo>
                  <a:close/>
                  <a:moveTo>
                    <a:pt x="2712" y="0"/>
                  </a:moveTo>
                  <a:cubicBezTo>
                    <a:pt x="1924" y="0"/>
                    <a:pt x="1252" y="580"/>
                    <a:pt x="1252" y="1344"/>
                  </a:cubicBezTo>
                  <a:lnTo>
                    <a:pt x="186" y="1344"/>
                  </a:lnTo>
                  <a:cubicBezTo>
                    <a:pt x="93" y="1344"/>
                    <a:pt x="1" y="1437"/>
                    <a:pt x="1" y="1646"/>
                  </a:cubicBezTo>
                  <a:lnTo>
                    <a:pt x="1" y="2897"/>
                  </a:lnTo>
                  <a:cubicBezTo>
                    <a:pt x="1" y="2990"/>
                    <a:pt x="93" y="3083"/>
                    <a:pt x="186" y="3083"/>
                  </a:cubicBezTo>
                  <a:lnTo>
                    <a:pt x="5215" y="3083"/>
                  </a:lnTo>
                  <a:cubicBezTo>
                    <a:pt x="5308" y="3083"/>
                    <a:pt x="5401" y="2990"/>
                    <a:pt x="5401" y="2897"/>
                  </a:cubicBezTo>
                  <a:lnTo>
                    <a:pt x="5401" y="1646"/>
                  </a:lnTo>
                  <a:cubicBezTo>
                    <a:pt x="5401" y="1437"/>
                    <a:pt x="5308" y="1344"/>
                    <a:pt x="5215" y="1344"/>
                  </a:cubicBezTo>
                  <a:lnTo>
                    <a:pt x="4149" y="1344"/>
                  </a:lnTo>
                  <a:cubicBezTo>
                    <a:pt x="4149" y="580"/>
                    <a:pt x="3477" y="0"/>
                    <a:pt x="271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1"/>
            <p:cNvSpPr/>
            <p:nvPr/>
          </p:nvSpPr>
          <p:spPr>
            <a:xfrm>
              <a:off x="9385369" y="1220159"/>
              <a:ext cx="20650" cy="23920"/>
            </a:xfrm>
            <a:custGeom>
              <a:rect b="b" l="l" r="r" t="t"/>
              <a:pathLst>
                <a:path extrusionOk="0" h="673" w="581">
                  <a:moveTo>
                    <a:pt x="302" y="1"/>
                  </a:moveTo>
                  <a:cubicBezTo>
                    <a:pt x="94" y="1"/>
                    <a:pt x="1" y="186"/>
                    <a:pt x="1" y="279"/>
                  </a:cubicBezTo>
                  <a:cubicBezTo>
                    <a:pt x="1" y="464"/>
                    <a:pt x="94" y="673"/>
                    <a:pt x="302" y="673"/>
                  </a:cubicBezTo>
                  <a:cubicBezTo>
                    <a:pt x="488" y="673"/>
                    <a:pt x="580" y="464"/>
                    <a:pt x="580" y="279"/>
                  </a:cubicBezTo>
                  <a:cubicBezTo>
                    <a:pt x="580" y="186"/>
                    <a:pt x="488" y="1"/>
                    <a:pt x="30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1"/>
            <p:cNvSpPr/>
            <p:nvPr/>
          </p:nvSpPr>
          <p:spPr>
            <a:xfrm>
              <a:off x="9382099" y="1216036"/>
              <a:ext cx="27190" cy="31348"/>
            </a:xfrm>
            <a:custGeom>
              <a:rect b="b" l="l" r="r" t="t"/>
              <a:pathLst>
                <a:path extrusionOk="0" h="882" w="765">
                  <a:moveTo>
                    <a:pt x="394" y="209"/>
                  </a:moveTo>
                  <a:cubicBezTo>
                    <a:pt x="487" y="209"/>
                    <a:pt x="580" y="302"/>
                    <a:pt x="580" y="395"/>
                  </a:cubicBezTo>
                  <a:cubicBezTo>
                    <a:pt x="580" y="580"/>
                    <a:pt x="487" y="696"/>
                    <a:pt x="394" y="696"/>
                  </a:cubicBezTo>
                  <a:cubicBezTo>
                    <a:pt x="301" y="696"/>
                    <a:pt x="186" y="580"/>
                    <a:pt x="186" y="395"/>
                  </a:cubicBezTo>
                  <a:cubicBezTo>
                    <a:pt x="186" y="302"/>
                    <a:pt x="301" y="209"/>
                    <a:pt x="394" y="209"/>
                  </a:cubicBezTo>
                  <a:close/>
                  <a:moveTo>
                    <a:pt x="394" y="1"/>
                  </a:moveTo>
                  <a:cubicBezTo>
                    <a:pt x="186" y="1"/>
                    <a:pt x="0" y="209"/>
                    <a:pt x="0" y="395"/>
                  </a:cubicBezTo>
                  <a:cubicBezTo>
                    <a:pt x="0" y="696"/>
                    <a:pt x="186" y="881"/>
                    <a:pt x="394" y="881"/>
                  </a:cubicBezTo>
                  <a:cubicBezTo>
                    <a:pt x="580" y="881"/>
                    <a:pt x="765" y="696"/>
                    <a:pt x="765" y="395"/>
                  </a:cubicBezTo>
                  <a:cubicBezTo>
                    <a:pt x="765" y="209"/>
                    <a:pt x="580" y="1"/>
                    <a:pt x="394"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1"/>
            <p:cNvSpPr/>
            <p:nvPr/>
          </p:nvSpPr>
          <p:spPr>
            <a:xfrm>
              <a:off x="9326901" y="1364323"/>
              <a:ext cx="189477" cy="13222"/>
            </a:xfrm>
            <a:custGeom>
              <a:rect b="b" l="l" r="r" t="t"/>
              <a:pathLst>
                <a:path extrusionOk="0" h="372" w="5331">
                  <a:moveTo>
                    <a:pt x="209" y="0"/>
                  </a:moveTo>
                  <a:cubicBezTo>
                    <a:pt x="116" y="0"/>
                    <a:pt x="0" y="93"/>
                    <a:pt x="0" y="186"/>
                  </a:cubicBezTo>
                  <a:cubicBezTo>
                    <a:pt x="0" y="278"/>
                    <a:pt x="116" y="371"/>
                    <a:pt x="209" y="371"/>
                  </a:cubicBezTo>
                  <a:lnTo>
                    <a:pt x="5122" y="371"/>
                  </a:lnTo>
                  <a:cubicBezTo>
                    <a:pt x="5215" y="371"/>
                    <a:pt x="5331" y="278"/>
                    <a:pt x="5331" y="186"/>
                  </a:cubicBezTo>
                  <a:cubicBezTo>
                    <a:pt x="5331" y="93"/>
                    <a:pt x="5215" y="0"/>
                    <a:pt x="512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51"/>
            <p:cNvSpPr/>
            <p:nvPr/>
          </p:nvSpPr>
          <p:spPr>
            <a:xfrm>
              <a:off x="9326901" y="1439284"/>
              <a:ext cx="189477" cy="14039"/>
            </a:xfrm>
            <a:custGeom>
              <a:rect b="b" l="l" r="r" t="t"/>
              <a:pathLst>
                <a:path extrusionOk="0" h="395" w="5331">
                  <a:moveTo>
                    <a:pt x="209" y="0"/>
                  </a:moveTo>
                  <a:cubicBezTo>
                    <a:pt x="116" y="0"/>
                    <a:pt x="0" y="93"/>
                    <a:pt x="0" y="209"/>
                  </a:cubicBezTo>
                  <a:cubicBezTo>
                    <a:pt x="0" y="301"/>
                    <a:pt x="116" y="394"/>
                    <a:pt x="209" y="394"/>
                  </a:cubicBezTo>
                  <a:lnTo>
                    <a:pt x="5122" y="394"/>
                  </a:lnTo>
                  <a:cubicBezTo>
                    <a:pt x="5215" y="394"/>
                    <a:pt x="5331" y="301"/>
                    <a:pt x="5331" y="209"/>
                  </a:cubicBezTo>
                  <a:cubicBezTo>
                    <a:pt x="5331" y="93"/>
                    <a:pt x="5215" y="0"/>
                    <a:pt x="512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51"/>
            <p:cNvSpPr/>
            <p:nvPr/>
          </p:nvSpPr>
          <p:spPr>
            <a:xfrm>
              <a:off x="9326901" y="1518332"/>
              <a:ext cx="189477" cy="14039"/>
            </a:xfrm>
            <a:custGeom>
              <a:rect b="b" l="l" r="r" t="t"/>
              <a:pathLst>
                <a:path extrusionOk="0" h="395" w="5331">
                  <a:moveTo>
                    <a:pt x="209" y="1"/>
                  </a:moveTo>
                  <a:cubicBezTo>
                    <a:pt x="116" y="1"/>
                    <a:pt x="0" y="94"/>
                    <a:pt x="0" y="186"/>
                  </a:cubicBezTo>
                  <a:cubicBezTo>
                    <a:pt x="0" y="302"/>
                    <a:pt x="116" y="395"/>
                    <a:pt x="209" y="395"/>
                  </a:cubicBezTo>
                  <a:lnTo>
                    <a:pt x="5122" y="395"/>
                  </a:lnTo>
                  <a:cubicBezTo>
                    <a:pt x="5215" y="395"/>
                    <a:pt x="5331" y="302"/>
                    <a:pt x="5331" y="186"/>
                  </a:cubicBezTo>
                  <a:cubicBezTo>
                    <a:pt x="5331" y="94"/>
                    <a:pt x="5215" y="1"/>
                    <a:pt x="5122"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1"/>
            <p:cNvSpPr/>
            <p:nvPr/>
          </p:nvSpPr>
          <p:spPr>
            <a:xfrm>
              <a:off x="9326901" y="1594146"/>
              <a:ext cx="189477" cy="13186"/>
            </a:xfrm>
            <a:custGeom>
              <a:rect b="b" l="l" r="r" t="t"/>
              <a:pathLst>
                <a:path extrusionOk="0" h="371" w="5331">
                  <a:moveTo>
                    <a:pt x="209" y="0"/>
                  </a:moveTo>
                  <a:cubicBezTo>
                    <a:pt x="116" y="0"/>
                    <a:pt x="0" y="93"/>
                    <a:pt x="0" y="186"/>
                  </a:cubicBezTo>
                  <a:cubicBezTo>
                    <a:pt x="0" y="371"/>
                    <a:pt x="116" y="371"/>
                    <a:pt x="209" y="371"/>
                  </a:cubicBezTo>
                  <a:lnTo>
                    <a:pt x="5122" y="371"/>
                  </a:lnTo>
                  <a:cubicBezTo>
                    <a:pt x="5215" y="371"/>
                    <a:pt x="5331" y="371"/>
                    <a:pt x="5331" y="186"/>
                  </a:cubicBezTo>
                  <a:cubicBezTo>
                    <a:pt x="5331" y="93"/>
                    <a:pt x="5215" y="0"/>
                    <a:pt x="5122"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1"/>
            <p:cNvSpPr/>
            <p:nvPr/>
          </p:nvSpPr>
          <p:spPr>
            <a:xfrm>
              <a:off x="9275825" y="1364323"/>
              <a:ext cx="27226" cy="13222"/>
            </a:xfrm>
            <a:custGeom>
              <a:rect b="b" l="l" r="r" t="t"/>
              <a:pathLst>
                <a:path extrusionOk="0" h="372" w="766">
                  <a:moveTo>
                    <a:pt x="186" y="0"/>
                  </a:moveTo>
                  <a:cubicBezTo>
                    <a:pt x="93" y="0"/>
                    <a:pt x="1" y="93"/>
                    <a:pt x="1" y="186"/>
                  </a:cubicBezTo>
                  <a:cubicBezTo>
                    <a:pt x="1" y="278"/>
                    <a:pt x="93" y="371"/>
                    <a:pt x="186" y="371"/>
                  </a:cubicBezTo>
                  <a:lnTo>
                    <a:pt x="580" y="371"/>
                  </a:lnTo>
                  <a:cubicBezTo>
                    <a:pt x="673" y="371"/>
                    <a:pt x="765" y="278"/>
                    <a:pt x="765" y="186"/>
                  </a:cubicBezTo>
                  <a:cubicBezTo>
                    <a:pt x="765" y="93"/>
                    <a:pt x="673" y="0"/>
                    <a:pt x="58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51"/>
            <p:cNvSpPr/>
            <p:nvPr/>
          </p:nvSpPr>
          <p:spPr>
            <a:xfrm>
              <a:off x="9275825" y="1439284"/>
              <a:ext cx="27226" cy="14039"/>
            </a:xfrm>
            <a:custGeom>
              <a:rect b="b" l="l" r="r" t="t"/>
              <a:pathLst>
                <a:path extrusionOk="0" h="395" w="766">
                  <a:moveTo>
                    <a:pt x="186" y="0"/>
                  </a:moveTo>
                  <a:cubicBezTo>
                    <a:pt x="93" y="0"/>
                    <a:pt x="1" y="93"/>
                    <a:pt x="1" y="209"/>
                  </a:cubicBezTo>
                  <a:cubicBezTo>
                    <a:pt x="1" y="301"/>
                    <a:pt x="93" y="394"/>
                    <a:pt x="186" y="394"/>
                  </a:cubicBezTo>
                  <a:lnTo>
                    <a:pt x="580" y="394"/>
                  </a:lnTo>
                  <a:cubicBezTo>
                    <a:pt x="673" y="394"/>
                    <a:pt x="765" y="301"/>
                    <a:pt x="765" y="209"/>
                  </a:cubicBezTo>
                  <a:cubicBezTo>
                    <a:pt x="765" y="93"/>
                    <a:pt x="673" y="0"/>
                    <a:pt x="58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51"/>
            <p:cNvSpPr/>
            <p:nvPr/>
          </p:nvSpPr>
          <p:spPr>
            <a:xfrm>
              <a:off x="9275825" y="1518332"/>
              <a:ext cx="27226" cy="14039"/>
            </a:xfrm>
            <a:custGeom>
              <a:rect b="b" l="l" r="r" t="t"/>
              <a:pathLst>
                <a:path extrusionOk="0" h="395" w="766">
                  <a:moveTo>
                    <a:pt x="186" y="1"/>
                  </a:moveTo>
                  <a:cubicBezTo>
                    <a:pt x="93" y="1"/>
                    <a:pt x="1" y="94"/>
                    <a:pt x="1" y="186"/>
                  </a:cubicBezTo>
                  <a:cubicBezTo>
                    <a:pt x="1" y="302"/>
                    <a:pt x="93" y="395"/>
                    <a:pt x="186" y="395"/>
                  </a:cubicBezTo>
                  <a:lnTo>
                    <a:pt x="580" y="395"/>
                  </a:lnTo>
                  <a:cubicBezTo>
                    <a:pt x="673" y="395"/>
                    <a:pt x="765" y="302"/>
                    <a:pt x="765" y="186"/>
                  </a:cubicBezTo>
                  <a:cubicBezTo>
                    <a:pt x="765" y="94"/>
                    <a:pt x="673" y="1"/>
                    <a:pt x="58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51"/>
            <p:cNvSpPr/>
            <p:nvPr/>
          </p:nvSpPr>
          <p:spPr>
            <a:xfrm>
              <a:off x="9275825" y="1594146"/>
              <a:ext cx="27226" cy="13186"/>
            </a:xfrm>
            <a:custGeom>
              <a:rect b="b" l="l" r="r" t="t"/>
              <a:pathLst>
                <a:path extrusionOk="0" h="371" w="766">
                  <a:moveTo>
                    <a:pt x="186" y="0"/>
                  </a:moveTo>
                  <a:cubicBezTo>
                    <a:pt x="93" y="0"/>
                    <a:pt x="1" y="93"/>
                    <a:pt x="1" y="186"/>
                  </a:cubicBezTo>
                  <a:cubicBezTo>
                    <a:pt x="1" y="371"/>
                    <a:pt x="93" y="371"/>
                    <a:pt x="186" y="371"/>
                  </a:cubicBezTo>
                  <a:lnTo>
                    <a:pt x="580" y="371"/>
                  </a:lnTo>
                  <a:cubicBezTo>
                    <a:pt x="673" y="371"/>
                    <a:pt x="765" y="371"/>
                    <a:pt x="765" y="186"/>
                  </a:cubicBezTo>
                  <a:cubicBezTo>
                    <a:pt x="765" y="93"/>
                    <a:pt x="673" y="0"/>
                    <a:pt x="580"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 name="Google Shape;718;p51"/>
          <p:cNvGrpSpPr/>
          <p:nvPr/>
        </p:nvGrpSpPr>
        <p:grpSpPr>
          <a:xfrm>
            <a:off x="6294016" y="1484477"/>
            <a:ext cx="505878" cy="505064"/>
            <a:chOff x="8070725" y="1940907"/>
            <a:chExt cx="508267" cy="507449"/>
          </a:xfrm>
        </p:grpSpPr>
        <p:sp>
          <p:nvSpPr>
            <p:cNvPr id="719" name="Google Shape;719;p51"/>
            <p:cNvSpPr/>
            <p:nvPr/>
          </p:nvSpPr>
          <p:spPr>
            <a:xfrm>
              <a:off x="8424915" y="1940907"/>
              <a:ext cx="154077" cy="154077"/>
            </a:xfrm>
            <a:custGeom>
              <a:rect b="b" l="l" r="r" t="t"/>
              <a:pathLst>
                <a:path extrusionOk="0" h="4335" w="4335">
                  <a:moveTo>
                    <a:pt x="279" y="1"/>
                  </a:moveTo>
                  <a:cubicBezTo>
                    <a:pt x="93" y="1"/>
                    <a:pt x="1" y="94"/>
                    <a:pt x="1" y="186"/>
                  </a:cubicBezTo>
                  <a:cubicBezTo>
                    <a:pt x="1" y="372"/>
                    <a:pt x="93" y="464"/>
                    <a:pt x="279" y="464"/>
                  </a:cubicBezTo>
                  <a:lnTo>
                    <a:pt x="3848" y="464"/>
                  </a:lnTo>
                  <a:lnTo>
                    <a:pt x="3848" y="4056"/>
                  </a:lnTo>
                  <a:cubicBezTo>
                    <a:pt x="3848" y="4242"/>
                    <a:pt x="3940" y="4335"/>
                    <a:pt x="4149" y="4335"/>
                  </a:cubicBezTo>
                  <a:cubicBezTo>
                    <a:pt x="4242" y="4335"/>
                    <a:pt x="4334" y="4242"/>
                    <a:pt x="4334" y="4056"/>
                  </a:cubicBezTo>
                  <a:lnTo>
                    <a:pt x="4334" y="186"/>
                  </a:lnTo>
                  <a:cubicBezTo>
                    <a:pt x="4334" y="94"/>
                    <a:pt x="4242" y="1"/>
                    <a:pt x="414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51"/>
            <p:cNvSpPr/>
            <p:nvPr/>
          </p:nvSpPr>
          <p:spPr>
            <a:xfrm>
              <a:off x="8070725" y="2294279"/>
              <a:ext cx="154894" cy="154077"/>
            </a:xfrm>
            <a:custGeom>
              <a:rect b="b" l="l" r="r" t="t"/>
              <a:pathLst>
                <a:path extrusionOk="0" h="4335" w="4358">
                  <a:moveTo>
                    <a:pt x="209" y="1"/>
                  </a:moveTo>
                  <a:cubicBezTo>
                    <a:pt x="116" y="1"/>
                    <a:pt x="0" y="94"/>
                    <a:pt x="0" y="279"/>
                  </a:cubicBezTo>
                  <a:lnTo>
                    <a:pt x="0" y="4149"/>
                  </a:lnTo>
                  <a:cubicBezTo>
                    <a:pt x="0" y="4242"/>
                    <a:pt x="116" y="4335"/>
                    <a:pt x="209" y="4335"/>
                  </a:cubicBezTo>
                  <a:lnTo>
                    <a:pt x="4056" y="4335"/>
                  </a:lnTo>
                  <a:cubicBezTo>
                    <a:pt x="4265" y="4335"/>
                    <a:pt x="4357" y="4242"/>
                    <a:pt x="4357" y="4149"/>
                  </a:cubicBezTo>
                  <a:cubicBezTo>
                    <a:pt x="4357" y="3964"/>
                    <a:pt x="4265" y="3848"/>
                    <a:pt x="4056" y="3848"/>
                  </a:cubicBezTo>
                  <a:lnTo>
                    <a:pt x="487" y="3848"/>
                  </a:lnTo>
                  <a:lnTo>
                    <a:pt x="487" y="279"/>
                  </a:lnTo>
                  <a:cubicBezTo>
                    <a:pt x="487" y="94"/>
                    <a:pt x="394"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51"/>
            <p:cNvSpPr/>
            <p:nvPr/>
          </p:nvSpPr>
          <p:spPr>
            <a:xfrm>
              <a:off x="8424915" y="2294279"/>
              <a:ext cx="154077" cy="154077"/>
            </a:xfrm>
            <a:custGeom>
              <a:rect b="b" l="l" r="r" t="t"/>
              <a:pathLst>
                <a:path extrusionOk="0" h="4335" w="4335">
                  <a:moveTo>
                    <a:pt x="4149" y="1"/>
                  </a:moveTo>
                  <a:cubicBezTo>
                    <a:pt x="3940" y="1"/>
                    <a:pt x="3848" y="94"/>
                    <a:pt x="3848" y="279"/>
                  </a:cubicBezTo>
                  <a:lnTo>
                    <a:pt x="3848" y="3848"/>
                  </a:lnTo>
                  <a:lnTo>
                    <a:pt x="279" y="3848"/>
                  </a:lnTo>
                  <a:cubicBezTo>
                    <a:pt x="93" y="3848"/>
                    <a:pt x="1" y="3964"/>
                    <a:pt x="1" y="4149"/>
                  </a:cubicBezTo>
                  <a:cubicBezTo>
                    <a:pt x="1" y="4242"/>
                    <a:pt x="93" y="4335"/>
                    <a:pt x="279" y="4335"/>
                  </a:cubicBezTo>
                  <a:lnTo>
                    <a:pt x="4149" y="4335"/>
                  </a:lnTo>
                  <a:cubicBezTo>
                    <a:pt x="4242" y="4335"/>
                    <a:pt x="4334" y="4242"/>
                    <a:pt x="4334" y="4149"/>
                  </a:cubicBezTo>
                  <a:lnTo>
                    <a:pt x="4334" y="279"/>
                  </a:lnTo>
                  <a:cubicBezTo>
                    <a:pt x="4334" y="94"/>
                    <a:pt x="4242" y="1"/>
                    <a:pt x="414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51"/>
            <p:cNvSpPr/>
            <p:nvPr/>
          </p:nvSpPr>
          <p:spPr>
            <a:xfrm>
              <a:off x="8070725" y="1940907"/>
              <a:ext cx="154894" cy="154077"/>
            </a:xfrm>
            <a:custGeom>
              <a:rect b="b" l="l" r="r" t="t"/>
              <a:pathLst>
                <a:path extrusionOk="0" h="4335" w="4358">
                  <a:moveTo>
                    <a:pt x="209" y="1"/>
                  </a:moveTo>
                  <a:cubicBezTo>
                    <a:pt x="116" y="1"/>
                    <a:pt x="0" y="94"/>
                    <a:pt x="0" y="186"/>
                  </a:cubicBezTo>
                  <a:lnTo>
                    <a:pt x="0" y="4056"/>
                  </a:lnTo>
                  <a:cubicBezTo>
                    <a:pt x="0" y="4242"/>
                    <a:pt x="116" y="4335"/>
                    <a:pt x="209" y="4335"/>
                  </a:cubicBezTo>
                  <a:cubicBezTo>
                    <a:pt x="394" y="4335"/>
                    <a:pt x="487" y="4242"/>
                    <a:pt x="487" y="4056"/>
                  </a:cubicBezTo>
                  <a:lnTo>
                    <a:pt x="487" y="464"/>
                  </a:lnTo>
                  <a:lnTo>
                    <a:pt x="4056" y="464"/>
                  </a:lnTo>
                  <a:cubicBezTo>
                    <a:pt x="4265" y="464"/>
                    <a:pt x="4357" y="372"/>
                    <a:pt x="4357" y="186"/>
                  </a:cubicBezTo>
                  <a:cubicBezTo>
                    <a:pt x="4357" y="94"/>
                    <a:pt x="4265" y="1"/>
                    <a:pt x="4056"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51"/>
            <p:cNvSpPr/>
            <p:nvPr/>
          </p:nvSpPr>
          <p:spPr>
            <a:xfrm>
              <a:off x="8400213" y="2319017"/>
              <a:ext cx="34618" cy="26373"/>
            </a:xfrm>
            <a:custGeom>
              <a:rect b="b" l="l" r="r" t="t"/>
              <a:pathLst>
                <a:path extrusionOk="0" h="742" w="974">
                  <a:moveTo>
                    <a:pt x="739" y="0"/>
                  </a:moveTo>
                  <a:cubicBezTo>
                    <a:pt x="690" y="0"/>
                    <a:pt x="638" y="23"/>
                    <a:pt x="580" y="70"/>
                  </a:cubicBezTo>
                  <a:cubicBezTo>
                    <a:pt x="487" y="162"/>
                    <a:pt x="302" y="255"/>
                    <a:pt x="116" y="371"/>
                  </a:cubicBezTo>
                  <a:cubicBezTo>
                    <a:pt x="0" y="371"/>
                    <a:pt x="0" y="464"/>
                    <a:pt x="0" y="556"/>
                  </a:cubicBezTo>
                  <a:cubicBezTo>
                    <a:pt x="0" y="649"/>
                    <a:pt x="116" y="742"/>
                    <a:pt x="209" y="742"/>
                  </a:cubicBezTo>
                  <a:lnTo>
                    <a:pt x="302" y="742"/>
                  </a:lnTo>
                  <a:cubicBezTo>
                    <a:pt x="487" y="649"/>
                    <a:pt x="696" y="464"/>
                    <a:pt x="881" y="371"/>
                  </a:cubicBezTo>
                  <a:cubicBezTo>
                    <a:pt x="974" y="255"/>
                    <a:pt x="974" y="162"/>
                    <a:pt x="881" y="70"/>
                  </a:cubicBezTo>
                  <a:cubicBezTo>
                    <a:pt x="835" y="23"/>
                    <a:pt x="788" y="0"/>
                    <a:pt x="73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51"/>
            <p:cNvSpPr/>
            <p:nvPr/>
          </p:nvSpPr>
          <p:spPr>
            <a:xfrm>
              <a:off x="8149809" y="2019174"/>
              <a:ext cx="350094" cy="348281"/>
            </a:xfrm>
            <a:custGeom>
              <a:rect b="b" l="l" r="r" t="t"/>
              <a:pathLst>
                <a:path extrusionOk="0" h="9799" w="9850">
                  <a:moveTo>
                    <a:pt x="4936" y="0"/>
                  </a:moveTo>
                  <a:cubicBezTo>
                    <a:pt x="2225" y="0"/>
                    <a:pt x="0" y="2225"/>
                    <a:pt x="0" y="4937"/>
                  </a:cubicBezTo>
                  <a:cubicBezTo>
                    <a:pt x="0" y="7593"/>
                    <a:pt x="2135" y="9760"/>
                    <a:pt x="4771" y="9760"/>
                  </a:cubicBezTo>
                  <a:cubicBezTo>
                    <a:pt x="4826" y="9760"/>
                    <a:pt x="4881" y="9759"/>
                    <a:pt x="4936" y="9757"/>
                  </a:cubicBezTo>
                  <a:cubicBezTo>
                    <a:pt x="5029" y="9788"/>
                    <a:pt x="5124" y="9798"/>
                    <a:pt x="5217" y="9798"/>
                  </a:cubicBezTo>
                  <a:cubicBezTo>
                    <a:pt x="5403" y="9798"/>
                    <a:pt x="5578" y="9757"/>
                    <a:pt x="5701" y="9757"/>
                  </a:cubicBezTo>
                  <a:cubicBezTo>
                    <a:pt x="5887" y="9757"/>
                    <a:pt x="5887" y="9572"/>
                    <a:pt x="5887" y="9479"/>
                  </a:cubicBezTo>
                  <a:cubicBezTo>
                    <a:pt x="5887" y="9414"/>
                    <a:pt x="5841" y="9338"/>
                    <a:pt x="5782" y="9338"/>
                  </a:cubicBezTo>
                  <a:cubicBezTo>
                    <a:pt x="5757" y="9338"/>
                    <a:pt x="5729" y="9352"/>
                    <a:pt x="5701" y="9386"/>
                  </a:cubicBezTo>
                  <a:lnTo>
                    <a:pt x="4264" y="9386"/>
                  </a:lnTo>
                  <a:cubicBezTo>
                    <a:pt x="1831" y="8992"/>
                    <a:pt x="93" y="6675"/>
                    <a:pt x="487" y="4265"/>
                  </a:cubicBezTo>
                  <a:cubicBezTo>
                    <a:pt x="845" y="2073"/>
                    <a:pt x="2794" y="437"/>
                    <a:pt x="4956" y="437"/>
                  </a:cubicBezTo>
                  <a:cubicBezTo>
                    <a:pt x="5172" y="437"/>
                    <a:pt x="5390" y="453"/>
                    <a:pt x="5609" y="487"/>
                  </a:cubicBezTo>
                  <a:cubicBezTo>
                    <a:pt x="8019" y="881"/>
                    <a:pt x="9757" y="3199"/>
                    <a:pt x="9363" y="5609"/>
                  </a:cubicBezTo>
                  <a:cubicBezTo>
                    <a:pt x="9363" y="5702"/>
                    <a:pt x="9363" y="5794"/>
                    <a:pt x="9571" y="5794"/>
                  </a:cubicBezTo>
                  <a:cubicBezTo>
                    <a:pt x="9664" y="5794"/>
                    <a:pt x="9757" y="5794"/>
                    <a:pt x="9757" y="5702"/>
                  </a:cubicBezTo>
                  <a:cubicBezTo>
                    <a:pt x="9757" y="5423"/>
                    <a:pt x="9850" y="5122"/>
                    <a:pt x="9850" y="4937"/>
                  </a:cubicBezTo>
                  <a:cubicBezTo>
                    <a:pt x="9757" y="2225"/>
                    <a:pt x="7625" y="0"/>
                    <a:pt x="4936"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1"/>
            <p:cNvSpPr/>
            <p:nvPr/>
          </p:nvSpPr>
          <p:spPr>
            <a:xfrm>
              <a:off x="8455412" y="2263001"/>
              <a:ext cx="23920" cy="34618"/>
            </a:xfrm>
            <a:custGeom>
              <a:rect b="b" l="l" r="r" t="t"/>
              <a:pathLst>
                <a:path extrusionOk="0" h="974" w="673">
                  <a:moveTo>
                    <a:pt x="579" y="0"/>
                  </a:moveTo>
                  <a:cubicBezTo>
                    <a:pt x="487" y="0"/>
                    <a:pt x="394" y="0"/>
                    <a:pt x="301" y="93"/>
                  </a:cubicBezTo>
                  <a:cubicBezTo>
                    <a:pt x="186" y="302"/>
                    <a:pt x="93" y="487"/>
                    <a:pt x="0" y="580"/>
                  </a:cubicBezTo>
                  <a:lnTo>
                    <a:pt x="0" y="788"/>
                  </a:lnTo>
                  <a:cubicBezTo>
                    <a:pt x="0" y="881"/>
                    <a:pt x="93" y="974"/>
                    <a:pt x="186" y="974"/>
                  </a:cubicBezTo>
                  <a:lnTo>
                    <a:pt x="301" y="881"/>
                  </a:lnTo>
                  <a:cubicBezTo>
                    <a:pt x="487" y="672"/>
                    <a:pt x="579" y="487"/>
                    <a:pt x="672" y="302"/>
                  </a:cubicBezTo>
                  <a:cubicBezTo>
                    <a:pt x="672" y="209"/>
                    <a:pt x="672" y="93"/>
                    <a:pt x="57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51"/>
            <p:cNvSpPr/>
            <p:nvPr/>
          </p:nvSpPr>
          <p:spPr>
            <a:xfrm>
              <a:off x="8441408" y="2188040"/>
              <a:ext cx="99697" cy="13222"/>
            </a:xfrm>
            <a:custGeom>
              <a:rect b="b" l="l" r="r" t="t"/>
              <a:pathLst>
                <a:path extrusionOk="0" h="372" w="2805">
                  <a:moveTo>
                    <a:pt x="209" y="0"/>
                  </a:moveTo>
                  <a:cubicBezTo>
                    <a:pt x="116" y="0"/>
                    <a:pt x="0" y="93"/>
                    <a:pt x="0" y="186"/>
                  </a:cubicBezTo>
                  <a:cubicBezTo>
                    <a:pt x="0" y="278"/>
                    <a:pt x="116" y="371"/>
                    <a:pt x="209" y="371"/>
                  </a:cubicBezTo>
                  <a:lnTo>
                    <a:pt x="2619" y="371"/>
                  </a:lnTo>
                  <a:cubicBezTo>
                    <a:pt x="2712" y="371"/>
                    <a:pt x="2804" y="278"/>
                    <a:pt x="2804" y="186"/>
                  </a:cubicBezTo>
                  <a:cubicBezTo>
                    <a:pt x="2804" y="93"/>
                    <a:pt x="2712" y="0"/>
                    <a:pt x="261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51"/>
            <p:cNvSpPr/>
            <p:nvPr/>
          </p:nvSpPr>
          <p:spPr>
            <a:xfrm>
              <a:off x="8317823" y="1977979"/>
              <a:ext cx="14039" cy="99697"/>
            </a:xfrm>
            <a:custGeom>
              <a:rect b="b" l="l" r="r" t="t"/>
              <a:pathLst>
                <a:path extrusionOk="0" h="2805" w="395">
                  <a:moveTo>
                    <a:pt x="209" y="1"/>
                  </a:moveTo>
                  <a:cubicBezTo>
                    <a:pt x="117" y="1"/>
                    <a:pt x="1" y="117"/>
                    <a:pt x="1" y="209"/>
                  </a:cubicBezTo>
                  <a:lnTo>
                    <a:pt x="1" y="2619"/>
                  </a:lnTo>
                  <a:cubicBezTo>
                    <a:pt x="1" y="2712"/>
                    <a:pt x="117" y="2805"/>
                    <a:pt x="209" y="2805"/>
                  </a:cubicBezTo>
                  <a:cubicBezTo>
                    <a:pt x="302" y="2805"/>
                    <a:pt x="395" y="2712"/>
                    <a:pt x="395" y="2619"/>
                  </a:cubicBezTo>
                  <a:lnTo>
                    <a:pt x="395" y="209"/>
                  </a:lnTo>
                  <a:cubicBezTo>
                    <a:pt x="395" y="117"/>
                    <a:pt x="30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51"/>
            <p:cNvSpPr/>
            <p:nvPr/>
          </p:nvSpPr>
          <p:spPr>
            <a:xfrm>
              <a:off x="8108615" y="2188040"/>
              <a:ext cx="99697" cy="13222"/>
            </a:xfrm>
            <a:custGeom>
              <a:rect b="b" l="l" r="r" t="t"/>
              <a:pathLst>
                <a:path extrusionOk="0" h="372" w="2805">
                  <a:moveTo>
                    <a:pt x="209" y="0"/>
                  </a:moveTo>
                  <a:cubicBezTo>
                    <a:pt x="93" y="0"/>
                    <a:pt x="0" y="93"/>
                    <a:pt x="0" y="186"/>
                  </a:cubicBezTo>
                  <a:cubicBezTo>
                    <a:pt x="0" y="278"/>
                    <a:pt x="93" y="371"/>
                    <a:pt x="209" y="371"/>
                  </a:cubicBezTo>
                  <a:lnTo>
                    <a:pt x="2619" y="371"/>
                  </a:lnTo>
                  <a:cubicBezTo>
                    <a:pt x="2712" y="371"/>
                    <a:pt x="2805" y="278"/>
                    <a:pt x="2805" y="186"/>
                  </a:cubicBezTo>
                  <a:cubicBezTo>
                    <a:pt x="2805" y="93"/>
                    <a:pt x="2712" y="0"/>
                    <a:pt x="2619" y="0"/>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51"/>
            <p:cNvSpPr/>
            <p:nvPr/>
          </p:nvSpPr>
          <p:spPr>
            <a:xfrm>
              <a:off x="8317823" y="2311589"/>
              <a:ext cx="14039" cy="98879"/>
            </a:xfrm>
            <a:custGeom>
              <a:rect b="b" l="l" r="r" t="t"/>
              <a:pathLst>
                <a:path extrusionOk="0" h="2782" w="395">
                  <a:moveTo>
                    <a:pt x="209" y="1"/>
                  </a:moveTo>
                  <a:cubicBezTo>
                    <a:pt x="117" y="1"/>
                    <a:pt x="1" y="93"/>
                    <a:pt x="1" y="186"/>
                  </a:cubicBezTo>
                  <a:lnTo>
                    <a:pt x="1" y="2596"/>
                  </a:lnTo>
                  <a:cubicBezTo>
                    <a:pt x="1" y="2689"/>
                    <a:pt x="117" y="2782"/>
                    <a:pt x="209" y="2782"/>
                  </a:cubicBezTo>
                  <a:cubicBezTo>
                    <a:pt x="302" y="2782"/>
                    <a:pt x="395" y="2689"/>
                    <a:pt x="395" y="2596"/>
                  </a:cubicBezTo>
                  <a:lnTo>
                    <a:pt x="395" y="186"/>
                  </a:lnTo>
                  <a:cubicBezTo>
                    <a:pt x="395" y="93"/>
                    <a:pt x="302" y="1"/>
                    <a:pt x="209"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51"/>
            <p:cNvSpPr/>
            <p:nvPr/>
          </p:nvSpPr>
          <p:spPr>
            <a:xfrm>
              <a:off x="8225588" y="2094952"/>
              <a:ext cx="199358" cy="199358"/>
            </a:xfrm>
            <a:custGeom>
              <a:rect b="b" l="l" r="r" t="t"/>
              <a:pathLst>
                <a:path extrusionOk="0" h="5609" w="5609">
                  <a:moveTo>
                    <a:pt x="2990" y="395"/>
                  </a:moveTo>
                  <a:lnTo>
                    <a:pt x="3083" y="765"/>
                  </a:lnTo>
                  <a:cubicBezTo>
                    <a:pt x="3083" y="765"/>
                    <a:pt x="3083" y="881"/>
                    <a:pt x="3175" y="881"/>
                  </a:cubicBezTo>
                  <a:cubicBezTo>
                    <a:pt x="3477" y="974"/>
                    <a:pt x="3662" y="1067"/>
                    <a:pt x="3870" y="1159"/>
                  </a:cubicBezTo>
                  <a:cubicBezTo>
                    <a:pt x="3917" y="1206"/>
                    <a:pt x="3963" y="1229"/>
                    <a:pt x="3998" y="1229"/>
                  </a:cubicBezTo>
                  <a:cubicBezTo>
                    <a:pt x="4033" y="1229"/>
                    <a:pt x="4056" y="1206"/>
                    <a:pt x="4056" y="1159"/>
                  </a:cubicBezTo>
                  <a:lnTo>
                    <a:pt x="4334" y="974"/>
                  </a:lnTo>
                  <a:lnTo>
                    <a:pt x="4635" y="1252"/>
                  </a:lnTo>
                  <a:lnTo>
                    <a:pt x="4450" y="1461"/>
                  </a:lnTo>
                  <a:cubicBezTo>
                    <a:pt x="4334" y="1553"/>
                    <a:pt x="4334" y="1646"/>
                    <a:pt x="4450" y="1739"/>
                  </a:cubicBezTo>
                  <a:cubicBezTo>
                    <a:pt x="4543" y="1924"/>
                    <a:pt x="4635" y="2133"/>
                    <a:pt x="4728" y="2411"/>
                  </a:cubicBezTo>
                  <a:cubicBezTo>
                    <a:pt x="4728" y="2503"/>
                    <a:pt x="4821" y="2503"/>
                    <a:pt x="4821" y="2503"/>
                  </a:cubicBezTo>
                  <a:lnTo>
                    <a:pt x="5215" y="2619"/>
                  </a:lnTo>
                  <a:lnTo>
                    <a:pt x="5215" y="2990"/>
                  </a:lnTo>
                  <a:lnTo>
                    <a:pt x="4821" y="3083"/>
                  </a:lnTo>
                  <a:cubicBezTo>
                    <a:pt x="4821" y="3083"/>
                    <a:pt x="4728" y="3083"/>
                    <a:pt x="4728" y="3199"/>
                  </a:cubicBezTo>
                  <a:cubicBezTo>
                    <a:pt x="4635" y="3477"/>
                    <a:pt x="4543" y="3662"/>
                    <a:pt x="4450" y="3871"/>
                  </a:cubicBezTo>
                  <a:cubicBezTo>
                    <a:pt x="4334" y="3964"/>
                    <a:pt x="4334" y="4056"/>
                    <a:pt x="4450" y="4056"/>
                  </a:cubicBezTo>
                  <a:lnTo>
                    <a:pt x="4635" y="4357"/>
                  </a:lnTo>
                  <a:lnTo>
                    <a:pt x="4334" y="4636"/>
                  </a:lnTo>
                  <a:lnTo>
                    <a:pt x="4149" y="4450"/>
                  </a:lnTo>
                  <a:cubicBezTo>
                    <a:pt x="4102" y="4404"/>
                    <a:pt x="4056" y="4381"/>
                    <a:pt x="4010" y="4381"/>
                  </a:cubicBezTo>
                  <a:cubicBezTo>
                    <a:pt x="3963" y="4381"/>
                    <a:pt x="3917" y="4404"/>
                    <a:pt x="3870" y="4450"/>
                  </a:cubicBezTo>
                  <a:cubicBezTo>
                    <a:pt x="3662" y="4543"/>
                    <a:pt x="3477" y="4636"/>
                    <a:pt x="3175" y="4728"/>
                  </a:cubicBezTo>
                  <a:cubicBezTo>
                    <a:pt x="3083" y="4728"/>
                    <a:pt x="3083" y="4821"/>
                    <a:pt x="3083" y="4821"/>
                  </a:cubicBezTo>
                  <a:lnTo>
                    <a:pt x="2990" y="5215"/>
                  </a:lnTo>
                  <a:lnTo>
                    <a:pt x="2596" y="5215"/>
                  </a:lnTo>
                  <a:lnTo>
                    <a:pt x="2503" y="4821"/>
                  </a:lnTo>
                  <a:cubicBezTo>
                    <a:pt x="2503" y="4821"/>
                    <a:pt x="2503" y="4728"/>
                    <a:pt x="2410" y="4728"/>
                  </a:cubicBezTo>
                  <a:cubicBezTo>
                    <a:pt x="2132" y="4636"/>
                    <a:pt x="1924" y="4543"/>
                    <a:pt x="1738" y="4450"/>
                  </a:cubicBezTo>
                  <a:cubicBezTo>
                    <a:pt x="1692" y="4404"/>
                    <a:pt x="1646" y="4381"/>
                    <a:pt x="1611" y="4381"/>
                  </a:cubicBezTo>
                  <a:cubicBezTo>
                    <a:pt x="1576" y="4381"/>
                    <a:pt x="1553" y="4404"/>
                    <a:pt x="1553" y="4450"/>
                  </a:cubicBezTo>
                  <a:lnTo>
                    <a:pt x="1252" y="4636"/>
                  </a:lnTo>
                  <a:lnTo>
                    <a:pt x="974" y="4357"/>
                  </a:lnTo>
                  <a:lnTo>
                    <a:pt x="1159" y="4149"/>
                  </a:lnTo>
                  <a:cubicBezTo>
                    <a:pt x="1252" y="4056"/>
                    <a:pt x="1252" y="3964"/>
                    <a:pt x="1159" y="3871"/>
                  </a:cubicBezTo>
                  <a:cubicBezTo>
                    <a:pt x="1066" y="3662"/>
                    <a:pt x="974" y="3477"/>
                    <a:pt x="858" y="3199"/>
                  </a:cubicBezTo>
                  <a:cubicBezTo>
                    <a:pt x="858" y="3083"/>
                    <a:pt x="765" y="3083"/>
                    <a:pt x="765" y="3083"/>
                  </a:cubicBezTo>
                  <a:lnTo>
                    <a:pt x="394" y="2990"/>
                  </a:lnTo>
                  <a:lnTo>
                    <a:pt x="394" y="2619"/>
                  </a:lnTo>
                  <a:lnTo>
                    <a:pt x="765" y="2503"/>
                  </a:lnTo>
                  <a:cubicBezTo>
                    <a:pt x="765" y="2503"/>
                    <a:pt x="858" y="2503"/>
                    <a:pt x="858" y="2411"/>
                  </a:cubicBezTo>
                  <a:cubicBezTo>
                    <a:pt x="974" y="2133"/>
                    <a:pt x="1066" y="1924"/>
                    <a:pt x="1159" y="1739"/>
                  </a:cubicBezTo>
                  <a:cubicBezTo>
                    <a:pt x="1252" y="1646"/>
                    <a:pt x="1252" y="1553"/>
                    <a:pt x="1159" y="1461"/>
                  </a:cubicBezTo>
                  <a:lnTo>
                    <a:pt x="974" y="1252"/>
                  </a:lnTo>
                  <a:lnTo>
                    <a:pt x="1252" y="974"/>
                  </a:lnTo>
                  <a:lnTo>
                    <a:pt x="1437" y="1159"/>
                  </a:lnTo>
                  <a:cubicBezTo>
                    <a:pt x="1495" y="1206"/>
                    <a:pt x="1547" y="1229"/>
                    <a:pt x="1596" y="1229"/>
                  </a:cubicBezTo>
                  <a:cubicBezTo>
                    <a:pt x="1646" y="1229"/>
                    <a:pt x="1692" y="1206"/>
                    <a:pt x="1738" y="1159"/>
                  </a:cubicBezTo>
                  <a:cubicBezTo>
                    <a:pt x="1924" y="1067"/>
                    <a:pt x="2132" y="974"/>
                    <a:pt x="2410" y="881"/>
                  </a:cubicBezTo>
                  <a:cubicBezTo>
                    <a:pt x="2503" y="881"/>
                    <a:pt x="2503" y="765"/>
                    <a:pt x="2503" y="765"/>
                  </a:cubicBezTo>
                  <a:lnTo>
                    <a:pt x="2596" y="395"/>
                  </a:lnTo>
                  <a:close/>
                  <a:moveTo>
                    <a:pt x="2503" y="1"/>
                  </a:moveTo>
                  <a:cubicBezTo>
                    <a:pt x="2318" y="1"/>
                    <a:pt x="2225" y="93"/>
                    <a:pt x="2225" y="302"/>
                  </a:cubicBezTo>
                  <a:lnTo>
                    <a:pt x="2132" y="580"/>
                  </a:lnTo>
                  <a:cubicBezTo>
                    <a:pt x="2016" y="580"/>
                    <a:pt x="1831" y="673"/>
                    <a:pt x="1646" y="765"/>
                  </a:cubicBezTo>
                  <a:lnTo>
                    <a:pt x="1437" y="580"/>
                  </a:lnTo>
                  <a:cubicBezTo>
                    <a:pt x="1391" y="534"/>
                    <a:pt x="1321" y="510"/>
                    <a:pt x="1252" y="510"/>
                  </a:cubicBezTo>
                  <a:cubicBezTo>
                    <a:pt x="1182" y="510"/>
                    <a:pt x="1113" y="534"/>
                    <a:pt x="1066" y="580"/>
                  </a:cubicBezTo>
                  <a:lnTo>
                    <a:pt x="580" y="1067"/>
                  </a:lnTo>
                  <a:cubicBezTo>
                    <a:pt x="487" y="1159"/>
                    <a:pt x="487" y="1345"/>
                    <a:pt x="580" y="1461"/>
                  </a:cubicBezTo>
                  <a:lnTo>
                    <a:pt x="765" y="1646"/>
                  </a:lnTo>
                  <a:cubicBezTo>
                    <a:pt x="672" y="1831"/>
                    <a:pt x="580" y="2040"/>
                    <a:pt x="580" y="2133"/>
                  </a:cubicBezTo>
                  <a:lnTo>
                    <a:pt x="278" y="2225"/>
                  </a:lnTo>
                  <a:cubicBezTo>
                    <a:pt x="93" y="2225"/>
                    <a:pt x="0" y="2318"/>
                    <a:pt x="0" y="2503"/>
                  </a:cubicBezTo>
                  <a:lnTo>
                    <a:pt x="0" y="3083"/>
                  </a:lnTo>
                  <a:cubicBezTo>
                    <a:pt x="0" y="3291"/>
                    <a:pt x="93" y="3384"/>
                    <a:pt x="278" y="3384"/>
                  </a:cubicBezTo>
                  <a:lnTo>
                    <a:pt x="580" y="3477"/>
                  </a:lnTo>
                  <a:cubicBezTo>
                    <a:pt x="580" y="3570"/>
                    <a:pt x="672" y="3778"/>
                    <a:pt x="765" y="3964"/>
                  </a:cubicBezTo>
                  <a:lnTo>
                    <a:pt x="580" y="4149"/>
                  </a:lnTo>
                  <a:cubicBezTo>
                    <a:pt x="487" y="4242"/>
                    <a:pt x="487" y="4450"/>
                    <a:pt x="580" y="4543"/>
                  </a:cubicBezTo>
                  <a:lnTo>
                    <a:pt x="1066" y="5030"/>
                  </a:lnTo>
                  <a:cubicBezTo>
                    <a:pt x="1113" y="5076"/>
                    <a:pt x="1182" y="5099"/>
                    <a:pt x="1252" y="5099"/>
                  </a:cubicBezTo>
                  <a:cubicBezTo>
                    <a:pt x="1321" y="5099"/>
                    <a:pt x="1391" y="5076"/>
                    <a:pt x="1437" y="5030"/>
                  </a:cubicBezTo>
                  <a:lnTo>
                    <a:pt x="1646" y="4821"/>
                  </a:lnTo>
                  <a:cubicBezTo>
                    <a:pt x="1831" y="4937"/>
                    <a:pt x="2016" y="5030"/>
                    <a:pt x="2132" y="5030"/>
                  </a:cubicBezTo>
                  <a:lnTo>
                    <a:pt x="2225" y="5308"/>
                  </a:lnTo>
                  <a:cubicBezTo>
                    <a:pt x="2225" y="5516"/>
                    <a:pt x="2318" y="5609"/>
                    <a:pt x="2503" y="5609"/>
                  </a:cubicBezTo>
                  <a:lnTo>
                    <a:pt x="3083" y="5609"/>
                  </a:lnTo>
                  <a:cubicBezTo>
                    <a:pt x="3291" y="5609"/>
                    <a:pt x="3384" y="5516"/>
                    <a:pt x="3384" y="5308"/>
                  </a:cubicBezTo>
                  <a:lnTo>
                    <a:pt x="3477" y="5030"/>
                  </a:lnTo>
                  <a:cubicBezTo>
                    <a:pt x="3569" y="5030"/>
                    <a:pt x="3755" y="4937"/>
                    <a:pt x="3963" y="4821"/>
                  </a:cubicBezTo>
                  <a:lnTo>
                    <a:pt x="4149" y="5030"/>
                  </a:lnTo>
                  <a:cubicBezTo>
                    <a:pt x="4195" y="5076"/>
                    <a:pt x="4270" y="5099"/>
                    <a:pt x="4346" y="5099"/>
                  </a:cubicBezTo>
                  <a:cubicBezTo>
                    <a:pt x="4421" y="5099"/>
                    <a:pt x="4496" y="5076"/>
                    <a:pt x="4543" y="5030"/>
                  </a:cubicBezTo>
                  <a:lnTo>
                    <a:pt x="5029" y="4543"/>
                  </a:lnTo>
                  <a:cubicBezTo>
                    <a:pt x="5122" y="4450"/>
                    <a:pt x="5122" y="4242"/>
                    <a:pt x="5029" y="4149"/>
                  </a:cubicBezTo>
                  <a:lnTo>
                    <a:pt x="4821" y="3964"/>
                  </a:lnTo>
                  <a:cubicBezTo>
                    <a:pt x="4913" y="3778"/>
                    <a:pt x="5029" y="3570"/>
                    <a:pt x="5029" y="3477"/>
                  </a:cubicBezTo>
                  <a:lnTo>
                    <a:pt x="5307" y="3384"/>
                  </a:lnTo>
                  <a:cubicBezTo>
                    <a:pt x="5493" y="3384"/>
                    <a:pt x="5609" y="3291"/>
                    <a:pt x="5609" y="3083"/>
                  </a:cubicBezTo>
                  <a:lnTo>
                    <a:pt x="5609" y="2503"/>
                  </a:lnTo>
                  <a:cubicBezTo>
                    <a:pt x="5609" y="2318"/>
                    <a:pt x="5493" y="2225"/>
                    <a:pt x="5307" y="2225"/>
                  </a:cubicBezTo>
                  <a:lnTo>
                    <a:pt x="5029" y="2133"/>
                  </a:lnTo>
                  <a:cubicBezTo>
                    <a:pt x="5029" y="2040"/>
                    <a:pt x="4913" y="1831"/>
                    <a:pt x="4821" y="1646"/>
                  </a:cubicBezTo>
                  <a:lnTo>
                    <a:pt x="5029" y="1461"/>
                  </a:lnTo>
                  <a:cubicBezTo>
                    <a:pt x="5122" y="1345"/>
                    <a:pt x="5122" y="1159"/>
                    <a:pt x="5029" y="1067"/>
                  </a:cubicBezTo>
                  <a:lnTo>
                    <a:pt x="4543" y="580"/>
                  </a:lnTo>
                  <a:cubicBezTo>
                    <a:pt x="4496" y="534"/>
                    <a:pt x="4421" y="510"/>
                    <a:pt x="4346" y="510"/>
                  </a:cubicBezTo>
                  <a:cubicBezTo>
                    <a:pt x="4270" y="510"/>
                    <a:pt x="4195" y="534"/>
                    <a:pt x="4149" y="580"/>
                  </a:cubicBezTo>
                  <a:lnTo>
                    <a:pt x="3963" y="765"/>
                  </a:lnTo>
                  <a:cubicBezTo>
                    <a:pt x="3755" y="673"/>
                    <a:pt x="3569" y="580"/>
                    <a:pt x="3477" y="580"/>
                  </a:cubicBezTo>
                  <a:lnTo>
                    <a:pt x="3384" y="302"/>
                  </a:lnTo>
                  <a:cubicBezTo>
                    <a:pt x="3384" y="93"/>
                    <a:pt x="3291" y="1"/>
                    <a:pt x="3083"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51"/>
            <p:cNvSpPr/>
            <p:nvPr/>
          </p:nvSpPr>
          <p:spPr>
            <a:xfrm>
              <a:off x="8273358" y="2142722"/>
              <a:ext cx="103002" cy="103002"/>
            </a:xfrm>
            <a:custGeom>
              <a:rect b="b" l="l" r="r" t="t"/>
              <a:pathLst>
                <a:path extrusionOk="0" h="2898" w="2898">
                  <a:moveTo>
                    <a:pt x="1460" y="487"/>
                  </a:moveTo>
                  <a:cubicBezTo>
                    <a:pt x="2040" y="487"/>
                    <a:pt x="2411" y="881"/>
                    <a:pt x="2411" y="1461"/>
                  </a:cubicBezTo>
                  <a:cubicBezTo>
                    <a:pt x="2411" y="2040"/>
                    <a:pt x="2040" y="2434"/>
                    <a:pt x="1460" y="2434"/>
                  </a:cubicBezTo>
                  <a:cubicBezTo>
                    <a:pt x="881" y="2434"/>
                    <a:pt x="487" y="2040"/>
                    <a:pt x="487" y="1461"/>
                  </a:cubicBezTo>
                  <a:cubicBezTo>
                    <a:pt x="487" y="881"/>
                    <a:pt x="881" y="487"/>
                    <a:pt x="1460" y="487"/>
                  </a:cubicBezTo>
                  <a:close/>
                  <a:moveTo>
                    <a:pt x="1460" y="1"/>
                  </a:moveTo>
                  <a:cubicBezTo>
                    <a:pt x="672" y="1"/>
                    <a:pt x="0" y="696"/>
                    <a:pt x="0" y="1461"/>
                  </a:cubicBezTo>
                  <a:cubicBezTo>
                    <a:pt x="0" y="2226"/>
                    <a:pt x="672" y="2898"/>
                    <a:pt x="1460" y="2898"/>
                  </a:cubicBezTo>
                  <a:cubicBezTo>
                    <a:pt x="2225" y="2898"/>
                    <a:pt x="2897" y="2226"/>
                    <a:pt x="2897" y="1461"/>
                  </a:cubicBezTo>
                  <a:cubicBezTo>
                    <a:pt x="2897" y="696"/>
                    <a:pt x="2225" y="1"/>
                    <a:pt x="1460" y="1"/>
                  </a:cubicBezTo>
                  <a:close/>
                </a:path>
              </a:pathLst>
            </a:custGeom>
            <a:gradFill>
              <a:gsLst>
                <a:gs pos="0">
                  <a:schemeClr val="dk2"/>
                </a:gs>
                <a:gs pos="100000">
                  <a:schemeClr val="accent5"/>
                </a:gs>
              </a:gsLst>
              <a:lin ang="26986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Team Building Business Plan by Slidesgo">
  <a:themeElements>
    <a:clrScheme name="Simple Light">
      <a:dk1>
        <a:srgbClr val="000000"/>
      </a:dk1>
      <a:lt1>
        <a:srgbClr val="FFFFFF"/>
      </a:lt1>
      <a:dk2>
        <a:srgbClr val="8849FF"/>
      </a:dk2>
      <a:lt2>
        <a:srgbClr val="72FFFF"/>
      </a:lt2>
      <a:accent1>
        <a:srgbClr val="61FF89"/>
      </a:accent1>
      <a:accent2>
        <a:srgbClr val="FEFF60"/>
      </a:accent2>
      <a:accent3>
        <a:srgbClr val="FFD062"/>
      </a:accent3>
      <a:accent4>
        <a:srgbClr val="FF5A89"/>
      </a:accent4>
      <a:accent5>
        <a:srgbClr val="F555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