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y="5143500" cx="9144000"/>
  <p:notesSz cx="6858000" cy="9144000"/>
  <p:embeddedFontLst>
    <p:embeddedFont>
      <p:font typeface="Roboto"/>
      <p:regular r:id="rId43"/>
      <p:bold r:id="rId44"/>
      <p:italic r:id="rId45"/>
      <p:boldItalic r:id="rId46"/>
    </p:embeddedFont>
    <p:embeddedFont>
      <p:font typeface="Proxima Nova"/>
      <p:regular r:id="rId47"/>
      <p:bold r:id="rId48"/>
      <p:italic r:id="rId49"/>
      <p:boldItalic r:id="rId50"/>
    </p:embeddedFont>
    <p:embeddedFont>
      <p:font typeface="Proxima Nova Semibold"/>
      <p:regular r:id="rId51"/>
      <p:bold r:id="rId52"/>
      <p:boldItalic r:id="rId53"/>
    </p:embeddedFont>
    <p:embeddedFont>
      <p:font typeface="Fira Sans Extra Condensed"/>
      <p:regular r:id="rId54"/>
      <p:bold r:id="rId55"/>
      <p:italic r:id="rId56"/>
      <p:boldItalic r:id="rId57"/>
    </p:embeddedFont>
    <p:embeddedFont>
      <p:font typeface="Fira Sans Extra Condensed SemiBold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87EC43-C38B-450F-BEEF-5CB9F28247BF}">
  <a:tblStyle styleId="{2487EC43-C38B-450F-BEEF-5CB9F28247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ProximaNova-bold.fntdata"/><Relationship Id="rId47" Type="http://schemas.openxmlformats.org/officeDocument/2006/relationships/font" Target="fonts/ProximaNova-regular.fntdata"/><Relationship Id="rId49" Type="http://schemas.openxmlformats.org/officeDocument/2006/relationships/font" Target="fonts/ProximaNova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1" Type="http://schemas.openxmlformats.org/officeDocument/2006/relationships/font" Target="fonts/FiraSansExtraCondensedSemiBold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FiraSansExtraCondensedSemiBold-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ProximaNovaSemibold-regular.fntdata"/><Relationship Id="rId50" Type="http://schemas.openxmlformats.org/officeDocument/2006/relationships/font" Target="fonts/ProximaNova-boldItalic.fntdata"/><Relationship Id="rId53" Type="http://schemas.openxmlformats.org/officeDocument/2006/relationships/font" Target="fonts/ProximaNovaSemibold-boldItalic.fntdata"/><Relationship Id="rId52" Type="http://schemas.openxmlformats.org/officeDocument/2006/relationships/font" Target="fonts/ProximaNovaSemibold-bold.fntdata"/><Relationship Id="rId11" Type="http://schemas.openxmlformats.org/officeDocument/2006/relationships/slide" Target="slides/slide4.xml"/><Relationship Id="rId55" Type="http://schemas.openxmlformats.org/officeDocument/2006/relationships/font" Target="fonts/FiraSansExtraCondensed-bold.fntdata"/><Relationship Id="rId10" Type="http://schemas.openxmlformats.org/officeDocument/2006/relationships/slide" Target="slides/slide3.xml"/><Relationship Id="rId54" Type="http://schemas.openxmlformats.org/officeDocument/2006/relationships/font" Target="fonts/FiraSansExtraCondensed-regular.fntdata"/><Relationship Id="rId13" Type="http://schemas.openxmlformats.org/officeDocument/2006/relationships/slide" Target="slides/slide6.xml"/><Relationship Id="rId57" Type="http://schemas.openxmlformats.org/officeDocument/2006/relationships/font" Target="fonts/FiraSansExtraCondensed-boldItalic.fntdata"/><Relationship Id="rId12" Type="http://schemas.openxmlformats.org/officeDocument/2006/relationships/slide" Target="slides/slide5.xml"/><Relationship Id="rId56" Type="http://schemas.openxmlformats.org/officeDocument/2006/relationships/font" Target="fonts/FiraSansExtraCondensed-italic.fntdata"/><Relationship Id="rId15" Type="http://schemas.openxmlformats.org/officeDocument/2006/relationships/slide" Target="slides/slide8.xml"/><Relationship Id="rId59" Type="http://schemas.openxmlformats.org/officeDocument/2006/relationships/font" Target="fonts/FiraSansExtraCondensedSemiBold-bold.fntdata"/><Relationship Id="rId14" Type="http://schemas.openxmlformats.org/officeDocument/2006/relationships/slide" Target="slides/slide7.xml"/><Relationship Id="rId58" Type="http://schemas.openxmlformats.org/officeDocument/2006/relationships/font" Target="fonts/FiraSansExtraCondensedSemiBold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dbe7b9546a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dbe7b9546a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e496ad11dd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e496ad11dd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e496ad11dd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e496ad11dd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496ad11dd_0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496ad11dd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e496ad11dd_0_8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e496ad11dd_0_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e3a6dd775b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e3a6dd775b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e496ad11dd_0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e496ad11dd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e496ad11dd_0_10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e496ad11dd_0_10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e496ad11dd_0_1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e496ad11dd_0_1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e496ad11dd_0_1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e496ad11dd_0_1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409edbf0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409edbf0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e496ad11dd_0_17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e496ad11dd_0_1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e496ad11dd_0_18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e496ad11dd_0_1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e496ad11dd_0_2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e496ad11dd_0_2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e496ad11dd_0_2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e496ad11dd_0_2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e496ad11dd_0_2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e496ad11dd_0_2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e496ad11dd_0_2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e496ad11dd_0_2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496ad11dd_0_2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496ad11dd_0_2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e496ad11dd_0_2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e496ad11dd_0_2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e496ad11dd_0_2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e496ad11dd_0_2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e496ad11dd_0_2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e496ad11dd_0_2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3a6dd775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3a6dd775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e496ad11dd_0_2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e496ad11dd_0_2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e496ad11dd_0_2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e496ad11dd_0_2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e496ad11dd_0_28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e496ad11dd_0_2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e4dd54542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e4dd54542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d0028a78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d0028a78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e4dd54542f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e4dd54542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3a6dd775b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3a6dd775b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3a6dd775b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3a6dd775b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3a6dd775b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3a6dd775b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409edbf0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e409edbf0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e496ad11d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e496ad11d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496ad11dd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e496ad11dd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57200" y="411475"/>
            <a:ext cx="82296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0"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57200" y="1371625"/>
            <a:ext cx="4896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ctrTitle"/>
          </p:nvPr>
        </p:nvSpPr>
        <p:spPr>
          <a:xfrm>
            <a:off x="457200" y="411475"/>
            <a:ext cx="82296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sp>
        <p:nvSpPr>
          <p:cNvPr id="47" name="Google Shape;47;p15"/>
          <p:cNvSpPr txBox="1"/>
          <p:nvPr>
            <p:ph idx="1" type="subTitle"/>
          </p:nvPr>
        </p:nvSpPr>
        <p:spPr>
          <a:xfrm>
            <a:off x="457200" y="1371625"/>
            <a:ext cx="4896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this template begins</a:t>
            </a:r>
            <a:endParaRPr/>
          </a:p>
        </p:txBody>
      </p:sp>
      <p:sp>
        <p:nvSpPr>
          <p:cNvPr id="48" name="Google Shape;48;p15"/>
          <p:cNvSpPr/>
          <p:nvPr/>
        </p:nvSpPr>
        <p:spPr>
          <a:xfrm>
            <a:off x="1464500" y="4074775"/>
            <a:ext cx="657300" cy="657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5"/>
          <p:cNvSpPr/>
          <p:nvPr/>
        </p:nvSpPr>
        <p:spPr>
          <a:xfrm>
            <a:off x="3316813" y="2243100"/>
            <a:ext cx="657300" cy="65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5"/>
          <p:cNvSpPr/>
          <p:nvPr/>
        </p:nvSpPr>
        <p:spPr>
          <a:xfrm>
            <a:off x="5169888" y="4074775"/>
            <a:ext cx="657300" cy="65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5"/>
          <p:cNvSpPr/>
          <p:nvPr/>
        </p:nvSpPr>
        <p:spPr>
          <a:xfrm>
            <a:off x="7022175" y="2243100"/>
            <a:ext cx="657300" cy="657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" name="Google Shape;52;p15"/>
          <p:cNvCxnSpPr>
            <a:stCxn id="48" idx="0"/>
            <a:endCxn id="53" idx="4"/>
          </p:cNvCxnSpPr>
          <p:nvPr/>
        </p:nvCxnSpPr>
        <p:spPr>
          <a:xfrm rot="10800000">
            <a:off x="1793150" y="3031375"/>
            <a:ext cx="0" cy="10434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54" name="Google Shape;54;p15"/>
          <p:cNvCxnSpPr>
            <a:stCxn id="49" idx="4"/>
            <a:endCxn id="55" idx="0"/>
          </p:cNvCxnSpPr>
          <p:nvPr/>
        </p:nvCxnSpPr>
        <p:spPr>
          <a:xfrm>
            <a:off x="3645463" y="2900400"/>
            <a:ext cx="0" cy="10575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56" name="Google Shape;56;p15"/>
          <p:cNvCxnSpPr>
            <a:stCxn id="57" idx="4"/>
            <a:endCxn id="50" idx="0"/>
          </p:cNvCxnSpPr>
          <p:nvPr/>
        </p:nvCxnSpPr>
        <p:spPr>
          <a:xfrm>
            <a:off x="5498538" y="3031438"/>
            <a:ext cx="0" cy="1043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none"/>
          </a:ln>
        </p:spPr>
      </p:cxnSp>
      <p:grpSp>
        <p:nvGrpSpPr>
          <p:cNvPr id="58" name="Google Shape;58;p15"/>
          <p:cNvGrpSpPr/>
          <p:nvPr/>
        </p:nvGrpSpPr>
        <p:grpSpPr>
          <a:xfrm>
            <a:off x="-1294465" y="2261260"/>
            <a:ext cx="11732930" cy="2470806"/>
            <a:chOff x="-1294465" y="2261260"/>
            <a:chExt cx="11732930" cy="2470806"/>
          </a:xfrm>
        </p:grpSpPr>
        <p:sp>
          <p:nvSpPr>
            <p:cNvPr id="59" name="Google Shape;59;p15"/>
            <p:cNvSpPr/>
            <p:nvPr/>
          </p:nvSpPr>
          <p:spPr>
            <a:xfrm>
              <a:off x="4263209" y="2261565"/>
              <a:ext cx="2469900" cy="24705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 rot="10800000">
              <a:off x="6116269" y="2261260"/>
              <a:ext cx="2469900" cy="24705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968565" y="2261565"/>
              <a:ext cx="2469900" cy="24705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 rot="10800000">
              <a:off x="-1294465" y="2261260"/>
              <a:ext cx="2469900" cy="24705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 rot="10800000">
              <a:off x="2410891" y="2261260"/>
              <a:ext cx="2469900" cy="24705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557831" y="2261565"/>
              <a:ext cx="2469900" cy="24705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1713463" y="2872138"/>
              <a:ext cx="159300" cy="159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3565800" y="3957988"/>
              <a:ext cx="159300" cy="159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418888" y="2872138"/>
              <a:ext cx="159300" cy="159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7271188" y="3957988"/>
              <a:ext cx="159300" cy="159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6" name="Google Shape;66;p15"/>
          <p:cNvCxnSpPr>
            <a:stCxn id="65" idx="0"/>
            <a:endCxn id="51" idx="4"/>
          </p:cNvCxnSpPr>
          <p:nvPr/>
        </p:nvCxnSpPr>
        <p:spPr>
          <a:xfrm rot="10800000">
            <a:off x="7350838" y="2900488"/>
            <a:ext cx="0" cy="1057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none"/>
          </a:ln>
        </p:spPr>
      </p:cxnSp>
      <p:grpSp>
        <p:nvGrpSpPr>
          <p:cNvPr id="67" name="Google Shape;67;p15"/>
          <p:cNvGrpSpPr/>
          <p:nvPr/>
        </p:nvGrpSpPr>
        <p:grpSpPr>
          <a:xfrm>
            <a:off x="1582179" y="4193594"/>
            <a:ext cx="421927" cy="419659"/>
            <a:chOff x="-6329100" y="3632100"/>
            <a:chExt cx="293025" cy="291450"/>
          </a:xfrm>
        </p:grpSpPr>
        <p:sp>
          <p:nvSpPr>
            <p:cNvPr id="68" name="Google Shape;68;p15"/>
            <p:cNvSpPr/>
            <p:nvPr/>
          </p:nvSpPr>
          <p:spPr>
            <a:xfrm>
              <a:off x="-6210700" y="3751600"/>
              <a:ext cx="174625" cy="171950"/>
            </a:xfrm>
            <a:custGeom>
              <a:rect b="b" l="l" r="r" t="t"/>
              <a:pathLst>
                <a:path extrusionOk="0" h="6878" w="6985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-6272400" y="3691975"/>
              <a:ext cx="136300" cy="135500"/>
            </a:xfrm>
            <a:custGeom>
              <a:rect b="b" l="l" r="r" t="t"/>
              <a:pathLst>
                <a:path extrusionOk="0" h="5420" w="5452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-6329100" y="3632100"/>
              <a:ext cx="257575" cy="256025"/>
            </a:xfrm>
            <a:custGeom>
              <a:rect b="b" l="l" r="r" t="t"/>
              <a:pathLst>
                <a:path extrusionOk="0" h="10241" w="10303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3435096" y="2361347"/>
            <a:ext cx="420775" cy="420811"/>
            <a:chOff x="-5251625" y="3272950"/>
            <a:chExt cx="292225" cy="292250"/>
          </a:xfrm>
        </p:grpSpPr>
        <p:sp>
          <p:nvSpPr>
            <p:cNvPr id="72" name="Google Shape;72;p15"/>
            <p:cNvSpPr/>
            <p:nvPr/>
          </p:nvSpPr>
          <p:spPr>
            <a:xfrm>
              <a:off x="-5156325" y="3462775"/>
              <a:ext cx="33900" cy="33100"/>
            </a:xfrm>
            <a:custGeom>
              <a:rect b="b" l="l" r="r" t="t"/>
              <a:pathLst>
                <a:path extrusionOk="0" h="1324" w="1356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-5251625" y="3272950"/>
              <a:ext cx="292225" cy="292250"/>
            </a:xfrm>
            <a:custGeom>
              <a:rect b="b" l="l" r="r" t="t"/>
              <a:pathLst>
                <a:path extrusionOk="0" h="11690" w="11689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-5011400" y="3350150"/>
              <a:ext cx="33900" cy="33875"/>
            </a:xfrm>
            <a:custGeom>
              <a:rect b="b" l="l" r="r" t="t"/>
              <a:pathLst>
                <a:path extrusionOk="0" h="1355" w="1356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5281233" y="4193813"/>
            <a:ext cx="434634" cy="419227"/>
            <a:chOff x="-3768700" y="3253275"/>
            <a:chExt cx="301850" cy="291150"/>
          </a:xfrm>
        </p:grpSpPr>
        <p:sp>
          <p:nvSpPr>
            <p:cNvPr id="76" name="Google Shape;76;p15"/>
            <p:cNvSpPr/>
            <p:nvPr/>
          </p:nvSpPr>
          <p:spPr>
            <a:xfrm>
              <a:off x="-3603925" y="3355650"/>
              <a:ext cx="69350" cy="33900"/>
            </a:xfrm>
            <a:custGeom>
              <a:rect b="b" l="l" r="r" t="t"/>
              <a:pathLst>
                <a:path extrusionOk="0" h="1356" w="2774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-3586600" y="3305250"/>
              <a:ext cx="33125" cy="33100"/>
            </a:xfrm>
            <a:custGeom>
              <a:rect b="b" l="l" r="r" t="t"/>
              <a:pathLst>
                <a:path extrusionOk="0" h="1324" w="1325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-3768700" y="3253275"/>
              <a:ext cx="301850" cy="291150"/>
            </a:xfrm>
            <a:custGeom>
              <a:rect b="b" l="l" r="r" t="t"/>
              <a:pathLst>
                <a:path extrusionOk="0" h="11646" w="12074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Google Shape;79;p15"/>
          <p:cNvGrpSpPr/>
          <p:nvPr/>
        </p:nvGrpSpPr>
        <p:grpSpPr>
          <a:xfrm>
            <a:off x="7139852" y="2386314"/>
            <a:ext cx="421927" cy="370882"/>
            <a:chOff x="-3030525" y="3973150"/>
            <a:chExt cx="293025" cy="257575"/>
          </a:xfrm>
        </p:grpSpPr>
        <p:sp>
          <p:nvSpPr>
            <p:cNvPr id="80" name="Google Shape;80;p15"/>
            <p:cNvSpPr/>
            <p:nvPr/>
          </p:nvSpPr>
          <p:spPr>
            <a:xfrm>
              <a:off x="-3029750" y="3973150"/>
              <a:ext cx="292250" cy="68550"/>
            </a:xfrm>
            <a:custGeom>
              <a:rect b="b" l="l" r="r" t="t"/>
              <a:pathLst>
                <a:path extrusionOk="0" h="2742" w="1169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-3030525" y="4059000"/>
              <a:ext cx="292225" cy="171725"/>
            </a:xfrm>
            <a:custGeom>
              <a:rect b="b" l="l" r="r" t="t"/>
              <a:pathLst>
                <a:path extrusionOk="0" h="6869" w="11689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8" name="Google Shape;538;p24"/>
          <p:cNvGraphicFramePr/>
          <p:nvPr/>
        </p:nvGraphicFramePr>
        <p:xfrm>
          <a:off x="1154725" y="16116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{2487EC43-C38B-450F-BEEF-5CB9F28247BF}</a:tableStyleId>
              </a:tblPr>
              <a:tblGrid>
                <a:gridCol w="1717575"/>
                <a:gridCol w="1717575"/>
                <a:gridCol w="1717575"/>
                <a:gridCol w="1717575"/>
              </a:tblGrid>
              <a:tr h="5328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Key objectives</a:t>
                      </a:r>
                      <a:endParaRPr/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</a:tr>
              <a:tr h="4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Process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Improvement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Product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106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a small planet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with rings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very big planet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also a gas giant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06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where we all live 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cold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where we all live 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539" name="Google Shape;539;p2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sp>
        <p:nvSpPr>
          <p:cNvPr id="540" name="Google Shape;540;p24"/>
          <p:cNvSpPr/>
          <p:nvPr/>
        </p:nvSpPr>
        <p:spPr>
          <a:xfrm>
            <a:off x="654342" y="2551286"/>
            <a:ext cx="10" cy="10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4"/>
          <p:cNvSpPr/>
          <p:nvPr/>
        </p:nvSpPr>
        <p:spPr>
          <a:xfrm>
            <a:off x="1229700" y="926750"/>
            <a:ext cx="6721500" cy="649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4"/>
          <p:cNvSpPr/>
          <p:nvPr/>
        </p:nvSpPr>
        <p:spPr>
          <a:xfrm>
            <a:off x="3753000" y="1137325"/>
            <a:ext cx="16380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Growing sales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43" name="Google Shape;543;p24"/>
          <p:cNvSpPr/>
          <p:nvPr/>
        </p:nvSpPr>
        <p:spPr>
          <a:xfrm rot="-5400000">
            <a:off x="481225" y="2987700"/>
            <a:ext cx="942000" cy="25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Initiative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44" name="Google Shape;544;p24"/>
          <p:cNvSpPr/>
          <p:nvPr/>
        </p:nvSpPr>
        <p:spPr>
          <a:xfrm rot="-5400000">
            <a:off x="453625" y="4083400"/>
            <a:ext cx="997200" cy="25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KPI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5"/>
          <p:cNvSpPr/>
          <p:nvPr/>
        </p:nvSpPr>
        <p:spPr>
          <a:xfrm>
            <a:off x="411400" y="2647125"/>
            <a:ext cx="483900" cy="48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5"/>
          <p:cNvSpPr/>
          <p:nvPr/>
        </p:nvSpPr>
        <p:spPr>
          <a:xfrm>
            <a:off x="1974960" y="2647125"/>
            <a:ext cx="483900" cy="483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5"/>
          <p:cNvSpPr/>
          <p:nvPr/>
        </p:nvSpPr>
        <p:spPr>
          <a:xfrm>
            <a:off x="3538520" y="2647125"/>
            <a:ext cx="483900" cy="483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5"/>
          <p:cNvSpPr/>
          <p:nvPr/>
        </p:nvSpPr>
        <p:spPr>
          <a:xfrm>
            <a:off x="5102080" y="2647125"/>
            <a:ext cx="483900" cy="48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5"/>
          <p:cNvSpPr/>
          <p:nvPr/>
        </p:nvSpPr>
        <p:spPr>
          <a:xfrm>
            <a:off x="6665640" y="2647125"/>
            <a:ext cx="483900" cy="48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5"/>
          <p:cNvSpPr/>
          <p:nvPr/>
        </p:nvSpPr>
        <p:spPr>
          <a:xfrm>
            <a:off x="8229200" y="2647125"/>
            <a:ext cx="483900" cy="48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cxnSp>
        <p:nvCxnSpPr>
          <p:cNvPr id="556" name="Google Shape;556;p25"/>
          <p:cNvCxnSpPr>
            <a:stCxn id="549" idx="6"/>
            <a:endCxn id="550" idx="2"/>
          </p:cNvCxnSpPr>
          <p:nvPr/>
        </p:nvCxnSpPr>
        <p:spPr>
          <a:xfrm>
            <a:off x="895300" y="2889075"/>
            <a:ext cx="107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57" name="Google Shape;557;p25"/>
          <p:cNvCxnSpPr>
            <a:stCxn id="550" idx="6"/>
            <a:endCxn id="551" idx="2"/>
          </p:cNvCxnSpPr>
          <p:nvPr/>
        </p:nvCxnSpPr>
        <p:spPr>
          <a:xfrm>
            <a:off x="2458860" y="2889075"/>
            <a:ext cx="107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58" name="Google Shape;558;p25"/>
          <p:cNvCxnSpPr>
            <a:stCxn id="551" idx="6"/>
            <a:endCxn id="552" idx="2"/>
          </p:cNvCxnSpPr>
          <p:nvPr/>
        </p:nvCxnSpPr>
        <p:spPr>
          <a:xfrm>
            <a:off x="4022420" y="2889075"/>
            <a:ext cx="107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59" name="Google Shape;559;p25"/>
          <p:cNvCxnSpPr>
            <a:stCxn id="552" idx="6"/>
            <a:endCxn id="553" idx="2"/>
          </p:cNvCxnSpPr>
          <p:nvPr/>
        </p:nvCxnSpPr>
        <p:spPr>
          <a:xfrm>
            <a:off x="5585980" y="2889075"/>
            <a:ext cx="107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60" name="Google Shape;560;p25"/>
          <p:cNvCxnSpPr>
            <a:stCxn id="553" idx="6"/>
            <a:endCxn id="554" idx="2"/>
          </p:cNvCxnSpPr>
          <p:nvPr/>
        </p:nvCxnSpPr>
        <p:spPr>
          <a:xfrm>
            <a:off x="7149540" y="2889075"/>
            <a:ext cx="107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561" name="Google Shape;561;p25"/>
          <p:cNvGrpSpPr/>
          <p:nvPr/>
        </p:nvGrpSpPr>
        <p:grpSpPr>
          <a:xfrm>
            <a:off x="457193" y="959325"/>
            <a:ext cx="1855200" cy="2092200"/>
            <a:chOff x="457193" y="959325"/>
            <a:chExt cx="1855200" cy="2092200"/>
          </a:xfrm>
        </p:grpSpPr>
        <p:sp>
          <p:nvSpPr>
            <p:cNvPr id="562" name="Google Shape;562;p25"/>
            <p:cNvSpPr txBox="1"/>
            <p:nvPr/>
          </p:nvSpPr>
          <p:spPr>
            <a:xfrm>
              <a:off x="457201" y="2726625"/>
              <a:ext cx="4839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563" name="Google Shape;563;p25"/>
            <p:cNvGrpSpPr/>
            <p:nvPr/>
          </p:nvGrpSpPr>
          <p:grpSpPr>
            <a:xfrm>
              <a:off x="457193" y="959325"/>
              <a:ext cx="1855200" cy="1166150"/>
              <a:chOff x="457193" y="959325"/>
              <a:chExt cx="1855200" cy="1166150"/>
            </a:xfrm>
          </p:grpSpPr>
          <p:sp>
            <p:nvSpPr>
              <p:cNvPr id="564" name="Google Shape;564;p25"/>
              <p:cNvSpPr txBox="1"/>
              <p:nvPr/>
            </p:nvSpPr>
            <p:spPr>
              <a:xfrm>
                <a:off x="457193" y="1376800"/>
                <a:ext cx="1570800" cy="18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Earth</a:t>
                </a:r>
                <a:endParaRPr b="1" sz="20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65" name="Google Shape;565;p25"/>
              <p:cNvSpPr txBox="1"/>
              <p:nvPr/>
            </p:nvSpPr>
            <p:spPr>
              <a:xfrm>
                <a:off x="457193" y="1658967"/>
                <a:ext cx="1855200" cy="32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 from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6" name="Google Shape;566;p25"/>
              <p:cNvSpPr txBox="1"/>
              <p:nvPr/>
            </p:nvSpPr>
            <p:spPr>
              <a:xfrm>
                <a:off x="457205" y="959325"/>
                <a:ext cx="1093800" cy="32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Jan-Mar</a:t>
                </a:r>
                <a:endParaRPr b="1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67" name="Google Shape;567;p25"/>
              <p:cNvSpPr/>
              <p:nvPr/>
            </p:nvSpPr>
            <p:spPr>
              <a:xfrm>
                <a:off x="582550" y="1983875"/>
                <a:ext cx="141600" cy="1416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68" name="Google Shape;568;p25"/>
          <p:cNvGrpSpPr/>
          <p:nvPr/>
        </p:nvGrpSpPr>
        <p:grpSpPr>
          <a:xfrm>
            <a:off x="552946" y="2726625"/>
            <a:ext cx="1855206" cy="2005442"/>
            <a:chOff x="552946" y="2726625"/>
            <a:chExt cx="1855206" cy="2005442"/>
          </a:xfrm>
        </p:grpSpPr>
        <p:sp>
          <p:nvSpPr>
            <p:cNvPr id="569" name="Google Shape;569;p25"/>
            <p:cNvSpPr txBox="1"/>
            <p:nvPr/>
          </p:nvSpPr>
          <p:spPr>
            <a:xfrm>
              <a:off x="837346" y="4125000"/>
              <a:ext cx="15708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0" name="Google Shape;570;p25"/>
            <p:cNvSpPr txBox="1"/>
            <p:nvPr/>
          </p:nvSpPr>
          <p:spPr>
            <a:xfrm>
              <a:off x="552946" y="4407167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really beautiful name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1" name="Google Shape;571;p25"/>
            <p:cNvSpPr txBox="1"/>
            <p:nvPr/>
          </p:nvSpPr>
          <p:spPr>
            <a:xfrm>
              <a:off x="1314352" y="3707525"/>
              <a:ext cx="10938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Apr-Jun</a:t>
              </a:r>
              <a:endParaRPr b="1" sz="18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2" name="Google Shape;572;p25"/>
            <p:cNvSpPr txBox="1"/>
            <p:nvPr/>
          </p:nvSpPr>
          <p:spPr>
            <a:xfrm>
              <a:off x="1924252" y="2726625"/>
              <a:ext cx="4839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2144000" y="3640375"/>
              <a:ext cx="141600" cy="1416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25"/>
          <p:cNvGrpSpPr/>
          <p:nvPr/>
        </p:nvGrpSpPr>
        <p:grpSpPr>
          <a:xfrm>
            <a:off x="3587793" y="959325"/>
            <a:ext cx="1855200" cy="2092200"/>
            <a:chOff x="3587793" y="959325"/>
            <a:chExt cx="1855200" cy="2092200"/>
          </a:xfrm>
        </p:grpSpPr>
        <p:sp>
          <p:nvSpPr>
            <p:cNvPr id="575" name="Google Shape;575;p25"/>
            <p:cNvSpPr txBox="1"/>
            <p:nvPr/>
          </p:nvSpPr>
          <p:spPr>
            <a:xfrm>
              <a:off x="3587793" y="1376800"/>
              <a:ext cx="15708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6" name="Google Shape;576;p25"/>
            <p:cNvSpPr txBox="1"/>
            <p:nvPr/>
          </p:nvSpPr>
          <p:spPr>
            <a:xfrm>
              <a:off x="3587793" y="1658967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7" name="Google Shape;577;p25"/>
            <p:cNvSpPr txBox="1"/>
            <p:nvPr/>
          </p:nvSpPr>
          <p:spPr>
            <a:xfrm>
              <a:off x="3587804" y="959325"/>
              <a:ext cx="10938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July</a:t>
              </a:r>
              <a:endParaRPr b="1" sz="18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8" name="Google Shape;578;p25"/>
            <p:cNvSpPr txBox="1"/>
            <p:nvPr/>
          </p:nvSpPr>
          <p:spPr>
            <a:xfrm>
              <a:off x="3587793" y="2726625"/>
              <a:ext cx="4839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3711338" y="1983875"/>
              <a:ext cx="141600" cy="1416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25"/>
          <p:cNvGrpSpPr/>
          <p:nvPr/>
        </p:nvGrpSpPr>
        <p:grpSpPr>
          <a:xfrm>
            <a:off x="3508923" y="2726625"/>
            <a:ext cx="2051700" cy="2005442"/>
            <a:chOff x="3508923" y="2726625"/>
            <a:chExt cx="2051700" cy="2005442"/>
          </a:xfrm>
        </p:grpSpPr>
        <p:sp>
          <p:nvSpPr>
            <p:cNvPr id="581" name="Google Shape;581;p25"/>
            <p:cNvSpPr txBox="1"/>
            <p:nvPr/>
          </p:nvSpPr>
          <p:spPr>
            <a:xfrm>
              <a:off x="3989823" y="4124992"/>
              <a:ext cx="15708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2" name="Google Shape;582;p25"/>
            <p:cNvSpPr txBox="1"/>
            <p:nvPr/>
          </p:nvSpPr>
          <p:spPr>
            <a:xfrm>
              <a:off x="3508923" y="4407167"/>
              <a:ext cx="20517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3" name="Google Shape;583;p25"/>
            <p:cNvSpPr txBox="1"/>
            <p:nvPr/>
          </p:nvSpPr>
          <p:spPr>
            <a:xfrm>
              <a:off x="4466823" y="3707525"/>
              <a:ext cx="10938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Aug-Oct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4" name="Google Shape;584;p25"/>
            <p:cNvSpPr txBox="1"/>
            <p:nvPr/>
          </p:nvSpPr>
          <p:spPr>
            <a:xfrm>
              <a:off x="5076723" y="2726625"/>
              <a:ext cx="4839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5273350" y="3640375"/>
              <a:ext cx="141600" cy="1416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25"/>
          <p:cNvGrpSpPr/>
          <p:nvPr/>
        </p:nvGrpSpPr>
        <p:grpSpPr>
          <a:xfrm>
            <a:off x="6694743" y="959325"/>
            <a:ext cx="1855200" cy="2092200"/>
            <a:chOff x="6694743" y="959325"/>
            <a:chExt cx="1855200" cy="2092200"/>
          </a:xfrm>
        </p:grpSpPr>
        <p:sp>
          <p:nvSpPr>
            <p:cNvPr id="587" name="Google Shape;587;p25"/>
            <p:cNvSpPr txBox="1"/>
            <p:nvPr/>
          </p:nvSpPr>
          <p:spPr>
            <a:xfrm>
              <a:off x="6694743" y="1376800"/>
              <a:ext cx="15708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8" name="Google Shape;588;p25"/>
            <p:cNvSpPr txBox="1"/>
            <p:nvPr/>
          </p:nvSpPr>
          <p:spPr>
            <a:xfrm>
              <a:off x="6694743" y="1658967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 from Earth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9" name="Google Shape;589;p25"/>
            <p:cNvSpPr txBox="1"/>
            <p:nvPr/>
          </p:nvSpPr>
          <p:spPr>
            <a:xfrm>
              <a:off x="6694754" y="959325"/>
              <a:ext cx="10938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Nov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0" name="Google Shape;590;p25"/>
            <p:cNvSpPr txBox="1"/>
            <p:nvPr/>
          </p:nvSpPr>
          <p:spPr>
            <a:xfrm>
              <a:off x="6694743" y="2726625"/>
              <a:ext cx="4839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91" name="Google Shape;591;p25"/>
          <p:cNvSpPr/>
          <p:nvPr/>
        </p:nvSpPr>
        <p:spPr>
          <a:xfrm>
            <a:off x="6837313" y="1983875"/>
            <a:ext cx="141600" cy="1416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2" name="Google Shape;592;p25"/>
          <p:cNvGrpSpPr/>
          <p:nvPr/>
        </p:nvGrpSpPr>
        <p:grpSpPr>
          <a:xfrm>
            <a:off x="6831594" y="2726625"/>
            <a:ext cx="1855210" cy="2005442"/>
            <a:chOff x="6831594" y="2726625"/>
            <a:chExt cx="1855210" cy="2005442"/>
          </a:xfrm>
        </p:grpSpPr>
        <p:sp>
          <p:nvSpPr>
            <p:cNvPr id="593" name="Google Shape;593;p25"/>
            <p:cNvSpPr txBox="1"/>
            <p:nvPr/>
          </p:nvSpPr>
          <p:spPr>
            <a:xfrm>
              <a:off x="7115994" y="4125000"/>
              <a:ext cx="15708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4" name="Google Shape;594;p25"/>
            <p:cNvSpPr txBox="1"/>
            <p:nvPr/>
          </p:nvSpPr>
          <p:spPr>
            <a:xfrm>
              <a:off x="6831594" y="4407167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planet with several rings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5" name="Google Shape;595;p25"/>
            <p:cNvSpPr txBox="1"/>
            <p:nvPr/>
          </p:nvSpPr>
          <p:spPr>
            <a:xfrm>
              <a:off x="7593004" y="3707525"/>
              <a:ext cx="10938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Dec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6" name="Google Shape;596;p25"/>
            <p:cNvSpPr txBox="1"/>
            <p:nvPr/>
          </p:nvSpPr>
          <p:spPr>
            <a:xfrm>
              <a:off x="8202898" y="2726625"/>
              <a:ext cx="4839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8400350" y="3640375"/>
              <a:ext cx="141600" cy="1416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98" name="Google Shape;598;p25"/>
          <p:cNvCxnSpPr>
            <a:stCxn id="549" idx="0"/>
            <a:endCxn id="567" idx="4"/>
          </p:cNvCxnSpPr>
          <p:nvPr/>
        </p:nvCxnSpPr>
        <p:spPr>
          <a:xfrm rot="10800000">
            <a:off x="653350" y="2125425"/>
            <a:ext cx="0" cy="5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599" name="Google Shape;599;p25"/>
          <p:cNvCxnSpPr>
            <a:stCxn id="550" idx="4"/>
            <a:endCxn id="573" idx="0"/>
          </p:cNvCxnSpPr>
          <p:nvPr/>
        </p:nvCxnSpPr>
        <p:spPr>
          <a:xfrm flipH="1">
            <a:off x="2214810" y="3131025"/>
            <a:ext cx="2100" cy="5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00" name="Google Shape;600;p25"/>
          <p:cNvCxnSpPr>
            <a:stCxn id="579" idx="4"/>
            <a:endCxn id="551" idx="0"/>
          </p:cNvCxnSpPr>
          <p:nvPr/>
        </p:nvCxnSpPr>
        <p:spPr>
          <a:xfrm flipH="1">
            <a:off x="3780338" y="2125475"/>
            <a:ext cx="1800" cy="5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601" name="Google Shape;601;p25"/>
          <p:cNvCxnSpPr>
            <a:stCxn id="552" idx="4"/>
            <a:endCxn id="585" idx="0"/>
          </p:cNvCxnSpPr>
          <p:nvPr/>
        </p:nvCxnSpPr>
        <p:spPr>
          <a:xfrm>
            <a:off x="5344030" y="3131025"/>
            <a:ext cx="0" cy="5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02" name="Google Shape;602;p25"/>
          <p:cNvCxnSpPr>
            <a:stCxn id="591" idx="4"/>
            <a:endCxn id="553" idx="0"/>
          </p:cNvCxnSpPr>
          <p:nvPr/>
        </p:nvCxnSpPr>
        <p:spPr>
          <a:xfrm flipH="1">
            <a:off x="6907513" y="2125475"/>
            <a:ext cx="600" cy="5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603" name="Google Shape;603;p25"/>
          <p:cNvCxnSpPr>
            <a:stCxn id="597" idx="0"/>
            <a:endCxn id="554" idx="4"/>
          </p:cNvCxnSpPr>
          <p:nvPr/>
        </p:nvCxnSpPr>
        <p:spPr>
          <a:xfrm rot="10800000">
            <a:off x="8471150" y="3130975"/>
            <a:ext cx="0" cy="5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6"/>
          <p:cNvSpPr/>
          <p:nvPr/>
        </p:nvSpPr>
        <p:spPr>
          <a:xfrm>
            <a:off x="7458600" y="3896563"/>
            <a:ext cx="691200" cy="691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6"/>
          <p:cNvSpPr/>
          <p:nvPr/>
        </p:nvSpPr>
        <p:spPr>
          <a:xfrm>
            <a:off x="5303800" y="3907350"/>
            <a:ext cx="691200" cy="69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26"/>
          <p:cNvSpPr/>
          <p:nvPr/>
        </p:nvSpPr>
        <p:spPr>
          <a:xfrm>
            <a:off x="3149013" y="3907350"/>
            <a:ext cx="691200" cy="69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6"/>
          <p:cNvSpPr/>
          <p:nvPr/>
        </p:nvSpPr>
        <p:spPr>
          <a:xfrm>
            <a:off x="994125" y="3907350"/>
            <a:ext cx="691200" cy="69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pSp>
        <p:nvGrpSpPr>
          <p:cNvPr id="613" name="Google Shape;613;p26"/>
          <p:cNvGrpSpPr/>
          <p:nvPr/>
        </p:nvGrpSpPr>
        <p:grpSpPr>
          <a:xfrm>
            <a:off x="3284221" y="4042697"/>
            <a:ext cx="420775" cy="420811"/>
            <a:chOff x="-5251625" y="3272950"/>
            <a:chExt cx="292225" cy="292250"/>
          </a:xfrm>
        </p:grpSpPr>
        <p:sp>
          <p:nvSpPr>
            <p:cNvPr id="614" name="Google Shape;614;p26"/>
            <p:cNvSpPr/>
            <p:nvPr/>
          </p:nvSpPr>
          <p:spPr>
            <a:xfrm>
              <a:off x="-5156325" y="3462775"/>
              <a:ext cx="33900" cy="33100"/>
            </a:xfrm>
            <a:custGeom>
              <a:rect b="b" l="l" r="r" t="t"/>
              <a:pathLst>
                <a:path extrusionOk="0" h="1324" w="1356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-5251625" y="3272950"/>
              <a:ext cx="292225" cy="292250"/>
            </a:xfrm>
            <a:custGeom>
              <a:rect b="b" l="l" r="r" t="t"/>
              <a:pathLst>
                <a:path extrusionOk="0" h="11690" w="11689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-5011400" y="3350150"/>
              <a:ext cx="33900" cy="33875"/>
            </a:xfrm>
            <a:custGeom>
              <a:rect b="b" l="l" r="r" t="t"/>
              <a:pathLst>
                <a:path extrusionOk="0" h="1355" w="1356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26"/>
          <p:cNvGrpSpPr/>
          <p:nvPr/>
        </p:nvGrpSpPr>
        <p:grpSpPr>
          <a:xfrm>
            <a:off x="5438437" y="4042688"/>
            <a:ext cx="421927" cy="399248"/>
            <a:chOff x="-1592325" y="3957400"/>
            <a:chExt cx="293025" cy="277275"/>
          </a:xfrm>
        </p:grpSpPr>
        <p:sp>
          <p:nvSpPr>
            <p:cNvPr id="618" name="Google Shape;618;p26"/>
            <p:cNvSpPr/>
            <p:nvPr/>
          </p:nvSpPr>
          <p:spPr>
            <a:xfrm>
              <a:off x="-1591550" y="3957400"/>
              <a:ext cx="292250" cy="68550"/>
            </a:xfrm>
            <a:custGeom>
              <a:rect b="b" l="l" r="r" t="t"/>
              <a:pathLst>
                <a:path extrusionOk="0" h="2742" w="1169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-1592325" y="4043250"/>
              <a:ext cx="291450" cy="171725"/>
            </a:xfrm>
            <a:custGeom>
              <a:rect b="b" l="l" r="r" t="t"/>
              <a:pathLst>
                <a:path extrusionOk="0" h="6869" w="11658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-1471825" y="4129100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-1526175" y="4077900"/>
              <a:ext cx="156775" cy="156775"/>
            </a:xfrm>
            <a:custGeom>
              <a:rect b="b" l="l" r="r" t="t"/>
              <a:pathLst>
                <a:path extrusionOk="0" h="6271" w="6271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2" name="Google Shape;622;p26"/>
          <p:cNvSpPr/>
          <p:nvPr/>
        </p:nvSpPr>
        <p:spPr>
          <a:xfrm>
            <a:off x="1183501" y="4069463"/>
            <a:ext cx="312592" cy="367261"/>
          </a:xfrm>
          <a:custGeom>
            <a:rect b="b" l="l" r="r" t="t"/>
            <a:pathLst>
              <a:path extrusionOk="0" h="12697" w="10807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3" name="Google Shape;623;p26"/>
          <p:cNvGrpSpPr/>
          <p:nvPr/>
        </p:nvGrpSpPr>
        <p:grpSpPr>
          <a:xfrm>
            <a:off x="7593812" y="4069486"/>
            <a:ext cx="420776" cy="343585"/>
            <a:chOff x="3860400" y="3254050"/>
            <a:chExt cx="296175" cy="241825"/>
          </a:xfrm>
        </p:grpSpPr>
        <p:sp>
          <p:nvSpPr>
            <p:cNvPr id="624" name="Google Shape;624;p26"/>
            <p:cNvSpPr/>
            <p:nvPr/>
          </p:nvSpPr>
          <p:spPr>
            <a:xfrm>
              <a:off x="4112425" y="3358025"/>
              <a:ext cx="44150" cy="18125"/>
            </a:xfrm>
            <a:custGeom>
              <a:rect b="b" l="l" r="r" t="t"/>
              <a:pathLst>
                <a:path extrusionOk="0" h="725" w="1766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4102200" y="3393475"/>
              <a:ext cx="37050" cy="33875"/>
            </a:xfrm>
            <a:custGeom>
              <a:rect b="b" l="l" r="r" t="t"/>
              <a:pathLst>
                <a:path extrusionOk="0" h="1355" w="1482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4103775" y="3306025"/>
              <a:ext cx="35475" cy="34500"/>
            </a:xfrm>
            <a:custGeom>
              <a:rect b="b" l="l" r="r" t="t"/>
              <a:pathLst>
                <a:path extrusionOk="0" h="1380" w="1419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3860400" y="3306025"/>
              <a:ext cx="105550" cy="104800"/>
            </a:xfrm>
            <a:custGeom>
              <a:rect b="b" l="l" r="r" t="t"/>
              <a:pathLst>
                <a:path extrusionOk="0" h="4192" w="4222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4050225" y="3254050"/>
              <a:ext cx="35450" cy="208750"/>
            </a:xfrm>
            <a:custGeom>
              <a:rect b="b" l="l" r="r" t="t"/>
              <a:pathLst>
                <a:path extrusionOk="0" h="8350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3912375" y="3426550"/>
              <a:ext cx="51225" cy="69325"/>
            </a:xfrm>
            <a:custGeom>
              <a:rect b="b" l="l" r="r" t="t"/>
              <a:pathLst>
                <a:path extrusionOk="0" h="2773" w="2049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3982475" y="3275325"/>
              <a:ext cx="52000" cy="163850"/>
            </a:xfrm>
            <a:custGeom>
              <a:rect b="b" l="l" r="r" t="t"/>
              <a:pathLst>
                <a:path extrusionOk="0" h="6554" w="208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26"/>
          <p:cNvGrpSpPr/>
          <p:nvPr/>
        </p:nvGrpSpPr>
        <p:grpSpPr>
          <a:xfrm>
            <a:off x="457200" y="1124263"/>
            <a:ext cx="1765200" cy="2080888"/>
            <a:chOff x="457200" y="1257488"/>
            <a:chExt cx="1765200" cy="2080888"/>
          </a:xfrm>
        </p:grpSpPr>
        <p:sp>
          <p:nvSpPr>
            <p:cNvPr id="632" name="Google Shape;632;p26"/>
            <p:cNvSpPr txBox="1"/>
            <p:nvPr/>
          </p:nvSpPr>
          <p:spPr>
            <a:xfrm>
              <a:off x="872100" y="2115081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Ideation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3" name="Google Shape;633;p26"/>
            <p:cNvSpPr txBox="1"/>
            <p:nvPr/>
          </p:nvSpPr>
          <p:spPr>
            <a:xfrm>
              <a:off x="457200" y="2456675"/>
              <a:ext cx="1765200" cy="8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third planet from the Sun and it harbors life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34" name="Google Shape;634;p26"/>
            <p:cNvGrpSpPr/>
            <p:nvPr/>
          </p:nvGrpSpPr>
          <p:grpSpPr>
            <a:xfrm>
              <a:off x="994115" y="1257488"/>
              <a:ext cx="691361" cy="705178"/>
              <a:chOff x="1754115" y="1120425"/>
              <a:chExt cx="810600" cy="826800"/>
            </a:xfrm>
          </p:grpSpPr>
          <p:sp>
            <p:nvSpPr>
              <p:cNvPr id="635" name="Google Shape;635;p26"/>
              <p:cNvSpPr/>
              <p:nvPr/>
            </p:nvSpPr>
            <p:spPr>
              <a:xfrm>
                <a:off x="1754115" y="1120425"/>
                <a:ext cx="810600" cy="55050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Q1</a:t>
                </a:r>
                <a:endParaRPr/>
              </a:p>
            </p:txBody>
          </p:sp>
          <p:sp>
            <p:nvSpPr>
              <p:cNvPr id="636" name="Google Shape;636;p26"/>
              <p:cNvSpPr/>
              <p:nvPr/>
            </p:nvSpPr>
            <p:spPr>
              <a:xfrm rot="10800000">
                <a:off x="1967105" y="1614525"/>
                <a:ext cx="384600" cy="332700"/>
              </a:xfrm>
              <a:prstGeom prst="triangl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7" name="Google Shape;637;p26"/>
          <p:cNvGrpSpPr/>
          <p:nvPr/>
        </p:nvGrpSpPr>
        <p:grpSpPr>
          <a:xfrm>
            <a:off x="2612000" y="1124263"/>
            <a:ext cx="1765200" cy="2080897"/>
            <a:chOff x="2612000" y="1257488"/>
            <a:chExt cx="1765200" cy="2080897"/>
          </a:xfrm>
        </p:grpSpPr>
        <p:sp>
          <p:nvSpPr>
            <p:cNvPr id="638" name="Google Shape;638;p26"/>
            <p:cNvSpPr txBox="1"/>
            <p:nvPr/>
          </p:nvSpPr>
          <p:spPr>
            <a:xfrm>
              <a:off x="3026900" y="2115075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Concept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9" name="Google Shape;639;p26"/>
            <p:cNvSpPr txBox="1"/>
            <p:nvPr/>
          </p:nvSpPr>
          <p:spPr>
            <a:xfrm>
              <a:off x="2612000" y="2456684"/>
              <a:ext cx="1765200" cy="8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is very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40" name="Google Shape;640;p26"/>
            <p:cNvGrpSpPr/>
            <p:nvPr/>
          </p:nvGrpSpPr>
          <p:grpSpPr>
            <a:xfrm>
              <a:off x="3148915" y="1257488"/>
              <a:ext cx="691361" cy="705178"/>
              <a:chOff x="1754115" y="1120425"/>
              <a:chExt cx="810600" cy="826800"/>
            </a:xfrm>
          </p:grpSpPr>
          <p:sp>
            <p:nvSpPr>
              <p:cNvPr id="641" name="Google Shape;641;p26"/>
              <p:cNvSpPr/>
              <p:nvPr/>
            </p:nvSpPr>
            <p:spPr>
              <a:xfrm>
                <a:off x="1754115" y="1120425"/>
                <a:ext cx="810600" cy="550500"/>
              </a:xfrm>
              <a:prstGeom prst="roundRect">
                <a:avLst>
                  <a:gd fmla="val 16667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Q2</a:t>
                </a: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 rot="10800000">
                <a:off x="1967105" y="1614525"/>
                <a:ext cx="384600" cy="332700"/>
              </a:xfrm>
              <a:prstGeom prst="triangle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43" name="Google Shape;643;p26"/>
          <p:cNvGrpSpPr/>
          <p:nvPr/>
        </p:nvGrpSpPr>
        <p:grpSpPr>
          <a:xfrm>
            <a:off x="4766800" y="1124263"/>
            <a:ext cx="1765200" cy="2080888"/>
            <a:chOff x="4766800" y="1257488"/>
            <a:chExt cx="1765200" cy="2080888"/>
          </a:xfrm>
        </p:grpSpPr>
        <p:sp>
          <p:nvSpPr>
            <p:cNvPr id="644" name="Google Shape;644;p26"/>
            <p:cNvSpPr txBox="1"/>
            <p:nvPr/>
          </p:nvSpPr>
          <p:spPr>
            <a:xfrm>
              <a:off x="5181700" y="2115081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Testing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5" name="Google Shape;645;p26"/>
            <p:cNvSpPr txBox="1"/>
            <p:nvPr/>
          </p:nvSpPr>
          <p:spPr>
            <a:xfrm>
              <a:off x="4766800" y="2456675"/>
              <a:ext cx="1765200" cy="8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46" name="Google Shape;646;p26"/>
            <p:cNvGrpSpPr/>
            <p:nvPr/>
          </p:nvGrpSpPr>
          <p:grpSpPr>
            <a:xfrm>
              <a:off x="5303720" y="1257488"/>
              <a:ext cx="691361" cy="705178"/>
              <a:chOff x="1754115" y="1120425"/>
              <a:chExt cx="810600" cy="826800"/>
            </a:xfrm>
          </p:grpSpPr>
          <p:sp>
            <p:nvSpPr>
              <p:cNvPr id="647" name="Google Shape;647;p26"/>
              <p:cNvSpPr/>
              <p:nvPr/>
            </p:nvSpPr>
            <p:spPr>
              <a:xfrm>
                <a:off x="1754115" y="1120425"/>
                <a:ext cx="810600" cy="550500"/>
              </a:xfrm>
              <a:prstGeom prst="roundRect">
                <a:avLst>
                  <a:gd fmla="val 16667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Q3</a:t>
                </a: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 rot="10800000">
                <a:off x="1967105" y="1614525"/>
                <a:ext cx="384600" cy="332700"/>
              </a:xfrm>
              <a:prstGeom prst="triangle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49" name="Google Shape;649;p26"/>
          <p:cNvGrpSpPr/>
          <p:nvPr/>
        </p:nvGrpSpPr>
        <p:grpSpPr>
          <a:xfrm>
            <a:off x="6921600" y="1124263"/>
            <a:ext cx="1765200" cy="2080888"/>
            <a:chOff x="6921600" y="1257488"/>
            <a:chExt cx="1765200" cy="2080888"/>
          </a:xfrm>
        </p:grpSpPr>
        <p:sp>
          <p:nvSpPr>
            <p:cNvPr id="650" name="Google Shape;650;p26"/>
            <p:cNvSpPr txBox="1"/>
            <p:nvPr/>
          </p:nvSpPr>
          <p:spPr>
            <a:xfrm>
              <a:off x="7336500" y="2115081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Release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1" name="Google Shape;651;p26"/>
            <p:cNvSpPr txBox="1"/>
            <p:nvPr/>
          </p:nvSpPr>
          <p:spPr>
            <a:xfrm>
              <a:off x="6921600" y="2456675"/>
              <a:ext cx="1765200" cy="8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52" name="Google Shape;652;p26"/>
            <p:cNvGrpSpPr/>
            <p:nvPr/>
          </p:nvGrpSpPr>
          <p:grpSpPr>
            <a:xfrm>
              <a:off x="7458520" y="1257488"/>
              <a:ext cx="691361" cy="705178"/>
              <a:chOff x="1754115" y="1120425"/>
              <a:chExt cx="810600" cy="826800"/>
            </a:xfrm>
          </p:grpSpPr>
          <p:sp>
            <p:nvSpPr>
              <p:cNvPr id="653" name="Google Shape;653;p26"/>
              <p:cNvSpPr/>
              <p:nvPr/>
            </p:nvSpPr>
            <p:spPr>
              <a:xfrm>
                <a:off x="1754115" y="1120425"/>
                <a:ext cx="810600" cy="550500"/>
              </a:xfrm>
              <a:prstGeom prst="roundRect">
                <a:avLst>
                  <a:gd fmla="val 16667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Q4</a:t>
                </a: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 rot="10800000">
                <a:off x="1967105" y="1614525"/>
                <a:ext cx="384600" cy="332700"/>
              </a:xfrm>
              <a:prstGeom prst="triangle">
                <a:avLst>
                  <a:gd fmla="val 50000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55" name="Google Shape;655;p26"/>
          <p:cNvCxnSpPr>
            <a:stCxn id="611" idx="0"/>
            <a:endCxn id="633" idx="2"/>
          </p:cNvCxnSpPr>
          <p:nvPr/>
        </p:nvCxnSpPr>
        <p:spPr>
          <a:xfrm rot="10800000">
            <a:off x="1339725" y="3205050"/>
            <a:ext cx="0" cy="70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56" name="Google Shape;656;p26"/>
          <p:cNvCxnSpPr>
            <a:stCxn id="610" idx="0"/>
            <a:endCxn id="639" idx="2"/>
          </p:cNvCxnSpPr>
          <p:nvPr/>
        </p:nvCxnSpPr>
        <p:spPr>
          <a:xfrm rot="10800000">
            <a:off x="3494613" y="3205050"/>
            <a:ext cx="0" cy="70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57" name="Google Shape;657;p26"/>
          <p:cNvCxnSpPr>
            <a:stCxn id="609" idx="0"/>
            <a:endCxn id="645" idx="2"/>
          </p:cNvCxnSpPr>
          <p:nvPr/>
        </p:nvCxnSpPr>
        <p:spPr>
          <a:xfrm rot="10800000">
            <a:off x="5649400" y="3205050"/>
            <a:ext cx="0" cy="70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58" name="Google Shape;658;p26"/>
          <p:cNvCxnSpPr>
            <a:stCxn id="608" idx="0"/>
            <a:endCxn id="651" idx="2"/>
          </p:cNvCxnSpPr>
          <p:nvPr/>
        </p:nvCxnSpPr>
        <p:spPr>
          <a:xfrm rot="10800000">
            <a:off x="7804200" y="3205063"/>
            <a:ext cx="0" cy="69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7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pSp>
        <p:nvGrpSpPr>
          <p:cNvPr id="664" name="Google Shape;664;p27"/>
          <p:cNvGrpSpPr/>
          <p:nvPr/>
        </p:nvGrpSpPr>
        <p:grpSpPr>
          <a:xfrm>
            <a:off x="1552011" y="1030414"/>
            <a:ext cx="421927" cy="370882"/>
            <a:chOff x="-3030525" y="3973150"/>
            <a:chExt cx="293025" cy="257575"/>
          </a:xfrm>
        </p:grpSpPr>
        <p:sp>
          <p:nvSpPr>
            <p:cNvPr id="665" name="Google Shape;665;p27"/>
            <p:cNvSpPr/>
            <p:nvPr/>
          </p:nvSpPr>
          <p:spPr>
            <a:xfrm>
              <a:off x="-3029750" y="3973150"/>
              <a:ext cx="292250" cy="68550"/>
            </a:xfrm>
            <a:custGeom>
              <a:rect b="b" l="l" r="r" t="t"/>
              <a:pathLst>
                <a:path extrusionOk="0" h="2742" w="1169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-3030525" y="4059000"/>
              <a:ext cx="292225" cy="171725"/>
            </a:xfrm>
            <a:custGeom>
              <a:rect b="b" l="l" r="r" t="t"/>
              <a:pathLst>
                <a:path extrusionOk="0" h="6869" w="11689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27"/>
          <p:cNvSpPr txBox="1"/>
          <p:nvPr/>
        </p:nvSpPr>
        <p:spPr>
          <a:xfrm>
            <a:off x="2050138" y="1121075"/>
            <a:ext cx="14646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Development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27"/>
          <p:cNvSpPr txBox="1"/>
          <p:nvPr/>
        </p:nvSpPr>
        <p:spPr>
          <a:xfrm>
            <a:off x="4089037" y="1121075"/>
            <a:ext cx="14646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User Experience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69" name="Google Shape;669;p27"/>
          <p:cNvGrpSpPr/>
          <p:nvPr/>
        </p:nvGrpSpPr>
        <p:grpSpPr>
          <a:xfrm>
            <a:off x="3589229" y="1006054"/>
            <a:ext cx="425310" cy="419659"/>
            <a:chOff x="-1951475" y="3597450"/>
            <a:chExt cx="295375" cy="291450"/>
          </a:xfrm>
        </p:grpSpPr>
        <p:sp>
          <p:nvSpPr>
            <p:cNvPr id="670" name="Google Shape;670;p27"/>
            <p:cNvSpPr/>
            <p:nvPr/>
          </p:nvSpPr>
          <p:spPr>
            <a:xfrm>
              <a:off x="-1951475" y="3597450"/>
              <a:ext cx="170925" cy="34675"/>
            </a:xfrm>
            <a:custGeom>
              <a:rect b="b" l="l" r="r" t="t"/>
              <a:pathLst>
                <a:path extrusionOk="0" h="1387" w="6837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-1949900" y="3648650"/>
              <a:ext cx="171725" cy="173300"/>
            </a:xfrm>
            <a:custGeom>
              <a:rect b="b" l="l" r="r" t="t"/>
              <a:pathLst>
                <a:path extrusionOk="0" h="6932" w="6869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-1951475" y="3838475"/>
              <a:ext cx="170925" cy="50425"/>
            </a:xfrm>
            <a:custGeom>
              <a:rect b="b" l="l" r="r" t="t"/>
              <a:pathLst>
                <a:path extrusionOk="0" h="2017" w="6837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-1912900" y="3675825"/>
              <a:ext cx="256800" cy="202825"/>
            </a:xfrm>
            <a:custGeom>
              <a:rect b="b" l="l" r="r" t="t"/>
              <a:pathLst>
                <a:path extrusionOk="0" h="8113" w="10272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27"/>
          <p:cNvSpPr txBox="1"/>
          <p:nvPr/>
        </p:nvSpPr>
        <p:spPr>
          <a:xfrm>
            <a:off x="6127387" y="1121075"/>
            <a:ext cx="14646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Marketing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75" name="Google Shape;675;p27"/>
          <p:cNvGrpSpPr/>
          <p:nvPr/>
        </p:nvGrpSpPr>
        <p:grpSpPr>
          <a:xfrm>
            <a:off x="5628136" y="1006048"/>
            <a:ext cx="424195" cy="419659"/>
            <a:chOff x="-5611575" y="3272950"/>
            <a:chExt cx="294600" cy="291450"/>
          </a:xfrm>
        </p:grpSpPr>
        <p:sp>
          <p:nvSpPr>
            <p:cNvPr id="676" name="Google Shape;676;p27"/>
            <p:cNvSpPr/>
            <p:nvPr/>
          </p:nvSpPr>
          <p:spPr>
            <a:xfrm>
              <a:off x="-5594250" y="3273750"/>
              <a:ext cx="85875" cy="84300"/>
            </a:xfrm>
            <a:custGeom>
              <a:rect b="b" l="l" r="r" t="t"/>
              <a:pathLst>
                <a:path extrusionOk="0" h="3372" w="3435">
                  <a:moveTo>
                    <a:pt x="1734" y="0"/>
                  </a:moveTo>
                  <a:cubicBezTo>
                    <a:pt x="788" y="0"/>
                    <a:pt x="32" y="756"/>
                    <a:pt x="32" y="1702"/>
                  </a:cubicBezTo>
                  <a:cubicBezTo>
                    <a:pt x="1" y="2678"/>
                    <a:pt x="820" y="3371"/>
                    <a:pt x="1702" y="3371"/>
                  </a:cubicBezTo>
                  <a:cubicBezTo>
                    <a:pt x="2269" y="3371"/>
                    <a:pt x="2899" y="3025"/>
                    <a:pt x="3214" y="2426"/>
                  </a:cubicBezTo>
                  <a:cubicBezTo>
                    <a:pt x="3340" y="2206"/>
                    <a:pt x="3435" y="1922"/>
                    <a:pt x="3435" y="1702"/>
                  </a:cubicBezTo>
                  <a:cubicBezTo>
                    <a:pt x="3435" y="756"/>
                    <a:pt x="2679" y="0"/>
                    <a:pt x="1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-5457200" y="3324950"/>
              <a:ext cx="67775" cy="67750"/>
            </a:xfrm>
            <a:custGeom>
              <a:rect b="b" l="l" r="r" t="t"/>
              <a:pathLst>
                <a:path extrusionOk="0" h="2710" w="2711">
                  <a:moveTo>
                    <a:pt x="1009" y="0"/>
                  </a:moveTo>
                  <a:cubicBezTo>
                    <a:pt x="410" y="158"/>
                    <a:pt x="1" y="662"/>
                    <a:pt x="1" y="1323"/>
                  </a:cubicBezTo>
                  <a:cubicBezTo>
                    <a:pt x="1" y="2079"/>
                    <a:pt x="631" y="2710"/>
                    <a:pt x="1355" y="2710"/>
                  </a:cubicBezTo>
                  <a:cubicBezTo>
                    <a:pt x="1985" y="2710"/>
                    <a:pt x="2553" y="2268"/>
                    <a:pt x="2710" y="1701"/>
                  </a:cubicBezTo>
                  <a:lnTo>
                    <a:pt x="1355" y="1701"/>
                  </a:lnTo>
                  <a:cubicBezTo>
                    <a:pt x="1166" y="1701"/>
                    <a:pt x="1009" y="1544"/>
                    <a:pt x="1009" y="1323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-5415450" y="3325725"/>
              <a:ext cx="25225" cy="24450"/>
            </a:xfrm>
            <a:custGeom>
              <a:rect b="b" l="l" r="r" t="t"/>
              <a:pathLst>
                <a:path extrusionOk="0" h="978" w="1009">
                  <a:moveTo>
                    <a:pt x="0" y="1"/>
                  </a:moveTo>
                  <a:lnTo>
                    <a:pt x="0" y="977"/>
                  </a:lnTo>
                  <a:lnTo>
                    <a:pt x="1009" y="977"/>
                  </a:lnTo>
                  <a:cubicBezTo>
                    <a:pt x="883" y="473"/>
                    <a:pt x="473" y="1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-5611575" y="3359600"/>
              <a:ext cx="118950" cy="204800"/>
            </a:xfrm>
            <a:custGeom>
              <a:rect b="b" l="l" r="r" t="t"/>
              <a:pathLst>
                <a:path extrusionOk="0" h="8192" w="4758">
                  <a:moveTo>
                    <a:pt x="694" y="0"/>
                  </a:moveTo>
                  <a:cubicBezTo>
                    <a:pt x="253" y="410"/>
                    <a:pt x="1" y="1008"/>
                    <a:pt x="1" y="1670"/>
                  </a:cubicBezTo>
                  <a:lnTo>
                    <a:pt x="1" y="3718"/>
                  </a:lnTo>
                  <a:cubicBezTo>
                    <a:pt x="1" y="4159"/>
                    <a:pt x="253" y="4569"/>
                    <a:pt x="662" y="4726"/>
                  </a:cubicBezTo>
                  <a:lnTo>
                    <a:pt x="662" y="7152"/>
                  </a:lnTo>
                  <a:cubicBezTo>
                    <a:pt x="662" y="7687"/>
                    <a:pt x="1135" y="8192"/>
                    <a:pt x="1670" y="8192"/>
                  </a:cubicBezTo>
                  <a:lnTo>
                    <a:pt x="3057" y="8192"/>
                  </a:lnTo>
                  <a:cubicBezTo>
                    <a:pt x="3624" y="8192"/>
                    <a:pt x="4096" y="7719"/>
                    <a:pt x="4096" y="7152"/>
                  </a:cubicBezTo>
                  <a:lnTo>
                    <a:pt x="4096" y="4726"/>
                  </a:lnTo>
                  <a:cubicBezTo>
                    <a:pt x="4474" y="4569"/>
                    <a:pt x="4758" y="4190"/>
                    <a:pt x="4758" y="3718"/>
                  </a:cubicBezTo>
                  <a:lnTo>
                    <a:pt x="4758" y="1670"/>
                  </a:lnTo>
                  <a:cubicBezTo>
                    <a:pt x="4758" y="1008"/>
                    <a:pt x="4474" y="410"/>
                    <a:pt x="4033" y="0"/>
                  </a:cubicBezTo>
                  <a:cubicBezTo>
                    <a:pt x="3718" y="347"/>
                    <a:pt x="3246" y="567"/>
                    <a:pt x="2742" y="662"/>
                  </a:cubicBez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cubicBezTo>
                    <a:pt x="2175" y="2741"/>
                    <a:pt x="2017" y="2584"/>
                    <a:pt x="2017" y="2395"/>
                  </a:cubicBezTo>
                  <a:lnTo>
                    <a:pt x="2017" y="662"/>
                  </a:lnTo>
                  <a:cubicBezTo>
                    <a:pt x="1513" y="567"/>
                    <a:pt x="1040" y="347"/>
                    <a:pt x="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-5510750" y="3272950"/>
              <a:ext cx="193775" cy="187475"/>
            </a:xfrm>
            <a:custGeom>
              <a:rect b="b" l="l" r="r" t="t"/>
              <a:pathLst>
                <a:path extrusionOk="0" h="7499" w="7751">
                  <a:moveTo>
                    <a:pt x="3497" y="1355"/>
                  </a:moveTo>
                  <a:cubicBezTo>
                    <a:pt x="4663" y="1355"/>
                    <a:pt x="5577" y="2269"/>
                    <a:pt x="5577" y="3403"/>
                  </a:cubicBezTo>
                  <a:cubicBezTo>
                    <a:pt x="5577" y="4569"/>
                    <a:pt x="4600" y="5451"/>
                    <a:pt x="3497" y="5451"/>
                  </a:cubicBezTo>
                  <a:cubicBezTo>
                    <a:pt x="2363" y="5451"/>
                    <a:pt x="1450" y="4569"/>
                    <a:pt x="1450" y="3403"/>
                  </a:cubicBezTo>
                  <a:cubicBezTo>
                    <a:pt x="1450" y="2269"/>
                    <a:pt x="2363" y="1355"/>
                    <a:pt x="3497" y="1355"/>
                  </a:cubicBezTo>
                  <a:close/>
                  <a:moveTo>
                    <a:pt x="0" y="1"/>
                  </a:moveTo>
                  <a:cubicBezTo>
                    <a:pt x="441" y="410"/>
                    <a:pt x="725" y="1009"/>
                    <a:pt x="725" y="1671"/>
                  </a:cubicBezTo>
                  <a:cubicBezTo>
                    <a:pt x="725" y="2112"/>
                    <a:pt x="599" y="2521"/>
                    <a:pt x="410" y="2868"/>
                  </a:cubicBezTo>
                  <a:cubicBezTo>
                    <a:pt x="1040" y="3403"/>
                    <a:pt x="1387" y="4191"/>
                    <a:pt x="1387" y="5105"/>
                  </a:cubicBezTo>
                  <a:lnTo>
                    <a:pt x="1387" y="7152"/>
                  </a:lnTo>
                  <a:cubicBezTo>
                    <a:pt x="1387" y="7278"/>
                    <a:pt x="1387" y="7404"/>
                    <a:pt x="1355" y="7499"/>
                  </a:cubicBezTo>
                  <a:lnTo>
                    <a:pt x="5829" y="7499"/>
                  </a:lnTo>
                  <a:cubicBezTo>
                    <a:pt x="6396" y="7499"/>
                    <a:pt x="6900" y="7026"/>
                    <a:pt x="6900" y="6491"/>
                  </a:cubicBezTo>
                  <a:lnTo>
                    <a:pt x="6900" y="694"/>
                  </a:lnTo>
                  <a:lnTo>
                    <a:pt x="7246" y="694"/>
                  </a:lnTo>
                  <a:cubicBezTo>
                    <a:pt x="7751" y="694"/>
                    <a:pt x="7751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681" name="Google Shape;681;p27"/>
          <p:cNvGraphicFramePr/>
          <p:nvPr/>
        </p:nvGraphicFramePr>
        <p:xfrm>
          <a:off x="457200" y="153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{2487EC43-C38B-450F-BEEF-5CB9F28247BF}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4641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Q1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Q2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</a:tr>
              <a:tr h="402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January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February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March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April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May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June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Console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Integration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Integration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Backup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Backup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Security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Portal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API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Mockup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UX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Cloud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UX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Renewal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App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App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Upgrade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Initiative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Market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Analysis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Customer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SEO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Pricing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Legal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Evaluation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Analysis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Performance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8"/>
          <p:cNvSpPr/>
          <p:nvPr/>
        </p:nvSpPr>
        <p:spPr>
          <a:xfrm>
            <a:off x="457200" y="2217312"/>
            <a:ext cx="1732200" cy="699000"/>
          </a:xfrm>
          <a:prstGeom prst="rect">
            <a:avLst/>
          </a:prstGeom>
          <a:solidFill>
            <a:srgbClr val="00CEC8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28"/>
          <p:cNvSpPr/>
          <p:nvPr/>
        </p:nvSpPr>
        <p:spPr>
          <a:xfrm>
            <a:off x="457200" y="3440325"/>
            <a:ext cx="1732200" cy="662100"/>
          </a:xfrm>
          <a:prstGeom prst="rect">
            <a:avLst/>
          </a:prstGeom>
          <a:solidFill>
            <a:srgbClr val="FD677B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28"/>
          <p:cNvSpPr/>
          <p:nvPr/>
        </p:nvSpPr>
        <p:spPr>
          <a:xfrm>
            <a:off x="457200" y="1031275"/>
            <a:ext cx="1732200" cy="699000"/>
          </a:xfrm>
          <a:prstGeom prst="rect">
            <a:avLst/>
          </a:prstGeom>
          <a:solidFill>
            <a:srgbClr val="5CC8EE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28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pSp>
        <p:nvGrpSpPr>
          <p:cNvPr id="690" name="Google Shape;690;p28"/>
          <p:cNvGrpSpPr/>
          <p:nvPr/>
        </p:nvGrpSpPr>
        <p:grpSpPr>
          <a:xfrm>
            <a:off x="2501550" y="4463400"/>
            <a:ext cx="6185355" cy="268800"/>
            <a:chOff x="2501550" y="4463400"/>
            <a:chExt cx="6185355" cy="268800"/>
          </a:xfrm>
        </p:grpSpPr>
        <p:sp>
          <p:nvSpPr>
            <p:cNvPr id="691" name="Google Shape;691;p28"/>
            <p:cNvSpPr/>
            <p:nvPr/>
          </p:nvSpPr>
          <p:spPr>
            <a:xfrm>
              <a:off x="2501550" y="4463400"/>
              <a:ext cx="974100" cy="268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January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543801" y="4463400"/>
              <a:ext cx="974100" cy="268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Febr</a:t>
              </a:r>
              <a:r>
                <a:rPr b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uary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4586052" y="4463400"/>
              <a:ext cx="974100" cy="268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March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5628303" y="4463400"/>
              <a:ext cx="974100" cy="268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April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6670554" y="4463400"/>
              <a:ext cx="974100" cy="268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May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7712805" y="4463400"/>
              <a:ext cx="974100" cy="268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June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97" name="Google Shape;697;p28"/>
          <p:cNvSpPr/>
          <p:nvPr/>
        </p:nvSpPr>
        <p:spPr>
          <a:xfrm>
            <a:off x="457200" y="4095475"/>
            <a:ext cx="1732200" cy="3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Marketing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8" name="Google Shape;698;p28"/>
          <p:cNvSpPr/>
          <p:nvPr/>
        </p:nvSpPr>
        <p:spPr>
          <a:xfrm>
            <a:off x="457200" y="2912925"/>
            <a:ext cx="1732200" cy="30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Mobile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9" name="Google Shape;699;p28"/>
          <p:cNvSpPr/>
          <p:nvPr/>
        </p:nvSpPr>
        <p:spPr>
          <a:xfrm>
            <a:off x="457200" y="1730375"/>
            <a:ext cx="1732200" cy="30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Web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00" name="Google Shape;700;p28"/>
          <p:cNvGrpSpPr/>
          <p:nvPr/>
        </p:nvGrpSpPr>
        <p:grpSpPr>
          <a:xfrm>
            <a:off x="1144746" y="1201683"/>
            <a:ext cx="357123" cy="354341"/>
            <a:chOff x="-47892800" y="3200500"/>
            <a:chExt cx="301675" cy="299325"/>
          </a:xfrm>
        </p:grpSpPr>
        <p:sp>
          <p:nvSpPr>
            <p:cNvPr id="701" name="Google Shape;701;p28"/>
            <p:cNvSpPr/>
            <p:nvPr/>
          </p:nvSpPr>
          <p:spPr>
            <a:xfrm>
              <a:off x="-47892800" y="3200500"/>
              <a:ext cx="301675" cy="177225"/>
            </a:xfrm>
            <a:custGeom>
              <a:rect b="b" l="l" r="r" t="t"/>
              <a:pathLst>
                <a:path extrusionOk="0" h="7089" w="12067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1765" y="2143"/>
                  </a:lnTo>
                  <a:cubicBezTo>
                    <a:pt x="1985" y="2143"/>
                    <a:pt x="2143" y="1985"/>
                    <a:pt x="2143" y="1796"/>
                  </a:cubicBezTo>
                  <a:lnTo>
                    <a:pt x="2143" y="1418"/>
                  </a:lnTo>
                  <a:lnTo>
                    <a:pt x="5010" y="1418"/>
                  </a:lnTo>
                  <a:cubicBezTo>
                    <a:pt x="4915" y="1576"/>
                    <a:pt x="3277" y="4506"/>
                    <a:pt x="3182" y="4663"/>
                  </a:cubicBezTo>
                  <a:lnTo>
                    <a:pt x="4821" y="7089"/>
                  </a:lnTo>
                  <a:lnTo>
                    <a:pt x="5671" y="7089"/>
                  </a:lnTo>
                  <a:lnTo>
                    <a:pt x="5671" y="5577"/>
                  </a:lnTo>
                  <a:cubicBezTo>
                    <a:pt x="5293" y="5419"/>
                    <a:pt x="4978" y="5010"/>
                    <a:pt x="4978" y="4569"/>
                  </a:cubicBezTo>
                  <a:cubicBezTo>
                    <a:pt x="4978" y="4001"/>
                    <a:pt x="5451" y="3529"/>
                    <a:pt x="6018" y="3529"/>
                  </a:cubicBezTo>
                  <a:cubicBezTo>
                    <a:pt x="6616" y="3529"/>
                    <a:pt x="7089" y="4001"/>
                    <a:pt x="7089" y="4569"/>
                  </a:cubicBezTo>
                  <a:cubicBezTo>
                    <a:pt x="7089" y="5041"/>
                    <a:pt x="6805" y="5419"/>
                    <a:pt x="6396" y="5577"/>
                  </a:cubicBezTo>
                  <a:lnTo>
                    <a:pt x="6396" y="7026"/>
                  </a:lnTo>
                  <a:lnTo>
                    <a:pt x="7247" y="7026"/>
                  </a:lnTo>
                  <a:lnTo>
                    <a:pt x="8853" y="4569"/>
                  </a:lnTo>
                  <a:cubicBezTo>
                    <a:pt x="8790" y="4411"/>
                    <a:pt x="7120" y="1513"/>
                    <a:pt x="7057" y="1355"/>
                  </a:cubicBezTo>
                  <a:lnTo>
                    <a:pt x="9924" y="1355"/>
                  </a:lnTo>
                  <a:lnTo>
                    <a:pt x="9924" y="1702"/>
                  </a:lnTo>
                  <a:cubicBezTo>
                    <a:pt x="9924" y="1891"/>
                    <a:pt x="10082" y="2048"/>
                    <a:pt x="10271" y="2048"/>
                  </a:cubicBezTo>
                  <a:lnTo>
                    <a:pt x="11689" y="2048"/>
                  </a:lnTo>
                  <a:cubicBezTo>
                    <a:pt x="11909" y="2048"/>
                    <a:pt x="12067" y="1891"/>
                    <a:pt x="12067" y="1702"/>
                  </a:cubicBezTo>
                  <a:lnTo>
                    <a:pt x="12067" y="284"/>
                  </a:lnTo>
                  <a:cubicBezTo>
                    <a:pt x="12004" y="158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6616" y="725"/>
                  </a:lnTo>
                  <a:lnTo>
                    <a:pt x="6301" y="221"/>
                  </a:lnTo>
                  <a:cubicBezTo>
                    <a:pt x="6238" y="95"/>
                    <a:pt x="6120" y="32"/>
                    <a:pt x="6002" y="32"/>
                  </a:cubicBezTo>
                  <a:cubicBezTo>
                    <a:pt x="5884" y="32"/>
                    <a:pt x="5766" y="95"/>
                    <a:pt x="5703" y="221"/>
                  </a:cubicBezTo>
                  <a:lnTo>
                    <a:pt x="5388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-47751825" y="3306025"/>
              <a:ext cx="17350" cy="18150"/>
            </a:xfrm>
            <a:custGeom>
              <a:rect b="b" l="l" r="r" t="t"/>
              <a:pathLst>
                <a:path extrusionOk="0" h="726" w="694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-47786475" y="3395050"/>
              <a:ext cx="87450" cy="17350"/>
            </a:xfrm>
            <a:custGeom>
              <a:rect b="b" l="l" r="r" t="t"/>
              <a:pathLst>
                <a:path extrusionOk="0" h="694" w="3498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lnTo>
                    <a:pt x="3498" y="693"/>
                  </a:lnTo>
                  <a:lnTo>
                    <a:pt x="3498" y="347"/>
                  </a:lnTo>
                  <a:cubicBezTo>
                    <a:pt x="3498" y="158"/>
                    <a:pt x="3372" y="0"/>
                    <a:pt x="3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-47692750" y="3271375"/>
              <a:ext cx="101625" cy="140225"/>
            </a:xfrm>
            <a:custGeom>
              <a:rect b="b" l="l" r="r" t="t"/>
              <a:pathLst>
                <a:path extrusionOk="0" h="5609" w="4065">
                  <a:moveTo>
                    <a:pt x="631" y="1"/>
                  </a:moveTo>
                  <a:lnTo>
                    <a:pt x="1576" y="1639"/>
                  </a:lnTo>
                  <a:cubicBezTo>
                    <a:pt x="1639" y="1734"/>
                    <a:pt x="1639" y="1891"/>
                    <a:pt x="1576" y="1986"/>
                  </a:cubicBezTo>
                  <a:lnTo>
                    <a:pt x="1" y="4348"/>
                  </a:lnTo>
                  <a:cubicBezTo>
                    <a:pt x="316" y="4537"/>
                    <a:pt x="505" y="4853"/>
                    <a:pt x="505" y="5262"/>
                  </a:cubicBezTo>
                  <a:lnTo>
                    <a:pt x="505" y="5609"/>
                  </a:lnTo>
                  <a:lnTo>
                    <a:pt x="4065" y="5609"/>
                  </a:lnTo>
                  <a:lnTo>
                    <a:pt x="4065" y="1040"/>
                  </a:lnTo>
                  <a:cubicBezTo>
                    <a:pt x="4002" y="473"/>
                    <a:pt x="3561" y="1"/>
                    <a:pt x="2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-47891225" y="3272950"/>
              <a:ext cx="100050" cy="140225"/>
            </a:xfrm>
            <a:custGeom>
              <a:rect b="b" l="l" r="r" t="t"/>
              <a:pathLst>
                <a:path extrusionOk="0" h="5609" w="4002">
                  <a:moveTo>
                    <a:pt x="1040" y="1"/>
                  </a:moveTo>
                  <a:cubicBezTo>
                    <a:pt x="473" y="1"/>
                    <a:pt x="0" y="442"/>
                    <a:pt x="0" y="1040"/>
                  </a:cubicBezTo>
                  <a:lnTo>
                    <a:pt x="0" y="5609"/>
                  </a:lnTo>
                  <a:lnTo>
                    <a:pt x="3529" y="5609"/>
                  </a:lnTo>
                  <a:lnTo>
                    <a:pt x="3529" y="5231"/>
                  </a:lnTo>
                  <a:lnTo>
                    <a:pt x="3497" y="5231"/>
                  </a:lnTo>
                  <a:cubicBezTo>
                    <a:pt x="3497" y="4821"/>
                    <a:pt x="3686" y="4506"/>
                    <a:pt x="4002" y="4317"/>
                  </a:cubicBezTo>
                  <a:lnTo>
                    <a:pt x="2426" y="1954"/>
                  </a:lnTo>
                  <a:cubicBezTo>
                    <a:pt x="2363" y="1828"/>
                    <a:pt x="2363" y="1734"/>
                    <a:pt x="2426" y="1608"/>
                  </a:cubicBezTo>
                  <a:lnTo>
                    <a:pt x="33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-47892800" y="3428900"/>
              <a:ext cx="300100" cy="70925"/>
            </a:xfrm>
            <a:custGeom>
              <a:rect b="b" l="l" r="r" t="t"/>
              <a:pathLst>
                <a:path extrusionOk="0" h="2837" w="12004">
                  <a:moveTo>
                    <a:pt x="0" y="1"/>
                  </a:moveTo>
                  <a:lnTo>
                    <a:pt x="0" y="379"/>
                  </a:lnTo>
                  <a:cubicBezTo>
                    <a:pt x="0" y="946"/>
                    <a:pt x="473" y="1418"/>
                    <a:pt x="1072" y="1418"/>
                  </a:cubicBezTo>
                  <a:lnTo>
                    <a:pt x="4978" y="1418"/>
                  </a:lnTo>
                  <a:lnTo>
                    <a:pt x="4978" y="2143"/>
                  </a:lnTo>
                  <a:lnTo>
                    <a:pt x="3907" y="2143"/>
                  </a:lnTo>
                  <a:cubicBezTo>
                    <a:pt x="3718" y="2143"/>
                    <a:pt x="3560" y="2301"/>
                    <a:pt x="3560" y="2490"/>
                  </a:cubicBezTo>
                  <a:cubicBezTo>
                    <a:pt x="3560" y="2679"/>
                    <a:pt x="3718" y="2836"/>
                    <a:pt x="3907" y="2836"/>
                  </a:cubicBezTo>
                  <a:lnTo>
                    <a:pt x="8129" y="2836"/>
                  </a:lnTo>
                  <a:cubicBezTo>
                    <a:pt x="8318" y="2836"/>
                    <a:pt x="8475" y="2679"/>
                    <a:pt x="8475" y="2490"/>
                  </a:cubicBezTo>
                  <a:cubicBezTo>
                    <a:pt x="8475" y="2301"/>
                    <a:pt x="8318" y="2143"/>
                    <a:pt x="8129" y="2143"/>
                  </a:cubicBezTo>
                  <a:lnTo>
                    <a:pt x="7057" y="2143"/>
                  </a:lnTo>
                  <a:lnTo>
                    <a:pt x="7057" y="1418"/>
                  </a:lnTo>
                  <a:lnTo>
                    <a:pt x="10964" y="1418"/>
                  </a:lnTo>
                  <a:cubicBezTo>
                    <a:pt x="11531" y="1418"/>
                    <a:pt x="12004" y="946"/>
                    <a:pt x="12004" y="379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28"/>
          <p:cNvGrpSpPr/>
          <p:nvPr/>
        </p:nvGrpSpPr>
        <p:grpSpPr>
          <a:xfrm>
            <a:off x="1208612" y="2403145"/>
            <a:ext cx="229391" cy="355258"/>
            <a:chOff x="-47839250" y="3569100"/>
            <a:chExt cx="193775" cy="300100"/>
          </a:xfrm>
        </p:grpSpPr>
        <p:sp>
          <p:nvSpPr>
            <p:cNvPr id="708" name="Google Shape;708;p28"/>
            <p:cNvSpPr/>
            <p:nvPr/>
          </p:nvSpPr>
          <p:spPr>
            <a:xfrm>
              <a:off x="-47786475" y="3657325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44"/>
                    <a:pt x="284" y="1890"/>
                    <a:pt x="725" y="2048"/>
                  </a:cubicBezTo>
                  <a:lnTo>
                    <a:pt x="725" y="1071"/>
                  </a:lnTo>
                  <a:cubicBezTo>
                    <a:pt x="725" y="882"/>
                    <a:pt x="883" y="725"/>
                    <a:pt x="1072" y="725"/>
                  </a:cubicBezTo>
                  <a:lnTo>
                    <a:pt x="2048" y="725"/>
                  </a:lnTo>
                  <a:cubicBezTo>
                    <a:pt x="1891" y="315"/>
                    <a:pt x="1513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-47751025" y="3692750"/>
              <a:ext cx="15775" cy="15775"/>
            </a:xfrm>
            <a:custGeom>
              <a:rect b="b" l="l" r="r" t="t"/>
              <a:pathLst>
                <a:path extrusionOk="0" h="631" w="631">
                  <a:moveTo>
                    <a:pt x="0" y="1"/>
                  </a:moveTo>
                  <a:lnTo>
                    <a:pt x="0" y="631"/>
                  </a:lnTo>
                  <a:cubicBezTo>
                    <a:pt x="315" y="536"/>
                    <a:pt x="504" y="284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-47838450" y="3569100"/>
              <a:ext cx="192975" cy="35475"/>
            </a:xfrm>
            <a:custGeom>
              <a:rect b="b" l="l" r="r" t="t"/>
              <a:pathLst>
                <a:path extrusionOk="0" h="1419" w="7719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7719" y="1418"/>
                  </a:lnTo>
                  <a:lnTo>
                    <a:pt x="7719" y="347"/>
                  </a:lnTo>
                  <a:cubicBezTo>
                    <a:pt x="7719" y="158"/>
                    <a:pt x="7561" y="1"/>
                    <a:pt x="7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-47751025" y="3691975"/>
              <a:ext cx="53575" cy="53575"/>
            </a:xfrm>
            <a:custGeom>
              <a:rect b="b" l="l" r="r" t="t"/>
              <a:pathLst>
                <a:path extrusionOk="0" h="2143" w="2143">
                  <a:moveTo>
                    <a:pt x="1386" y="0"/>
                  </a:moveTo>
                  <a:cubicBezTo>
                    <a:pt x="1229" y="662"/>
                    <a:pt x="725" y="1229"/>
                    <a:pt x="0" y="1387"/>
                  </a:cubicBezTo>
                  <a:lnTo>
                    <a:pt x="0" y="2143"/>
                  </a:lnTo>
                  <a:lnTo>
                    <a:pt x="2143" y="214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-47839250" y="3621875"/>
              <a:ext cx="193000" cy="159125"/>
            </a:xfrm>
            <a:custGeom>
              <a:rect b="b" l="l" r="r" t="t"/>
              <a:pathLst>
                <a:path extrusionOk="0" h="6365" w="7720">
                  <a:moveTo>
                    <a:pt x="3183" y="725"/>
                  </a:moveTo>
                  <a:cubicBezTo>
                    <a:pt x="4033" y="725"/>
                    <a:pt x="4758" y="1324"/>
                    <a:pt x="4915" y="2143"/>
                  </a:cubicBezTo>
                  <a:lnTo>
                    <a:pt x="6018" y="2143"/>
                  </a:lnTo>
                  <a:cubicBezTo>
                    <a:pt x="6207" y="2143"/>
                    <a:pt x="6365" y="2300"/>
                    <a:pt x="6365" y="2489"/>
                  </a:cubicBezTo>
                  <a:lnTo>
                    <a:pt x="6365" y="5293"/>
                  </a:lnTo>
                  <a:cubicBezTo>
                    <a:pt x="6365" y="5482"/>
                    <a:pt x="6207" y="5640"/>
                    <a:pt x="6018" y="5640"/>
                  </a:cubicBezTo>
                  <a:lnTo>
                    <a:pt x="3214" y="5640"/>
                  </a:lnTo>
                  <a:cubicBezTo>
                    <a:pt x="3025" y="5640"/>
                    <a:pt x="2868" y="5482"/>
                    <a:pt x="2868" y="5293"/>
                  </a:cubicBezTo>
                  <a:lnTo>
                    <a:pt x="2868" y="4191"/>
                  </a:lnTo>
                  <a:cubicBezTo>
                    <a:pt x="2080" y="4033"/>
                    <a:pt x="1450" y="3308"/>
                    <a:pt x="1450" y="2458"/>
                  </a:cubicBezTo>
                  <a:cubicBezTo>
                    <a:pt x="1418" y="1513"/>
                    <a:pt x="2206" y="725"/>
                    <a:pt x="3183" y="725"/>
                  </a:cubicBezTo>
                  <a:close/>
                  <a:moveTo>
                    <a:pt x="1" y="0"/>
                  </a:moveTo>
                  <a:lnTo>
                    <a:pt x="1" y="6364"/>
                  </a:lnTo>
                  <a:lnTo>
                    <a:pt x="7719" y="6364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-47839250" y="3799075"/>
              <a:ext cx="193000" cy="70125"/>
            </a:xfrm>
            <a:custGeom>
              <a:rect b="b" l="l" r="r" t="t"/>
              <a:pathLst>
                <a:path extrusionOk="0" h="2805" w="7720">
                  <a:moveTo>
                    <a:pt x="4600" y="663"/>
                  </a:moveTo>
                  <a:cubicBezTo>
                    <a:pt x="4789" y="663"/>
                    <a:pt x="4947" y="820"/>
                    <a:pt x="4947" y="1041"/>
                  </a:cubicBezTo>
                  <a:cubicBezTo>
                    <a:pt x="4947" y="1230"/>
                    <a:pt x="4789" y="1387"/>
                    <a:pt x="4600" y="1387"/>
                  </a:cubicBezTo>
                  <a:lnTo>
                    <a:pt x="3183" y="1387"/>
                  </a:lnTo>
                  <a:cubicBezTo>
                    <a:pt x="2994" y="1387"/>
                    <a:pt x="2836" y="1230"/>
                    <a:pt x="2836" y="1041"/>
                  </a:cubicBezTo>
                  <a:cubicBezTo>
                    <a:pt x="2836" y="852"/>
                    <a:pt x="2994" y="663"/>
                    <a:pt x="3183" y="663"/>
                  </a:cubicBezTo>
                  <a:close/>
                  <a:moveTo>
                    <a:pt x="1" y="1"/>
                  </a:moveTo>
                  <a:lnTo>
                    <a:pt x="1" y="2458"/>
                  </a:lnTo>
                  <a:cubicBezTo>
                    <a:pt x="1" y="2647"/>
                    <a:pt x="158" y="2805"/>
                    <a:pt x="347" y="2805"/>
                  </a:cubicBezTo>
                  <a:lnTo>
                    <a:pt x="7341" y="2805"/>
                  </a:lnTo>
                  <a:cubicBezTo>
                    <a:pt x="7562" y="2805"/>
                    <a:pt x="7719" y="2647"/>
                    <a:pt x="7719" y="2458"/>
                  </a:cubicBezTo>
                  <a:lnTo>
                    <a:pt x="77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28"/>
          <p:cNvGrpSpPr/>
          <p:nvPr/>
        </p:nvGrpSpPr>
        <p:grpSpPr>
          <a:xfrm>
            <a:off x="1146146" y="3577591"/>
            <a:ext cx="354341" cy="356205"/>
            <a:chOff x="-45673275" y="3937700"/>
            <a:chExt cx="299325" cy="300900"/>
          </a:xfrm>
        </p:grpSpPr>
        <p:sp>
          <p:nvSpPr>
            <p:cNvPr id="715" name="Google Shape;715;p28"/>
            <p:cNvSpPr/>
            <p:nvPr/>
          </p:nvSpPr>
          <p:spPr>
            <a:xfrm>
              <a:off x="-45673275" y="3937700"/>
              <a:ext cx="285925" cy="135500"/>
            </a:xfrm>
            <a:custGeom>
              <a:rect b="b" l="l" r="r" t="t"/>
              <a:pathLst>
                <a:path extrusionOk="0" h="5420" w="11437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-45577975" y="3990475"/>
              <a:ext cx="151250" cy="150925"/>
            </a:xfrm>
            <a:custGeom>
              <a:rect b="b" l="l" r="r" t="t"/>
              <a:pathLst>
                <a:path extrusionOk="0" h="6037" w="605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-45509450" y="3951100"/>
              <a:ext cx="135500" cy="286725"/>
            </a:xfrm>
            <a:custGeom>
              <a:rect b="b" l="l" r="r" t="t"/>
              <a:pathLst>
                <a:path extrusionOk="0" h="11469" w="542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-45670925" y="4114125"/>
              <a:ext cx="72500" cy="70325"/>
            </a:xfrm>
            <a:custGeom>
              <a:rect b="b" l="l" r="r" t="t"/>
              <a:pathLst>
                <a:path extrusionOk="0" h="2813" w="290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-45620500" y="4163550"/>
              <a:ext cx="70900" cy="71125"/>
            </a:xfrm>
            <a:custGeom>
              <a:rect b="b" l="l" r="r" t="t"/>
              <a:pathLst>
                <a:path extrusionOk="0" h="2845" w="2836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-45673275" y="4159625"/>
              <a:ext cx="79575" cy="78975"/>
            </a:xfrm>
            <a:custGeom>
              <a:rect b="b" l="l" r="r" t="t"/>
              <a:pathLst>
                <a:path extrusionOk="0" h="3159" w="3183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28"/>
          <p:cNvGrpSpPr/>
          <p:nvPr/>
        </p:nvGrpSpPr>
        <p:grpSpPr>
          <a:xfrm>
            <a:off x="2501575" y="1031275"/>
            <a:ext cx="6185325" cy="958753"/>
            <a:chOff x="2501575" y="1031275"/>
            <a:chExt cx="6185325" cy="958753"/>
          </a:xfrm>
        </p:grpSpPr>
        <p:sp>
          <p:nvSpPr>
            <p:cNvPr id="722" name="Google Shape;722;p28"/>
            <p:cNvSpPr/>
            <p:nvPr/>
          </p:nvSpPr>
          <p:spPr>
            <a:xfrm>
              <a:off x="2501575" y="1031275"/>
              <a:ext cx="974100" cy="303600"/>
            </a:xfrm>
            <a:prstGeom prst="rect">
              <a:avLst/>
            </a:prstGeom>
            <a:solidFill>
              <a:srgbClr val="5CC8E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Console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3543800" y="1031275"/>
              <a:ext cx="1970400" cy="303600"/>
            </a:xfrm>
            <a:prstGeom prst="rect">
              <a:avLst/>
            </a:prstGeom>
            <a:solidFill>
              <a:srgbClr val="5CC8E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3rd Party Integrations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4600100" y="1358850"/>
              <a:ext cx="914100" cy="303600"/>
            </a:xfrm>
            <a:prstGeom prst="rect">
              <a:avLst/>
            </a:prstGeom>
            <a:solidFill>
              <a:srgbClr val="5CC8E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Security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5628300" y="1358850"/>
              <a:ext cx="2001300" cy="303600"/>
            </a:xfrm>
            <a:prstGeom prst="rect">
              <a:avLst/>
            </a:prstGeom>
            <a:solidFill>
              <a:srgbClr val="5CC8E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On Premise Backup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7712800" y="1358850"/>
              <a:ext cx="974100" cy="303600"/>
            </a:xfrm>
            <a:prstGeom prst="rect">
              <a:avLst/>
            </a:prstGeom>
            <a:solidFill>
              <a:srgbClr val="5CC8E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Code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5628300" y="1686425"/>
              <a:ext cx="974100" cy="303600"/>
            </a:xfrm>
            <a:prstGeom prst="rect">
              <a:avLst/>
            </a:prstGeom>
            <a:solidFill>
              <a:srgbClr val="5CC8E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Portal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6670550" y="1686425"/>
              <a:ext cx="959100" cy="303600"/>
            </a:xfrm>
            <a:prstGeom prst="rect">
              <a:avLst/>
            </a:prstGeom>
            <a:solidFill>
              <a:srgbClr val="5CC8E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API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7712800" y="1686428"/>
              <a:ext cx="974100" cy="303600"/>
            </a:xfrm>
            <a:prstGeom prst="rect">
              <a:avLst/>
            </a:prstGeom>
            <a:solidFill>
              <a:srgbClr val="5CC8E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Card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0" name="Google Shape;730;p28"/>
          <p:cNvGrpSpPr/>
          <p:nvPr/>
        </p:nvGrpSpPr>
        <p:grpSpPr>
          <a:xfrm>
            <a:off x="2501577" y="2210125"/>
            <a:ext cx="6185323" cy="958750"/>
            <a:chOff x="2501577" y="2210125"/>
            <a:chExt cx="6185323" cy="958750"/>
          </a:xfrm>
        </p:grpSpPr>
        <p:sp>
          <p:nvSpPr>
            <p:cNvPr id="731" name="Google Shape;731;p28"/>
            <p:cNvSpPr/>
            <p:nvPr/>
          </p:nvSpPr>
          <p:spPr>
            <a:xfrm>
              <a:off x="2501577" y="2210125"/>
              <a:ext cx="974100" cy="303600"/>
            </a:xfrm>
            <a:prstGeom prst="rect">
              <a:avLst/>
            </a:prstGeom>
            <a:solidFill>
              <a:srgbClr val="00CEC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Mockup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3543800" y="2210125"/>
              <a:ext cx="974100" cy="303600"/>
            </a:xfrm>
            <a:prstGeom prst="rect">
              <a:avLst/>
            </a:prstGeom>
            <a:solidFill>
              <a:srgbClr val="00CEC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UX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3543800" y="2537700"/>
              <a:ext cx="2016300" cy="303600"/>
            </a:xfrm>
            <a:prstGeom prst="rect">
              <a:avLst/>
            </a:prstGeom>
            <a:solidFill>
              <a:srgbClr val="00CEC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Android Application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5628302" y="2537700"/>
              <a:ext cx="974100" cy="303600"/>
            </a:xfrm>
            <a:prstGeom prst="rect">
              <a:avLst/>
            </a:prstGeom>
            <a:solidFill>
              <a:srgbClr val="00CEC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Interactive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7712800" y="2537697"/>
              <a:ext cx="974100" cy="303600"/>
            </a:xfrm>
            <a:prstGeom prst="rect">
              <a:avLst/>
            </a:prstGeom>
            <a:solidFill>
              <a:srgbClr val="00CEC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Ticketing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6670550" y="2865275"/>
              <a:ext cx="974100" cy="303600"/>
            </a:xfrm>
            <a:prstGeom prst="rect">
              <a:avLst/>
            </a:prstGeom>
            <a:solidFill>
              <a:srgbClr val="00CEC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Upgrade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7712800" y="2865275"/>
              <a:ext cx="974100" cy="303600"/>
            </a:xfrm>
            <a:prstGeom prst="rect">
              <a:avLst/>
            </a:prstGeom>
            <a:solidFill>
              <a:srgbClr val="00CEC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Q3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4586050" y="2210125"/>
              <a:ext cx="974100" cy="303600"/>
            </a:xfrm>
            <a:prstGeom prst="rect">
              <a:avLst/>
            </a:prstGeom>
            <a:solidFill>
              <a:srgbClr val="00CEC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Mockup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5628275" y="2210125"/>
              <a:ext cx="974100" cy="303600"/>
            </a:xfrm>
            <a:prstGeom prst="rect">
              <a:avLst/>
            </a:prstGeom>
            <a:solidFill>
              <a:srgbClr val="00CEC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UX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685550" y="2537700"/>
              <a:ext cx="959100" cy="303600"/>
            </a:xfrm>
            <a:prstGeom prst="rect">
              <a:avLst/>
            </a:prstGeom>
            <a:solidFill>
              <a:srgbClr val="00CEC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Automatic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1" name="Google Shape;741;p28"/>
          <p:cNvGrpSpPr/>
          <p:nvPr/>
        </p:nvGrpSpPr>
        <p:grpSpPr>
          <a:xfrm>
            <a:off x="2501550" y="3440325"/>
            <a:ext cx="6185350" cy="958750"/>
            <a:chOff x="2501550" y="3440325"/>
            <a:chExt cx="6185350" cy="958750"/>
          </a:xfrm>
        </p:grpSpPr>
        <p:sp>
          <p:nvSpPr>
            <p:cNvPr id="742" name="Google Shape;742;p28"/>
            <p:cNvSpPr/>
            <p:nvPr/>
          </p:nvSpPr>
          <p:spPr>
            <a:xfrm>
              <a:off x="2501550" y="3440325"/>
              <a:ext cx="974100" cy="303600"/>
            </a:xfrm>
            <a:prstGeom prst="rect">
              <a:avLst/>
            </a:prstGeom>
            <a:solidFill>
              <a:srgbClr val="FD677B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Analysis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4586050" y="3767900"/>
              <a:ext cx="974100" cy="303600"/>
            </a:xfrm>
            <a:prstGeom prst="rect">
              <a:avLst/>
            </a:prstGeom>
            <a:solidFill>
              <a:srgbClr val="FD677B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Legal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5628300" y="3767900"/>
              <a:ext cx="2016300" cy="303600"/>
            </a:xfrm>
            <a:prstGeom prst="rect">
              <a:avLst/>
            </a:prstGeom>
            <a:solidFill>
              <a:srgbClr val="FD677B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Pricing Review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7712800" y="3767900"/>
              <a:ext cx="974100" cy="303600"/>
            </a:xfrm>
            <a:prstGeom prst="rect">
              <a:avLst/>
            </a:prstGeom>
            <a:solidFill>
              <a:srgbClr val="FD677B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Content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6670550" y="4095475"/>
              <a:ext cx="974100" cy="303600"/>
            </a:xfrm>
            <a:prstGeom prst="rect">
              <a:avLst/>
            </a:prstGeom>
            <a:solidFill>
              <a:srgbClr val="FD677B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7712800" y="4095475"/>
              <a:ext cx="974100" cy="303600"/>
            </a:xfrm>
            <a:prstGeom prst="rect">
              <a:avLst/>
            </a:prstGeom>
            <a:solidFill>
              <a:srgbClr val="FD677B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Perform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543800" y="3440325"/>
              <a:ext cx="2016300" cy="303600"/>
            </a:xfrm>
            <a:prstGeom prst="rect">
              <a:avLst/>
            </a:prstGeom>
            <a:solidFill>
              <a:srgbClr val="FD677B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Customer Outreach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5628275" y="3440325"/>
              <a:ext cx="974100" cy="303600"/>
            </a:xfrm>
            <a:prstGeom prst="rect">
              <a:avLst/>
            </a:prstGeom>
            <a:solidFill>
              <a:srgbClr val="FD677B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SEO Plan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9"/>
          <p:cNvSpPr/>
          <p:nvPr/>
        </p:nvSpPr>
        <p:spPr>
          <a:xfrm>
            <a:off x="457200" y="2223325"/>
            <a:ext cx="3558600" cy="151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29"/>
          <p:cNvSpPr/>
          <p:nvPr/>
        </p:nvSpPr>
        <p:spPr>
          <a:xfrm>
            <a:off x="4460700" y="1037875"/>
            <a:ext cx="4226100" cy="369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29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pSp>
        <p:nvGrpSpPr>
          <p:cNvPr id="757" name="Google Shape;757;p29"/>
          <p:cNvGrpSpPr/>
          <p:nvPr/>
        </p:nvGrpSpPr>
        <p:grpSpPr>
          <a:xfrm>
            <a:off x="4618575" y="1150425"/>
            <a:ext cx="3989900" cy="3532500"/>
            <a:chOff x="4618575" y="1150425"/>
            <a:chExt cx="3989900" cy="3532500"/>
          </a:xfrm>
        </p:grpSpPr>
        <p:sp>
          <p:nvSpPr>
            <p:cNvPr id="758" name="Google Shape;758;p29"/>
            <p:cNvSpPr/>
            <p:nvPr/>
          </p:nvSpPr>
          <p:spPr>
            <a:xfrm>
              <a:off x="5448625" y="1150425"/>
              <a:ext cx="2329800" cy="34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Industry Attractiveness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9" name="Google Shape;759;p29"/>
            <p:cNvSpPr/>
            <p:nvPr/>
          </p:nvSpPr>
          <p:spPr>
            <a:xfrm rot="-5400000">
              <a:off x="3751125" y="2679825"/>
              <a:ext cx="2079600" cy="34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Competitive Strength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5084100" y="1595250"/>
              <a:ext cx="976800" cy="81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Selectively Earnings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6125125" y="1595250"/>
              <a:ext cx="976800" cy="81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Invest  Grow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7166150" y="1595250"/>
              <a:ext cx="976800" cy="81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Invest  Grow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5084100" y="2509575"/>
              <a:ext cx="976800" cy="814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Harvest  Divest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6125125" y="2509575"/>
              <a:ext cx="976800" cy="81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Selectively Earnings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7166150" y="2509575"/>
              <a:ext cx="976800" cy="81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Invest Grow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5084100" y="3423900"/>
              <a:ext cx="976800" cy="814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Harvest  Divest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6125125" y="3423900"/>
              <a:ext cx="976800" cy="814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Harvest  Divest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7166150" y="3423900"/>
              <a:ext cx="976800" cy="81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Selectively Earnings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9" name="Google Shape;769;p29"/>
            <p:cNvSpPr/>
            <p:nvPr/>
          </p:nvSpPr>
          <p:spPr>
            <a:xfrm rot="-5400000">
              <a:off x="8034575" y="2744325"/>
              <a:ext cx="8031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Medium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0" name="Google Shape;770;p29"/>
            <p:cNvSpPr/>
            <p:nvPr/>
          </p:nvSpPr>
          <p:spPr>
            <a:xfrm rot="-5400000">
              <a:off x="8034575" y="1830000"/>
              <a:ext cx="8031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High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1" name="Google Shape;771;p29"/>
            <p:cNvSpPr/>
            <p:nvPr/>
          </p:nvSpPr>
          <p:spPr>
            <a:xfrm rot="-5400000">
              <a:off x="8034575" y="3658650"/>
              <a:ext cx="8031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Low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6211975" y="4338225"/>
              <a:ext cx="8031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Medium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7253000" y="4338225"/>
              <a:ext cx="8031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High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170950" y="4338225"/>
              <a:ext cx="8031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Low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5" name="Google Shape;775;p29"/>
          <p:cNvGrpSpPr/>
          <p:nvPr/>
        </p:nvGrpSpPr>
        <p:grpSpPr>
          <a:xfrm>
            <a:off x="654900" y="2298588"/>
            <a:ext cx="3150900" cy="1284725"/>
            <a:chOff x="654900" y="2298588"/>
            <a:chExt cx="3150900" cy="1284725"/>
          </a:xfrm>
        </p:grpSpPr>
        <p:sp>
          <p:nvSpPr>
            <p:cNvPr id="776" name="Google Shape;776;p29"/>
            <p:cNvSpPr txBox="1"/>
            <p:nvPr/>
          </p:nvSpPr>
          <p:spPr>
            <a:xfrm>
              <a:off x="654900" y="2298588"/>
              <a:ext cx="3150900" cy="48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The GE/McKinsey Matrix</a:t>
              </a:r>
              <a:endParaRPr b="1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7" name="Google Shape;777;p29"/>
            <p:cNvSpPr txBox="1"/>
            <p:nvPr/>
          </p:nvSpPr>
          <p:spPr>
            <a:xfrm>
              <a:off x="654900" y="2780213"/>
              <a:ext cx="3150900" cy="80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entire Solar System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78" name="Google Shape;778;p29"/>
          <p:cNvCxnSpPr>
            <a:stCxn id="754" idx="0"/>
            <a:endCxn id="758" idx="1"/>
          </p:cNvCxnSpPr>
          <p:nvPr/>
        </p:nvCxnSpPr>
        <p:spPr>
          <a:xfrm rot="-5400000">
            <a:off x="3392250" y="166975"/>
            <a:ext cx="900600" cy="3212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9" name="Google Shape;779;p29"/>
          <p:cNvCxnSpPr>
            <a:endCxn id="759" idx="0"/>
          </p:cNvCxnSpPr>
          <p:nvPr/>
        </p:nvCxnSpPr>
        <p:spPr>
          <a:xfrm>
            <a:off x="4015875" y="2851575"/>
            <a:ext cx="6027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0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aphicFrame>
        <p:nvGraphicFramePr>
          <p:cNvPr id="785" name="Google Shape;785;p30"/>
          <p:cNvGraphicFramePr/>
          <p:nvPr/>
        </p:nvGraphicFramePr>
        <p:xfrm>
          <a:off x="457200" y="95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{2487EC43-C38B-450F-BEEF-5CB9F28247BF}</a:tableStyleId>
              </a:tblPr>
              <a:tblGrid>
                <a:gridCol w="2743200"/>
                <a:gridCol w="2743200"/>
                <a:gridCol w="2743200"/>
              </a:tblGrid>
              <a:tr h="47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Now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Next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Later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431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Release 1.0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677B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Release 1.1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C8EE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Release 1.2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CEC8">
                        <a:alpha val="12549"/>
                      </a:srgbClr>
                    </a:solidFill>
                  </a:tcPr>
                </a:tc>
              </a:tr>
              <a:tr h="575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 from the Sun and it harbors life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 very cold place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Venus has a really beautiful name but it’s hot there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75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of them all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with several rings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 is now considered a dwarf planet because is small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75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 planet of them all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Ceres is located in the main asteroid belt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75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1"/>
          <p:cNvSpPr/>
          <p:nvPr/>
        </p:nvSpPr>
        <p:spPr>
          <a:xfrm>
            <a:off x="2160000" y="2198875"/>
            <a:ext cx="1418400" cy="1402500"/>
          </a:xfrm>
          <a:prstGeom prst="roundRect">
            <a:avLst>
              <a:gd fmla="val 10730" name="adj"/>
            </a:avLst>
          </a:prstGeom>
          <a:solidFill>
            <a:srgbClr val="00CEC8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31"/>
          <p:cNvSpPr/>
          <p:nvPr/>
        </p:nvSpPr>
        <p:spPr>
          <a:xfrm>
            <a:off x="3862800" y="2198875"/>
            <a:ext cx="1418400" cy="1402500"/>
          </a:xfrm>
          <a:prstGeom prst="roundRect">
            <a:avLst>
              <a:gd fmla="val 10730" name="adj"/>
            </a:avLst>
          </a:prstGeom>
          <a:solidFill>
            <a:srgbClr val="92B6C9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31"/>
          <p:cNvSpPr/>
          <p:nvPr/>
        </p:nvSpPr>
        <p:spPr>
          <a:xfrm>
            <a:off x="5565600" y="2198875"/>
            <a:ext cx="1418400" cy="1402500"/>
          </a:xfrm>
          <a:prstGeom prst="roundRect">
            <a:avLst>
              <a:gd fmla="val 10730" name="adj"/>
            </a:avLst>
          </a:prstGeom>
          <a:solidFill>
            <a:srgbClr val="FF9C3E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1"/>
          <p:cNvSpPr/>
          <p:nvPr/>
        </p:nvSpPr>
        <p:spPr>
          <a:xfrm>
            <a:off x="7268400" y="2198875"/>
            <a:ext cx="1418400" cy="1402500"/>
          </a:xfrm>
          <a:prstGeom prst="roundRect">
            <a:avLst>
              <a:gd fmla="val 10730" name="adj"/>
            </a:avLst>
          </a:prstGeom>
          <a:solidFill>
            <a:srgbClr val="FD677B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1"/>
          <p:cNvSpPr/>
          <p:nvPr/>
        </p:nvSpPr>
        <p:spPr>
          <a:xfrm>
            <a:off x="457200" y="2198875"/>
            <a:ext cx="1418400" cy="1402500"/>
          </a:xfrm>
          <a:prstGeom prst="roundRect">
            <a:avLst>
              <a:gd fmla="val 10730" name="adj"/>
            </a:avLst>
          </a:prstGeom>
          <a:solidFill>
            <a:srgbClr val="5CC8EE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3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sp>
        <p:nvSpPr>
          <p:cNvPr id="796" name="Google Shape;796;p31"/>
          <p:cNvSpPr/>
          <p:nvPr/>
        </p:nvSpPr>
        <p:spPr>
          <a:xfrm>
            <a:off x="843450" y="1167925"/>
            <a:ext cx="645900" cy="645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97" name="Google Shape;797;p31"/>
          <p:cNvGrpSpPr/>
          <p:nvPr/>
        </p:nvGrpSpPr>
        <p:grpSpPr>
          <a:xfrm>
            <a:off x="457200" y="2330375"/>
            <a:ext cx="1418400" cy="1061600"/>
            <a:chOff x="457200" y="2330375"/>
            <a:chExt cx="1418400" cy="1061600"/>
          </a:xfrm>
        </p:grpSpPr>
        <p:sp>
          <p:nvSpPr>
            <p:cNvPr id="798" name="Google Shape;798;p31"/>
            <p:cNvSpPr txBox="1"/>
            <p:nvPr/>
          </p:nvSpPr>
          <p:spPr>
            <a:xfrm>
              <a:off x="457200" y="2330375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Idea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9" name="Google Shape;799;p31"/>
            <p:cNvSpPr txBox="1"/>
            <p:nvPr/>
          </p:nvSpPr>
          <p:spPr>
            <a:xfrm>
              <a:off x="457200" y="2671975"/>
              <a:ext cx="1418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the third planet from the Sun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00" name="Google Shape;800;p31"/>
          <p:cNvSpPr/>
          <p:nvPr/>
        </p:nvSpPr>
        <p:spPr>
          <a:xfrm>
            <a:off x="843450" y="4086175"/>
            <a:ext cx="645900" cy="645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01" name="Google Shape;801;p31"/>
          <p:cNvSpPr/>
          <p:nvPr/>
        </p:nvSpPr>
        <p:spPr>
          <a:xfrm>
            <a:off x="2546250" y="1167925"/>
            <a:ext cx="645900" cy="64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02" name="Google Shape;802;p31"/>
          <p:cNvGrpSpPr/>
          <p:nvPr/>
        </p:nvGrpSpPr>
        <p:grpSpPr>
          <a:xfrm>
            <a:off x="2160000" y="2330375"/>
            <a:ext cx="1418400" cy="1061600"/>
            <a:chOff x="2066925" y="2330375"/>
            <a:chExt cx="1418400" cy="1061600"/>
          </a:xfrm>
        </p:grpSpPr>
        <p:sp>
          <p:nvSpPr>
            <p:cNvPr id="803" name="Google Shape;803;p31"/>
            <p:cNvSpPr txBox="1"/>
            <p:nvPr/>
          </p:nvSpPr>
          <p:spPr>
            <a:xfrm>
              <a:off x="2066925" y="2330375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Research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04" name="Google Shape;804;p31"/>
            <p:cNvSpPr txBox="1"/>
            <p:nvPr/>
          </p:nvSpPr>
          <p:spPr>
            <a:xfrm>
              <a:off x="2066925" y="2671975"/>
              <a:ext cx="1418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05" name="Google Shape;805;p31"/>
          <p:cNvSpPr/>
          <p:nvPr/>
        </p:nvSpPr>
        <p:spPr>
          <a:xfrm>
            <a:off x="2546250" y="4086175"/>
            <a:ext cx="645900" cy="64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06" name="Google Shape;806;p31"/>
          <p:cNvSpPr/>
          <p:nvPr/>
        </p:nvSpPr>
        <p:spPr>
          <a:xfrm>
            <a:off x="4249050" y="1167925"/>
            <a:ext cx="645900" cy="645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07" name="Google Shape;807;p31"/>
          <p:cNvGrpSpPr/>
          <p:nvPr/>
        </p:nvGrpSpPr>
        <p:grpSpPr>
          <a:xfrm>
            <a:off x="3862800" y="2330375"/>
            <a:ext cx="1418400" cy="1061600"/>
            <a:chOff x="3862800" y="2330375"/>
            <a:chExt cx="1418400" cy="1061600"/>
          </a:xfrm>
        </p:grpSpPr>
        <p:sp>
          <p:nvSpPr>
            <p:cNvPr id="808" name="Google Shape;808;p31"/>
            <p:cNvSpPr txBox="1"/>
            <p:nvPr/>
          </p:nvSpPr>
          <p:spPr>
            <a:xfrm>
              <a:off x="3862800" y="2330375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Design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09" name="Google Shape;809;p31"/>
            <p:cNvSpPr txBox="1"/>
            <p:nvPr/>
          </p:nvSpPr>
          <p:spPr>
            <a:xfrm>
              <a:off x="3862800" y="2671975"/>
              <a:ext cx="1418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10" name="Google Shape;810;p31"/>
          <p:cNvSpPr/>
          <p:nvPr/>
        </p:nvSpPr>
        <p:spPr>
          <a:xfrm>
            <a:off x="4249050" y="4086175"/>
            <a:ext cx="645900" cy="645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11" name="Google Shape;811;p31"/>
          <p:cNvSpPr/>
          <p:nvPr/>
        </p:nvSpPr>
        <p:spPr>
          <a:xfrm>
            <a:off x="5951850" y="1167925"/>
            <a:ext cx="645900" cy="645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12" name="Google Shape;812;p31"/>
          <p:cNvGrpSpPr/>
          <p:nvPr/>
        </p:nvGrpSpPr>
        <p:grpSpPr>
          <a:xfrm>
            <a:off x="5565600" y="2330375"/>
            <a:ext cx="1418400" cy="1061600"/>
            <a:chOff x="5658675" y="2330375"/>
            <a:chExt cx="1418400" cy="1061600"/>
          </a:xfrm>
        </p:grpSpPr>
        <p:sp>
          <p:nvSpPr>
            <p:cNvPr id="813" name="Google Shape;813;p31"/>
            <p:cNvSpPr txBox="1"/>
            <p:nvPr/>
          </p:nvSpPr>
          <p:spPr>
            <a:xfrm>
              <a:off x="5658675" y="2330375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Testing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14" name="Google Shape;814;p31"/>
            <p:cNvSpPr txBox="1"/>
            <p:nvPr/>
          </p:nvSpPr>
          <p:spPr>
            <a:xfrm>
              <a:off x="5658675" y="2671975"/>
              <a:ext cx="1418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 very cold place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15" name="Google Shape;815;p31"/>
          <p:cNvSpPr/>
          <p:nvPr/>
        </p:nvSpPr>
        <p:spPr>
          <a:xfrm>
            <a:off x="5951850" y="4086175"/>
            <a:ext cx="645900" cy="645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16" name="Google Shape;816;p31"/>
          <p:cNvSpPr/>
          <p:nvPr/>
        </p:nvSpPr>
        <p:spPr>
          <a:xfrm>
            <a:off x="7654650" y="1167925"/>
            <a:ext cx="645900" cy="64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05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17" name="Google Shape;817;p31"/>
          <p:cNvGrpSpPr/>
          <p:nvPr/>
        </p:nvGrpSpPr>
        <p:grpSpPr>
          <a:xfrm>
            <a:off x="7268400" y="2330375"/>
            <a:ext cx="1418400" cy="1061600"/>
            <a:chOff x="7268400" y="2330375"/>
            <a:chExt cx="1418400" cy="1061600"/>
          </a:xfrm>
        </p:grpSpPr>
        <p:sp>
          <p:nvSpPr>
            <p:cNvPr id="818" name="Google Shape;818;p31"/>
            <p:cNvSpPr txBox="1"/>
            <p:nvPr/>
          </p:nvSpPr>
          <p:spPr>
            <a:xfrm>
              <a:off x="7268400" y="2330375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Launch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19" name="Google Shape;819;p31"/>
            <p:cNvSpPr txBox="1"/>
            <p:nvPr/>
          </p:nvSpPr>
          <p:spPr>
            <a:xfrm>
              <a:off x="7268400" y="2671975"/>
              <a:ext cx="1418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is very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20" name="Google Shape;820;p31"/>
          <p:cNvSpPr/>
          <p:nvPr/>
        </p:nvSpPr>
        <p:spPr>
          <a:xfrm>
            <a:off x="7654650" y="4086175"/>
            <a:ext cx="645900" cy="64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821" name="Google Shape;821;p31"/>
          <p:cNvCxnSpPr>
            <a:stCxn id="796" idx="6"/>
            <a:endCxn id="801" idx="2"/>
          </p:cNvCxnSpPr>
          <p:nvPr/>
        </p:nvCxnSpPr>
        <p:spPr>
          <a:xfrm>
            <a:off x="1489350" y="14908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2" name="Google Shape;822;p31"/>
          <p:cNvCxnSpPr>
            <a:stCxn id="801" idx="6"/>
            <a:endCxn id="806" idx="2"/>
          </p:cNvCxnSpPr>
          <p:nvPr/>
        </p:nvCxnSpPr>
        <p:spPr>
          <a:xfrm>
            <a:off x="3192150" y="14908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3" name="Google Shape;823;p31"/>
          <p:cNvCxnSpPr>
            <a:stCxn id="806" idx="6"/>
            <a:endCxn id="811" idx="2"/>
          </p:cNvCxnSpPr>
          <p:nvPr/>
        </p:nvCxnSpPr>
        <p:spPr>
          <a:xfrm>
            <a:off x="4894950" y="14908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4" name="Google Shape;824;p31"/>
          <p:cNvCxnSpPr>
            <a:stCxn id="811" idx="6"/>
            <a:endCxn id="816" idx="2"/>
          </p:cNvCxnSpPr>
          <p:nvPr/>
        </p:nvCxnSpPr>
        <p:spPr>
          <a:xfrm>
            <a:off x="6597750" y="14908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25" name="Google Shape;825;p31"/>
          <p:cNvGrpSpPr/>
          <p:nvPr/>
        </p:nvGrpSpPr>
        <p:grpSpPr>
          <a:xfrm>
            <a:off x="7799975" y="4231481"/>
            <a:ext cx="355258" cy="355288"/>
            <a:chOff x="-44924250" y="3206000"/>
            <a:chExt cx="300100" cy="300125"/>
          </a:xfrm>
        </p:grpSpPr>
        <p:sp>
          <p:nvSpPr>
            <p:cNvPr id="826" name="Google Shape;826;p31"/>
            <p:cNvSpPr/>
            <p:nvPr/>
          </p:nvSpPr>
          <p:spPr>
            <a:xfrm>
              <a:off x="-44747025" y="3365100"/>
              <a:ext cx="122875" cy="87450"/>
            </a:xfrm>
            <a:custGeom>
              <a:rect b="b" l="l" r="r" t="t"/>
              <a:pathLst>
                <a:path extrusionOk="0" h="3498" w="4915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-44747025" y="3470650"/>
              <a:ext cx="122875" cy="35475"/>
            </a:xfrm>
            <a:custGeom>
              <a:rect b="b" l="l" r="r" t="t"/>
              <a:pathLst>
                <a:path extrusionOk="0" h="1419" w="4915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-44747025" y="3313125"/>
              <a:ext cx="122875" cy="35475"/>
            </a:xfrm>
            <a:custGeom>
              <a:rect b="b" l="l" r="r" t="t"/>
              <a:pathLst>
                <a:path extrusionOk="0" h="1419" w="4915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-44924250" y="3384000"/>
              <a:ext cx="159125" cy="69350"/>
            </a:xfrm>
            <a:custGeom>
              <a:rect b="b" l="l" r="r" t="t"/>
              <a:pathLst>
                <a:path extrusionOk="0" h="2774" w="6365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-44924250" y="3206000"/>
              <a:ext cx="264675" cy="159125"/>
            </a:xfrm>
            <a:custGeom>
              <a:rect b="b" l="l" r="r" t="t"/>
              <a:pathLst>
                <a:path extrusionOk="0" h="6365" w="10587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31"/>
          <p:cNvGrpSpPr/>
          <p:nvPr/>
        </p:nvGrpSpPr>
        <p:grpSpPr>
          <a:xfrm>
            <a:off x="4393435" y="4231496"/>
            <a:ext cx="357123" cy="355258"/>
            <a:chOff x="-48262200" y="3200500"/>
            <a:chExt cx="301675" cy="300100"/>
          </a:xfrm>
        </p:grpSpPr>
        <p:sp>
          <p:nvSpPr>
            <p:cNvPr id="832" name="Google Shape;832;p31"/>
            <p:cNvSpPr/>
            <p:nvPr/>
          </p:nvSpPr>
          <p:spPr>
            <a:xfrm>
              <a:off x="-48191325" y="3288700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72" y="1"/>
                  </a:moveTo>
                  <a:cubicBezTo>
                    <a:pt x="474" y="1"/>
                    <a:pt x="1" y="473"/>
                    <a:pt x="1" y="1041"/>
                  </a:cubicBezTo>
                  <a:cubicBezTo>
                    <a:pt x="1" y="1513"/>
                    <a:pt x="285" y="1891"/>
                    <a:pt x="726" y="2049"/>
                  </a:cubicBezTo>
                  <a:lnTo>
                    <a:pt x="726" y="1041"/>
                  </a:lnTo>
                  <a:cubicBezTo>
                    <a:pt x="726" y="852"/>
                    <a:pt x="883" y="694"/>
                    <a:pt x="1072" y="694"/>
                  </a:cubicBezTo>
                  <a:lnTo>
                    <a:pt x="2049" y="694"/>
                  </a:lnTo>
                  <a:cubicBezTo>
                    <a:pt x="1891" y="253"/>
                    <a:pt x="1513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-48155875" y="3324150"/>
              <a:ext cx="15775" cy="15775"/>
            </a:xfrm>
            <a:custGeom>
              <a:rect b="b" l="l" r="r" t="t"/>
              <a:pathLst>
                <a:path extrusionOk="0" h="631" w="631">
                  <a:moveTo>
                    <a:pt x="1" y="1"/>
                  </a:moveTo>
                  <a:lnTo>
                    <a:pt x="1" y="631"/>
                  </a:lnTo>
                  <a:cubicBezTo>
                    <a:pt x="284" y="505"/>
                    <a:pt x="536" y="25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-48085775" y="3206000"/>
              <a:ext cx="47275" cy="47300"/>
            </a:xfrm>
            <a:custGeom>
              <a:rect b="b" l="l" r="r" t="t"/>
              <a:pathLst>
                <a:path extrusionOk="0" h="1892" w="1891">
                  <a:moveTo>
                    <a:pt x="1" y="1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-48262200" y="3200500"/>
              <a:ext cx="228425" cy="300100"/>
            </a:xfrm>
            <a:custGeom>
              <a:rect b="b" l="l" r="r" t="t"/>
              <a:pathLst>
                <a:path extrusionOk="0" h="12004" w="9137">
                  <a:moveTo>
                    <a:pt x="3907" y="2773"/>
                  </a:moveTo>
                  <a:cubicBezTo>
                    <a:pt x="4789" y="2773"/>
                    <a:pt x="5482" y="3371"/>
                    <a:pt x="5640" y="4190"/>
                  </a:cubicBezTo>
                  <a:lnTo>
                    <a:pt x="6743" y="4190"/>
                  </a:lnTo>
                  <a:cubicBezTo>
                    <a:pt x="6900" y="4222"/>
                    <a:pt x="7058" y="4380"/>
                    <a:pt x="7058" y="4569"/>
                  </a:cubicBezTo>
                  <a:lnTo>
                    <a:pt x="7058" y="7372"/>
                  </a:lnTo>
                  <a:cubicBezTo>
                    <a:pt x="7058" y="7562"/>
                    <a:pt x="6900" y="7719"/>
                    <a:pt x="6711" y="7719"/>
                  </a:cubicBezTo>
                  <a:lnTo>
                    <a:pt x="3907" y="7719"/>
                  </a:lnTo>
                  <a:cubicBezTo>
                    <a:pt x="3718" y="7719"/>
                    <a:pt x="3561" y="7562"/>
                    <a:pt x="3561" y="7372"/>
                  </a:cubicBezTo>
                  <a:lnTo>
                    <a:pt x="3561" y="6270"/>
                  </a:lnTo>
                  <a:cubicBezTo>
                    <a:pt x="2773" y="6112"/>
                    <a:pt x="2143" y="5419"/>
                    <a:pt x="2143" y="4537"/>
                  </a:cubicBezTo>
                  <a:cubicBezTo>
                    <a:pt x="2143" y="3560"/>
                    <a:pt x="2931" y="2773"/>
                    <a:pt x="3907" y="2773"/>
                  </a:cubicBezTo>
                  <a:close/>
                  <a:moveTo>
                    <a:pt x="5293" y="8475"/>
                  </a:moveTo>
                  <a:cubicBezTo>
                    <a:pt x="5482" y="8475"/>
                    <a:pt x="5640" y="8633"/>
                    <a:pt x="5640" y="8822"/>
                  </a:cubicBezTo>
                  <a:cubicBezTo>
                    <a:pt x="5640" y="9042"/>
                    <a:pt x="5482" y="9200"/>
                    <a:pt x="5293" y="9200"/>
                  </a:cubicBezTo>
                  <a:lnTo>
                    <a:pt x="2489" y="9200"/>
                  </a:lnTo>
                  <a:cubicBezTo>
                    <a:pt x="2300" y="9200"/>
                    <a:pt x="2143" y="9042"/>
                    <a:pt x="2143" y="8822"/>
                  </a:cubicBezTo>
                  <a:cubicBezTo>
                    <a:pt x="2143" y="8633"/>
                    <a:pt x="2300" y="8475"/>
                    <a:pt x="2489" y="8475"/>
                  </a:cubicBezTo>
                  <a:close/>
                  <a:moveTo>
                    <a:pt x="6711" y="8475"/>
                  </a:moveTo>
                  <a:cubicBezTo>
                    <a:pt x="6900" y="8475"/>
                    <a:pt x="7058" y="8633"/>
                    <a:pt x="7058" y="8822"/>
                  </a:cubicBezTo>
                  <a:cubicBezTo>
                    <a:pt x="7058" y="9042"/>
                    <a:pt x="6900" y="9200"/>
                    <a:pt x="6711" y="9200"/>
                  </a:cubicBezTo>
                  <a:cubicBezTo>
                    <a:pt x="6522" y="9200"/>
                    <a:pt x="6365" y="9042"/>
                    <a:pt x="6365" y="8822"/>
                  </a:cubicBezTo>
                  <a:cubicBezTo>
                    <a:pt x="6365" y="8633"/>
                    <a:pt x="6522" y="8475"/>
                    <a:pt x="6711" y="8475"/>
                  </a:cubicBezTo>
                  <a:close/>
                  <a:moveTo>
                    <a:pt x="6711" y="9893"/>
                  </a:moveTo>
                  <a:cubicBezTo>
                    <a:pt x="6900" y="9893"/>
                    <a:pt x="7058" y="10050"/>
                    <a:pt x="7058" y="10239"/>
                  </a:cubicBezTo>
                  <a:cubicBezTo>
                    <a:pt x="7058" y="10428"/>
                    <a:pt x="6900" y="10617"/>
                    <a:pt x="6711" y="10617"/>
                  </a:cubicBezTo>
                  <a:lnTo>
                    <a:pt x="2489" y="10617"/>
                  </a:lnTo>
                  <a:cubicBezTo>
                    <a:pt x="2300" y="10617"/>
                    <a:pt x="2143" y="10460"/>
                    <a:pt x="2143" y="10239"/>
                  </a:cubicBezTo>
                  <a:cubicBezTo>
                    <a:pt x="2143" y="10050"/>
                    <a:pt x="2300" y="9893"/>
                    <a:pt x="2489" y="9893"/>
                  </a:cubicBez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8"/>
                    <a:pt x="158" y="12004"/>
                    <a:pt x="379" y="12004"/>
                  </a:cubicBezTo>
                  <a:lnTo>
                    <a:pt x="8790" y="12004"/>
                  </a:lnTo>
                  <a:cubicBezTo>
                    <a:pt x="8979" y="12004"/>
                    <a:pt x="9137" y="11878"/>
                    <a:pt x="9137" y="11657"/>
                  </a:cubicBezTo>
                  <a:lnTo>
                    <a:pt x="9137" y="2804"/>
                  </a:lnTo>
                  <a:lnTo>
                    <a:pt x="6711" y="2804"/>
                  </a:lnTo>
                  <a:cubicBezTo>
                    <a:pt x="6522" y="2804"/>
                    <a:pt x="6365" y="2647"/>
                    <a:pt x="6365" y="2458"/>
                  </a:cubicBezTo>
                  <a:lnTo>
                    <a:pt x="63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-48155075" y="3322575"/>
              <a:ext cx="52775" cy="53575"/>
            </a:xfrm>
            <a:custGeom>
              <a:rect b="b" l="l" r="r" t="t"/>
              <a:pathLst>
                <a:path extrusionOk="0" h="2143" w="2111">
                  <a:moveTo>
                    <a:pt x="1355" y="1"/>
                  </a:moveTo>
                  <a:cubicBezTo>
                    <a:pt x="1197" y="725"/>
                    <a:pt x="662" y="1261"/>
                    <a:pt x="0" y="1387"/>
                  </a:cubicBez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-48014100" y="3417100"/>
              <a:ext cx="53575" cy="18125"/>
            </a:xfrm>
            <a:custGeom>
              <a:rect b="b" l="l" r="r" t="t"/>
              <a:pathLst>
                <a:path extrusionOk="0" h="725" w="2143">
                  <a:moveTo>
                    <a:pt x="1" y="0"/>
                  </a:moveTo>
                  <a:lnTo>
                    <a:pt x="1" y="725"/>
                  </a:lnTo>
                  <a:lnTo>
                    <a:pt x="2143" y="725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-48014100" y="3289500"/>
              <a:ext cx="53575" cy="110300"/>
            </a:xfrm>
            <a:custGeom>
              <a:rect b="b" l="l" r="r" t="t"/>
              <a:pathLst>
                <a:path extrusionOk="0" h="4412" w="2143">
                  <a:moveTo>
                    <a:pt x="1" y="0"/>
                  </a:moveTo>
                  <a:lnTo>
                    <a:pt x="1" y="4411"/>
                  </a:lnTo>
                  <a:lnTo>
                    <a:pt x="2143" y="441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-48014100" y="3451750"/>
              <a:ext cx="53575" cy="48075"/>
            </a:xfrm>
            <a:custGeom>
              <a:rect b="b" l="l" r="r" t="t"/>
              <a:pathLst>
                <a:path extrusionOk="0" h="1923" w="2143">
                  <a:moveTo>
                    <a:pt x="1" y="0"/>
                  </a:moveTo>
                  <a:lnTo>
                    <a:pt x="1" y="883"/>
                  </a:lnTo>
                  <a:cubicBezTo>
                    <a:pt x="1" y="1450"/>
                    <a:pt x="473" y="1922"/>
                    <a:pt x="1072" y="1922"/>
                  </a:cubicBezTo>
                  <a:cubicBezTo>
                    <a:pt x="1670" y="1922"/>
                    <a:pt x="2143" y="1450"/>
                    <a:pt x="2143" y="883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-48011725" y="3220375"/>
              <a:ext cx="48050" cy="51025"/>
            </a:xfrm>
            <a:custGeom>
              <a:rect b="b" l="l" r="r" t="t"/>
              <a:pathLst>
                <a:path extrusionOk="0" h="2041" w="1922">
                  <a:moveTo>
                    <a:pt x="985" y="1"/>
                  </a:moveTo>
                  <a:cubicBezTo>
                    <a:pt x="843" y="1"/>
                    <a:pt x="693" y="72"/>
                    <a:pt x="630" y="213"/>
                  </a:cubicBezTo>
                  <a:lnTo>
                    <a:pt x="0" y="2041"/>
                  </a:lnTo>
                  <a:lnTo>
                    <a:pt x="1922" y="2041"/>
                  </a:lnTo>
                  <a:lnTo>
                    <a:pt x="1292" y="213"/>
                  </a:lnTo>
                  <a:cubicBezTo>
                    <a:pt x="1260" y="72"/>
                    <a:pt x="1126" y="1"/>
                    <a:pt x="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31"/>
          <p:cNvGrpSpPr/>
          <p:nvPr/>
        </p:nvGrpSpPr>
        <p:grpSpPr>
          <a:xfrm>
            <a:off x="1017212" y="4231866"/>
            <a:ext cx="298377" cy="354519"/>
            <a:chOff x="-48233050" y="3569725"/>
            <a:chExt cx="252050" cy="299475"/>
          </a:xfrm>
        </p:grpSpPr>
        <p:sp>
          <p:nvSpPr>
            <p:cNvPr id="842" name="Google Shape;842;p31"/>
            <p:cNvSpPr/>
            <p:nvPr/>
          </p:nvSpPr>
          <p:spPr>
            <a:xfrm>
              <a:off x="-48233050" y="3569725"/>
              <a:ext cx="252050" cy="299475"/>
            </a:xfrm>
            <a:custGeom>
              <a:rect b="b" l="l" r="r" t="t"/>
              <a:pathLst>
                <a:path extrusionOk="0" h="11979" w="10082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-48170050" y="3622650"/>
              <a:ext cx="100050" cy="103225"/>
            </a:xfrm>
            <a:custGeom>
              <a:rect b="b" l="l" r="r" t="t"/>
              <a:pathLst>
                <a:path extrusionOk="0" h="4129" w="4002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-48129100" y="3665200"/>
              <a:ext cx="18150" cy="18125"/>
            </a:xfrm>
            <a:custGeom>
              <a:rect b="b" l="l" r="r" t="t"/>
              <a:pathLst>
                <a:path extrusionOk="0" h="725" w="726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31"/>
          <p:cNvGrpSpPr/>
          <p:nvPr/>
        </p:nvGrpSpPr>
        <p:grpSpPr>
          <a:xfrm>
            <a:off x="6160105" y="4231496"/>
            <a:ext cx="229391" cy="355258"/>
            <a:chOff x="-47839250" y="3569100"/>
            <a:chExt cx="193775" cy="300100"/>
          </a:xfrm>
        </p:grpSpPr>
        <p:sp>
          <p:nvSpPr>
            <p:cNvPr id="846" name="Google Shape;846;p31"/>
            <p:cNvSpPr/>
            <p:nvPr/>
          </p:nvSpPr>
          <p:spPr>
            <a:xfrm>
              <a:off x="-47786475" y="3657325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44"/>
                    <a:pt x="284" y="1890"/>
                    <a:pt x="725" y="2048"/>
                  </a:cubicBezTo>
                  <a:lnTo>
                    <a:pt x="725" y="1071"/>
                  </a:lnTo>
                  <a:cubicBezTo>
                    <a:pt x="725" y="882"/>
                    <a:pt x="883" y="725"/>
                    <a:pt x="1072" y="725"/>
                  </a:cubicBezTo>
                  <a:lnTo>
                    <a:pt x="2048" y="725"/>
                  </a:lnTo>
                  <a:cubicBezTo>
                    <a:pt x="1891" y="315"/>
                    <a:pt x="1513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-47751025" y="3692750"/>
              <a:ext cx="15775" cy="15775"/>
            </a:xfrm>
            <a:custGeom>
              <a:rect b="b" l="l" r="r" t="t"/>
              <a:pathLst>
                <a:path extrusionOk="0" h="631" w="631">
                  <a:moveTo>
                    <a:pt x="0" y="1"/>
                  </a:moveTo>
                  <a:lnTo>
                    <a:pt x="0" y="631"/>
                  </a:lnTo>
                  <a:cubicBezTo>
                    <a:pt x="315" y="536"/>
                    <a:pt x="504" y="284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-47838450" y="3569100"/>
              <a:ext cx="192975" cy="35475"/>
            </a:xfrm>
            <a:custGeom>
              <a:rect b="b" l="l" r="r" t="t"/>
              <a:pathLst>
                <a:path extrusionOk="0" h="1419" w="7719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7719" y="1418"/>
                  </a:lnTo>
                  <a:lnTo>
                    <a:pt x="7719" y="347"/>
                  </a:lnTo>
                  <a:cubicBezTo>
                    <a:pt x="7719" y="158"/>
                    <a:pt x="7561" y="1"/>
                    <a:pt x="7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-47751025" y="3691975"/>
              <a:ext cx="53575" cy="53575"/>
            </a:xfrm>
            <a:custGeom>
              <a:rect b="b" l="l" r="r" t="t"/>
              <a:pathLst>
                <a:path extrusionOk="0" h="2143" w="2143">
                  <a:moveTo>
                    <a:pt x="1386" y="0"/>
                  </a:moveTo>
                  <a:cubicBezTo>
                    <a:pt x="1229" y="662"/>
                    <a:pt x="725" y="1229"/>
                    <a:pt x="0" y="1387"/>
                  </a:cubicBezTo>
                  <a:lnTo>
                    <a:pt x="0" y="2143"/>
                  </a:lnTo>
                  <a:lnTo>
                    <a:pt x="2143" y="214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-47839250" y="3621875"/>
              <a:ext cx="193000" cy="159125"/>
            </a:xfrm>
            <a:custGeom>
              <a:rect b="b" l="l" r="r" t="t"/>
              <a:pathLst>
                <a:path extrusionOk="0" h="6365" w="7720">
                  <a:moveTo>
                    <a:pt x="3183" y="725"/>
                  </a:moveTo>
                  <a:cubicBezTo>
                    <a:pt x="4033" y="725"/>
                    <a:pt x="4758" y="1324"/>
                    <a:pt x="4915" y="2143"/>
                  </a:cubicBezTo>
                  <a:lnTo>
                    <a:pt x="6018" y="2143"/>
                  </a:lnTo>
                  <a:cubicBezTo>
                    <a:pt x="6207" y="2143"/>
                    <a:pt x="6365" y="2300"/>
                    <a:pt x="6365" y="2489"/>
                  </a:cubicBezTo>
                  <a:lnTo>
                    <a:pt x="6365" y="5293"/>
                  </a:lnTo>
                  <a:cubicBezTo>
                    <a:pt x="6365" y="5482"/>
                    <a:pt x="6207" y="5640"/>
                    <a:pt x="6018" y="5640"/>
                  </a:cubicBezTo>
                  <a:lnTo>
                    <a:pt x="3214" y="5640"/>
                  </a:lnTo>
                  <a:cubicBezTo>
                    <a:pt x="3025" y="5640"/>
                    <a:pt x="2868" y="5482"/>
                    <a:pt x="2868" y="5293"/>
                  </a:cubicBezTo>
                  <a:lnTo>
                    <a:pt x="2868" y="4191"/>
                  </a:lnTo>
                  <a:cubicBezTo>
                    <a:pt x="2080" y="4033"/>
                    <a:pt x="1450" y="3308"/>
                    <a:pt x="1450" y="2458"/>
                  </a:cubicBezTo>
                  <a:cubicBezTo>
                    <a:pt x="1418" y="1513"/>
                    <a:pt x="2206" y="725"/>
                    <a:pt x="3183" y="725"/>
                  </a:cubicBezTo>
                  <a:close/>
                  <a:moveTo>
                    <a:pt x="1" y="0"/>
                  </a:moveTo>
                  <a:lnTo>
                    <a:pt x="1" y="6364"/>
                  </a:lnTo>
                  <a:lnTo>
                    <a:pt x="7719" y="6364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-47839250" y="3799075"/>
              <a:ext cx="193000" cy="70125"/>
            </a:xfrm>
            <a:custGeom>
              <a:rect b="b" l="l" r="r" t="t"/>
              <a:pathLst>
                <a:path extrusionOk="0" h="2805" w="7720">
                  <a:moveTo>
                    <a:pt x="4600" y="663"/>
                  </a:moveTo>
                  <a:cubicBezTo>
                    <a:pt x="4789" y="663"/>
                    <a:pt x="4947" y="820"/>
                    <a:pt x="4947" y="1041"/>
                  </a:cubicBezTo>
                  <a:cubicBezTo>
                    <a:pt x="4947" y="1230"/>
                    <a:pt x="4789" y="1387"/>
                    <a:pt x="4600" y="1387"/>
                  </a:cubicBezTo>
                  <a:lnTo>
                    <a:pt x="3183" y="1387"/>
                  </a:lnTo>
                  <a:cubicBezTo>
                    <a:pt x="2994" y="1387"/>
                    <a:pt x="2836" y="1230"/>
                    <a:pt x="2836" y="1041"/>
                  </a:cubicBezTo>
                  <a:cubicBezTo>
                    <a:pt x="2836" y="852"/>
                    <a:pt x="2994" y="663"/>
                    <a:pt x="3183" y="663"/>
                  </a:cubicBezTo>
                  <a:close/>
                  <a:moveTo>
                    <a:pt x="1" y="1"/>
                  </a:moveTo>
                  <a:lnTo>
                    <a:pt x="1" y="2458"/>
                  </a:lnTo>
                  <a:cubicBezTo>
                    <a:pt x="1" y="2647"/>
                    <a:pt x="158" y="2805"/>
                    <a:pt x="347" y="2805"/>
                  </a:cubicBezTo>
                  <a:lnTo>
                    <a:pt x="7341" y="2805"/>
                  </a:lnTo>
                  <a:cubicBezTo>
                    <a:pt x="7562" y="2805"/>
                    <a:pt x="7719" y="2647"/>
                    <a:pt x="7719" y="2458"/>
                  </a:cubicBezTo>
                  <a:lnTo>
                    <a:pt x="77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31"/>
          <p:cNvGrpSpPr/>
          <p:nvPr/>
        </p:nvGrpSpPr>
        <p:grpSpPr>
          <a:xfrm>
            <a:off x="2691112" y="4231599"/>
            <a:ext cx="356176" cy="355051"/>
            <a:chOff x="-47524975" y="3569100"/>
            <a:chExt cx="300875" cy="299925"/>
          </a:xfrm>
        </p:grpSpPr>
        <p:sp>
          <p:nvSpPr>
            <p:cNvPr id="853" name="Google Shape;853;p31"/>
            <p:cNvSpPr/>
            <p:nvPr/>
          </p:nvSpPr>
          <p:spPr>
            <a:xfrm>
              <a:off x="-47524975" y="3755775"/>
              <a:ext cx="115000" cy="113250"/>
            </a:xfrm>
            <a:custGeom>
              <a:rect b="b" l="l" r="r" t="t"/>
              <a:pathLst>
                <a:path extrusionOk="0" h="4530" w="4600">
                  <a:moveTo>
                    <a:pt x="3088" y="0"/>
                  </a:moveTo>
                  <a:lnTo>
                    <a:pt x="378" y="2741"/>
                  </a:lnTo>
                  <a:cubicBezTo>
                    <a:pt x="0" y="3119"/>
                    <a:pt x="0" y="3781"/>
                    <a:pt x="378" y="4222"/>
                  </a:cubicBezTo>
                  <a:cubicBezTo>
                    <a:pt x="583" y="4427"/>
                    <a:pt x="851" y="4529"/>
                    <a:pt x="1123" y="4529"/>
                  </a:cubicBezTo>
                  <a:cubicBezTo>
                    <a:pt x="1394" y="4529"/>
                    <a:pt x="1670" y="4427"/>
                    <a:pt x="1890" y="4222"/>
                  </a:cubicBezTo>
                  <a:lnTo>
                    <a:pt x="4600" y="1512"/>
                  </a:lnTo>
                  <a:cubicBezTo>
                    <a:pt x="4001" y="1103"/>
                    <a:pt x="3497" y="599"/>
                    <a:pt x="3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-47346200" y="3674650"/>
              <a:ext cx="15775" cy="15775"/>
            </a:xfrm>
            <a:custGeom>
              <a:rect b="b" l="l" r="r" t="t"/>
              <a:pathLst>
                <a:path extrusionOk="0" h="631" w="631">
                  <a:moveTo>
                    <a:pt x="1" y="0"/>
                  </a:moveTo>
                  <a:lnTo>
                    <a:pt x="1" y="630"/>
                  </a:lnTo>
                  <a:cubicBezTo>
                    <a:pt x="284" y="536"/>
                    <a:pt x="505" y="315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-47382425" y="364000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12"/>
                    <a:pt x="253" y="1890"/>
                    <a:pt x="694" y="2048"/>
                  </a:cubicBezTo>
                  <a:lnTo>
                    <a:pt x="694" y="1071"/>
                  </a:lnTo>
                  <a:cubicBezTo>
                    <a:pt x="694" y="851"/>
                    <a:pt x="851" y="693"/>
                    <a:pt x="1040" y="693"/>
                  </a:cubicBezTo>
                  <a:lnTo>
                    <a:pt x="2048" y="693"/>
                  </a:lnTo>
                  <a:cubicBezTo>
                    <a:pt x="1922" y="284"/>
                    <a:pt x="1513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-47346975" y="3674650"/>
              <a:ext cx="52800" cy="52800"/>
            </a:xfrm>
            <a:custGeom>
              <a:rect b="b" l="l" r="r" t="t"/>
              <a:pathLst>
                <a:path extrusionOk="0" h="2112" w="2112">
                  <a:moveTo>
                    <a:pt x="1355" y="0"/>
                  </a:moveTo>
                  <a:cubicBezTo>
                    <a:pt x="1261" y="693"/>
                    <a:pt x="693" y="1260"/>
                    <a:pt x="0" y="1355"/>
                  </a:cubicBezTo>
                  <a:lnTo>
                    <a:pt x="0" y="2111"/>
                  </a:lnTo>
                  <a:lnTo>
                    <a:pt x="2111" y="2111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-47452525" y="3569100"/>
              <a:ext cx="228425" cy="228425"/>
            </a:xfrm>
            <a:custGeom>
              <a:rect b="b" l="l" r="r" t="t"/>
              <a:pathLst>
                <a:path extrusionOk="0" h="9137" w="9137">
                  <a:moveTo>
                    <a:pt x="3907" y="2080"/>
                  </a:moveTo>
                  <a:cubicBezTo>
                    <a:pt x="4758" y="2080"/>
                    <a:pt x="5483" y="2679"/>
                    <a:pt x="5640" y="3498"/>
                  </a:cubicBezTo>
                  <a:lnTo>
                    <a:pt x="6743" y="3498"/>
                  </a:lnTo>
                  <a:cubicBezTo>
                    <a:pt x="6932" y="3498"/>
                    <a:pt x="7089" y="3655"/>
                    <a:pt x="7089" y="3844"/>
                  </a:cubicBezTo>
                  <a:lnTo>
                    <a:pt x="7089" y="6680"/>
                  </a:lnTo>
                  <a:lnTo>
                    <a:pt x="7058" y="6680"/>
                  </a:lnTo>
                  <a:cubicBezTo>
                    <a:pt x="7058" y="6900"/>
                    <a:pt x="6900" y="7058"/>
                    <a:pt x="6680" y="7058"/>
                  </a:cubicBezTo>
                  <a:lnTo>
                    <a:pt x="3907" y="7058"/>
                  </a:lnTo>
                  <a:cubicBezTo>
                    <a:pt x="3687" y="7058"/>
                    <a:pt x="3529" y="6900"/>
                    <a:pt x="3529" y="6680"/>
                  </a:cubicBezTo>
                  <a:lnTo>
                    <a:pt x="3529" y="5577"/>
                  </a:lnTo>
                  <a:cubicBezTo>
                    <a:pt x="2742" y="5419"/>
                    <a:pt x="2111" y="4726"/>
                    <a:pt x="2111" y="3844"/>
                  </a:cubicBezTo>
                  <a:cubicBezTo>
                    <a:pt x="2111" y="2868"/>
                    <a:pt x="2899" y="2080"/>
                    <a:pt x="3907" y="2080"/>
                  </a:cubicBezTo>
                  <a:close/>
                  <a:moveTo>
                    <a:pt x="4569" y="1"/>
                  </a:moveTo>
                  <a:cubicBezTo>
                    <a:pt x="2048" y="1"/>
                    <a:pt x="1" y="2048"/>
                    <a:pt x="1" y="4569"/>
                  </a:cubicBezTo>
                  <a:cubicBezTo>
                    <a:pt x="1" y="7089"/>
                    <a:pt x="2048" y="9137"/>
                    <a:pt x="4569" y="9137"/>
                  </a:cubicBezTo>
                  <a:cubicBezTo>
                    <a:pt x="7089" y="9137"/>
                    <a:pt x="9137" y="7089"/>
                    <a:pt x="9137" y="4569"/>
                  </a:cubicBezTo>
                  <a:cubicBezTo>
                    <a:pt x="9137" y="2048"/>
                    <a:pt x="7089" y="1"/>
                    <a:pt x="4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58" name="Google Shape;858;p31"/>
          <p:cNvCxnSpPr>
            <a:stCxn id="796" idx="4"/>
            <a:endCxn id="794" idx="0"/>
          </p:cNvCxnSpPr>
          <p:nvPr/>
        </p:nvCxnSpPr>
        <p:spPr>
          <a:xfrm>
            <a:off x="1166400" y="1813825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9" name="Google Shape;859;p31"/>
          <p:cNvCxnSpPr>
            <a:stCxn id="794" idx="2"/>
            <a:endCxn id="800" idx="0"/>
          </p:cNvCxnSpPr>
          <p:nvPr/>
        </p:nvCxnSpPr>
        <p:spPr>
          <a:xfrm>
            <a:off x="1166400" y="3601375"/>
            <a:ext cx="0" cy="48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0" name="Google Shape;860;p31"/>
          <p:cNvCxnSpPr>
            <a:stCxn id="801" idx="4"/>
            <a:endCxn id="790" idx="0"/>
          </p:cNvCxnSpPr>
          <p:nvPr/>
        </p:nvCxnSpPr>
        <p:spPr>
          <a:xfrm>
            <a:off x="2869200" y="1813825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1" name="Google Shape;861;p31"/>
          <p:cNvCxnSpPr>
            <a:stCxn id="790" idx="2"/>
            <a:endCxn id="805" idx="0"/>
          </p:cNvCxnSpPr>
          <p:nvPr/>
        </p:nvCxnSpPr>
        <p:spPr>
          <a:xfrm>
            <a:off x="2869200" y="3601375"/>
            <a:ext cx="0" cy="48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2" name="Google Shape;862;p31"/>
          <p:cNvCxnSpPr>
            <a:stCxn id="806" idx="4"/>
            <a:endCxn id="791" idx="0"/>
          </p:cNvCxnSpPr>
          <p:nvPr/>
        </p:nvCxnSpPr>
        <p:spPr>
          <a:xfrm>
            <a:off x="4572000" y="1813825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3" name="Google Shape;863;p31"/>
          <p:cNvCxnSpPr>
            <a:stCxn id="791" idx="2"/>
            <a:endCxn id="810" idx="0"/>
          </p:cNvCxnSpPr>
          <p:nvPr/>
        </p:nvCxnSpPr>
        <p:spPr>
          <a:xfrm>
            <a:off x="4572000" y="3601375"/>
            <a:ext cx="0" cy="48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4" name="Google Shape;864;p31"/>
          <p:cNvCxnSpPr>
            <a:stCxn id="811" idx="4"/>
            <a:endCxn id="792" idx="0"/>
          </p:cNvCxnSpPr>
          <p:nvPr/>
        </p:nvCxnSpPr>
        <p:spPr>
          <a:xfrm>
            <a:off x="6274800" y="1813825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5" name="Google Shape;865;p31"/>
          <p:cNvCxnSpPr>
            <a:stCxn id="792" idx="2"/>
            <a:endCxn id="815" idx="0"/>
          </p:cNvCxnSpPr>
          <p:nvPr/>
        </p:nvCxnSpPr>
        <p:spPr>
          <a:xfrm>
            <a:off x="6274800" y="3601375"/>
            <a:ext cx="0" cy="48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6" name="Google Shape;866;p31"/>
          <p:cNvCxnSpPr>
            <a:stCxn id="816" idx="4"/>
            <a:endCxn id="793" idx="0"/>
          </p:cNvCxnSpPr>
          <p:nvPr/>
        </p:nvCxnSpPr>
        <p:spPr>
          <a:xfrm>
            <a:off x="7977600" y="1813825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7" name="Google Shape;867;p31"/>
          <p:cNvCxnSpPr>
            <a:stCxn id="793" idx="2"/>
            <a:endCxn id="820" idx="0"/>
          </p:cNvCxnSpPr>
          <p:nvPr/>
        </p:nvCxnSpPr>
        <p:spPr>
          <a:xfrm>
            <a:off x="7977600" y="3601375"/>
            <a:ext cx="0" cy="48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32"/>
          <p:cNvSpPr/>
          <p:nvPr/>
        </p:nvSpPr>
        <p:spPr>
          <a:xfrm rot="-5400000">
            <a:off x="4206900" y="252175"/>
            <a:ext cx="1204800" cy="7755000"/>
          </a:xfrm>
          <a:prstGeom prst="rect">
            <a:avLst/>
          </a:prstGeom>
          <a:solidFill>
            <a:srgbClr val="92B6C9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73" name="Google Shape;873;p32"/>
          <p:cNvSpPr/>
          <p:nvPr/>
        </p:nvSpPr>
        <p:spPr>
          <a:xfrm>
            <a:off x="2629313" y="3527275"/>
            <a:ext cx="474600" cy="871550"/>
          </a:xfrm>
          <a:prstGeom prst="flowChartOffpageConnector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4" name="Google Shape;874;p32"/>
          <p:cNvGrpSpPr/>
          <p:nvPr/>
        </p:nvGrpSpPr>
        <p:grpSpPr>
          <a:xfrm>
            <a:off x="1139513" y="3671188"/>
            <a:ext cx="1413613" cy="927900"/>
            <a:chOff x="1028488" y="2377163"/>
            <a:chExt cx="1413613" cy="927900"/>
          </a:xfrm>
        </p:grpSpPr>
        <p:sp>
          <p:nvSpPr>
            <p:cNvPr id="875" name="Google Shape;875;p32"/>
            <p:cNvSpPr txBox="1"/>
            <p:nvPr/>
          </p:nvSpPr>
          <p:spPr>
            <a:xfrm>
              <a:off x="1028488" y="2613863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028500" y="2377163"/>
              <a:ext cx="1413600" cy="2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 Week</a:t>
              </a:r>
              <a:endParaRPr b="1" sz="1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77" name="Google Shape;877;p32"/>
          <p:cNvGrpSpPr/>
          <p:nvPr/>
        </p:nvGrpSpPr>
        <p:grpSpPr>
          <a:xfrm>
            <a:off x="3753200" y="3671188"/>
            <a:ext cx="1413613" cy="927900"/>
            <a:chOff x="1028488" y="2377163"/>
            <a:chExt cx="1413613" cy="927900"/>
          </a:xfrm>
        </p:grpSpPr>
        <p:sp>
          <p:nvSpPr>
            <p:cNvPr id="878" name="Google Shape;878;p32"/>
            <p:cNvSpPr txBox="1"/>
            <p:nvPr/>
          </p:nvSpPr>
          <p:spPr>
            <a:xfrm>
              <a:off x="1028488" y="2613863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1028500" y="2377163"/>
              <a:ext cx="1413600" cy="2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Launch Week</a:t>
              </a:r>
              <a:endParaRPr b="1" sz="1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80" name="Google Shape;880;p32"/>
          <p:cNvGrpSpPr/>
          <p:nvPr/>
        </p:nvGrpSpPr>
        <p:grpSpPr>
          <a:xfrm>
            <a:off x="6366888" y="3671188"/>
            <a:ext cx="1413613" cy="927900"/>
            <a:chOff x="1028488" y="2377163"/>
            <a:chExt cx="1413613" cy="927900"/>
          </a:xfrm>
        </p:grpSpPr>
        <p:sp>
          <p:nvSpPr>
            <p:cNvPr id="881" name="Google Shape;881;p32"/>
            <p:cNvSpPr txBox="1"/>
            <p:nvPr/>
          </p:nvSpPr>
          <p:spPr>
            <a:xfrm>
              <a:off x="1028488" y="2613863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1028500" y="2377163"/>
              <a:ext cx="1413600" cy="2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After Lunch</a:t>
              </a:r>
              <a:endParaRPr b="1" sz="1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883" name="Google Shape;883;p32"/>
          <p:cNvSpPr/>
          <p:nvPr/>
        </p:nvSpPr>
        <p:spPr>
          <a:xfrm>
            <a:off x="5243000" y="3527275"/>
            <a:ext cx="474600" cy="871550"/>
          </a:xfrm>
          <a:prstGeom prst="flowChartOffpageConnector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32"/>
          <p:cNvSpPr/>
          <p:nvPr/>
        </p:nvSpPr>
        <p:spPr>
          <a:xfrm>
            <a:off x="7856688" y="3527275"/>
            <a:ext cx="474600" cy="871550"/>
          </a:xfrm>
          <a:prstGeom prst="flowChartOffpageConnector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32"/>
          <p:cNvSpPr/>
          <p:nvPr/>
        </p:nvSpPr>
        <p:spPr>
          <a:xfrm rot="-5400000">
            <a:off x="4206900" y="-2335875"/>
            <a:ext cx="1204800" cy="7755000"/>
          </a:xfrm>
          <a:prstGeom prst="rect">
            <a:avLst/>
          </a:prstGeom>
          <a:solidFill>
            <a:srgbClr val="FD677B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86" name="Google Shape;886;p32"/>
          <p:cNvSpPr/>
          <p:nvPr/>
        </p:nvSpPr>
        <p:spPr>
          <a:xfrm rot="-5400000">
            <a:off x="4206900" y="-1041850"/>
            <a:ext cx="1204800" cy="7755000"/>
          </a:xfrm>
          <a:prstGeom prst="rect">
            <a:avLst/>
          </a:prstGeom>
          <a:solidFill>
            <a:srgbClr val="00CEC8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87" name="Google Shape;887;p32"/>
          <p:cNvSpPr/>
          <p:nvPr/>
        </p:nvSpPr>
        <p:spPr>
          <a:xfrm>
            <a:off x="2629313" y="939225"/>
            <a:ext cx="474600" cy="871550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32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sp>
        <p:nvSpPr>
          <p:cNvPr id="889" name="Google Shape;889;p32"/>
          <p:cNvSpPr/>
          <p:nvPr/>
        </p:nvSpPr>
        <p:spPr>
          <a:xfrm rot="-5400000">
            <a:off x="92104" y="1304324"/>
            <a:ext cx="1204800" cy="47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Development</a:t>
            </a:r>
            <a:endParaRPr b="1" sz="15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90" name="Google Shape;890;p32"/>
          <p:cNvSpPr/>
          <p:nvPr/>
        </p:nvSpPr>
        <p:spPr>
          <a:xfrm rot="-5400000">
            <a:off x="92104" y="2598349"/>
            <a:ext cx="1204800" cy="47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Promotion</a:t>
            </a:r>
            <a:endParaRPr b="1" sz="15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91" name="Google Shape;891;p32"/>
          <p:cNvSpPr/>
          <p:nvPr/>
        </p:nvSpPr>
        <p:spPr>
          <a:xfrm rot="-5400000">
            <a:off x="92104" y="3892375"/>
            <a:ext cx="1204800" cy="47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Launch</a:t>
            </a:r>
            <a:endParaRPr b="1" sz="15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92" name="Google Shape;892;p32"/>
          <p:cNvGrpSpPr/>
          <p:nvPr/>
        </p:nvGrpSpPr>
        <p:grpSpPr>
          <a:xfrm>
            <a:off x="1139513" y="1083138"/>
            <a:ext cx="1413613" cy="927900"/>
            <a:chOff x="1028488" y="2377163"/>
            <a:chExt cx="1413613" cy="927900"/>
          </a:xfrm>
        </p:grpSpPr>
        <p:sp>
          <p:nvSpPr>
            <p:cNvPr id="893" name="Google Shape;893;p32"/>
            <p:cNvSpPr txBox="1"/>
            <p:nvPr/>
          </p:nvSpPr>
          <p:spPr>
            <a:xfrm>
              <a:off x="1028488" y="2613863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1028500" y="2377163"/>
              <a:ext cx="1413600" cy="2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 Months</a:t>
              </a:r>
              <a:endParaRPr b="1" sz="1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95" name="Google Shape;895;p32"/>
          <p:cNvGrpSpPr/>
          <p:nvPr/>
        </p:nvGrpSpPr>
        <p:grpSpPr>
          <a:xfrm>
            <a:off x="2689318" y="1129699"/>
            <a:ext cx="354586" cy="353221"/>
            <a:chOff x="-35123050" y="3561225"/>
            <a:chExt cx="292225" cy="291100"/>
          </a:xfrm>
        </p:grpSpPr>
        <p:sp>
          <p:nvSpPr>
            <p:cNvPr id="896" name="Google Shape;896;p32"/>
            <p:cNvSpPr/>
            <p:nvPr/>
          </p:nvSpPr>
          <p:spPr>
            <a:xfrm>
              <a:off x="-35123050" y="3629750"/>
              <a:ext cx="205575" cy="222575"/>
            </a:xfrm>
            <a:custGeom>
              <a:rect b="b" l="l" r="r" t="t"/>
              <a:pathLst>
                <a:path extrusionOk="0" h="8903" w="8223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-35053750" y="3561225"/>
              <a:ext cx="222925" cy="221825"/>
            </a:xfrm>
            <a:custGeom>
              <a:rect b="b" l="l" r="r" t="t"/>
              <a:pathLst>
                <a:path extrusionOk="0" h="8873" w="8917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32"/>
          <p:cNvGrpSpPr/>
          <p:nvPr/>
        </p:nvGrpSpPr>
        <p:grpSpPr>
          <a:xfrm>
            <a:off x="3753200" y="1083138"/>
            <a:ext cx="1413613" cy="927900"/>
            <a:chOff x="1028488" y="2377163"/>
            <a:chExt cx="1413613" cy="927900"/>
          </a:xfrm>
        </p:grpSpPr>
        <p:sp>
          <p:nvSpPr>
            <p:cNvPr id="899" name="Google Shape;899;p32"/>
            <p:cNvSpPr txBox="1"/>
            <p:nvPr/>
          </p:nvSpPr>
          <p:spPr>
            <a:xfrm>
              <a:off x="1028488" y="2613863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028500" y="2377163"/>
              <a:ext cx="1413600" cy="2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 Months</a:t>
              </a:r>
              <a:endParaRPr b="1" sz="1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01" name="Google Shape;901;p32"/>
          <p:cNvGrpSpPr/>
          <p:nvPr/>
        </p:nvGrpSpPr>
        <p:grpSpPr>
          <a:xfrm>
            <a:off x="6366888" y="1083138"/>
            <a:ext cx="1413613" cy="927900"/>
            <a:chOff x="1028488" y="2377163"/>
            <a:chExt cx="1413613" cy="927900"/>
          </a:xfrm>
        </p:grpSpPr>
        <p:sp>
          <p:nvSpPr>
            <p:cNvPr id="902" name="Google Shape;902;p32"/>
            <p:cNvSpPr txBox="1"/>
            <p:nvPr/>
          </p:nvSpPr>
          <p:spPr>
            <a:xfrm>
              <a:off x="1028488" y="2613863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028500" y="2377163"/>
              <a:ext cx="1413600" cy="2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 Months</a:t>
              </a:r>
              <a:endParaRPr b="1" sz="1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04" name="Google Shape;904;p32"/>
          <p:cNvGrpSpPr/>
          <p:nvPr/>
        </p:nvGrpSpPr>
        <p:grpSpPr>
          <a:xfrm>
            <a:off x="5341105" y="1129699"/>
            <a:ext cx="354586" cy="353221"/>
            <a:chOff x="-35123050" y="3561225"/>
            <a:chExt cx="292225" cy="291100"/>
          </a:xfrm>
        </p:grpSpPr>
        <p:sp>
          <p:nvSpPr>
            <p:cNvPr id="905" name="Google Shape;905;p32"/>
            <p:cNvSpPr/>
            <p:nvPr/>
          </p:nvSpPr>
          <p:spPr>
            <a:xfrm>
              <a:off x="-35123050" y="3629750"/>
              <a:ext cx="205575" cy="222575"/>
            </a:xfrm>
            <a:custGeom>
              <a:rect b="b" l="l" r="r" t="t"/>
              <a:pathLst>
                <a:path extrusionOk="0" h="8903" w="8223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-35053750" y="3561225"/>
              <a:ext cx="222925" cy="221825"/>
            </a:xfrm>
            <a:custGeom>
              <a:rect b="b" l="l" r="r" t="t"/>
              <a:pathLst>
                <a:path extrusionOk="0" h="8873" w="8917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32"/>
          <p:cNvGrpSpPr/>
          <p:nvPr/>
        </p:nvGrpSpPr>
        <p:grpSpPr>
          <a:xfrm>
            <a:off x="7916693" y="1129699"/>
            <a:ext cx="354586" cy="353221"/>
            <a:chOff x="-35123050" y="3561225"/>
            <a:chExt cx="292225" cy="291100"/>
          </a:xfrm>
        </p:grpSpPr>
        <p:sp>
          <p:nvSpPr>
            <p:cNvPr id="908" name="Google Shape;908;p32"/>
            <p:cNvSpPr/>
            <p:nvPr/>
          </p:nvSpPr>
          <p:spPr>
            <a:xfrm>
              <a:off x="-35123050" y="3629750"/>
              <a:ext cx="205575" cy="222575"/>
            </a:xfrm>
            <a:custGeom>
              <a:rect b="b" l="l" r="r" t="t"/>
              <a:pathLst>
                <a:path extrusionOk="0" h="8903" w="8223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-35053750" y="3561225"/>
              <a:ext cx="222925" cy="221825"/>
            </a:xfrm>
            <a:custGeom>
              <a:rect b="b" l="l" r="r" t="t"/>
              <a:pathLst>
                <a:path extrusionOk="0" h="8873" w="8917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0" name="Google Shape;910;p32"/>
          <p:cNvSpPr/>
          <p:nvPr/>
        </p:nvSpPr>
        <p:spPr>
          <a:xfrm>
            <a:off x="5243000" y="939225"/>
            <a:ext cx="474600" cy="871550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32"/>
          <p:cNvSpPr/>
          <p:nvPr/>
        </p:nvSpPr>
        <p:spPr>
          <a:xfrm>
            <a:off x="7856688" y="939225"/>
            <a:ext cx="474600" cy="871550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2" name="Google Shape;912;p32"/>
          <p:cNvGrpSpPr/>
          <p:nvPr/>
        </p:nvGrpSpPr>
        <p:grpSpPr>
          <a:xfrm>
            <a:off x="5302510" y="1129502"/>
            <a:ext cx="355557" cy="353615"/>
            <a:chOff x="-34406325" y="3919600"/>
            <a:chExt cx="293025" cy="291425"/>
          </a:xfrm>
        </p:grpSpPr>
        <p:sp>
          <p:nvSpPr>
            <p:cNvPr id="913" name="Google Shape;913;p32"/>
            <p:cNvSpPr/>
            <p:nvPr/>
          </p:nvSpPr>
          <p:spPr>
            <a:xfrm>
              <a:off x="-34167675" y="3932000"/>
              <a:ext cx="42550" cy="40575"/>
            </a:xfrm>
            <a:custGeom>
              <a:rect b="b" l="l" r="r" t="t"/>
              <a:pathLst>
                <a:path extrusionOk="0" h="1623" w="1702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-34286600" y="3922950"/>
              <a:ext cx="171725" cy="167575"/>
            </a:xfrm>
            <a:custGeom>
              <a:rect b="b" l="l" r="r" t="t"/>
              <a:pathLst>
                <a:path extrusionOk="0" h="6703" w="6869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-34406325" y="4115900"/>
              <a:ext cx="98475" cy="95125"/>
            </a:xfrm>
            <a:custGeom>
              <a:rect b="b" l="l" r="r" t="t"/>
              <a:pathLst>
                <a:path extrusionOk="0" h="3805" w="3939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-34364575" y="3966850"/>
              <a:ext cx="204025" cy="204025"/>
            </a:xfrm>
            <a:custGeom>
              <a:rect b="b" l="l" r="r" t="t"/>
              <a:pathLst>
                <a:path extrusionOk="0" h="8161" w="8161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-34200750" y="3919600"/>
              <a:ext cx="17350" cy="33875"/>
            </a:xfrm>
            <a:custGeom>
              <a:rect b="b" l="l" r="r" t="t"/>
              <a:pathLst>
                <a:path extrusionOk="0" h="1355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-34147975" y="3989700"/>
              <a:ext cx="34675" cy="17350"/>
            </a:xfrm>
            <a:custGeom>
              <a:rect b="b" l="l" r="r" t="t"/>
              <a:pathLst>
                <a:path extrusionOk="0" h="694" w="1387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-34278725" y="4116500"/>
              <a:ext cx="116600" cy="68600"/>
            </a:xfrm>
            <a:custGeom>
              <a:rect b="b" l="l" r="r" t="t"/>
              <a:pathLst>
                <a:path extrusionOk="0" h="2744" w="4664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32"/>
          <p:cNvGrpSpPr/>
          <p:nvPr/>
        </p:nvGrpSpPr>
        <p:grpSpPr>
          <a:xfrm>
            <a:off x="7916673" y="1100786"/>
            <a:ext cx="354586" cy="353888"/>
            <a:chOff x="-31094350" y="3194000"/>
            <a:chExt cx="292225" cy="291650"/>
          </a:xfrm>
        </p:grpSpPr>
        <p:sp>
          <p:nvSpPr>
            <p:cNvPr id="921" name="Google Shape;921;p32"/>
            <p:cNvSpPr/>
            <p:nvPr/>
          </p:nvSpPr>
          <p:spPr>
            <a:xfrm>
              <a:off x="-31033700" y="3194000"/>
              <a:ext cx="103200" cy="34100"/>
            </a:xfrm>
            <a:custGeom>
              <a:rect b="b" l="l" r="r" t="t"/>
              <a:pathLst>
                <a:path extrusionOk="0" h="1364" w="4128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-31042375" y="3346200"/>
              <a:ext cx="16550" cy="18150"/>
            </a:xfrm>
            <a:custGeom>
              <a:rect b="b" l="l" r="r" t="t"/>
              <a:pathLst>
                <a:path extrusionOk="0" h="726" w="662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-31042375" y="327847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-31042375" y="3416300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-31094350" y="3210725"/>
              <a:ext cx="222900" cy="274925"/>
            </a:xfrm>
            <a:custGeom>
              <a:rect b="b" l="l" r="r" t="t"/>
              <a:pathLst>
                <a:path extrusionOk="0" h="10997" w="8916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-30853350" y="3295000"/>
              <a:ext cx="51225" cy="104000"/>
            </a:xfrm>
            <a:custGeom>
              <a:rect b="b" l="l" r="r" t="t"/>
              <a:pathLst>
                <a:path extrusionOk="0" h="4160" w="2049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-30853350" y="322727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-30851775" y="3416300"/>
              <a:ext cx="46500" cy="51225"/>
            </a:xfrm>
            <a:custGeom>
              <a:rect b="b" l="l" r="r" t="t"/>
              <a:pathLst>
                <a:path extrusionOk="0" h="2049" w="186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9" name="Google Shape;929;p32"/>
          <p:cNvSpPr/>
          <p:nvPr/>
        </p:nvSpPr>
        <p:spPr>
          <a:xfrm>
            <a:off x="2629313" y="2233250"/>
            <a:ext cx="474600" cy="871550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0" name="Google Shape;930;p32"/>
          <p:cNvGrpSpPr/>
          <p:nvPr/>
        </p:nvGrpSpPr>
        <p:grpSpPr>
          <a:xfrm>
            <a:off x="1139513" y="2377163"/>
            <a:ext cx="1413613" cy="927900"/>
            <a:chOff x="1028488" y="2377163"/>
            <a:chExt cx="1413613" cy="927900"/>
          </a:xfrm>
        </p:grpSpPr>
        <p:sp>
          <p:nvSpPr>
            <p:cNvPr id="931" name="Google Shape;931;p32"/>
            <p:cNvSpPr txBox="1"/>
            <p:nvPr/>
          </p:nvSpPr>
          <p:spPr>
            <a:xfrm>
              <a:off x="1028488" y="2613863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028500" y="2377163"/>
              <a:ext cx="1413600" cy="2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Month</a:t>
              </a:r>
              <a:endParaRPr b="1" sz="1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33" name="Google Shape;933;p32"/>
          <p:cNvGrpSpPr/>
          <p:nvPr/>
        </p:nvGrpSpPr>
        <p:grpSpPr>
          <a:xfrm>
            <a:off x="3753200" y="2377163"/>
            <a:ext cx="1413613" cy="927900"/>
            <a:chOff x="1028488" y="2377163"/>
            <a:chExt cx="1413613" cy="927900"/>
          </a:xfrm>
        </p:grpSpPr>
        <p:sp>
          <p:nvSpPr>
            <p:cNvPr id="934" name="Google Shape;934;p32"/>
            <p:cNvSpPr txBox="1"/>
            <p:nvPr/>
          </p:nvSpPr>
          <p:spPr>
            <a:xfrm>
              <a:off x="1028488" y="2613863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028500" y="2377163"/>
              <a:ext cx="1413600" cy="2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 Weeks</a:t>
              </a:r>
              <a:endParaRPr b="1" sz="1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36" name="Google Shape;936;p32"/>
          <p:cNvGrpSpPr/>
          <p:nvPr/>
        </p:nvGrpSpPr>
        <p:grpSpPr>
          <a:xfrm>
            <a:off x="6366888" y="2377163"/>
            <a:ext cx="1413613" cy="927900"/>
            <a:chOff x="1028488" y="2377163"/>
            <a:chExt cx="1413613" cy="927900"/>
          </a:xfrm>
        </p:grpSpPr>
        <p:sp>
          <p:nvSpPr>
            <p:cNvPr id="937" name="Google Shape;937;p32"/>
            <p:cNvSpPr txBox="1"/>
            <p:nvPr/>
          </p:nvSpPr>
          <p:spPr>
            <a:xfrm>
              <a:off x="1028488" y="2613863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32004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Roboto"/>
                <a:buChar char="●"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1028500" y="2377163"/>
              <a:ext cx="1413600" cy="2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 Weeks</a:t>
              </a:r>
              <a:endParaRPr b="1" sz="17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39" name="Google Shape;939;p32"/>
          <p:cNvGrpSpPr/>
          <p:nvPr/>
        </p:nvGrpSpPr>
        <p:grpSpPr>
          <a:xfrm>
            <a:off x="5341105" y="2423724"/>
            <a:ext cx="354586" cy="353221"/>
            <a:chOff x="-35123050" y="3561225"/>
            <a:chExt cx="292225" cy="291100"/>
          </a:xfrm>
        </p:grpSpPr>
        <p:sp>
          <p:nvSpPr>
            <p:cNvPr id="940" name="Google Shape;940;p32"/>
            <p:cNvSpPr/>
            <p:nvPr/>
          </p:nvSpPr>
          <p:spPr>
            <a:xfrm>
              <a:off x="-35123050" y="3629750"/>
              <a:ext cx="205575" cy="222575"/>
            </a:xfrm>
            <a:custGeom>
              <a:rect b="b" l="l" r="r" t="t"/>
              <a:pathLst>
                <a:path extrusionOk="0" h="8903" w="8223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-35053750" y="3561225"/>
              <a:ext cx="222925" cy="221825"/>
            </a:xfrm>
            <a:custGeom>
              <a:rect b="b" l="l" r="r" t="t"/>
              <a:pathLst>
                <a:path extrusionOk="0" h="8873" w="8917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2" name="Google Shape;942;p32"/>
          <p:cNvGrpSpPr/>
          <p:nvPr/>
        </p:nvGrpSpPr>
        <p:grpSpPr>
          <a:xfrm>
            <a:off x="7916693" y="2423724"/>
            <a:ext cx="354586" cy="353221"/>
            <a:chOff x="-35123050" y="3561225"/>
            <a:chExt cx="292225" cy="291100"/>
          </a:xfrm>
        </p:grpSpPr>
        <p:sp>
          <p:nvSpPr>
            <p:cNvPr id="943" name="Google Shape;943;p32"/>
            <p:cNvSpPr/>
            <p:nvPr/>
          </p:nvSpPr>
          <p:spPr>
            <a:xfrm>
              <a:off x="-35123050" y="3629750"/>
              <a:ext cx="205575" cy="222575"/>
            </a:xfrm>
            <a:custGeom>
              <a:rect b="b" l="l" r="r" t="t"/>
              <a:pathLst>
                <a:path extrusionOk="0" h="8903" w="8223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-35053750" y="3561225"/>
              <a:ext cx="222925" cy="221825"/>
            </a:xfrm>
            <a:custGeom>
              <a:rect b="b" l="l" r="r" t="t"/>
              <a:pathLst>
                <a:path extrusionOk="0" h="8873" w="8917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5" name="Google Shape;945;p32"/>
          <p:cNvSpPr/>
          <p:nvPr/>
        </p:nvSpPr>
        <p:spPr>
          <a:xfrm>
            <a:off x="5243000" y="2233250"/>
            <a:ext cx="474600" cy="871550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2"/>
          <p:cNvSpPr/>
          <p:nvPr/>
        </p:nvSpPr>
        <p:spPr>
          <a:xfrm>
            <a:off x="7856688" y="2233250"/>
            <a:ext cx="474600" cy="871550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7" name="Google Shape;947;p32"/>
          <p:cNvGrpSpPr/>
          <p:nvPr/>
        </p:nvGrpSpPr>
        <p:grpSpPr>
          <a:xfrm>
            <a:off x="2680248" y="3717755"/>
            <a:ext cx="372756" cy="354343"/>
            <a:chOff x="-32576675" y="3944600"/>
            <a:chExt cx="307200" cy="292025"/>
          </a:xfrm>
        </p:grpSpPr>
        <p:sp>
          <p:nvSpPr>
            <p:cNvPr id="948" name="Google Shape;948;p32"/>
            <p:cNvSpPr/>
            <p:nvPr/>
          </p:nvSpPr>
          <p:spPr>
            <a:xfrm>
              <a:off x="-32482950" y="3944600"/>
              <a:ext cx="213475" cy="214650"/>
            </a:xfrm>
            <a:custGeom>
              <a:rect b="b" l="l" r="r" t="t"/>
              <a:pathLst>
                <a:path extrusionOk="0" h="8586" w="8539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-32576675" y="4020200"/>
              <a:ext cx="215850" cy="216425"/>
            </a:xfrm>
            <a:custGeom>
              <a:rect b="b" l="l" r="r" t="t"/>
              <a:pathLst>
                <a:path extrusionOk="0" h="8657" w="8634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0" name="Google Shape;950;p32"/>
          <p:cNvGrpSpPr/>
          <p:nvPr/>
        </p:nvGrpSpPr>
        <p:grpSpPr>
          <a:xfrm>
            <a:off x="2689315" y="2423832"/>
            <a:ext cx="354586" cy="353008"/>
            <a:chOff x="-30735200" y="3552550"/>
            <a:chExt cx="292225" cy="290925"/>
          </a:xfrm>
        </p:grpSpPr>
        <p:sp>
          <p:nvSpPr>
            <p:cNvPr id="951" name="Google Shape;951;p32"/>
            <p:cNvSpPr/>
            <p:nvPr/>
          </p:nvSpPr>
          <p:spPr>
            <a:xfrm>
              <a:off x="-30613900" y="3655750"/>
              <a:ext cx="170925" cy="187725"/>
            </a:xfrm>
            <a:custGeom>
              <a:rect b="b" l="l" r="r" t="t"/>
              <a:pathLst>
                <a:path extrusionOk="0" h="7509" w="6837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-30735200" y="3552550"/>
              <a:ext cx="188275" cy="205075"/>
            </a:xfrm>
            <a:custGeom>
              <a:rect b="b" l="l" r="r" t="t"/>
              <a:pathLst>
                <a:path extrusionOk="0" h="8203" w="7531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32"/>
          <p:cNvGrpSpPr/>
          <p:nvPr/>
        </p:nvGrpSpPr>
        <p:grpSpPr>
          <a:xfrm>
            <a:off x="5305267" y="2425306"/>
            <a:ext cx="350079" cy="350079"/>
            <a:chOff x="583100" y="3982600"/>
            <a:chExt cx="296175" cy="296175"/>
          </a:xfrm>
        </p:grpSpPr>
        <p:sp>
          <p:nvSpPr>
            <p:cNvPr id="954" name="Google Shape;954;p32"/>
            <p:cNvSpPr/>
            <p:nvPr/>
          </p:nvSpPr>
          <p:spPr>
            <a:xfrm>
              <a:off x="694925" y="3982600"/>
              <a:ext cx="70925" cy="68550"/>
            </a:xfrm>
            <a:custGeom>
              <a:rect b="b" l="l" r="r" t="t"/>
              <a:pathLst>
                <a:path extrusionOk="0" h="2742" w="2837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09075" y="4139350"/>
              <a:ext cx="69350" cy="68525"/>
            </a:xfrm>
            <a:custGeom>
              <a:rect b="b" l="l" r="r" t="t"/>
              <a:pathLst>
                <a:path extrusionOk="0" h="2741" w="2774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783925" y="4140125"/>
              <a:ext cx="68550" cy="68550"/>
            </a:xfrm>
            <a:custGeom>
              <a:rect b="b" l="l" r="r" t="t"/>
              <a:pathLst>
                <a:path extrusionOk="0" h="2742" w="2742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583100" y="4207075"/>
              <a:ext cx="122100" cy="71700"/>
            </a:xfrm>
            <a:custGeom>
              <a:rect b="b" l="l" r="r" t="t"/>
              <a:pathLst>
                <a:path extrusionOk="0" h="2868" w="4884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69725" y="4049550"/>
              <a:ext cx="122900" cy="72475"/>
            </a:xfrm>
            <a:custGeom>
              <a:rect b="b" l="l" r="r" t="t"/>
              <a:pathLst>
                <a:path extrusionOk="0" h="2899" w="4916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757150" y="4207075"/>
              <a:ext cx="122125" cy="71700"/>
            </a:xfrm>
            <a:custGeom>
              <a:rect b="b" l="l" r="r" t="t"/>
              <a:pathLst>
                <a:path extrusionOk="0" h="2868" w="4885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91775" y="4139350"/>
              <a:ext cx="77225" cy="64600"/>
            </a:xfrm>
            <a:custGeom>
              <a:rect b="b" l="l" r="r" t="t"/>
              <a:pathLst>
                <a:path extrusionOk="0" h="2584" w="3089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32"/>
          <p:cNvGrpSpPr/>
          <p:nvPr/>
        </p:nvGrpSpPr>
        <p:grpSpPr>
          <a:xfrm>
            <a:off x="7903095" y="2416694"/>
            <a:ext cx="368157" cy="367290"/>
            <a:chOff x="-62154300" y="3743950"/>
            <a:chExt cx="318200" cy="317450"/>
          </a:xfrm>
        </p:grpSpPr>
        <p:sp>
          <p:nvSpPr>
            <p:cNvPr id="962" name="Google Shape;962;p32"/>
            <p:cNvSpPr/>
            <p:nvPr/>
          </p:nvSpPr>
          <p:spPr>
            <a:xfrm>
              <a:off x="-61992850" y="3743950"/>
              <a:ext cx="63825" cy="69150"/>
            </a:xfrm>
            <a:custGeom>
              <a:rect b="b" l="l" r="r" t="t"/>
              <a:pathLst>
                <a:path extrusionOk="0" h="2766" w="2553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-62154300" y="3785700"/>
              <a:ext cx="318200" cy="275700"/>
            </a:xfrm>
            <a:custGeom>
              <a:rect b="b" l="l" r="r" t="t"/>
              <a:pathLst>
                <a:path extrusionOk="0" h="11028" w="12728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32"/>
          <p:cNvGrpSpPr/>
          <p:nvPr/>
        </p:nvGrpSpPr>
        <p:grpSpPr>
          <a:xfrm>
            <a:off x="5310016" y="3717556"/>
            <a:ext cx="340573" cy="339271"/>
            <a:chOff x="898875" y="4399275"/>
            <a:chExt cx="483700" cy="481850"/>
          </a:xfrm>
        </p:grpSpPr>
        <p:sp>
          <p:nvSpPr>
            <p:cNvPr id="965" name="Google Shape;965;p32"/>
            <p:cNvSpPr/>
            <p:nvPr/>
          </p:nvSpPr>
          <p:spPr>
            <a:xfrm>
              <a:off x="992750" y="4642900"/>
              <a:ext cx="145300" cy="144100"/>
            </a:xfrm>
            <a:custGeom>
              <a:rect b="b" l="l" r="r" t="t"/>
              <a:pathLst>
                <a:path extrusionOk="0" h="5764" w="5812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1138025" y="47633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1269550" y="4399275"/>
              <a:ext cx="113025" cy="112125"/>
            </a:xfrm>
            <a:custGeom>
              <a:rect b="b" l="l" r="r" t="t"/>
              <a:pathLst>
                <a:path extrusionOk="0" h="4485" w="4521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1161975" y="4531175"/>
              <a:ext cx="91400" cy="84350"/>
            </a:xfrm>
            <a:custGeom>
              <a:rect b="b" l="l" r="r" t="t"/>
              <a:pathLst>
                <a:path extrusionOk="0" h="3374" w="3656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1031050" y="4411100"/>
              <a:ext cx="338650" cy="338725"/>
            </a:xfrm>
            <a:custGeom>
              <a:rect b="b" l="l" r="r" t="t"/>
              <a:pathLst>
                <a:path extrusionOk="0" h="13549" w="13546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1130500" y="4740450"/>
              <a:ext cx="108950" cy="111250"/>
            </a:xfrm>
            <a:custGeom>
              <a:rect b="b" l="l" r="r" t="t"/>
              <a:pathLst>
                <a:path extrusionOk="0" h="4450" w="4358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927325" y="4539825"/>
              <a:ext cx="114150" cy="109800"/>
            </a:xfrm>
            <a:custGeom>
              <a:rect b="b" l="l" r="r" t="t"/>
              <a:pathLst>
                <a:path extrusionOk="0" h="4392" w="4566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898875" y="4711550"/>
              <a:ext cx="170825" cy="169575"/>
            </a:xfrm>
            <a:custGeom>
              <a:rect b="b" l="l" r="r" t="t"/>
              <a:pathLst>
                <a:path extrusionOk="0" h="6783" w="6833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3" name="Google Shape;973;p32"/>
          <p:cNvGrpSpPr/>
          <p:nvPr/>
        </p:nvGrpSpPr>
        <p:grpSpPr>
          <a:xfrm>
            <a:off x="7907609" y="3717747"/>
            <a:ext cx="350079" cy="350079"/>
            <a:chOff x="2037825" y="3254050"/>
            <a:chExt cx="296175" cy="296175"/>
          </a:xfrm>
        </p:grpSpPr>
        <p:sp>
          <p:nvSpPr>
            <p:cNvPr id="974" name="Google Shape;974;p32"/>
            <p:cNvSpPr/>
            <p:nvPr/>
          </p:nvSpPr>
          <p:spPr>
            <a:xfrm>
              <a:off x="2063825" y="3254050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2178025" y="3289500"/>
              <a:ext cx="104000" cy="67950"/>
            </a:xfrm>
            <a:custGeom>
              <a:rect b="b" l="l" r="r" t="t"/>
              <a:pathLst>
                <a:path extrusionOk="0" h="2718" w="416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2070125" y="3444225"/>
              <a:ext cx="106350" cy="69075"/>
            </a:xfrm>
            <a:custGeom>
              <a:rect b="b" l="l" r="r" t="t"/>
              <a:pathLst>
                <a:path extrusionOk="0" h="2763" w="4254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2219775" y="3375350"/>
              <a:ext cx="89025" cy="85875"/>
            </a:xfrm>
            <a:custGeom>
              <a:rect b="b" l="l" r="r" t="t"/>
              <a:pathLst>
                <a:path extrusionOk="0" h="3435" w="3561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2037825" y="3339125"/>
              <a:ext cx="138650" cy="88225"/>
            </a:xfrm>
            <a:custGeom>
              <a:rect b="b" l="l" r="r" t="t"/>
              <a:pathLst>
                <a:path extrusionOk="0" h="3529" w="5546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2193775" y="3460400"/>
              <a:ext cx="140225" cy="89825"/>
            </a:xfrm>
            <a:custGeom>
              <a:rect b="b" l="l" r="r" t="t"/>
              <a:pathLst>
                <a:path extrusionOk="0" h="3593" w="5609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3"/>
          <p:cNvSpPr/>
          <p:nvPr/>
        </p:nvSpPr>
        <p:spPr>
          <a:xfrm>
            <a:off x="3238100" y="955925"/>
            <a:ext cx="620400" cy="62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33"/>
          <p:cNvSpPr/>
          <p:nvPr/>
        </p:nvSpPr>
        <p:spPr>
          <a:xfrm>
            <a:off x="5285725" y="955925"/>
            <a:ext cx="620400" cy="62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33"/>
          <p:cNvSpPr/>
          <p:nvPr/>
        </p:nvSpPr>
        <p:spPr>
          <a:xfrm>
            <a:off x="7333350" y="955925"/>
            <a:ext cx="620400" cy="62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33"/>
          <p:cNvSpPr/>
          <p:nvPr/>
        </p:nvSpPr>
        <p:spPr>
          <a:xfrm>
            <a:off x="1189988" y="955925"/>
            <a:ext cx="620400" cy="62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33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pSp>
        <p:nvGrpSpPr>
          <p:cNvPr id="989" name="Google Shape;989;p33"/>
          <p:cNvGrpSpPr/>
          <p:nvPr/>
        </p:nvGrpSpPr>
        <p:grpSpPr>
          <a:xfrm>
            <a:off x="6796013" y="1654100"/>
            <a:ext cx="1695600" cy="3077855"/>
            <a:chOff x="6796013" y="1654100"/>
            <a:chExt cx="1695600" cy="3077855"/>
          </a:xfrm>
        </p:grpSpPr>
        <p:sp>
          <p:nvSpPr>
            <p:cNvPr id="990" name="Google Shape;990;p33"/>
            <p:cNvSpPr/>
            <p:nvPr/>
          </p:nvSpPr>
          <p:spPr>
            <a:xfrm>
              <a:off x="6796013" y="2072950"/>
              <a:ext cx="1695600" cy="854700"/>
            </a:xfrm>
            <a:prstGeom prst="roundRect">
              <a:avLst>
                <a:gd fmla="val 12220" name="adj"/>
              </a:avLst>
            </a:prstGeom>
            <a:solidFill>
              <a:srgbClr val="FBCA5F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6796013" y="2975102"/>
              <a:ext cx="1695600" cy="854700"/>
            </a:xfrm>
            <a:prstGeom prst="roundRect">
              <a:avLst>
                <a:gd fmla="val 12220" name="adj"/>
              </a:avLst>
            </a:prstGeom>
            <a:solidFill>
              <a:srgbClr val="FBCA5F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but is very hot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6796013" y="3877255"/>
              <a:ext cx="1695600" cy="854700"/>
            </a:xfrm>
            <a:prstGeom prst="roundRect">
              <a:avLst>
                <a:gd fmla="val 12220" name="adj"/>
              </a:avLst>
            </a:prstGeom>
            <a:solidFill>
              <a:srgbClr val="FBCA5F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3" name="Google Shape;993;p33"/>
            <p:cNvSpPr txBox="1"/>
            <p:nvPr/>
          </p:nvSpPr>
          <p:spPr>
            <a:xfrm>
              <a:off x="6934613" y="1654100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4748138" y="1654100"/>
            <a:ext cx="1695600" cy="3077855"/>
            <a:chOff x="4748138" y="1654100"/>
            <a:chExt cx="1695600" cy="3077855"/>
          </a:xfrm>
        </p:grpSpPr>
        <p:sp>
          <p:nvSpPr>
            <p:cNvPr id="995" name="Google Shape;995;p33"/>
            <p:cNvSpPr/>
            <p:nvPr/>
          </p:nvSpPr>
          <p:spPr>
            <a:xfrm>
              <a:off x="4748138" y="2072950"/>
              <a:ext cx="1695600" cy="854700"/>
            </a:xfrm>
            <a:prstGeom prst="roundRect">
              <a:avLst>
                <a:gd fmla="val 12220" name="adj"/>
              </a:avLst>
            </a:prstGeom>
            <a:solidFill>
              <a:srgbClr val="5CC8E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4748138" y="2975102"/>
              <a:ext cx="1695600" cy="854700"/>
            </a:xfrm>
            <a:prstGeom prst="roundRect">
              <a:avLst>
                <a:gd fmla="val 12220" name="adj"/>
              </a:avLst>
            </a:prstGeom>
            <a:solidFill>
              <a:srgbClr val="5CC8E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 of them all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4748138" y="3877255"/>
              <a:ext cx="1695600" cy="854700"/>
            </a:xfrm>
            <a:prstGeom prst="roundRect">
              <a:avLst>
                <a:gd fmla="val 12220" name="adj"/>
              </a:avLst>
            </a:prstGeom>
            <a:solidFill>
              <a:srgbClr val="5CC8E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big gas giant that has several rings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8" name="Google Shape;998;p33"/>
            <p:cNvSpPr txBox="1"/>
            <p:nvPr/>
          </p:nvSpPr>
          <p:spPr>
            <a:xfrm>
              <a:off x="4886738" y="1654100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99" name="Google Shape;999;p33"/>
          <p:cNvGrpSpPr/>
          <p:nvPr/>
        </p:nvGrpSpPr>
        <p:grpSpPr>
          <a:xfrm>
            <a:off x="2700263" y="1654100"/>
            <a:ext cx="1695600" cy="3077855"/>
            <a:chOff x="2700263" y="1654100"/>
            <a:chExt cx="1695600" cy="3077855"/>
          </a:xfrm>
        </p:grpSpPr>
        <p:sp>
          <p:nvSpPr>
            <p:cNvPr id="1000" name="Google Shape;1000;p33"/>
            <p:cNvSpPr/>
            <p:nvPr/>
          </p:nvSpPr>
          <p:spPr>
            <a:xfrm>
              <a:off x="2700263" y="2072950"/>
              <a:ext cx="1695600" cy="854700"/>
            </a:xfrm>
            <a:prstGeom prst="roundRect">
              <a:avLst>
                <a:gd fmla="val 12220" name="adj"/>
              </a:avLst>
            </a:prstGeom>
            <a:solidFill>
              <a:srgbClr val="00CEC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2700263" y="2975102"/>
              <a:ext cx="1695600" cy="854700"/>
            </a:xfrm>
            <a:prstGeom prst="roundRect">
              <a:avLst>
                <a:gd fmla="val 12220" name="adj"/>
              </a:avLst>
            </a:prstGeom>
            <a:solidFill>
              <a:srgbClr val="00CEC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only planet that harbors life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2700263" y="3877255"/>
              <a:ext cx="1695600" cy="854700"/>
            </a:xfrm>
            <a:prstGeom prst="roundRect">
              <a:avLst>
                <a:gd fmla="val 12220" name="adj"/>
              </a:avLst>
            </a:prstGeom>
            <a:solidFill>
              <a:srgbClr val="00CEC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Ceres is a planet located in the main asteroid belt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3" name="Google Shape;1003;p33"/>
            <p:cNvSpPr txBox="1"/>
            <p:nvPr/>
          </p:nvSpPr>
          <p:spPr>
            <a:xfrm>
              <a:off x="2838863" y="1654100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04" name="Google Shape;1004;p33"/>
          <p:cNvGrpSpPr/>
          <p:nvPr/>
        </p:nvGrpSpPr>
        <p:grpSpPr>
          <a:xfrm>
            <a:off x="652388" y="1654100"/>
            <a:ext cx="1695600" cy="2175702"/>
            <a:chOff x="652388" y="1654100"/>
            <a:chExt cx="1695600" cy="2175702"/>
          </a:xfrm>
        </p:grpSpPr>
        <p:sp>
          <p:nvSpPr>
            <p:cNvPr id="1005" name="Google Shape;1005;p33"/>
            <p:cNvSpPr/>
            <p:nvPr/>
          </p:nvSpPr>
          <p:spPr>
            <a:xfrm>
              <a:off x="652388" y="2072950"/>
              <a:ext cx="1695600" cy="854700"/>
            </a:xfrm>
            <a:prstGeom prst="roundRect">
              <a:avLst>
                <a:gd fmla="val 12220" name="adj"/>
              </a:avLst>
            </a:prstGeom>
            <a:solidFill>
              <a:srgbClr val="FD677B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 full of iron oxide dust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652388" y="2975102"/>
              <a:ext cx="1695600" cy="854700"/>
            </a:xfrm>
            <a:prstGeom prst="roundRect">
              <a:avLst>
                <a:gd fmla="val 12220" name="adj"/>
              </a:avLst>
            </a:prstGeom>
            <a:solidFill>
              <a:srgbClr val="FD677B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now considered a dwarf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7" name="Google Shape;1007;p33"/>
            <p:cNvSpPr txBox="1"/>
            <p:nvPr/>
          </p:nvSpPr>
          <p:spPr>
            <a:xfrm>
              <a:off x="790988" y="1654100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08" name="Google Shape;1008;p33"/>
          <p:cNvGrpSpPr/>
          <p:nvPr/>
        </p:nvGrpSpPr>
        <p:grpSpPr>
          <a:xfrm>
            <a:off x="1316094" y="1082937"/>
            <a:ext cx="368186" cy="366364"/>
            <a:chOff x="-62151950" y="4111775"/>
            <a:chExt cx="318225" cy="316650"/>
          </a:xfrm>
        </p:grpSpPr>
        <p:sp>
          <p:nvSpPr>
            <p:cNvPr id="1009" name="Google Shape;1009;p33"/>
            <p:cNvSpPr/>
            <p:nvPr/>
          </p:nvSpPr>
          <p:spPr>
            <a:xfrm>
              <a:off x="-62151950" y="4407925"/>
              <a:ext cx="318225" cy="20500"/>
            </a:xfrm>
            <a:custGeom>
              <a:rect b="b" l="l" r="r" t="t"/>
              <a:pathLst>
                <a:path extrusionOk="0" h="820" w="12729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-62151950" y="4283475"/>
              <a:ext cx="84300" cy="104000"/>
            </a:xfrm>
            <a:custGeom>
              <a:rect b="b" l="l" r="r" t="t"/>
              <a:pathLst>
                <a:path extrusionOk="0" h="4160" w="3372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-62033800" y="4111775"/>
              <a:ext cx="82725" cy="275700"/>
            </a:xfrm>
            <a:custGeom>
              <a:rect b="b" l="l" r="r" t="t"/>
              <a:pathLst>
                <a:path extrusionOk="0" h="11028" w="3309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-61916450" y="4200775"/>
              <a:ext cx="82725" cy="186700"/>
            </a:xfrm>
            <a:custGeom>
              <a:rect b="b" l="l" r="r" t="t"/>
              <a:pathLst>
                <a:path extrusionOk="0" h="7468" w="3309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3" name="Google Shape;1013;p33"/>
          <p:cNvGrpSpPr/>
          <p:nvPr/>
        </p:nvGrpSpPr>
        <p:grpSpPr>
          <a:xfrm>
            <a:off x="5412312" y="1082483"/>
            <a:ext cx="367261" cy="367261"/>
            <a:chOff x="-63250675" y="4110200"/>
            <a:chExt cx="317425" cy="317425"/>
          </a:xfrm>
        </p:grpSpPr>
        <p:sp>
          <p:nvSpPr>
            <p:cNvPr id="1014" name="Google Shape;1014;p33"/>
            <p:cNvSpPr/>
            <p:nvPr/>
          </p:nvSpPr>
          <p:spPr>
            <a:xfrm>
              <a:off x="-63007300" y="4153725"/>
              <a:ext cx="30725" cy="29750"/>
            </a:xfrm>
            <a:custGeom>
              <a:rect b="b" l="l" r="r" t="t"/>
              <a:pathLst>
                <a:path extrusionOk="0" h="1190" w="1229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-63203425" y="4159025"/>
              <a:ext cx="222925" cy="222150"/>
            </a:xfrm>
            <a:custGeom>
              <a:rect b="b" l="l" r="r" t="t"/>
              <a:pathLst>
                <a:path extrusionOk="0" h="8886" w="8917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-63102600" y="4401625"/>
              <a:ext cx="20500" cy="26000"/>
            </a:xfrm>
            <a:custGeom>
              <a:rect b="b" l="l" r="r" t="t"/>
              <a:pathLst>
                <a:path extrusionOk="0" h="1040" w="82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-63006525" y="4354350"/>
              <a:ext cx="29950" cy="29975"/>
            </a:xfrm>
            <a:custGeom>
              <a:rect b="b" l="l" r="r" t="t"/>
              <a:pathLst>
                <a:path extrusionOk="0" h="1199" w="1198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-62960825" y="4258275"/>
              <a:ext cx="27575" cy="20500"/>
            </a:xfrm>
            <a:custGeom>
              <a:rect b="b" l="l" r="r" t="t"/>
              <a:pathLst>
                <a:path extrusionOk="0" h="820" w="1103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-63250675" y="4259050"/>
              <a:ext cx="26800" cy="20500"/>
            </a:xfrm>
            <a:custGeom>
              <a:rect b="b" l="l" r="r" t="t"/>
              <a:pathLst>
                <a:path extrusionOk="0" h="820" w="1072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-63208950" y="4354350"/>
              <a:ext cx="29175" cy="29975"/>
            </a:xfrm>
            <a:custGeom>
              <a:rect b="b" l="l" r="r" t="t"/>
              <a:pathLst>
                <a:path extrusionOk="0" h="1199" w="1167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-63208150" y="4153725"/>
              <a:ext cx="30725" cy="29750"/>
            </a:xfrm>
            <a:custGeom>
              <a:rect b="b" l="l" r="r" t="t"/>
              <a:pathLst>
                <a:path extrusionOk="0" h="1190" w="1229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-63102600" y="4110200"/>
              <a:ext cx="20500" cy="27600"/>
            </a:xfrm>
            <a:custGeom>
              <a:rect b="b" l="l" r="r" t="t"/>
              <a:pathLst>
                <a:path extrusionOk="0" h="1104" w="82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" name="Google Shape;1023;p33"/>
          <p:cNvGrpSpPr/>
          <p:nvPr/>
        </p:nvGrpSpPr>
        <p:grpSpPr>
          <a:xfrm>
            <a:off x="7468297" y="1092464"/>
            <a:ext cx="351024" cy="347301"/>
            <a:chOff x="946175" y="3619500"/>
            <a:chExt cx="296975" cy="293825"/>
          </a:xfrm>
        </p:grpSpPr>
        <p:sp>
          <p:nvSpPr>
            <p:cNvPr id="1024" name="Google Shape;1024;p33"/>
            <p:cNvSpPr/>
            <p:nvPr/>
          </p:nvSpPr>
          <p:spPr>
            <a:xfrm>
              <a:off x="963525" y="3619500"/>
              <a:ext cx="207950" cy="293825"/>
            </a:xfrm>
            <a:custGeom>
              <a:rect b="b" l="l" r="r" t="t"/>
              <a:pathLst>
                <a:path extrusionOk="0" h="11753" w="8318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1185625" y="3688025"/>
              <a:ext cx="57525" cy="55950"/>
            </a:xfrm>
            <a:custGeom>
              <a:rect b="b" l="l" r="r" t="t"/>
              <a:pathLst>
                <a:path extrusionOk="0" h="2238" w="2301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1088075" y="3795925"/>
              <a:ext cx="46375" cy="45025"/>
            </a:xfrm>
            <a:custGeom>
              <a:rect b="b" l="l" r="r" t="t"/>
              <a:pathLst>
                <a:path extrusionOk="0" h="1801" w="1855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1112375" y="3720325"/>
              <a:ext cx="97700" cy="97700"/>
            </a:xfrm>
            <a:custGeom>
              <a:rect b="b" l="l" r="r" t="t"/>
              <a:pathLst>
                <a:path extrusionOk="0" h="3908" w="3908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1120250" y="3623450"/>
              <a:ext cx="47275" cy="47275"/>
            </a:xfrm>
            <a:custGeom>
              <a:rect b="b" l="l" r="r" t="t"/>
              <a:pathLst>
                <a:path extrusionOk="0" h="1891" w="1891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946175" y="3879425"/>
              <a:ext cx="166225" cy="33900"/>
            </a:xfrm>
            <a:custGeom>
              <a:rect b="b" l="l" r="r" t="t"/>
              <a:pathLst>
                <a:path extrusionOk="0" h="1356" w="6649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33"/>
          <p:cNvGrpSpPr/>
          <p:nvPr/>
        </p:nvGrpSpPr>
        <p:grpSpPr>
          <a:xfrm>
            <a:off x="3371397" y="1091639"/>
            <a:ext cx="353802" cy="348926"/>
            <a:chOff x="2034675" y="3617925"/>
            <a:chExt cx="299325" cy="295200"/>
          </a:xfrm>
        </p:grpSpPr>
        <p:sp>
          <p:nvSpPr>
            <p:cNvPr id="1031" name="Google Shape;1031;p33"/>
            <p:cNvSpPr/>
            <p:nvPr/>
          </p:nvSpPr>
          <p:spPr>
            <a:xfrm>
              <a:off x="2195350" y="3721900"/>
              <a:ext cx="69350" cy="33900"/>
            </a:xfrm>
            <a:custGeom>
              <a:rect b="b" l="l" r="r" t="t"/>
              <a:pathLst>
                <a:path extrusionOk="0" h="1356" w="2774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2211900" y="3669125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2125250" y="3617925"/>
              <a:ext cx="208750" cy="208750"/>
            </a:xfrm>
            <a:custGeom>
              <a:rect b="b" l="l" r="r" t="t"/>
              <a:pathLst>
                <a:path extrusionOk="0" h="8350" w="835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2107150" y="3771525"/>
              <a:ext cx="73275" cy="72475"/>
            </a:xfrm>
            <a:custGeom>
              <a:rect b="b" l="l" r="r" t="t"/>
              <a:pathLst>
                <a:path extrusionOk="0" h="2899" w="2931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2034675" y="3816425"/>
              <a:ext cx="100050" cy="96700"/>
            </a:xfrm>
            <a:custGeom>
              <a:rect b="b" l="l" r="r" t="t"/>
              <a:pathLst>
                <a:path extrusionOk="0" h="3868" w="4002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036" name="Google Shape;1036;p33"/>
          <p:cNvCxnSpPr>
            <a:stCxn id="987" idx="6"/>
            <a:endCxn id="984" idx="2"/>
          </p:cNvCxnSpPr>
          <p:nvPr/>
        </p:nvCxnSpPr>
        <p:spPr>
          <a:xfrm>
            <a:off x="1810388" y="1266125"/>
            <a:ext cx="1427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7" name="Google Shape;1037;p33"/>
          <p:cNvCxnSpPr>
            <a:stCxn id="984" idx="6"/>
            <a:endCxn id="985" idx="2"/>
          </p:cNvCxnSpPr>
          <p:nvPr/>
        </p:nvCxnSpPr>
        <p:spPr>
          <a:xfrm>
            <a:off x="3858500" y="1266125"/>
            <a:ext cx="142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8" name="Google Shape;1038;p33"/>
          <p:cNvCxnSpPr>
            <a:stCxn id="985" idx="6"/>
            <a:endCxn id="986" idx="2"/>
          </p:cNvCxnSpPr>
          <p:nvPr/>
        </p:nvCxnSpPr>
        <p:spPr>
          <a:xfrm>
            <a:off x="5906125" y="1266125"/>
            <a:ext cx="142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6"/>
          <p:cNvGrpSpPr/>
          <p:nvPr/>
        </p:nvGrpSpPr>
        <p:grpSpPr>
          <a:xfrm>
            <a:off x="1621051" y="1294868"/>
            <a:ext cx="7065368" cy="3437095"/>
            <a:chOff x="1621051" y="1294868"/>
            <a:chExt cx="7065368" cy="3437095"/>
          </a:xfrm>
        </p:grpSpPr>
        <p:grpSp>
          <p:nvGrpSpPr>
            <p:cNvPr id="87" name="Google Shape;87;p16"/>
            <p:cNvGrpSpPr/>
            <p:nvPr/>
          </p:nvGrpSpPr>
          <p:grpSpPr>
            <a:xfrm>
              <a:off x="1621051" y="1294868"/>
              <a:ext cx="7065368" cy="1120356"/>
              <a:chOff x="1573800" y="1294900"/>
              <a:chExt cx="7113025" cy="1147200"/>
            </a:xfrm>
          </p:grpSpPr>
          <p:sp>
            <p:nvSpPr>
              <p:cNvPr id="88" name="Google Shape;88;p16"/>
              <p:cNvSpPr/>
              <p:nvPr/>
            </p:nvSpPr>
            <p:spPr>
              <a:xfrm>
                <a:off x="1573800" y="129490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6"/>
              <p:cNvSpPr/>
              <p:nvPr/>
            </p:nvSpPr>
            <p:spPr>
              <a:xfrm>
                <a:off x="2767180" y="129490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6"/>
              <p:cNvSpPr/>
              <p:nvPr/>
            </p:nvSpPr>
            <p:spPr>
              <a:xfrm>
                <a:off x="3960435" y="129490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6"/>
              <p:cNvSpPr/>
              <p:nvPr/>
            </p:nvSpPr>
            <p:spPr>
              <a:xfrm>
                <a:off x="5153702" y="129490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6"/>
              <p:cNvSpPr/>
              <p:nvPr/>
            </p:nvSpPr>
            <p:spPr>
              <a:xfrm>
                <a:off x="6346957" y="129490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6"/>
              <p:cNvSpPr/>
              <p:nvPr/>
            </p:nvSpPr>
            <p:spPr>
              <a:xfrm>
                <a:off x="7540225" y="129490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" name="Google Shape;94;p16"/>
            <p:cNvGrpSpPr/>
            <p:nvPr/>
          </p:nvGrpSpPr>
          <p:grpSpPr>
            <a:xfrm>
              <a:off x="1621051" y="2453237"/>
              <a:ext cx="7065368" cy="1120356"/>
              <a:chOff x="1573800" y="2481050"/>
              <a:chExt cx="7113025" cy="1147200"/>
            </a:xfrm>
          </p:grpSpPr>
          <p:sp>
            <p:nvSpPr>
              <p:cNvPr id="95" name="Google Shape;95;p16"/>
              <p:cNvSpPr/>
              <p:nvPr/>
            </p:nvSpPr>
            <p:spPr>
              <a:xfrm>
                <a:off x="1573800" y="248105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6"/>
              <p:cNvSpPr/>
              <p:nvPr/>
            </p:nvSpPr>
            <p:spPr>
              <a:xfrm>
                <a:off x="2767180" y="248105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6"/>
              <p:cNvSpPr/>
              <p:nvPr/>
            </p:nvSpPr>
            <p:spPr>
              <a:xfrm>
                <a:off x="3960435" y="248105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6"/>
              <p:cNvSpPr/>
              <p:nvPr/>
            </p:nvSpPr>
            <p:spPr>
              <a:xfrm>
                <a:off x="5153702" y="248105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6"/>
              <p:cNvSpPr/>
              <p:nvPr/>
            </p:nvSpPr>
            <p:spPr>
              <a:xfrm>
                <a:off x="6346957" y="248105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6"/>
              <p:cNvSpPr/>
              <p:nvPr/>
            </p:nvSpPr>
            <p:spPr>
              <a:xfrm>
                <a:off x="7540225" y="248105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" name="Google Shape;101;p16"/>
            <p:cNvGrpSpPr/>
            <p:nvPr/>
          </p:nvGrpSpPr>
          <p:grpSpPr>
            <a:xfrm>
              <a:off x="1621051" y="3611607"/>
              <a:ext cx="7065368" cy="1120356"/>
              <a:chOff x="1573800" y="3667150"/>
              <a:chExt cx="7113025" cy="1147200"/>
            </a:xfrm>
          </p:grpSpPr>
          <p:sp>
            <p:nvSpPr>
              <p:cNvPr id="102" name="Google Shape;102;p16"/>
              <p:cNvSpPr/>
              <p:nvPr/>
            </p:nvSpPr>
            <p:spPr>
              <a:xfrm>
                <a:off x="1573800" y="366715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6"/>
              <p:cNvSpPr/>
              <p:nvPr/>
            </p:nvSpPr>
            <p:spPr>
              <a:xfrm>
                <a:off x="2767180" y="366715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6"/>
              <p:cNvSpPr/>
              <p:nvPr/>
            </p:nvSpPr>
            <p:spPr>
              <a:xfrm>
                <a:off x="3960435" y="366715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6"/>
              <p:cNvSpPr/>
              <p:nvPr/>
            </p:nvSpPr>
            <p:spPr>
              <a:xfrm>
                <a:off x="5153702" y="366715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6"/>
              <p:cNvSpPr/>
              <p:nvPr/>
            </p:nvSpPr>
            <p:spPr>
              <a:xfrm>
                <a:off x="6346957" y="366715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6"/>
              <p:cNvSpPr/>
              <p:nvPr/>
            </p:nvSpPr>
            <p:spPr>
              <a:xfrm>
                <a:off x="7540225" y="3667150"/>
                <a:ext cx="1146600" cy="1147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8" name="Google Shape;108;p1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1879057" y="1129950"/>
            <a:ext cx="623400" cy="34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Jan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3064375" y="1129950"/>
            <a:ext cx="623400" cy="34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Feb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4249693" y="1129950"/>
            <a:ext cx="623400" cy="34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5435011" y="1129950"/>
            <a:ext cx="623400" cy="344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Apr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6620329" y="1129950"/>
            <a:ext cx="623400" cy="344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May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7805647" y="1129950"/>
            <a:ext cx="623400" cy="344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Jun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1621050" y="1637400"/>
            <a:ext cx="1136700" cy="4353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a big planet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2805000" y="1637400"/>
            <a:ext cx="2316300" cy="4353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nice name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7549000" y="1637400"/>
            <a:ext cx="1136700" cy="4353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5177000" y="1637400"/>
            <a:ext cx="2316300" cy="4353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nice name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457200" y="3075950"/>
            <a:ext cx="1116600" cy="34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Mockup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0" name="Google Shape;120;p16"/>
          <p:cNvGrpSpPr/>
          <p:nvPr/>
        </p:nvGrpSpPr>
        <p:grpSpPr>
          <a:xfrm>
            <a:off x="845880" y="2606158"/>
            <a:ext cx="339253" cy="318042"/>
            <a:chOff x="4456875" y="2635825"/>
            <a:chExt cx="481825" cy="451700"/>
          </a:xfrm>
        </p:grpSpPr>
        <p:sp>
          <p:nvSpPr>
            <p:cNvPr id="121" name="Google Shape;121;p16"/>
            <p:cNvSpPr/>
            <p:nvPr/>
          </p:nvSpPr>
          <p:spPr>
            <a:xfrm>
              <a:off x="4542475" y="3031050"/>
              <a:ext cx="189725" cy="56475"/>
            </a:xfrm>
            <a:custGeom>
              <a:rect b="b" l="l" r="r" t="t"/>
              <a:pathLst>
                <a:path extrusionOk="0" h="2259" w="7589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4456875" y="2946350"/>
              <a:ext cx="256125" cy="56500"/>
            </a:xfrm>
            <a:custGeom>
              <a:rect b="b" l="l" r="r" t="t"/>
              <a:pathLst>
                <a:path extrusionOk="0" h="2260" w="10245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741225" y="2861675"/>
              <a:ext cx="169400" cy="141175"/>
            </a:xfrm>
            <a:custGeom>
              <a:rect b="b" l="l" r="r" t="t"/>
              <a:pathLst>
                <a:path extrusionOk="0" h="5647" w="6776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4741225" y="3031050"/>
              <a:ext cx="169400" cy="42400"/>
            </a:xfrm>
            <a:custGeom>
              <a:rect b="b" l="l" r="r" t="t"/>
              <a:pathLst>
                <a:path extrusionOk="0" h="1696" w="6776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4456875" y="2635825"/>
              <a:ext cx="481825" cy="282325"/>
            </a:xfrm>
            <a:custGeom>
              <a:rect b="b" l="l" r="r" t="t"/>
              <a:pathLst>
                <a:path extrusionOk="0" h="11293" w="19273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4741225" y="2791125"/>
              <a:ext cx="169400" cy="42325"/>
            </a:xfrm>
            <a:custGeom>
              <a:rect b="b" l="l" r="r" t="t"/>
              <a:pathLst>
                <a:path extrusionOk="0" h="1693" w="6776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27" name="Google Shape;127;p16"/>
          <p:cNvSpPr/>
          <p:nvPr/>
        </p:nvSpPr>
        <p:spPr>
          <a:xfrm>
            <a:off x="457200" y="1907998"/>
            <a:ext cx="1116600" cy="34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Web Team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8" name="Google Shape;128;p16"/>
          <p:cNvGrpSpPr/>
          <p:nvPr/>
        </p:nvGrpSpPr>
        <p:grpSpPr>
          <a:xfrm>
            <a:off x="845866" y="1457407"/>
            <a:ext cx="339264" cy="298195"/>
            <a:chOff x="-3030525" y="3973150"/>
            <a:chExt cx="293025" cy="257575"/>
          </a:xfrm>
        </p:grpSpPr>
        <p:sp>
          <p:nvSpPr>
            <p:cNvPr id="129" name="Google Shape;129;p16"/>
            <p:cNvSpPr/>
            <p:nvPr/>
          </p:nvSpPr>
          <p:spPr>
            <a:xfrm>
              <a:off x="-3029750" y="3973150"/>
              <a:ext cx="292250" cy="68550"/>
            </a:xfrm>
            <a:custGeom>
              <a:rect b="b" l="l" r="r" t="t"/>
              <a:pathLst>
                <a:path extrusionOk="0" h="2742" w="1169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-3030525" y="4059000"/>
              <a:ext cx="292225" cy="171725"/>
            </a:xfrm>
            <a:custGeom>
              <a:rect b="b" l="l" r="r" t="t"/>
              <a:pathLst>
                <a:path extrusionOk="0" h="6869" w="11689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16"/>
          <p:cNvSpPr/>
          <p:nvPr/>
        </p:nvSpPr>
        <p:spPr>
          <a:xfrm>
            <a:off x="457200" y="4235725"/>
            <a:ext cx="1116600" cy="3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Marketing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32" name="Google Shape;132;p16"/>
          <p:cNvGrpSpPr/>
          <p:nvPr/>
        </p:nvGrpSpPr>
        <p:grpSpPr>
          <a:xfrm>
            <a:off x="845870" y="3763113"/>
            <a:ext cx="339251" cy="320216"/>
            <a:chOff x="-1960150" y="3956600"/>
            <a:chExt cx="308775" cy="291450"/>
          </a:xfrm>
        </p:grpSpPr>
        <p:sp>
          <p:nvSpPr>
            <p:cNvPr id="133" name="Google Shape;133;p16"/>
            <p:cNvSpPr/>
            <p:nvPr/>
          </p:nvSpPr>
          <p:spPr>
            <a:xfrm>
              <a:off x="-1960150" y="3956600"/>
              <a:ext cx="308775" cy="51275"/>
            </a:xfrm>
            <a:custGeom>
              <a:rect b="b" l="l" r="r" t="t"/>
              <a:pathLst>
                <a:path extrusionOk="0" h="2051" w="12351">
                  <a:moveTo>
                    <a:pt x="1355" y="1"/>
                  </a:moveTo>
                  <a:cubicBezTo>
                    <a:pt x="1" y="1"/>
                    <a:pt x="32" y="2049"/>
                    <a:pt x="1355" y="2049"/>
                  </a:cubicBezTo>
                  <a:lnTo>
                    <a:pt x="11027" y="2049"/>
                  </a:lnTo>
                  <a:cubicBezTo>
                    <a:pt x="11047" y="2050"/>
                    <a:pt x="11066" y="2050"/>
                    <a:pt x="11085" y="2050"/>
                  </a:cubicBezTo>
                  <a:cubicBezTo>
                    <a:pt x="12350" y="2050"/>
                    <a:pt x="12331" y="1"/>
                    <a:pt x="1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-1934950" y="4025925"/>
              <a:ext cx="256000" cy="222125"/>
            </a:xfrm>
            <a:custGeom>
              <a:rect b="b" l="l" r="r" t="t"/>
              <a:pathLst>
                <a:path extrusionOk="0" h="8885" w="10240">
                  <a:moveTo>
                    <a:pt x="8570" y="756"/>
                  </a:moveTo>
                  <a:cubicBezTo>
                    <a:pt x="8759" y="756"/>
                    <a:pt x="8917" y="914"/>
                    <a:pt x="8917" y="1103"/>
                  </a:cubicBezTo>
                  <a:lnTo>
                    <a:pt x="8917" y="1765"/>
                  </a:lnTo>
                  <a:cubicBezTo>
                    <a:pt x="8917" y="1995"/>
                    <a:pt x="8737" y="2116"/>
                    <a:pt x="8558" y="2116"/>
                  </a:cubicBezTo>
                  <a:cubicBezTo>
                    <a:pt x="8419" y="2116"/>
                    <a:pt x="8279" y="2042"/>
                    <a:pt x="8224" y="1891"/>
                  </a:cubicBezTo>
                  <a:lnTo>
                    <a:pt x="6081" y="4065"/>
                  </a:lnTo>
                  <a:cubicBezTo>
                    <a:pt x="6018" y="4112"/>
                    <a:pt x="5924" y="4135"/>
                    <a:pt x="5833" y="4135"/>
                  </a:cubicBezTo>
                  <a:cubicBezTo>
                    <a:pt x="5743" y="4135"/>
                    <a:pt x="5656" y="4112"/>
                    <a:pt x="5609" y="4065"/>
                  </a:cubicBezTo>
                  <a:lnTo>
                    <a:pt x="3781" y="2237"/>
                  </a:lnTo>
                  <a:lnTo>
                    <a:pt x="1986" y="4065"/>
                  </a:lnTo>
                  <a:cubicBezTo>
                    <a:pt x="1912" y="4138"/>
                    <a:pt x="1831" y="4168"/>
                    <a:pt x="1752" y="4168"/>
                  </a:cubicBezTo>
                  <a:cubicBezTo>
                    <a:pt x="1493" y="4168"/>
                    <a:pt x="1271" y="3834"/>
                    <a:pt x="1513" y="3592"/>
                  </a:cubicBezTo>
                  <a:lnTo>
                    <a:pt x="3561" y="1544"/>
                  </a:lnTo>
                  <a:cubicBezTo>
                    <a:pt x="3624" y="1481"/>
                    <a:pt x="3711" y="1450"/>
                    <a:pt x="3797" y="1450"/>
                  </a:cubicBezTo>
                  <a:cubicBezTo>
                    <a:pt x="3884" y="1450"/>
                    <a:pt x="3970" y="1481"/>
                    <a:pt x="4033" y="1544"/>
                  </a:cubicBezTo>
                  <a:lnTo>
                    <a:pt x="5829" y="3340"/>
                  </a:lnTo>
                  <a:lnTo>
                    <a:pt x="7783" y="1418"/>
                  </a:lnTo>
                  <a:cubicBezTo>
                    <a:pt x="7404" y="1292"/>
                    <a:pt x="7499" y="756"/>
                    <a:pt x="7877" y="756"/>
                  </a:cubicBezTo>
                  <a:close/>
                  <a:moveTo>
                    <a:pt x="5136" y="7562"/>
                  </a:moveTo>
                  <a:cubicBezTo>
                    <a:pt x="5325" y="7562"/>
                    <a:pt x="5483" y="7719"/>
                    <a:pt x="5483" y="7908"/>
                  </a:cubicBezTo>
                  <a:cubicBezTo>
                    <a:pt x="5483" y="8097"/>
                    <a:pt x="5325" y="8255"/>
                    <a:pt x="5136" y="8255"/>
                  </a:cubicBezTo>
                  <a:cubicBezTo>
                    <a:pt x="4916" y="8255"/>
                    <a:pt x="4758" y="8097"/>
                    <a:pt x="4758" y="7908"/>
                  </a:cubicBezTo>
                  <a:cubicBezTo>
                    <a:pt x="4758" y="7719"/>
                    <a:pt x="4916" y="7562"/>
                    <a:pt x="5136" y="7562"/>
                  </a:cubicBezTo>
                  <a:close/>
                  <a:moveTo>
                    <a:pt x="1" y="0"/>
                  </a:moveTo>
                  <a:lnTo>
                    <a:pt x="1" y="5167"/>
                  </a:lnTo>
                  <a:cubicBezTo>
                    <a:pt x="1" y="5703"/>
                    <a:pt x="442" y="6175"/>
                    <a:pt x="1040" y="6175"/>
                  </a:cubicBezTo>
                  <a:lnTo>
                    <a:pt x="4758" y="6175"/>
                  </a:lnTo>
                  <a:lnTo>
                    <a:pt x="4758" y="6931"/>
                  </a:lnTo>
                  <a:cubicBezTo>
                    <a:pt x="4380" y="7089"/>
                    <a:pt x="4096" y="7436"/>
                    <a:pt x="4096" y="7877"/>
                  </a:cubicBezTo>
                  <a:cubicBezTo>
                    <a:pt x="4096" y="8412"/>
                    <a:pt x="4569" y="8885"/>
                    <a:pt x="5136" y="8885"/>
                  </a:cubicBezTo>
                  <a:cubicBezTo>
                    <a:pt x="5672" y="8885"/>
                    <a:pt x="6144" y="8412"/>
                    <a:pt x="6144" y="7877"/>
                  </a:cubicBezTo>
                  <a:cubicBezTo>
                    <a:pt x="6144" y="7436"/>
                    <a:pt x="5861" y="7057"/>
                    <a:pt x="5483" y="6931"/>
                  </a:cubicBezTo>
                  <a:lnTo>
                    <a:pt x="5483" y="6175"/>
                  </a:lnTo>
                  <a:lnTo>
                    <a:pt x="9232" y="6175"/>
                  </a:lnTo>
                  <a:cubicBezTo>
                    <a:pt x="9767" y="6175"/>
                    <a:pt x="10240" y="5703"/>
                    <a:pt x="10240" y="5167"/>
                  </a:cubicBezTo>
                  <a:lnTo>
                    <a:pt x="10240" y="0"/>
                  </a:lnTo>
                  <a:cubicBezTo>
                    <a:pt x="10114" y="32"/>
                    <a:pt x="10019" y="32"/>
                    <a:pt x="9893" y="32"/>
                  </a:cubicBezTo>
                  <a:lnTo>
                    <a:pt x="347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16"/>
          <p:cNvSpPr/>
          <p:nvPr/>
        </p:nvSpPr>
        <p:spPr>
          <a:xfrm>
            <a:off x="1621050" y="2554200"/>
            <a:ext cx="1136700" cy="4353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 is a gas giant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2805000" y="2554200"/>
            <a:ext cx="2316300" cy="4353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 is a cold planet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1621050" y="3037325"/>
            <a:ext cx="1136700" cy="4353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 is far away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2805000" y="3037325"/>
            <a:ext cx="2316300" cy="4353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a big planet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5177000" y="3037325"/>
            <a:ext cx="3505200" cy="4353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1621050" y="3954125"/>
            <a:ext cx="1136700" cy="4353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 has several rings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2805000" y="3954125"/>
            <a:ext cx="2316300" cy="4353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nice name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7549000" y="3954125"/>
            <a:ext cx="1136700" cy="4353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5177000" y="3954125"/>
            <a:ext cx="2316300" cy="4353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 is a red planet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3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pSp>
        <p:nvGrpSpPr>
          <p:cNvPr id="1044" name="Google Shape;1044;p34"/>
          <p:cNvGrpSpPr/>
          <p:nvPr/>
        </p:nvGrpSpPr>
        <p:grpSpPr>
          <a:xfrm>
            <a:off x="457200" y="2948375"/>
            <a:ext cx="1418400" cy="1783700"/>
            <a:chOff x="457200" y="2948375"/>
            <a:chExt cx="1418400" cy="1783700"/>
          </a:xfrm>
        </p:grpSpPr>
        <p:grpSp>
          <p:nvGrpSpPr>
            <p:cNvPr id="1045" name="Google Shape;1045;p34"/>
            <p:cNvGrpSpPr/>
            <p:nvPr/>
          </p:nvGrpSpPr>
          <p:grpSpPr>
            <a:xfrm>
              <a:off x="457200" y="3670475"/>
              <a:ext cx="1418400" cy="1061600"/>
              <a:chOff x="457200" y="2330375"/>
              <a:chExt cx="1418400" cy="1061600"/>
            </a:xfrm>
          </p:grpSpPr>
          <p:sp>
            <p:nvSpPr>
              <p:cNvPr id="1046" name="Google Shape;1046;p34"/>
              <p:cNvSpPr txBox="1"/>
              <p:nvPr/>
            </p:nvSpPr>
            <p:spPr>
              <a:xfrm>
                <a:off x="457200" y="2330375"/>
                <a:ext cx="14184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Idea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47" name="Google Shape;1047;p34"/>
              <p:cNvSpPr txBox="1"/>
              <p:nvPr/>
            </p:nvSpPr>
            <p:spPr>
              <a:xfrm>
                <a:off x="457200" y="2671975"/>
                <a:ext cx="1418400" cy="72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Earth is the third planet from the Sun 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48" name="Google Shape;1048;p34"/>
            <p:cNvSpPr/>
            <p:nvPr/>
          </p:nvSpPr>
          <p:spPr>
            <a:xfrm>
              <a:off x="843450" y="2948375"/>
              <a:ext cx="645900" cy="645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49" name="Google Shape;1049;p34"/>
          <p:cNvGrpSpPr/>
          <p:nvPr/>
        </p:nvGrpSpPr>
        <p:grpSpPr>
          <a:xfrm>
            <a:off x="2160000" y="2441169"/>
            <a:ext cx="1418400" cy="1783700"/>
            <a:chOff x="2160000" y="2948375"/>
            <a:chExt cx="1418400" cy="1783700"/>
          </a:xfrm>
        </p:grpSpPr>
        <p:grpSp>
          <p:nvGrpSpPr>
            <p:cNvPr id="1050" name="Google Shape;1050;p34"/>
            <p:cNvGrpSpPr/>
            <p:nvPr/>
          </p:nvGrpSpPr>
          <p:grpSpPr>
            <a:xfrm>
              <a:off x="2160000" y="3670475"/>
              <a:ext cx="1418400" cy="1061600"/>
              <a:chOff x="2066925" y="2330375"/>
              <a:chExt cx="1418400" cy="1061600"/>
            </a:xfrm>
          </p:grpSpPr>
          <p:sp>
            <p:nvSpPr>
              <p:cNvPr id="1051" name="Google Shape;1051;p34"/>
              <p:cNvSpPr txBox="1"/>
              <p:nvPr/>
            </p:nvSpPr>
            <p:spPr>
              <a:xfrm>
                <a:off x="2066925" y="2330375"/>
                <a:ext cx="14184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Research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52" name="Google Shape;1052;p34"/>
              <p:cNvSpPr txBox="1"/>
              <p:nvPr/>
            </p:nvSpPr>
            <p:spPr>
              <a:xfrm>
                <a:off x="2066925" y="2671975"/>
                <a:ext cx="1418400" cy="72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53" name="Google Shape;1053;p34"/>
            <p:cNvSpPr/>
            <p:nvPr/>
          </p:nvSpPr>
          <p:spPr>
            <a:xfrm>
              <a:off x="2546250" y="2948375"/>
              <a:ext cx="645900" cy="645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54" name="Google Shape;1054;p34"/>
          <p:cNvGrpSpPr/>
          <p:nvPr/>
        </p:nvGrpSpPr>
        <p:grpSpPr>
          <a:xfrm>
            <a:off x="3862800" y="1933963"/>
            <a:ext cx="1418400" cy="1783700"/>
            <a:chOff x="3862800" y="2948375"/>
            <a:chExt cx="1418400" cy="1783700"/>
          </a:xfrm>
        </p:grpSpPr>
        <p:grpSp>
          <p:nvGrpSpPr>
            <p:cNvPr id="1055" name="Google Shape;1055;p34"/>
            <p:cNvGrpSpPr/>
            <p:nvPr/>
          </p:nvGrpSpPr>
          <p:grpSpPr>
            <a:xfrm>
              <a:off x="3862800" y="3670475"/>
              <a:ext cx="1418400" cy="1061600"/>
              <a:chOff x="3862800" y="2330375"/>
              <a:chExt cx="1418400" cy="1061600"/>
            </a:xfrm>
          </p:grpSpPr>
          <p:sp>
            <p:nvSpPr>
              <p:cNvPr id="1056" name="Google Shape;1056;p34"/>
              <p:cNvSpPr txBox="1"/>
              <p:nvPr/>
            </p:nvSpPr>
            <p:spPr>
              <a:xfrm>
                <a:off x="3862800" y="2330375"/>
                <a:ext cx="14184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Design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57" name="Google Shape;1057;p34"/>
              <p:cNvSpPr txBox="1"/>
              <p:nvPr/>
            </p:nvSpPr>
            <p:spPr>
              <a:xfrm>
                <a:off x="3862800" y="2671975"/>
                <a:ext cx="1418400" cy="72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58" name="Google Shape;1058;p34"/>
            <p:cNvSpPr/>
            <p:nvPr/>
          </p:nvSpPr>
          <p:spPr>
            <a:xfrm>
              <a:off x="4249050" y="2948375"/>
              <a:ext cx="645900" cy="64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59" name="Google Shape;1059;p34"/>
          <p:cNvGrpSpPr/>
          <p:nvPr/>
        </p:nvGrpSpPr>
        <p:grpSpPr>
          <a:xfrm>
            <a:off x="5565600" y="1426756"/>
            <a:ext cx="1418400" cy="1783700"/>
            <a:chOff x="5565600" y="2948375"/>
            <a:chExt cx="1418400" cy="1783700"/>
          </a:xfrm>
        </p:grpSpPr>
        <p:grpSp>
          <p:nvGrpSpPr>
            <p:cNvPr id="1060" name="Google Shape;1060;p34"/>
            <p:cNvGrpSpPr/>
            <p:nvPr/>
          </p:nvGrpSpPr>
          <p:grpSpPr>
            <a:xfrm>
              <a:off x="5565600" y="3670475"/>
              <a:ext cx="1418400" cy="1061600"/>
              <a:chOff x="5658675" y="2330375"/>
              <a:chExt cx="1418400" cy="1061600"/>
            </a:xfrm>
          </p:grpSpPr>
          <p:sp>
            <p:nvSpPr>
              <p:cNvPr id="1061" name="Google Shape;1061;p34"/>
              <p:cNvSpPr txBox="1"/>
              <p:nvPr/>
            </p:nvSpPr>
            <p:spPr>
              <a:xfrm>
                <a:off x="5658675" y="2330375"/>
                <a:ext cx="14184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Testing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62" name="Google Shape;1062;p34"/>
              <p:cNvSpPr txBox="1"/>
              <p:nvPr/>
            </p:nvSpPr>
            <p:spPr>
              <a:xfrm>
                <a:off x="5658675" y="2671975"/>
                <a:ext cx="1418400" cy="72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Despite being red, Mars is a very cold place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63" name="Google Shape;1063;p34"/>
            <p:cNvSpPr/>
            <p:nvPr/>
          </p:nvSpPr>
          <p:spPr>
            <a:xfrm>
              <a:off x="5951850" y="2948375"/>
              <a:ext cx="645900" cy="645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64" name="Google Shape;1064;p34"/>
          <p:cNvGrpSpPr/>
          <p:nvPr/>
        </p:nvGrpSpPr>
        <p:grpSpPr>
          <a:xfrm>
            <a:off x="7268400" y="919550"/>
            <a:ext cx="1418400" cy="1783700"/>
            <a:chOff x="7268400" y="919550"/>
            <a:chExt cx="1418400" cy="1783700"/>
          </a:xfrm>
        </p:grpSpPr>
        <p:grpSp>
          <p:nvGrpSpPr>
            <p:cNvPr id="1065" name="Google Shape;1065;p34"/>
            <p:cNvGrpSpPr/>
            <p:nvPr/>
          </p:nvGrpSpPr>
          <p:grpSpPr>
            <a:xfrm>
              <a:off x="7268400" y="1641650"/>
              <a:ext cx="1418400" cy="1061600"/>
              <a:chOff x="7268400" y="2330375"/>
              <a:chExt cx="1418400" cy="1061600"/>
            </a:xfrm>
          </p:grpSpPr>
          <p:sp>
            <p:nvSpPr>
              <p:cNvPr id="1066" name="Google Shape;1066;p34"/>
              <p:cNvSpPr txBox="1"/>
              <p:nvPr/>
            </p:nvSpPr>
            <p:spPr>
              <a:xfrm>
                <a:off x="7268400" y="2330375"/>
                <a:ext cx="14184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Launch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67" name="Google Shape;1067;p34"/>
              <p:cNvSpPr txBox="1"/>
              <p:nvPr/>
            </p:nvSpPr>
            <p:spPr>
              <a:xfrm>
                <a:off x="7268400" y="2671975"/>
                <a:ext cx="1418400" cy="72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Venus has a beautiful name but is very hot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68" name="Google Shape;1068;p34"/>
            <p:cNvSpPr/>
            <p:nvPr/>
          </p:nvSpPr>
          <p:spPr>
            <a:xfrm>
              <a:off x="7654650" y="919550"/>
              <a:ext cx="645900" cy="64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069" name="Google Shape;1069;p34"/>
          <p:cNvCxnSpPr>
            <a:stCxn id="1048" idx="6"/>
            <a:endCxn id="1053" idx="2"/>
          </p:cNvCxnSpPr>
          <p:nvPr/>
        </p:nvCxnSpPr>
        <p:spPr>
          <a:xfrm flipH="1" rot="10800000">
            <a:off x="1489350" y="2764025"/>
            <a:ext cx="1056900" cy="507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0" name="Google Shape;1070;p34"/>
          <p:cNvCxnSpPr>
            <a:stCxn id="1053" idx="6"/>
            <a:endCxn id="1058" idx="2"/>
          </p:cNvCxnSpPr>
          <p:nvPr/>
        </p:nvCxnSpPr>
        <p:spPr>
          <a:xfrm flipH="1" rot="10800000">
            <a:off x="3192150" y="2256819"/>
            <a:ext cx="1056900" cy="507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1" name="Google Shape;1071;p34"/>
          <p:cNvCxnSpPr>
            <a:stCxn id="1058" idx="6"/>
            <a:endCxn id="1063" idx="2"/>
          </p:cNvCxnSpPr>
          <p:nvPr/>
        </p:nvCxnSpPr>
        <p:spPr>
          <a:xfrm flipH="1" rot="10800000">
            <a:off x="4894950" y="1749613"/>
            <a:ext cx="1056900" cy="507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2" name="Google Shape;1072;p34"/>
          <p:cNvCxnSpPr>
            <a:stCxn id="1063" idx="6"/>
            <a:endCxn id="1068" idx="2"/>
          </p:cNvCxnSpPr>
          <p:nvPr/>
        </p:nvCxnSpPr>
        <p:spPr>
          <a:xfrm flipH="1" rot="10800000">
            <a:off x="6597750" y="1242406"/>
            <a:ext cx="1056900" cy="507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3" name="Google Shape;1073;p34"/>
          <p:cNvSpPr/>
          <p:nvPr/>
        </p:nvSpPr>
        <p:spPr>
          <a:xfrm>
            <a:off x="843450" y="919550"/>
            <a:ext cx="645900" cy="645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74" name="Google Shape;1074;p34"/>
          <p:cNvSpPr/>
          <p:nvPr/>
        </p:nvSpPr>
        <p:spPr>
          <a:xfrm>
            <a:off x="2546250" y="919550"/>
            <a:ext cx="645900" cy="64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75" name="Google Shape;1075;p34"/>
          <p:cNvSpPr/>
          <p:nvPr/>
        </p:nvSpPr>
        <p:spPr>
          <a:xfrm>
            <a:off x="4249050" y="919550"/>
            <a:ext cx="645900" cy="64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76" name="Google Shape;1076;p34"/>
          <p:cNvSpPr/>
          <p:nvPr/>
        </p:nvSpPr>
        <p:spPr>
          <a:xfrm>
            <a:off x="5951850" y="4086175"/>
            <a:ext cx="645900" cy="645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77" name="Google Shape;1077;p34"/>
          <p:cNvSpPr/>
          <p:nvPr/>
        </p:nvSpPr>
        <p:spPr>
          <a:xfrm>
            <a:off x="7654650" y="4086175"/>
            <a:ext cx="645900" cy="645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78" name="Google Shape;1078;p34"/>
          <p:cNvGrpSpPr/>
          <p:nvPr/>
        </p:nvGrpSpPr>
        <p:grpSpPr>
          <a:xfrm>
            <a:off x="1032931" y="1057980"/>
            <a:ext cx="266921" cy="369039"/>
            <a:chOff x="-38129425" y="3222550"/>
            <a:chExt cx="228450" cy="315850"/>
          </a:xfrm>
        </p:grpSpPr>
        <p:sp>
          <p:nvSpPr>
            <p:cNvPr id="1079" name="Google Shape;1079;p34"/>
            <p:cNvSpPr/>
            <p:nvPr/>
          </p:nvSpPr>
          <p:spPr>
            <a:xfrm>
              <a:off x="-38129425" y="3222550"/>
              <a:ext cx="228450" cy="227650"/>
            </a:xfrm>
            <a:custGeom>
              <a:rect b="b" l="l" r="r" t="t"/>
              <a:pathLst>
                <a:path extrusionOk="0" h="9106" w="9138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38067200" y="3470650"/>
              <a:ext cx="103200" cy="67750"/>
            </a:xfrm>
            <a:custGeom>
              <a:rect b="b" l="l" r="r" t="t"/>
              <a:pathLst>
                <a:path extrusionOk="0" h="2710" w="4128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34"/>
          <p:cNvGrpSpPr/>
          <p:nvPr/>
        </p:nvGrpSpPr>
        <p:grpSpPr>
          <a:xfrm>
            <a:off x="2681466" y="1056593"/>
            <a:ext cx="375465" cy="371814"/>
            <a:chOff x="-37385100" y="3949908"/>
            <a:chExt cx="321350" cy="318225"/>
          </a:xfrm>
        </p:grpSpPr>
        <p:sp>
          <p:nvSpPr>
            <p:cNvPr id="1082" name="Google Shape;1082;p34"/>
            <p:cNvSpPr/>
            <p:nvPr/>
          </p:nvSpPr>
          <p:spPr>
            <a:xfrm>
              <a:off x="-37190575" y="4145233"/>
              <a:ext cx="126825" cy="122900"/>
            </a:xfrm>
            <a:custGeom>
              <a:rect b="b" l="l" r="r" t="t"/>
              <a:pathLst>
                <a:path extrusionOk="0" h="4916" w="5073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37385100" y="3949908"/>
              <a:ext cx="248125" cy="248950"/>
            </a:xfrm>
            <a:custGeom>
              <a:rect b="b" l="l" r="r" t="t"/>
              <a:pathLst>
                <a:path extrusionOk="0" h="9958" w="9925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4" name="Google Shape;1084;p34"/>
          <p:cNvSpPr/>
          <p:nvPr/>
        </p:nvSpPr>
        <p:spPr>
          <a:xfrm>
            <a:off x="6092581" y="4224417"/>
            <a:ext cx="364453" cy="369419"/>
          </a:xfrm>
          <a:custGeom>
            <a:rect b="b" l="l" r="r" t="t"/>
            <a:pathLst>
              <a:path extrusionOk="0" h="12647" w="12477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5" name="Google Shape;1085;p34"/>
          <p:cNvGrpSpPr/>
          <p:nvPr/>
        </p:nvGrpSpPr>
        <p:grpSpPr>
          <a:xfrm>
            <a:off x="4383543" y="1057332"/>
            <a:ext cx="376926" cy="370324"/>
            <a:chOff x="-40748275" y="3238700"/>
            <a:chExt cx="322600" cy="316950"/>
          </a:xfrm>
        </p:grpSpPr>
        <p:sp>
          <p:nvSpPr>
            <p:cNvPr id="1086" name="Google Shape;1086;p34"/>
            <p:cNvSpPr/>
            <p:nvPr/>
          </p:nvSpPr>
          <p:spPr>
            <a:xfrm>
              <a:off x="-40709675" y="3273750"/>
              <a:ext cx="84300" cy="84300"/>
            </a:xfrm>
            <a:custGeom>
              <a:rect b="b" l="l" r="r" t="t"/>
              <a:pathLst>
                <a:path extrusionOk="0" h="3372" w="3372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-40578925" y="3247175"/>
              <a:ext cx="151250" cy="149475"/>
            </a:xfrm>
            <a:custGeom>
              <a:rect b="b" l="l" r="r" t="t"/>
              <a:pathLst>
                <a:path extrusionOk="0" h="5979" w="605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40678175" y="3305250"/>
              <a:ext cx="213475" cy="213475"/>
            </a:xfrm>
            <a:custGeom>
              <a:rect b="b" l="l" r="r" t="t"/>
              <a:pathLst>
                <a:path extrusionOk="0" h="8539" w="8539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-40513550" y="3469850"/>
              <a:ext cx="87875" cy="85800"/>
            </a:xfrm>
            <a:custGeom>
              <a:rect b="b" l="l" r="r" t="t"/>
              <a:pathLst>
                <a:path extrusionOk="0" h="3432" w="3515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-40738025" y="3404500"/>
              <a:ext cx="150450" cy="149475"/>
            </a:xfrm>
            <a:custGeom>
              <a:rect b="b" l="l" r="r" t="t"/>
              <a:pathLst>
                <a:path extrusionOk="0" h="5979" w="6018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-40748275" y="3238700"/>
              <a:ext cx="92175" cy="87850"/>
            </a:xfrm>
            <a:custGeom>
              <a:rect b="b" l="l" r="r" t="t"/>
              <a:pathLst>
                <a:path extrusionOk="0" h="3514" w="3687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092" name="Google Shape;1092;p34"/>
          <p:cNvCxnSpPr>
            <a:stCxn id="1073" idx="4"/>
            <a:endCxn id="1048" idx="0"/>
          </p:cNvCxnSpPr>
          <p:nvPr/>
        </p:nvCxnSpPr>
        <p:spPr>
          <a:xfrm>
            <a:off x="1166400" y="1565450"/>
            <a:ext cx="0" cy="138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3" name="Google Shape;1093;p34"/>
          <p:cNvCxnSpPr>
            <a:stCxn id="1074" idx="4"/>
            <a:endCxn id="1053" idx="0"/>
          </p:cNvCxnSpPr>
          <p:nvPr/>
        </p:nvCxnSpPr>
        <p:spPr>
          <a:xfrm>
            <a:off x="2869200" y="1565450"/>
            <a:ext cx="0" cy="87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4" name="Google Shape;1094;p34"/>
          <p:cNvCxnSpPr>
            <a:stCxn id="1075" idx="4"/>
            <a:endCxn id="1058" idx="0"/>
          </p:cNvCxnSpPr>
          <p:nvPr/>
        </p:nvCxnSpPr>
        <p:spPr>
          <a:xfrm>
            <a:off x="4572000" y="1565450"/>
            <a:ext cx="0" cy="36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5" name="Google Shape;1095;p34"/>
          <p:cNvCxnSpPr>
            <a:stCxn id="1076" idx="0"/>
            <a:endCxn id="1062" idx="2"/>
          </p:cNvCxnSpPr>
          <p:nvPr/>
        </p:nvCxnSpPr>
        <p:spPr>
          <a:xfrm rot="10800000">
            <a:off x="6274800" y="3210475"/>
            <a:ext cx="0" cy="87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6" name="Google Shape;1096;p34"/>
          <p:cNvCxnSpPr>
            <a:stCxn id="1077" idx="0"/>
            <a:endCxn id="1067" idx="2"/>
          </p:cNvCxnSpPr>
          <p:nvPr/>
        </p:nvCxnSpPr>
        <p:spPr>
          <a:xfrm rot="10800000">
            <a:off x="7977600" y="2703175"/>
            <a:ext cx="0" cy="138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97" name="Google Shape;1097;p34"/>
          <p:cNvGrpSpPr/>
          <p:nvPr/>
        </p:nvGrpSpPr>
        <p:grpSpPr>
          <a:xfrm>
            <a:off x="7800433" y="4231016"/>
            <a:ext cx="354341" cy="356205"/>
            <a:chOff x="-45673275" y="3937700"/>
            <a:chExt cx="299325" cy="300900"/>
          </a:xfrm>
        </p:grpSpPr>
        <p:sp>
          <p:nvSpPr>
            <p:cNvPr id="1098" name="Google Shape;1098;p34"/>
            <p:cNvSpPr/>
            <p:nvPr/>
          </p:nvSpPr>
          <p:spPr>
            <a:xfrm>
              <a:off x="-45673275" y="3937700"/>
              <a:ext cx="285925" cy="135500"/>
            </a:xfrm>
            <a:custGeom>
              <a:rect b="b" l="l" r="r" t="t"/>
              <a:pathLst>
                <a:path extrusionOk="0" h="5420" w="11437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-45577975" y="3990475"/>
              <a:ext cx="151250" cy="150925"/>
            </a:xfrm>
            <a:custGeom>
              <a:rect b="b" l="l" r="r" t="t"/>
              <a:pathLst>
                <a:path extrusionOk="0" h="6037" w="605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-45509450" y="3951100"/>
              <a:ext cx="135500" cy="286725"/>
            </a:xfrm>
            <a:custGeom>
              <a:rect b="b" l="l" r="r" t="t"/>
              <a:pathLst>
                <a:path extrusionOk="0" h="11469" w="542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-45670925" y="4114125"/>
              <a:ext cx="72500" cy="70325"/>
            </a:xfrm>
            <a:custGeom>
              <a:rect b="b" l="l" r="r" t="t"/>
              <a:pathLst>
                <a:path extrusionOk="0" h="2813" w="290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-45620500" y="4163550"/>
              <a:ext cx="70900" cy="71125"/>
            </a:xfrm>
            <a:custGeom>
              <a:rect b="b" l="l" r="r" t="t"/>
              <a:pathLst>
                <a:path extrusionOk="0" h="2845" w="2836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-45673275" y="4159625"/>
              <a:ext cx="79575" cy="78975"/>
            </a:xfrm>
            <a:custGeom>
              <a:rect b="b" l="l" r="r" t="t"/>
              <a:pathLst>
                <a:path extrusionOk="0" h="3159" w="3183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sp>
        <p:nvSpPr>
          <p:cNvPr id="1109" name="Google Shape;1109;p35"/>
          <p:cNvSpPr/>
          <p:nvPr/>
        </p:nvSpPr>
        <p:spPr>
          <a:xfrm rot="10800000">
            <a:off x="342425" y="2447925"/>
            <a:ext cx="1647900" cy="5619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10" name="Google Shape;1110;p35"/>
          <p:cNvGrpSpPr/>
          <p:nvPr/>
        </p:nvGrpSpPr>
        <p:grpSpPr>
          <a:xfrm>
            <a:off x="457200" y="3636825"/>
            <a:ext cx="1418400" cy="1061600"/>
            <a:chOff x="457200" y="2558975"/>
            <a:chExt cx="1418400" cy="1061600"/>
          </a:xfrm>
        </p:grpSpPr>
        <p:sp>
          <p:nvSpPr>
            <p:cNvPr id="1111" name="Google Shape;1111;p35"/>
            <p:cNvSpPr txBox="1"/>
            <p:nvPr/>
          </p:nvSpPr>
          <p:spPr>
            <a:xfrm>
              <a:off x="457200" y="2558975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Idea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2" name="Google Shape;1112;p35"/>
            <p:cNvSpPr txBox="1"/>
            <p:nvPr/>
          </p:nvSpPr>
          <p:spPr>
            <a:xfrm>
              <a:off x="457200" y="2900575"/>
              <a:ext cx="1418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third planet from the Sun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13" name="Google Shape;1113;p35"/>
          <p:cNvSpPr/>
          <p:nvPr/>
        </p:nvSpPr>
        <p:spPr>
          <a:xfrm>
            <a:off x="843450" y="2888206"/>
            <a:ext cx="645900" cy="645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b="1" sz="21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14" name="Google Shape;1114;p35"/>
          <p:cNvSpPr txBox="1"/>
          <p:nvPr/>
        </p:nvSpPr>
        <p:spPr>
          <a:xfrm>
            <a:off x="713525" y="2452375"/>
            <a:ext cx="9057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Strategy</a:t>
            </a:r>
            <a:endParaRPr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15" name="Google Shape;1115;p35"/>
          <p:cNvSpPr/>
          <p:nvPr/>
        </p:nvSpPr>
        <p:spPr>
          <a:xfrm rot="10800000">
            <a:off x="2612850" y="2447925"/>
            <a:ext cx="1647900" cy="5619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16" name="Google Shape;1116;p35"/>
          <p:cNvGrpSpPr/>
          <p:nvPr/>
        </p:nvGrpSpPr>
        <p:grpSpPr>
          <a:xfrm>
            <a:off x="2727600" y="2452375"/>
            <a:ext cx="1418400" cy="2246050"/>
            <a:chOff x="2727600" y="2452375"/>
            <a:chExt cx="1418400" cy="2246050"/>
          </a:xfrm>
        </p:grpSpPr>
        <p:sp>
          <p:nvSpPr>
            <p:cNvPr id="1117" name="Google Shape;1117;p35"/>
            <p:cNvSpPr txBox="1"/>
            <p:nvPr/>
          </p:nvSpPr>
          <p:spPr>
            <a:xfrm>
              <a:off x="2727600" y="3636825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Research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8" name="Google Shape;1118;p35"/>
            <p:cNvSpPr txBox="1"/>
            <p:nvPr/>
          </p:nvSpPr>
          <p:spPr>
            <a:xfrm>
              <a:off x="2727600" y="3978425"/>
              <a:ext cx="1418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3113850" y="2888206"/>
              <a:ext cx="645900" cy="645900"/>
            </a:xfrm>
            <a:prstGeom prst="ellipse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21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0" name="Google Shape;1120;p35"/>
            <p:cNvSpPr txBox="1"/>
            <p:nvPr/>
          </p:nvSpPr>
          <p:spPr>
            <a:xfrm>
              <a:off x="2983950" y="2452375"/>
              <a:ext cx="9057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Strategy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121" name="Google Shape;1121;p35"/>
          <p:cNvSpPr/>
          <p:nvPr/>
        </p:nvSpPr>
        <p:spPr>
          <a:xfrm rot="10800000">
            <a:off x="4883250" y="2447925"/>
            <a:ext cx="1647900" cy="5619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22" name="Google Shape;1122;p35"/>
          <p:cNvGrpSpPr/>
          <p:nvPr/>
        </p:nvGrpSpPr>
        <p:grpSpPr>
          <a:xfrm>
            <a:off x="4998000" y="2452375"/>
            <a:ext cx="1418400" cy="2246050"/>
            <a:chOff x="4998000" y="2452375"/>
            <a:chExt cx="1418400" cy="2246050"/>
          </a:xfrm>
        </p:grpSpPr>
        <p:sp>
          <p:nvSpPr>
            <p:cNvPr id="1123" name="Google Shape;1123;p35"/>
            <p:cNvSpPr txBox="1"/>
            <p:nvPr/>
          </p:nvSpPr>
          <p:spPr>
            <a:xfrm>
              <a:off x="4998000" y="3636825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Design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4" name="Google Shape;1124;p35"/>
            <p:cNvSpPr txBox="1"/>
            <p:nvPr/>
          </p:nvSpPr>
          <p:spPr>
            <a:xfrm>
              <a:off x="4998000" y="3978425"/>
              <a:ext cx="1418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5384250" y="2888206"/>
              <a:ext cx="645900" cy="645900"/>
            </a:xfrm>
            <a:prstGeom prst="ellipse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21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6" name="Google Shape;1126;p35"/>
            <p:cNvSpPr txBox="1"/>
            <p:nvPr/>
          </p:nvSpPr>
          <p:spPr>
            <a:xfrm>
              <a:off x="5254350" y="2452375"/>
              <a:ext cx="9057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Strategy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127" name="Google Shape;1127;p35"/>
          <p:cNvSpPr/>
          <p:nvPr/>
        </p:nvSpPr>
        <p:spPr>
          <a:xfrm rot="10800000">
            <a:off x="7153650" y="2447925"/>
            <a:ext cx="1647900" cy="5619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28" name="Google Shape;1128;p35"/>
          <p:cNvGrpSpPr/>
          <p:nvPr/>
        </p:nvGrpSpPr>
        <p:grpSpPr>
          <a:xfrm>
            <a:off x="7268400" y="2452375"/>
            <a:ext cx="1418400" cy="2246050"/>
            <a:chOff x="7268400" y="2452375"/>
            <a:chExt cx="1418400" cy="2246050"/>
          </a:xfrm>
        </p:grpSpPr>
        <p:sp>
          <p:nvSpPr>
            <p:cNvPr id="1129" name="Google Shape;1129;p35"/>
            <p:cNvSpPr txBox="1"/>
            <p:nvPr/>
          </p:nvSpPr>
          <p:spPr>
            <a:xfrm>
              <a:off x="7268400" y="3636825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Testing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0" name="Google Shape;1130;p35"/>
            <p:cNvSpPr txBox="1"/>
            <p:nvPr/>
          </p:nvSpPr>
          <p:spPr>
            <a:xfrm>
              <a:off x="7268400" y="3978425"/>
              <a:ext cx="1418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 very cold place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7654650" y="2888206"/>
              <a:ext cx="645900" cy="645900"/>
            </a:xfrm>
            <a:prstGeom prst="ellipse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sz="21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2" name="Google Shape;1132;p35"/>
            <p:cNvSpPr txBox="1"/>
            <p:nvPr/>
          </p:nvSpPr>
          <p:spPr>
            <a:xfrm>
              <a:off x="7524750" y="2452375"/>
              <a:ext cx="9057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Strategy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33" name="Google Shape;1133;p35"/>
          <p:cNvGrpSpPr/>
          <p:nvPr/>
        </p:nvGrpSpPr>
        <p:grpSpPr>
          <a:xfrm>
            <a:off x="990600" y="1102175"/>
            <a:ext cx="2744100" cy="1054100"/>
            <a:chOff x="990600" y="1102175"/>
            <a:chExt cx="2744100" cy="1054100"/>
          </a:xfrm>
        </p:grpSpPr>
        <p:sp>
          <p:nvSpPr>
            <p:cNvPr id="1134" name="Google Shape;1134;p35"/>
            <p:cNvSpPr txBox="1"/>
            <p:nvPr/>
          </p:nvSpPr>
          <p:spPr>
            <a:xfrm>
              <a:off x="990600" y="1102175"/>
              <a:ext cx="2270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Business Goals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5" name="Google Shape;1135;p35"/>
            <p:cNvSpPr txBox="1"/>
            <p:nvPr/>
          </p:nvSpPr>
          <p:spPr>
            <a:xfrm>
              <a:off x="990600" y="1443775"/>
              <a:ext cx="2744100" cy="71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entire Solar System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6" name="Google Shape;1136;p35"/>
          <p:cNvGrpSpPr/>
          <p:nvPr/>
        </p:nvGrpSpPr>
        <p:grpSpPr>
          <a:xfrm>
            <a:off x="5409300" y="1102175"/>
            <a:ext cx="2744100" cy="1054100"/>
            <a:chOff x="5409300" y="1102175"/>
            <a:chExt cx="2744100" cy="1054100"/>
          </a:xfrm>
        </p:grpSpPr>
        <p:sp>
          <p:nvSpPr>
            <p:cNvPr id="1137" name="Google Shape;1137;p35"/>
            <p:cNvSpPr txBox="1"/>
            <p:nvPr/>
          </p:nvSpPr>
          <p:spPr>
            <a:xfrm>
              <a:off x="5883000" y="1102175"/>
              <a:ext cx="2270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Roadmap Objectives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8" name="Google Shape;1138;p35"/>
            <p:cNvSpPr txBox="1"/>
            <p:nvPr/>
          </p:nvSpPr>
          <p:spPr>
            <a:xfrm>
              <a:off x="5409300" y="1443775"/>
              <a:ext cx="2744100" cy="71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rings. It's composed mostly of hydrogen and helium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9" name="Google Shape;1139;p35"/>
          <p:cNvGrpSpPr/>
          <p:nvPr/>
        </p:nvGrpSpPr>
        <p:grpSpPr>
          <a:xfrm>
            <a:off x="8264867" y="1195544"/>
            <a:ext cx="421927" cy="419659"/>
            <a:chOff x="-6329100" y="3632100"/>
            <a:chExt cx="293025" cy="291450"/>
          </a:xfrm>
        </p:grpSpPr>
        <p:sp>
          <p:nvSpPr>
            <p:cNvPr id="1140" name="Google Shape;1140;p35"/>
            <p:cNvSpPr/>
            <p:nvPr/>
          </p:nvSpPr>
          <p:spPr>
            <a:xfrm>
              <a:off x="-6210700" y="3751600"/>
              <a:ext cx="174625" cy="171950"/>
            </a:xfrm>
            <a:custGeom>
              <a:rect b="b" l="l" r="r" t="t"/>
              <a:pathLst>
                <a:path extrusionOk="0" h="6878" w="6985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-6272400" y="3691975"/>
              <a:ext cx="136300" cy="135500"/>
            </a:xfrm>
            <a:custGeom>
              <a:rect b="b" l="l" r="r" t="t"/>
              <a:pathLst>
                <a:path extrusionOk="0" h="5420" w="5452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-6329100" y="3632100"/>
              <a:ext cx="257575" cy="256025"/>
            </a:xfrm>
            <a:custGeom>
              <a:rect b="b" l="l" r="r" t="t"/>
              <a:pathLst>
                <a:path extrusionOk="0" h="10241" w="10303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3" name="Google Shape;1143;p35"/>
          <p:cNvGrpSpPr/>
          <p:nvPr/>
        </p:nvGrpSpPr>
        <p:grpSpPr>
          <a:xfrm>
            <a:off x="457192" y="1195542"/>
            <a:ext cx="423043" cy="419659"/>
            <a:chOff x="-4837325" y="3612425"/>
            <a:chExt cx="293800" cy="291450"/>
          </a:xfrm>
        </p:grpSpPr>
        <p:sp>
          <p:nvSpPr>
            <p:cNvPr id="1144" name="Google Shape;1144;p35"/>
            <p:cNvSpPr/>
            <p:nvPr/>
          </p:nvSpPr>
          <p:spPr>
            <a:xfrm>
              <a:off x="-4836550" y="3612425"/>
              <a:ext cx="293025" cy="170925"/>
            </a:xfrm>
            <a:custGeom>
              <a:rect b="b" l="l" r="r" t="t"/>
              <a:pathLst>
                <a:path extrusionOk="0" h="6837" w="11721">
                  <a:moveTo>
                    <a:pt x="6837" y="2017"/>
                  </a:moveTo>
                  <a:lnTo>
                    <a:pt x="6837" y="2741"/>
                  </a:lnTo>
                  <a:lnTo>
                    <a:pt x="4789" y="2741"/>
                  </a:lnTo>
                  <a:lnTo>
                    <a:pt x="4789" y="2017"/>
                  </a:lnTo>
                  <a:close/>
                  <a:moveTo>
                    <a:pt x="4411" y="0"/>
                  </a:moveTo>
                  <a:cubicBezTo>
                    <a:pt x="3466" y="0"/>
                    <a:pt x="2741" y="725"/>
                    <a:pt x="2741" y="1702"/>
                  </a:cubicBezTo>
                  <a:lnTo>
                    <a:pt x="2741" y="2741"/>
                  </a:lnTo>
                  <a:lnTo>
                    <a:pt x="1166" y="2741"/>
                  </a:lnTo>
                  <a:cubicBezTo>
                    <a:pt x="536" y="2741"/>
                    <a:pt x="1" y="3277"/>
                    <a:pt x="1" y="3875"/>
                  </a:cubicBezTo>
                  <a:lnTo>
                    <a:pt x="1" y="4254"/>
                  </a:lnTo>
                  <a:cubicBezTo>
                    <a:pt x="1513" y="5860"/>
                    <a:pt x="3592" y="6837"/>
                    <a:pt x="5829" y="6837"/>
                  </a:cubicBezTo>
                  <a:cubicBezTo>
                    <a:pt x="8097" y="6837"/>
                    <a:pt x="10208" y="5892"/>
                    <a:pt x="11720" y="4254"/>
                  </a:cubicBezTo>
                  <a:lnTo>
                    <a:pt x="11720" y="3718"/>
                  </a:lnTo>
                  <a:cubicBezTo>
                    <a:pt x="11657" y="3214"/>
                    <a:pt x="11185" y="2741"/>
                    <a:pt x="10649" y="2741"/>
                  </a:cubicBezTo>
                  <a:lnTo>
                    <a:pt x="8885" y="2741"/>
                  </a:lnTo>
                  <a:lnTo>
                    <a:pt x="8885" y="1702"/>
                  </a:lnTo>
                  <a:cubicBezTo>
                    <a:pt x="8885" y="756"/>
                    <a:pt x="8129" y="0"/>
                    <a:pt x="7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-4837325" y="3743950"/>
              <a:ext cx="291425" cy="159925"/>
            </a:xfrm>
            <a:custGeom>
              <a:rect b="b" l="l" r="r" t="t"/>
              <a:pathLst>
                <a:path extrusionOk="0" h="6397" w="11657">
                  <a:moveTo>
                    <a:pt x="11657" y="1"/>
                  </a:moveTo>
                  <a:cubicBezTo>
                    <a:pt x="10523" y="1072"/>
                    <a:pt x="9073" y="1828"/>
                    <a:pt x="7530" y="2143"/>
                  </a:cubicBezTo>
                  <a:lnTo>
                    <a:pt x="7530" y="2647"/>
                  </a:lnTo>
                  <a:cubicBezTo>
                    <a:pt x="7530" y="3214"/>
                    <a:pt x="7057" y="3687"/>
                    <a:pt x="6490" y="3687"/>
                  </a:cubicBezTo>
                  <a:lnTo>
                    <a:pt x="5135" y="3687"/>
                  </a:lnTo>
                  <a:cubicBezTo>
                    <a:pt x="4568" y="3687"/>
                    <a:pt x="4096" y="3214"/>
                    <a:pt x="4096" y="2647"/>
                  </a:cubicBezTo>
                  <a:lnTo>
                    <a:pt x="4096" y="2143"/>
                  </a:lnTo>
                  <a:cubicBezTo>
                    <a:pt x="2552" y="1828"/>
                    <a:pt x="1134" y="1103"/>
                    <a:pt x="0" y="64"/>
                  </a:cubicBezTo>
                  <a:lnTo>
                    <a:pt x="0" y="4695"/>
                  </a:lnTo>
                  <a:cubicBezTo>
                    <a:pt x="0" y="5640"/>
                    <a:pt x="756" y="6396"/>
                    <a:pt x="1701" y="6396"/>
                  </a:cubicBezTo>
                  <a:lnTo>
                    <a:pt x="9956" y="6396"/>
                  </a:lnTo>
                  <a:cubicBezTo>
                    <a:pt x="10901" y="6396"/>
                    <a:pt x="11657" y="5640"/>
                    <a:pt x="11657" y="4695"/>
                  </a:cubicBezTo>
                  <a:lnTo>
                    <a:pt x="116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-4716825" y="3799075"/>
              <a:ext cx="51225" cy="18950"/>
            </a:xfrm>
            <a:custGeom>
              <a:rect b="b" l="l" r="r" t="t"/>
              <a:pathLst>
                <a:path extrusionOk="0" h="758" w="2049">
                  <a:moveTo>
                    <a:pt x="0" y="1"/>
                  </a:moveTo>
                  <a:lnTo>
                    <a:pt x="0" y="411"/>
                  </a:lnTo>
                  <a:cubicBezTo>
                    <a:pt x="0" y="600"/>
                    <a:pt x="158" y="757"/>
                    <a:pt x="347" y="757"/>
                  </a:cubicBezTo>
                  <a:lnTo>
                    <a:pt x="1670" y="757"/>
                  </a:lnTo>
                  <a:cubicBezTo>
                    <a:pt x="1891" y="757"/>
                    <a:pt x="2048" y="600"/>
                    <a:pt x="2048" y="411"/>
                  </a:cubicBezTo>
                  <a:lnTo>
                    <a:pt x="2048" y="1"/>
                  </a:lnTo>
                  <a:cubicBezTo>
                    <a:pt x="1686" y="48"/>
                    <a:pt x="1347" y="72"/>
                    <a:pt x="1012" y="72"/>
                  </a:cubicBezTo>
                  <a:cubicBezTo>
                    <a:pt x="678" y="72"/>
                    <a:pt x="347" y="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3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sp>
        <p:nvSpPr>
          <p:cNvPr id="1152" name="Google Shape;1152;p36"/>
          <p:cNvSpPr/>
          <p:nvPr/>
        </p:nvSpPr>
        <p:spPr>
          <a:xfrm>
            <a:off x="647963" y="4656250"/>
            <a:ext cx="11190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Completed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3" name="Google Shape;1153;p36"/>
          <p:cNvSpPr/>
          <p:nvPr/>
        </p:nvSpPr>
        <p:spPr>
          <a:xfrm>
            <a:off x="459421" y="4656303"/>
            <a:ext cx="161100" cy="15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54" name="Google Shape;1154;p36"/>
          <p:cNvSpPr/>
          <p:nvPr/>
        </p:nvSpPr>
        <p:spPr>
          <a:xfrm>
            <a:off x="2054338" y="4656250"/>
            <a:ext cx="11190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Progress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5" name="Google Shape;1155;p36"/>
          <p:cNvSpPr/>
          <p:nvPr/>
        </p:nvSpPr>
        <p:spPr>
          <a:xfrm>
            <a:off x="1865796" y="4656303"/>
            <a:ext cx="161100" cy="15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56" name="Google Shape;1156;p36"/>
          <p:cNvSpPr/>
          <p:nvPr/>
        </p:nvSpPr>
        <p:spPr>
          <a:xfrm>
            <a:off x="3460713" y="4656250"/>
            <a:ext cx="12303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 started yet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7" name="Google Shape;1157;p36"/>
          <p:cNvSpPr/>
          <p:nvPr/>
        </p:nvSpPr>
        <p:spPr>
          <a:xfrm>
            <a:off x="3272171" y="4656303"/>
            <a:ext cx="161100" cy="15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58" name="Google Shape;1158;p36"/>
          <p:cNvSpPr/>
          <p:nvPr/>
        </p:nvSpPr>
        <p:spPr>
          <a:xfrm>
            <a:off x="4978388" y="4656250"/>
            <a:ext cx="12303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Current Month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9" name="Google Shape;1159;p36"/>
          <p:cNvSpPr/>
          <p:nvPr/>
        </p:nvSpPr>
        <p:spPr>
          <a:xfrm>
            <a:off x="4789846" y="4656303"/>
            <a:ext cx="161100" cy="15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aphicFrame>
        <p:nvGraphicFramePr>
          <p:cNvPr id="1160" name="Google Shape;1160;p36"/>
          <p:cNvGraphicFramePr/>
          <p:nvPr/>
        </p:nvGraphicFramePr>
        <p:xfrm>
          <a:off x="457175" y="906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{2487EC43-C38B-450F-BEEF-5CB9F28247BF}</a:tableStyleId>
              </a:tblPr>
              <a:tblGrid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  <a:gridCol w="633050"/>
              </a:tblGrid>
              <a:tr h="353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Feb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Apr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May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Jun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Jul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Aug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Dec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53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01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3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02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3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03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3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04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1161" name="Google Shape;1161;p36"/>
          <p:cNvGraphicFramePr/>
          <p:nvPr/>
        </p:nvGraphicFramePr>
        <p:xfrm>
          <a:off x="459500" y="29413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{2487EC43-C38B-450F-BEEF-5CB9F28247BF}</a:tableStyleId>
              </a:tblPr>
              <a:tblGrid>
                <a:gridCol w="587500"/>
                <a:gridCol w="587500"/>
                <a:gridCol w="587500"/>
                <a:gridCol w="587500"/>
                <a:gridCol w="587500"/>
                <a:gridCol w="587500"/>
                <a:gridCol w="587500"/>
              </a:tblGrid>
              <a:tr h="41205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Weekly progress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803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 cold place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677B">
                        <a:alpha val="12549"/>
                      </a:srgbClr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very big planet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C8EE">
                        <a:alpha val="1254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</a:tr>
              <a:tr h="41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62" name="Google Shape;1162;p36"/>
          <p:cNvGraphicFramePr/>
          <p:nvPr/>
        </p:nvGraphicFramePr>
        <p:xfrm>
          <a:off x="4691038" y="2941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{2487EC43-C38B-450F-BEEF-5CB9F28247BF}</a:tableStyleId>
              </a:tblPr>
              <a:tblGrid>
                <a:gridCol w="798550"/>
                <a:gridCol w="798550"/>
                <a:gridCol w="798550"/>
                <a:gridCol w="798550"/>
                <a:gridCol w="798550"/>
              </a:tblGrid>
              <a:tr h="3962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Step progress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01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B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C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Sub 1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Sub 2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37"/>
          <p:cNvGrpSpPr/>
          <p:nvPr/>
        </p:nvGrpSpPr>
        <p:grpSpPr>
          <a:xfrm>
            <a:off x="857464" y="1670561"/>
            <a:ext cx="7829307" cy="3061328"/>
            <a:chOff x="857464" y="1670561"/>
            <a:chExt cx="7829307" cy="3061328"/>
          </a:xfrm>
        </p:grpSpPr>
        <p:grpSp>
          <p:nvGrpSpPr>
            <p:cNvPr id="1168" name="Google Shape;1168;p37"/>
            <p:cNvGrpSpPr/>
            <p:nvPr/>
          </p:nvGrpSpPr>
          <p:grpSpPr>
            <a:xfrm>
              <a:off x="857464" y="1670561"/>
              <a:ext cx="7829307" cy="1499276"/>
              <a:chOff x="1573800" y="2481050"/>
              <a:chExt cx="7113025" cy="1147200"/>
            </a:xfrm>
          </p:grpSpPr>
          <p:sp>
            <p:nvSpPr>
              <p:cNvPr id="1169" name="Google Shape;1169;p37"/>
              <p:cNvSpPr/>
              <p:nvPr/>
            </p:nvSpPr>
            <p:spPr>
              <a:xfrm>
                <a:off x="1573800" y="2481050"/>
                <a:ext cx="1146600" cy="11472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>
                <a:off x="2767180" y="2481050"/>
                <a:ext cx="1146600" cy="11472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37"/>
              <p:cNvSpPr/>
              <p:nvPr/>
            </p:nvSpPr>
            <p:spPr>
              <a:xfrm>
                <a:off x="3960435" y="2481050"/>
                <a:ext cx="1146600" cy="11472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37"/>
              <p:cNvSpPr/>
              <p:nvPr/>
            </p:nvSpPr>
            <p:spPr>
              <a:xfrm>
                <a:off x="5153702" y="2481050"/>
                <a:ext cx="1146600" cy="11472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37"/>
              <p:cNvSpPr/>
              <p:nvPr/>
            </p:nvSpPr>
            <p:spPr>
              <a:xfrm>
                <a:off x="6346957" y="2481050"/>
                <a:ext cx="1146600" cy="11472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37"/>
              <p:cNvSpPr/>
              <p:nvPr/>
            </p:nvSpPr>
            <p:spPr>
              <a:xfrm>
                <a:off x="7540225" y="2481050"/>
                <a:ext cx="1146600" cy="11472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5" name="Google Shape;1175;p37"/>
            <p:cNvGrpSpPr/>
            <p:nvPr/>
          </p:nvGrpSpPr>
          <p:grpSpPr>
            <a:xfrm>
              <a:off x="857464" y="3232614"/>
              <a:ext cx="7829307" cy="1499276"/>
              <a:chOff x="1573800" y="2481050"/>
              <a:chExt cx="7113025" cy="1147200"/>
            </a:xfrm>
          </p:grpSpPr>
          <p:sp>
            <p:nvSpPr>
              <p:cNvPr id="1176" name="Google Shape;1176;p37"/>
              <p:cNvSpPr/>
              <p:nvPr/>
            </p:nvSpPr>
            <p:spPr>
              <a:xfrm>
                <a:off x="1573800" y="2481050"/>
                <a:ext cx="1146600" cy="11472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37"/>
              <p:cNvSpPr/>
              <p:nvPr/>
            </p:nvSpPr>
            <p:spPr>
              <a:xfrm>
                <a:off x="2767180" y="2481050"/>
                <a:ext cx="1146600" cy="11472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>
                <a:off x="3960435" y="2481050"/>
                <a:ext cx="1146600" cy="11472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>
                <a:off x="5153702" y="2481050"/>
                <a:ext cx="1146600" cy="11472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37"/>
              <p:cNvSpPr/>
              <p:nvPr/>
            </p:nvSpPr>
            <p:spPr>
              <a:xfrm>
                <a:off x="6346957" y="2481050"/>
                <a:ext cx="1146600" cy="11472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37"/>
              <p:cNvSpPr/>
              <p:nvPr/>
            </p:nvSpPr>
            <p:spPr>
              <a:xfrm>
                <a:off x="7540225" y="2481050"/>
                <a:ext cx="1146600" cy="11472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82" name="Google Shape;1182;p37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pSp>
        <p:nvGrpSpPr>
          <p:cNvPr id="1183" name="Google Shape;1183;p37"/>
          <p:cNvGrpSpPr/>
          <p:nvPr/>
        </p:nvGrpSpPr>
        <p:grpSpPr>
          <a:xfrm>
            <a:off x="858958" y="1287700"/>
            <a:ext cx="7822716" cy="329700"/>
            <a:chOff x="858958" y="1287700"/>
            <a:chExt cx="7822716" cy="329700"/>
          </a:xfrm>
        </p:grpSpPr>
        <p:sp>
          <p:nvSpPr>
            <p:cNvPr id="1184" name="Google Shape;1184;p37"/>
            <p:cNvSpPr/>
            <p:nvPr/>
          </p:nvSpPr>
          <p:spPr>
            <a:xfrm>
              <a:off x="858958" y="1287700"/>
              <a:ext cx="1259400" cy="329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Jan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2172400" y="1287700"/>
              <a:ext cx="1259400" cy="329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Feb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3495258" y="1287700"/>
              <a:ext cx="1240500" cy="329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4799267" y="1287700"/>
              <a:ext cx="1259400" cy="32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Apr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6112704" y="1287700"/>
              <a:ext cx="1259400" cy="32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May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7430074" y="1287700"/>
              <a:ext cx="1251600" cy="32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Jun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190" name="Google Shape;1190;p37"/>
          <p:cNvSpPr/>
          <p:nvPr/>
        </p:nvSpPr>
        <p:spPr>
          <a:xfrm>
            <a:off x="857401" y="1903434"/>
            <a:ext cx="1259400" cy="4899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Saturn has rings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191" name="Google Shape;1191;p37"/>
          <p:cNvSpPr/>
          <p:nvPr/>
        </p:nvSpPr>
        <p:spPr>
          <a:xfrm>
            <a:off x="2174000" y="1903432"/>
            <a:ext cx="2566500" cy="4899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Mars is a cold planet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192" name="Google Shape;1192;p37"/>
          <p:cNvSpPr/>
          <p:nvPr/>
        </p:nvSpPr>
        <p:spPr>
          <a:xfrm>
            <a:off x="2174000" y="2447328"/>
            <a:ext cx="2566500" cy="4899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Jupiter is a very big planet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193" name="Google Shape;1193;p37"/>
          <p:cNvSpPr/>
          <p:nvPr/>
        </p:nvSpPr>
        <p:spPr>
          <a:xfrm>
            <a:off x="4797697" y="2447328"/>
            <a:ext cx="3883800" cy="489900"/>
          </a:xfrm>
          <a:prstGeom prst="roundRect">
            <a:avLst>
              <a:gd fmla="val 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Earth is the third planet from the Sun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194" name="Google Shape;1194;p37"/>
          <p:cNvSpPr/>
          <p:nvPr/>
        </p:nvSpPr>
        <p:spPr>
          <a:xfrm>
            <a:off x="2174000" y="3465490"/>
            <a:ext cx="2566500" cy="4899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Saturn is the ringed planet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195" name="Google Shape;1195;p37"/>
          <p:cNvSpPr/>
          <p:nvPr/>
        </p:nvSpPr>
        <p:spPr>
          <a:xfrm>
            <a:off x="857401" y="3465489"/>
            <a:ext cx="1259400" cy="4899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Jupiter is a gas giant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196" name="Google Shape;1196;p37"/>
          <p:cNvSpPr/>
          <p:nvPr/>
        </p:nvSpPr>
        <p:spPr>
          <a:xfrm>
            <a:off x="4797697" y="4009381"/>
            <a:ext cx="3883800" cy="489900"/>
          </a:xfrm>
          <a:prstGeom prst="roundRect">
            <a:avLst>
              <a:gd fmla="val 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Ceres is located in the main asteroid belt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197" name="Google Shape;1197;p37"/>
          <p:cNvSpPr/>
          <p:nvPr/>
        </p:nvSpPr>
        <p:spPr>
          <a:xfrm>
            <a:off x="4797697" y="3465489"/>
            <a:ext cx="3883800" cy="489900"/>
          </a:xfrm>
          <a:prstGeom prst="roundRect">
            <a:avLst>
              <a:gd fmla="val 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Mercury is the smallest planet of them all</a:t>
            </a:r>
            <a:endParaRPr b="1" sz="1200">
              <a:solidFill>
                <a:schemeClr val="lt1"/>
              </a:solidFill>
            </a:endParaRPr>
          </a:p>
        </p:txBody>
      </p:sp>
      <p:grpSp>
        <p:nvGrpSpPr>
          <p:cNvPr id="1198" name="Google Shape;1198;p37"/>
          <p:cNvGrpSpPr/>
          <p:nvPr/>
        </p:nvGrpSpPr>
        <p:grpSpPr>
          <a:xfrm>
            <a:off x="457150" y="1678205"/>
            <a:ext cx="342900" cy="3053466"/>
            <a:chOff x="457150" y="1678205"/>
            <a:chExt cx="342900" cy="3053466"/>
          </a:xfrm>
        </p:grpSpPr>
        <p:sp>
          <p:nvSpPr>
            <p:cNvPr id="1199" name="Google Shape;1199;p37"/>
            <p:cNvSpPr/>
            <p:nvPr/>
          </p:nvSpPr>
          <p:spPr>
            <a:xfrm rot="-5400000">
              <a:off x="-120800" y="2256155"/>
              <a:ext cx="14988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Web team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0" name="Google Shape;1200;p37"/>
            <p:cNvSpPr/>
            <p:nvPr/>
          </p:nvSpPr>
          <p:spPr>
            <a:xfrm rot="-5400000">
              <a:off x="-120800" y="3810820"/>
              <a:ext cx="1498800" cy="34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Marketing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01" name="Google Shape;1201;p37"/>
          <p:cNvGrpSpPr/>
          <p:nvPr/>
        </p:nvGrpSpPr>
        <p:grpSpPr>
          <a:xfrm>
            <a:off x="858958" y="904850"/>
            <a:ext cx="5199725" cy="329700"/>
            <a:chOff x="858958" y="904850"/>
            <a:chExt cx="5199725" cy="329700"/>
          </a:xfrm>
        </p:grpSpPr>
        <p:sp>
          <p:nvSpPr>
            <p:cNvPr id="1202" name="Google Shape;1202;p37"/>
            <p:cNvSpPr/>
            <p:nvPr/>
          </p:nvSpPr>
          <p:spPr>
            <a:xfrm>
              <a:off x="858958" y="904850"/>
              <a:ext cx="1259400" cy="329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Q1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4799283" y="904850"/>
              <a:ext cx="1259400" cy="32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Q2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38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sp>
        <p:nvSpPr>
          <p:cNvPr id="1209" name="Google Shape;1209;p38"/>
          <p:cNvSpPr/>
          <p:nvPr/>
        </p:nvSpPr>
        <p:spPr>
          <a:xfrm>
            <a:off x="457200" y="956425"/>
            <a:ext cx="2675700" cy="17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38"/>
          <p:cNvSpPr/>
          <p:nvPr/>
        </p:nvSpPr>
        <p:spPr>
          <a:xfrm>
            <a:off x="3234150" y="956425"/>
            <a:ext cx="2675700" cy="17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38"/>
          <p:cNvSpPr/>
          <p:nvPr/>
        </p:nvSpPr>
        <p:spPr>
          <a:xfrm>
            <a:off x="6011100" y="956425"/>
            <a:ext cx="2675700" cy="17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2" name="Google Shape;1212;p38"/>
          <p:cNvGrpSpPr/>
          <p:nvPr/>
        </p:nvGrpSpPr>
        <p:grpSpPr>
          <a:xfrm>
            <a:off x="457200" y="956425"/>
            <a:ext cx="2675700" cy="1524075"/>
            <a:chOff x="457200" y="956425"/>
            <a:chExt cx="2675700" cy="1524075"/>
          </a:xfrm>
        </p:grpSpPr>
        <p:sp>
          <p:nvSpPr>
            <p:cNvPr id="1213" name="Google Shape;1213;p38"/>
            <p:cNvSpPr/>
            <p:nvPr/>
          </p:nvSpPr>
          <p:spPr>
            <a:xfrm>
              <a:off x="457200" y="956425"/>
              <a:ext cx="2675700" cy="41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January-March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14" name="Google Shape;1214;p38"/>
            <p:cNvSpPr txBox="1"/>
            <p:nvPr/>
          </p:nvSpPr>
          <p:spPr>
            <a:xfrm>
              <a:off x="969450" y="1416500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15" name="Google Shape;1215;p38"/>
            <p:cNvSpPr txBox="1"/>
            <p:nvPr/>
          </p:nvSpPr>
          <p:spPr>
            <a:xfrm>
              <a:off x="533400" y="1758100"/>
              <a:ext cx="2523300" cy="7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Mercury is the closest planet to the Sun and the smallest one in the Solar System</a:t>
              </a:r>
              <a:endParaRPr/>
            </a:p>
          </p:txBody>
        </p:sp>
      </p:grpSp>
      <p:grpSp>
        <p:nvGrpSpPr>
          <p:cNvPr id="1216" name="Google Shape;1216;p38"/>
          <p:cNvGrpSpPr/>
          <p:nvPr/>
        </p:nvGrpSpPr>
        <p:grpSpPr>
          <a:xfrm>
            <a:off x="3234150" y="956425"/>
            <a:ext cx="2675700" cy="1524075"/>
            <a:chOff x="3234150" y="956425"/>
            <a:chExt cx="2675700" cy="1524075"/>
          </a:xfrm>
        </p:grpSpPr>
        <p:sp>
          <p:nvSpPr>
            <p:cNvPr id="1217" name="Google Shape;1217;p38"/>
            <p:cNvSpPr/>
            <p:nvPr/>
          </p:nvSpPr>
          <p:spPr>
            <a:xfrm>
              <a:off x="3234150" y="956425"/>
              <a:ext cx="2675700" cy="416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April-June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18" name="Google Shape;1218;p38"/>
            <p:cNvSpPr txBox="1"/>
            <p:nvPr/>
          </p:nvSpPr>
          <p:spPr>
            <a:xfrm>
              <a:off x="3746400" y="1416500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19" name="Google Shape;1219;p38"/>
            <p:cNvSpPr txBox="1"/>
            <p:nvPr/>
          </p:nvSpPr>
          <p:spPr>
            <a:xfrm>
              <a:off x="3310350" y="1758100"/>
              <a:ext cx="2523300" cy="7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Mars is full of iron oxide dust, which gives the planet its reddish cast</a:t>
              </a:r>
              <a:endParaRPr/>
            </a:p>
          </p:txBody>
        </p:sp>
      </p:grpSp>
      <p:grpSp>
        <p:nvGrpSpPr>
          <p:cNvPr id="1220" name="Google Shape;1220;p38"/>
          <p:cNvGrpSpPr/>
          <p:nvPr/>
        </p:nvGrpSpPr>
        <p:grpSpPr>
          <a:xfrm>
            <a:off x="6011100" y="956425"/>
            <a:ext cx="2675700" cy="1524075"/>
            <a:chOff x="6011100" y="956425"/>
            <a:chExt cx="2675700" cy="1524075"/>
          </a:xfrm>
        </p:grpSpPr>
        <p:sp>
          <p:nvSpPr>
            <p:cNvPr id="1221" name="Google Shape;1221;p38"/>
            <p:cNvSpPr/>
            <p:nvPr/>
          </p:nvSpPr>
          <p:spPr>
            <a:xfrm>
              <a:off x="6011100" y="956425"/>
              <a:ext cx="2675700" cy="416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July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22" name="Google Shape;1222;p38"/>
            <p:cNvSpPr txBox="1"/>
            <p:nvPr/>
          </p:nvSpPr>
          <p:spPr>
            <a:xfrm>
              <a:off x="6523350" y="1416500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23" name="Google Shape;1223;p38"/>
            <p:cNvSpPr txBox="1"/>
            <p:nvPr/>
          </p:nvSpPr>
          <p:spPr>
            <a:xfrm>
              <a:off x="6087300" y="1758100"/>
              <a:ext cx="2523300" cy="7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Saturn is a gas giant and has several rings. It's composed of hydrogen and helium</a:t>
              </a:r>
              <a:endParaRPr/>
            </a:p>
          </p:txBody>
        </p:sp>
      </p:grpSp>
      <p:sp>
        <p:nvSpPr>
          <p:cNvPr id="1224" name="Google Shape;1224;p38"/>
          <p:cNvSpPr/>
          <p:nvPr/>
        </p:nvSpPr>
        <p:spPr>
          <a:xfrm>
            <a:off x="457200" y="2969875"/>
            <a:ext cx="2675700" cy="17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38"/>
          <p:cNvSpPr/>
          <p:nvPr/>
        </p:nvSpPr>
        <p:spPr>
          <a:xfrm>
            <a:off x="3234150" y="2969875"/>
            <a:ext cx="2675700" cy="17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38"/>
          <p:cNvSpPr/>
          <p:nvPr/>
        </p:nvSpPr>
        <p:spPr>
          <a:xfrm>
            <a:off x="6011100" y="2969875"/>
            <a:ext cx="2675700" cy="17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7" name="Google Shape;1227;p38"/>
          <p:cNvGrpSpPr/>
          <p:nvPr/>
        </p:nvGrpSpPr>
        <p:grpSpPr>
          <a:xfrm>
            <a:off x="457200" y="2969875"/>
            <a:ext cx="2675700" cy="1524075"/>
            <a:chOff x="457200" y="2969875"/>
            <a:chExt cx="2675700" cy="1524075"/>
          </a:xfrm>
        </p:grpSpPr>
        <p:sp>
          <p:nvSpPr>
            <p:cNvPr id="1228" name="Google Shape;1228;p38"/>
            <p:cNvSpPr/>
            <p:nvPr/>
          </p:nvSpPr>
          <p:spPr>
            <a:xfrm>
              <a:off x="457200" y="2969875"/>
              <a:ext cx="2675700" cy="41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August-October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29" name="Google Shape;1229;p38"/>
            <p:cNvSpPr txBox="1"/>
            <p:nvPr/>
          </p:nvSpPr>
          <p:spPr>
            <a:xfrm>
              <a:off x="969450" y="3429950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0" name="Google Shape;1230;p38"/>
            <p:cNvSpPr txBox="1"/>
            <p:nvPr/>
          </p:nvSpPr>
          <p:spPr>
            <a:xfrm>
              <a:off x="533400" y="3771550"/>
              <a:ext cx="2523300" cy="7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Venus has a very beautiful name but is actually terribly hot, hotter than Mercury</a:t>
              </a:r>
              <a:endParaRPr/>
            </a:p>
          </p:txBody>
        </p:sp>
      </p:grpSp>
      <p:grpSp>
        <p:nvGrpSpPr>
          <p:cNvPr id="1231" name="Google Shape;1231;p38"/>
          <p:cNvGrpSpPr/>
          <p:nvPr/>
        </p:nvGrpSpPr>
        <p:grpSpPr>
          <a:xfrm>
            <a:off x="3234150" y="2969875"/>
            <a:ext cx="2675700" cy="1524075"/>
            <a:chOff x="3234150" y="2969875"/>
            <a:chExt cx="2675700" cy="1524075"/>
          </a:xfrm>
        </p:grpSpPr>
        <p:sp>
          <p:nvSpPr>
            <p:cNvPr id="1232" name="Google Shape;1232;p38"/>
            <p:cNvSpPr/>
            <p:nvPr/>
          </p:nvSpPr>
          <p:spPr>
            <a:xfrm>
              <a:off x="3234150" y="2969875"/>
              <a:ext cx="2675700" cy="41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November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3" name="Google Shape;1233;p38"/>
            <p:cNvSpPr txBox="1"/>
            <p:nvPr/>
          </p:nvSpPr>
          <p:spPr>
            <a:xfrm>
              <a:off x="3746400" y="3429950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4" name="Google Shape;1234;p38"/>
            <p:cNvSpPr txBox="1"/>
            <p:nvPr/>
          </p:nvSpPr>
          <p:spPr>
            <a:xfrm>
              <a:off x="3310350" y="3771550"/>
              <a:ext cx="2523300" cy="7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Jupiter is a huge gas giant named after the Roman god of the skies and the lightning</a:t>
              </a:r>
              <a:endParaRPr/>
            </a:p>
          </p:txBody>
        </p:sp>
      </p:grpSp>
      <p:grpSp>
        <p:nvGrpSpPr>
          <p:cNvPr id="1235" name="Google Shape;1235;p38"/>
          <p:cNvGrpSpPr/>
          <p:nvPr/>
        </p:nvGrpSpPr>
        <p:grpSpPr>
          <a:xfrm>
            <a:off x="6011100" y="2969875"/>
            <a:ext cx="2675700" cy="1524075"/>
            <a:chOff x="6011100" y="2969875"/>
            <a:chExt cx="2675700" cy="1524075"/>
          </a:xfrm>
        </p:grpSpPr>
        <p:sp>
          <p:nvSpPr>
            <p:cNvPr id="1236" name="Google Shape;1236;p38"/>
            <p:cNvSpPr/>
            <p:nvPr/>
          </p:nvSpPr>
          <p:spPr>
            <a:xfrm>
              <a:off x="6011100" y="2969875"/>
              <a:ext cx="2675700" cy="41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December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7" name="Google Shape;1237;p38"/>
            <p:cNvSpPr txBox="1"/>
            <p:nvPr/>
          </p:nvSpPr>
          <p:spPr>
            <a:xfrm>
              <a:off x="6523350" y="3429950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8" name="Google Shape;1238;p38"/>
            <p:cNvSpPr txBox="1"/>
            <p:nvPr/>
          </p:nvSpPr>
          <p:spPr>
            <a:xfrm>
              <a:off x="6087300" y="3771550"/>
              <a:ext cx="2523300" cy="7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Earth</a:t>
              </a:r>
              <a:r>
                <a:rPr lang="en"/>
                <a:t> is the third planet from the Sun and the only one that harbors life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39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aphicFrame>
        <p:nvGraphicFramePr>
          <p:cNvPr id="1244" name="Google Shape;1244;p39"/>
          <p:cNvGraphicFramePr/>
          <p:nvPr/>
        </p:nvGraphicFramePr>
        <p:xfrm>
          <a:off x="457125" y="1035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{2487EC43-C38B-450F-BEEF-5CB9F28247BF}</a:tableStyleId>
              </a:tblPr>
              <a:tblGrid>
                <a:gridCol w="1351775"/>
                <a:gridCol w="1719450"/>
                <a:gridCol w="1719300"/>
                <a:gridCol w="1719675"/>
                <a:gridCol w="1719425"/>
              </a:tblGrid>
              <a:tr h="762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Strategies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Digital marketing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Content marketing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Inbound marketing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Social media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971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Quarter 1</a:t>
                      </a:r>
                      <a:endParaRPr b="1"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1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2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677B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1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2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C8EE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1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2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CEC8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1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2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B6C9">
                        <a:alpha val="12549"/>
                      </a:srgbClr>
                    </a:solidFill>
                  </a:tcPr>
                </a:tc>
              </a:tr>
              <a:tr h="495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Revenue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$130,000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$200,000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971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Quarter 2</a:t>
                      </a:r>
                      <a:endParaRPr b="1"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1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2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677B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1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2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C8EE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1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2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CEC8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1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2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3200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 item 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B6C9">
                        <a:alpha val="12549"/>
                      </a:srgbClr>
                    </a:solidFill>
                  </a:tcPr>
                </a:tc>
              </a:tr>
              <a:tr h="495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Revenue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$80,000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$100,000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$180,000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40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aphicFrame>
        <p:nvGraphicFramePr>
          <p:cNvPr id="1250" name="Google Shape;1250;p40"/>
          <p:cNvGraphicFramePr/>
          <p:nvPr/>
        </p:nvGraphicFramePr>
        <p:xfrm>
          <a:off x="457125" y="103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{2487EC43-C38B-450F-BEEF-5CB9F28247BF}</a:tableStyleId>
              </a:tblPr>
              <a:tblGrid>
                <a:gridCol w="1645925"/>
                <a:gridCol w="1645925"/>
                <a:gridCol w="1645925"/>
                <a:gridCol w="1645925"/>
                <a:gridCol w="1645925"/>
              </a:tblGrid>
              <a:tr h="74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Q1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Q2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Q3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Q4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4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Idea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 from the Sun and the only one that harbors life</a:t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74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Concept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</a:t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74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Testing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 the closest planet to the Sun and the smallest one</a:t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74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Launch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actually a very cold place</a:t>
                      </a:r>
                      <a:endParaRPr b="1"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4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sp>
        <p:nvSpPr>
          <p:cNvPr id="1256" name="Google Shape;1256;p41"/>
          <p:cNvSpPr txBox="1"/>
          <p:nvPr/>
        </p:nvSpPr>
        <p:spPr>
          <a:xfrm>
            <a:off x="4864000" y="1045750"/>
            <a:ext cx="16194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7" name="Google Shape;1257;p41"/>
          <p:cNvSpPr/>
          <p:nvPr/>
        </p:nvSpPr>
        <p:spPr>
          <a:xfrm>
            <a:off x="5225950" y="2435550"/>
            <a:ext cx="895500" cy="895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Q3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58" name="Google Shape;1258;p41"/>
          <p:cNvSpPr/>
          <p:nvPr/>
        </p:nvSpPr>
        <p:spPr>
          <a:xfrm>
            <a:off x="5040400" y="4244450"/>
            <a:ext cx="1266600" cy="34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Saturn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59" name="Google Shape;1259;p41"/>
          <p:cNvSpPr txBox="1"/>
          <p:nvPr/>
        </p:nvSpPr>
        <p:spPr>
          <a:xfrm>
            <a:off x="2660600" y="3684175"/>
            <a:ext cx="16194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0" name="Google Shape;1260;p41"/>
          <p:cNvSpPr/>
          <p:nvPr/>
        </p:nvSpPr>
        <p:spPr>
          <a:xfrm>
            <a:off x="3022550" y="2435550"/>
            <a:ext cx="895500" cy="89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Q2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61" name="Google Shape;1261;p41"/>
          <p:cNvSpPr/>
          <p:nvPr/>
        </p:nvSpPr>
        <p:spPr>
          <a:xfrm>
            <a:off x="2836950" y="1185275"/>
            <a:ext cx="1266600" cy="3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262" name="Google Shape;1262;p41"/>
          <p:cNvCxnSpPr>
            <a:stCxn id="1260" idx="4"/>
            <a:endCxn id="1259" idx="0"/>
          </p:cNvCxnSpPr>
          <p:nvPr/>
        </p:nvCxnSpPr>
        <p:spPr>
          <a:xfrm>
            <a:off x="3470300" y="3331050"/>
            <a:ext cx="0" cy="353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263" name="Google Shape;1263;p41"/>
          <p:cNvSpPr txBox="1"/>
          <p:nvPr/>
        </p:nvSpPr>
        <p:spPr>
          <a:xfrm>
            <a:off x="7067400" y="3684175"/>
            <a:ext cx="16194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4" name="Google Shape;1264;p41"/>
          <p:cNvSpPr/>
          <p:nvPr/>
        </p:nvSpPr>
        <p:spPr>
          <a:xfrm>
            <a:off x="7429350" y="2435550"/>
            <a:ext cx="895500" cy="895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Q4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65" name="Google Shape;1265;p41"/>
          <p:cNvSpPr/>
          <p:nvPr/>
        </p:nvSpPr>
        <p:spPr>
          <a:xfrm>
            <a:off x="7243800" y="1185275"/>
            <a:ext cx="1266600" cy="34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266" name="Google Shape;1266;p41"/>
          <p:cNvCxnSpPr>
            <a:stCxn id="1264" idx="4"/>
            <a:endCxn id="1263" idx="0"/>
          </p:cNvCxnSpPr>
          <p:nvPr/>
        </p:nvCxnSpPr>
        <p:spPr>
          <a:xfrm>
            <a:off x="7877100" y="3331050"/>
            <a:ext cx="0" cy="3531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67" name="Google Shape;1267;p41"/>
          <p:cNvCxnSpPr>
            <a:stCxn id="1257" idx="0"/>
            <a:endCxn id="1256" idx="2"/>
          </p:cNvCxnSpPr>
          <p:nvPr/>
        </p:nvCxnSpPr>
        <p:spPr>
          <a:xfrm rot="10800000">
            <a:off x="5673700" y="2093550"/>
            <a:ext cx="0" cy="3420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268" name="Google Shape;1268;p41"/>
          <p:cNvSpPr txBox="1"/>
          <p:nvPr/>
        </p:nvSpPr>
        <p:spPr>
          <a:xfrm>
            <a:off x="457200" y="1045750"/>
            <a:ext cx="16194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9" name="Google Shape;1269;p41"/>
          <p:cNvSpPr/>
          <p:nvPr/>
        </p:nvSpPr>
        <p:spPr>
          <a:xfrm>
            <a:off x="819150" y="2435550"/>
            <a:ext cx="895500" cy="895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Q1</a:t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0" name="Google Shape;1270;p41"/>
          <p:cNvSpPr/>
          <p:nvPr/>
        </p:nvSpPr>
        <p:spPr>
          <a:xfrm>
            <a:off x="633713" y="4244450"/>
            <a:ext cx="1266600" cy="34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271" name="Google Shape;1271;p41"/>
          <p:cNvCxnSpPr>
            <a:stCxn id="1269" idx="0"/>
            <a:endCxn id="1268" idx="2"/>
          </p:cNvCxnSpPr>
          <p:nvPr/>
        </p:nvCxnSpPr>
        <p:spPr>
          <a:xfrm rot="10800000">
            <a:off x="1266900" y="2093550"/>
            <a:ext cx="0" cy="3420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72" name="Google Shape;1272;p41"/>
          <p:cNvCxnSpPr>
            <a:stCxn id="1269" idx="4"/>
            <a:endCxn id="1270" idx="0"/>
          </p:cNvCxnSpPr>
          <p:nvPr/>
        </p:nvCxnSpPr>
        <p:spPr>
          <a:xfrm>
            <a:off x="1266900" y="3331050"/>
            <a:ext cx="0" cy="913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3" name="Google Shape;1273;p41"/>
          <p:cNvCxnSpPr>
            <a:stCxn id="1260" idx="0"/>
            <a:endCxn id="1261" idx="2"/>
          </p:cNvCxnSpPr>
          <p:nvPr/>
        </p:nvCxnSpPr>
        <p:spPr>
          <a:xfrm rot="10800000">
            <a:off x="3470300" y="1529850"/>
            <a:ext cx="0" cy="905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4" name="Google Shape;1274;p41"/>
          <p:cNvCxnSpPr>
            <a:stCxn id="1257" idx="4"/>
            <a:endCxn id="1258" idx="0"/>
          </p:cNvCxnSpPr>
          <p:nvPr/>
        </p:nvCxnSpPr>
        <p:spPr>
          <a:xfrm>
            <a:off x="5673700" y="3331050"/>
            <a:ext cx="0" cy="913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5" name="Google Shape;1275;p41"/>
          <p:cNvCxnSpPr>
            <a:stCxn id="1264" idx="0"/>
            <a:endCxn id="1265" idx="2"/>
          </p:cNvCxnSpPr>
          <p:nvPr/>
        </p:nvCxnSpPr>
        <p:spPr>
          <a:xfrm rot="10800000">
            <a:off x="7877100" y="1529850"/>
            <a:ext cx="0" cy="905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6" name="Google Shape;1276;p41"/>
          <p:cNvCxnSpPr>
            <a:stCxn id="1269" idx="6"/>
            <a:endCxn id="1260" idx="2"/>
          </p:cNvCxnSpPr>
          <p:nvPr/>
        </p:nvCxnSpPr>
        <p:spPr>
          <a:xfrm>
            <a:off x="1714650" y="2883300"/>
            <a:ext cx="130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7" name="Google Shape;1277;p41"/>
          <p:cNvCxnSpPr>
            <a:stCxn id="1260" idx="6"/>
            <a:endCxn id="1257" idx="2"/>
          </p:cNvCxnSpPr>
          <p:nvPr/>
        </p:nvCxnSpPr>
        <p:spPr>
          <a:xfrm>
            <a:off x="3918050" y="2883300"/>
            <a:ext cx="130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8" name="Google Shape;1278;p41"/>
          <p:cNvCxnSpPr>
            <a:stCxn id="1257" idx="6"/>
            <a:endCxn id="1264" idx="2"/>
          </p:cNvCxnSpPr>
          <p:nvPr/>
        </p:nvCxnSpPr>
        <p:spPr>
          <a:xfrm>
            <a:off x="6121450" y="2883300"/>
            <a:ext cx="130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42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pSp>
        <p:nvGrpSpPr>
          <p:cNvPr id="1284" name="Google Shape;1284;p42"/>
          <p:cNvGrpSpPr/>
          <p:nvPr/>
        </p:nvGrpSpPr>
        <p:grpSpPr>
          <a:xfrm>
            <a:off x="1142150" y="1252754"/>
            <a:ext cx="7544445" cy="229921"/>
            <a:chOff x="1142150" y="991375"/>
            <a:chExt cx="7544445" cy="247200"/>
          </a:xfrm>
        </p:grpSpPr>
        <p:sp>
          <p:nvSpPr>
            <p:cNvPr id="1285" name="Google Shape;1285;p42"/>
            <p:cNvSpPr/>
            <p:nvPr/>
          </p:nvSpPr>
          <p:spPr>
            <a:xfrm>
              <a:off x="1142150" y="991375"/>
              <a:ext cx="591000" cy="24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Jan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86" name="Google Shape;1286;p42"/>
            <p:cNvSpPr/>
            <p:nvPr/>
          </p:nvSpPr>
          <p:spPr>
            <a:xfrm>
              <a:off x="1774281" y="991375"/>
              <a:ext cx="591000" cy="24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Feb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87" name="Google Shape;1287;p42"/>
            <p:cNvSpPr/>
            <p:nvPr/>
          </p:nvSpPr>
          <p:spPr>
            <a:xfrm>
              <a:off x="2406413" y="991375"/>
              <a:ext cx="591000" cy="24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88" name="Google Shape;1288;p42"/>
            <p:cNvSpPr/>
            <p:nvPr/>
          </p:nvSpPr>
          <p:spPr>
            <a:xfrm>
              <a:off x="3038544" y="991375"/>
              <a:ext cx="591000" cy="24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Apr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89" name="Google Shape;1289;p42"/>
            <p:cNvSpPr/>
            <p:nvPr/>
          </p:nvSpPr>
          <p:spPr>
            <a:xfrm>
              <a:off x="3670675" y="991375"/>
              <a:ext cx="591000" cy="24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May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4302807" y="991375"/>
              <a:ext cx="591000" cy="24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Jun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1" name="Google Shape;1291;p42"/>
            <p:cNvSpPr/>
            <p:nvPr/>
          </p:nvSpPr>
          <p:spPr>
            <a:xfrm>
              <a:off x="4934938" y="991375"/>
              <a:ext cx="591000" cy="24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Jul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2" name="Google Shape;1292;p42"/>
            <p:cNvSpPr/>
            <p:nvPr/>
          </p:nvSpPr>
          <p:spPr>
            <a:xfrm>
              <a:off x="5567069" y="991375"/>
              <a:ext cx="591000" cy="24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Aug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6199201" y="991375"/>
              <a:ext cx="591000" cy="24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Sep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6831332" y="991375"/>
              <a:ext cx="591000" cy="24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Oct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7463463" y="991375"/>
              <a:ext cx="591000" cy="24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Nov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8095595" y="991375"/>
              <a:ext cx="591000" cy="24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Dec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97" name="Google Shape;1297;p42"/>
          <p:cNvGrpSpPr/>
          <p:nvPr/>
        </p:nvGrpSpPr>
        <p:grpSpPr>
          <a:xfrm>
            <a:off x="1142149" y="1482789"/>
            <a:ext cx="7544445" cy="3249370"/>
            <a:chOff x="1142149" y="1482789"/>
            <a:chExt cx="7544445" cy="3249370"/>
          </a:xfrm>
        </p:grpSpPr>
        <p:sp>
          <p:nvSpPr>
            <p:cNvPr id="1298" name="Google Shape;1298;p42"/>
            <p:cNvSpPr/>
            <p:nvPr/>
          </p:nvSpPr>
          <p:spPr>
            <a:xfrm>
              <a:off x="1142149" y="1482789"/>
              <a:ext cx="591000" cy="32493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774281" y="1482789"/>
              <a:ext cx="591000" cy="32493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2406412" y="1482789"/>
              <a:ext cx="591000" cy="32493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3038543" y="1482789"/>
              <a:ext cx="591000" cy="32493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3670675" y="1482789"/>
              <a:ext cx="591000" cy="32493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4302806" y="1482789"/>
              <a:ext cx="591000" cy="32493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4934937" y="1482789"/>
              <a:ext cx="591000" cy="32493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5567069" y="1482789"/>
              <a:ext cx="591000" cy="32493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6199200" y="1482789"/>
              <a:ext cx="591000" cy="32493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6831331" y="1482789"/>
              <a:ext cx="591000" cy="32493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7463463" y="1482789"/>
              <a:ext cx="591000" cy="32493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8095594" y="1482789"/>
              <a:ext cx="591000" cy="32493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10" name="Google Shape;1310;p42"/>
          <p:cNvGrpSpPr/>
          <p:nvPr/>
        </p:nvGrpSpPr>
        <p:grpSpPr>
          <a:xfrm>
            <a:off x="1142150" y="1022950"/>
            <a:ext cx="7544650" cy="229800"/>
            <a:chOff x="1142150" y="1022950"/>
            <a:chExt cx="7544650" cy="229800"/>
          </a:xfrm>
        </p:grpSpPr>
        <p:sp>
          <p:nvSpPr>
            <p:cNvPr id="1311" name="Google Shape;1311;p42"/>
            <p:cNvSpPr/>
            <p:nvPr/>
          </p:nvSpPr>
          <p:spPr>
            <a:xfrm>
              <a:off x="1142150" y="1022950"/>
              <a:ext cx="1854600" cy="22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Q1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3038825" y="1022950"/>
              <a:ext cx="1854600" cy="22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Q2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4935525" y="1022950"/>
              <a:ext cx="1854600" cy="22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Q1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6832200" y="1022950"/>
              <a:ext cx="1854600" cy="229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Q2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15" name="Google Shape;1315;p42"/>
          <p:cNvGrpSpPr/>
          <p:nvPr/>
        </p:nvGrpSpPr>
        <p:grpSpPr>
          <a:xfrm>
            <a:off x="457200" y="1482725"/>
            <a:ext cx="638700" cy="3249372"/>
            <a:chOff x="457200" y="1482725"/>
            <a:chExt cx="638700" cy="3249372"/>
          </a:xfrm>
        </p:grpSpPr>
        <p:sp>
          <p:nvSpPr>
            <p:cNvPr id="1316" name="Google Shape;1316;p42"/>
            <p:cNvSpPr/>
            <p:nvPr/>
          </p:nvSpPr>
          <p:spPr>
            <a:xfrm>
              <a:off x="457200" y="1482725"/>
              <a:ext cx="638700" cy="76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 1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457200" y="2310749"/>
              <a:ext cx="638700" cy="76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 2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457200" y="3138773"/>
              <a:ext cx="638700" cy="765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 3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457200" y="3966797"/>
              <a:ext cx="638700" cy="76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 4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320" name="Google Shape;1320;p42"/>
          <p:cNvSpPr/>
          <p:nvPr/>
        </p:nvSpPr>
        <p:spPr>
          <a:xfrm>
            <a:off x="1142150" y="1679650"/>
            <a:ext cx="2487300" cy="371400"/>
          </a:xfrm>
          <a:prstGeom prst="rect">
            <a:avLst/>
          </a:prstGeom>
          <a:solidFill>
            <a:srgbClr val="92B6C9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1" name="Google Shape;1321;p42"/>
          <p:cNvSpPr/>
          <p:nvPr/>
        </p:nvSpPr>
        <p:spPr>
          <a:xfrm>
            <a:off x="2406450" y="2507700"/>
            <a:ext cx="3119400" cy="371400"/>
          </a:xfrm>
          <a:prstGeom prst="rect">
            <a:avLst/>
          </a:prstGeom>
          <a:solidFill>
            <a:srgbClr val="FD677B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very big planet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2" name="Google Shape;1322;p42"/>
          <p:cNvSpPr/>
          <p:nvPr/>
        </p:nvSpPr>
        <p:spPr>
          <a:xfrm>
            <a:off x="3670752" y="3335750"/>
            <a:ext cx="3751500" cy="371400"/>
          </a:xfrm>
          <a:prstGeom prst="rect">
            <a:avLst/>
          </a:prstGeom>
          <a:solidFill>
            <a:srgbClr val="00CEC8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with rings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3" name="Google Shape;1323;p42"/>
          <p:cNvSpPr/>
          <p:nvPr/>
        </p:nvSpPr>
        <p:spPr>
          <a:xfrm>
            <a:off x="5567025" y="4163800"/>
            <a:ext cx="3119400" cy="371400"/>
          </a:xfrm>
          <a:prstGeom prst="rect">
            <a:avLst/>
          </a:prstGeom>
          <a:solidFill>
            <a:srgbClr val="FBCA5F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a very small planet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43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sp>
        <p:nvSpPr>
          <p:cNvPr id="1329" name="Google Shape;1329;p43"/>
          <p:cNvSpPr/>
          <p:nvPr/>
        </p:nvSpPr>
        <p:spPr>
          <a:xfrm rot="-5400000">
            <a:off x="816363" y="2453150"/>
            <a:ext cx="1300500" cy="2886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Design</a:t>
            </a:r>
            <a:endParaRPr/>
          </a:p>
        </p:txBody>
      </p:sp>
      <p:sp>
        <p:nvSpPr>
          <p:cNvPr id="1330" name="Google Shape;1330;p43"/>
          <p:cNvSpPr/>
          <p:nvPr/>
        </p:nvSpPr>
        <p:spPr>
          <a:xfrm rot="-5400000">
            <a:off x="806463" y="3850375"/>
            <a:ext cx="1320300" cy="2886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Code</a:t>
            </a:r>
            <a:endParaRPr/>
          </a:p>
        </p:txBody>
      </p:sp>
      <p:grpSp>
        <p:nvGrpSpPr>
          <p:cNvPr id="1331" name="Google Shape;1331;p43"/>
          <p:cNvGrpSpPr/>
          <p:nvPr/>
        </p:nvGrpSpPr>
        <p:grpSpPr>
          <a:xfrm>
            <a:off x="700141" y="3868682"/>
            <a:ext cx="339264" cy="298195"/>
            <a:chOff x="-3030525" y="3973150"/>
            <a:chExt cx="293025" cy="257575"/>
          </a:xfrm>
        </p:grpSpPr>
        <p:sp>
          <p:nvSpPr>
            <p:cNvPr id="1332" name="Google Shape;1332;p43"/>
            <p:cNvSpPr/>
            <p:nvPr/>
          </p:nvSpPr>
          <p:spPr>
            <a:xfrm>
              <a:off x="-3029750" y="3973150"/>
              <a:ext cx="292250" cy="68550"/>
            </a:xfrm>
            <a:custGeom>
              <a:rect b="b" l="l" r="r" t="t"/>
              <a:pathLst>
                <a:path extrusionOk="0" h="2742" w="1169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3"/>
            <p:cNvSpPr/>
            <p:nvPr/>
          </p:nvSpPr>
          <p:spPr>
            <a:xfrm>
              <a:off x="-3030525" y="4059000"/>
              <a:ext cx="292225" cy="171725"/>
            </a:xfrm>
            <a:custGeom>
              <a:rect b="b" l="l" r="r" t="t"/>
              <a:pathLst>
                <a:path extrusionOk="0" h="6869" w="11689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4" name="Google Shape;1334;p43"/>
          <p:cNvSpPr/>
          <p:nvPr/>
        </p:nvSpPr>
        <p:spPr>
          <a:xfrm>
            <a:off x="775124" y="2498532"/>
            <a:ext cx="60640" cy="60640"/>
          </a:xfrm>
          <a:custGeom>
            <a:rect b="b" l="l" r="r" t="t"/>
            <a:pathLst>
              <a:path extrusionOk="0" h="2049" w="2049">
                <a:moveTo>
                  <a:pt x="1072" y="1"/>
                </a:moveTo>
                <a:cubicBezTo>
                  <a:pt x="474" y="1"/>
                  <a:pt x="1" y="473"/>
                  <a:pt x="1" y="1041"/>
                </a:cubicBezTo>
                <a:cubicBezTo>
                  <a:pt x="1" y="1513"/>
                  <a:pt x="285" y="1891"/>
                  <a:pt x="726" y="2049"/>
                </a:cubicBezTo>
                <a:lnTo>
                  <a:pt x="726" y="1041"/>
                </a:lnTo>
                <a:cubicBezTo>
                  <a:pt x="726" y="852"/>
                  <a:pt x="883" y="694"/>
                  <a:pt x="1072" y="694"/>
                </a:cubicBezTo>
                <a:lnTo>
                  <a:pt x="2049" y="694"/>
                </a:lnTo>
                <a:cubicBezTo>
                  <a:pt x="1891" y="253"/>
                  <a:pt x="1513" y="1"/>
                  <a:pt x="10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43"/>
          <p:cNvSpPr/>
          <p:nvPr/>
        </p:nvSpPr>
        <p:spPr>
          <a:xfrm>
            <a:off x="817090" y="2540498"/>
            <a:ext cx="18674" cy="18674"/>
          </a:xfrm>
          <a:custGeom>
            <a:rect b="b" l="l" r="r" t="t"/>
            <a:pathLst>
              <a:path extrusionOk="0" h="631" w="631">
                <a:moveTo>
                  <a:pt x="1" y="1"/>
                </a:moveTo>
                <a:lnTo>
                  <a:pt x="1" y="631"/>
                </a:lnTo>
                <a:cubicBezTo>
                  <a:pt x="284" y="505"/>
                  <a:pt x="536" y="253"/>
                  <a:pt x="6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43"/>
          <p:cNvSpPr/>
          <p:nvPr/>
        </p:nvSpPr>
        <p:spPr>
          <a:xfrm>
            <a:off x="900074" y="2400632"/>
            <a:ext cx="55964" cy="55994"/>
          </a:xfrm>
          <a:custGeom>
            <a:rect b="b" l="l" r="r" t="t"/>
            <a:pathLst>
              <a:path extrusionOk="0" h="1892" w="1891">
                <a:moveTo>
                  <a:pt x="1" y="1"/>
                </a:moveTo>
                <a:lnTo>
                  <a:pt x="1" y="1891"/>
                </a:lnTo>
                <a:lnTo>
                  <a:pt x="1891" y="189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43"/>
          <p:cNvSpPr/>
          <p:nvPr/>
        </p:nvSpPr>
        <p:spPr>
          <a:xfrm>
            <a:off x="691222" y="2394121"/>
            <a:ext cx="270410" cy="355258"/>
          </a:xfrm>
          <a:custGeom>
            <a:rect b="b" l="l" r="r" t="t"/>
            <a:pathLst>
              <a:path extrusionOk="0" h="12004" w="9137">
                <a:moveTo>
                  <a:pt x="3907" y="2773"/>
                </a:moveTo>
                <a:cubicBezTo>
                  <a:pt x="4789" y="2773"/>
                  <a:pt x="5482" y="3371"/>
                  <a:pt x="5640" y="4190"/>
                </a:cubicBezTo>
                <a:lnTo>
                  <a:pt x="6743" y="4190"/>
                </a:lnTo>
                <a:cubicBezTo>
                  <a:pt x="6900" y="4222"/>
                  <a:pt x="7058" y="4380"/>
                  <a:pt x="7058" y="4569"/>
                </a:cubicBezTo>
                <a:lnTo>
                  <a:pt x="7058" y="7372"/>
                </a:lnTo>
                <a:cubicBezTo>
                  <a:pt x="7058" y="7562"/>
                  <a:pt x="6900" y="7719"/>
                  <a:pt x="6711" y="7719"/>
                </a:cubicBezTo>
                <a:lnTo>
                  <a:pt x="3907" y="7719"/>
                </a:lnTo>
                <a:cubicBezTo>
                  <a:pt x="3718" y="7719"/>
                  <a:pt x="3561" y="7562"/>
                  <a:pt x="3561" y="7372"/>
                </a:cubicBezTo>
                <a:lnTo>
                  <a:pt x="3561" y="6270"/>
                </a:lnTo>
                <a:cubicBezTo>
                  <a:pt x="2773" y="6112"/>
                  <a:pt x="2143" y="5419"/>
                  <a:pt x="2143" y="4537"/>
                </a:cubicBezTo>
                <a:cubicBezTo>
                  <a:pt x="2143" y="3560"/>
                  <a:pt x="2931" y="2773"/>
                  <a:pt x="3907" y="2773"/>
                </a:cubicBezTo>
                <a:close/>
                <a:moveTo>
                  <a:pt x="5293" y="8475"/>
                </a:moveTo>
                <a:cubicBezTo>
                  <a:pt x="5482" y="8475"/>
                  <a:pt x="5640" y="8633"/>
                  <a:pt x="5640" y="8822"/>
                </a:cubicBezTo>
                <a:cubicBezTo>
                  <a:pt x="5640" y="9042"/>
                  <a:pt x="5482" y="9200"/>
                  <a:pt x="5293" y="9200"/>
                </a:cubicBezTo>
                <a:lnTo>
                  <a:pt x="2489" y="9200"/>
                </a:lnTo>
                <a:cubicBezTo>
                  <a:pt x="2300" y="9200"/>
                  <a:pt x="2143" y="9042"/>
                  <a:pt x="2143" y="8822"/>
                </a:cubicBezTo>
                <a:cubicBezTo>
                  <a:pt x="2143" y="8633"/>
                  <a:pt x="2300" y="8475"/>
                  <a:pt x="2489" y="8475"/>
                </a:cubicBezTo>
                <a:close/>
                <a:moveTo>
                  <a:pt x="6711" y="8475"/>
                </a:moveTo>
                <a:cubicBezTo>
                  <a:pt x="6900" y="8475"/>
                  <a:pt x="7058" y="8633"/>
                  <a:pt x="7058" y="8822"/>
                </a:cubicBezTo>
                <a:cubicBezTo>
                  <a:pt x="7058" y="9042"/>
                  <a:pt x="6900" y="9200"/>
                  <a:pt x="6711" y="9200"/>
                </a:cubicBezTo>
                <a:cubicBezTo>
                  <a:pt x="6522" y="9200"/>
                  <a:pt x="6365" y="9042"/>
                  <a:pt x="6365" y="8822"/>
                </a:cubicBezTo>
                <a:cubicBezTo>
                  <a:pt x="6365" y="8633"/>
                  <a:pt x="6522" y="8475"/>
                  <a:pt x="6711" y="8475"/>
                </a:cubicBezTo>
                <a:close/>
                <a:moveTo>
                  <a:pt x="6711" y="9893"/>
                </a:moveTo>
                <a:cubicBezTo>
                  <a:pt x="6900" y="9893"/>
                  <a:pt x="7058" y="10050"/>
                  <a:pt x="7058" y="10239"/>
                </a:cubicBezTo>
                <a:cubicBezTo>
                  <a:pt x="7058" y="10428"/>
                  <a:pt x="6900" y="10617"/>
                  <a:pt x="6711" y="10617"/>
                </a:cubicBezTo>
                <a:lnTo>
                  <a:pt x="2489" y="10617"/>
                </a:lnTo>
                <a:cubicBezTo>
                  <a:pt x="2300" y="10617"/>
                  <a:pt x="2143" y="10460"/>
                  <a:pt x="2143" y="10239"/>
                </a:cubicBezTo>
                <a:cubicBezTo>
                  <a:pt x="2143" y="10050"/>
                  <a:pt x="2300" y="9893"/>
                  <a:pt x="2489" y="9893"/>
                </a:cubicBezTo>
                <a:close/>
                <a:moveTo>
                  <a:pt x="379" y="0"/>
                </a:moveTo>
                <a:cubicBezTo>
                  <a:pt x="158" y="0"/>
                  <a:pt x="1" y="158"/>
                  <a:pt x="1" y="378"/>
                </a:cubicBezTo>
                <a:lnTo>
                  <a:pt x="1" y="11657"/>
                </a:lnTo>
                <a:cubicBezTo>
                  <a:pt x="1" y="11878"/>
                  <a:pt x="158" y="12004"/>
                  <a:pt x="379" y="12004"/>
                </a:cubicBezTo>
                <a:lnTo>
                  <a:pt x="8790" y="12004"/>
                </a:lnTo>
                <a:cubicBezTo>
                  <a:pt x="8979" y="12004"/>
                  <a:pt x="9137" y="11878"/>
                  <a:pt x="9137" y="11657"/>
                </a:cubicBezTo>
                <a:lnTo>
                  <a:pt x="9137" y="2804"/>
                </a:lnTo>
                <a:lnTo>
                  <a:pt x="6711" y="2804"/>
                </a:lnTo>
                <a:cubicBezTo>
                  <a:pt x="6522" y="2804"/>
                  <a:pt x="6365" y="2647"/>
                  <a:pt x="6365" y="2458"/>
                </a:cubicBezTo>
                <a:lnTo>
                  <a:pt x="636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43"/>
          <p:cNvSpPr/>
          <p:nvPr/>
        </p:nvSpPr>
        <p:spPr>
          <a:xfrm>
            <a:off x="818037" y="2538633"/>
            <a:ext cx="62475" cy="63422"/>
          </a:xfrm>
          <a:custGeom>
            <a:rect b="b" l="l" r="r" t="t"/>
            <a:pathLst>
              <a:path extrusionOk="0" h="2143" w="2111">
                <a:moveTo>
                  <a:pt x="1355" y="1"/>
                </a:moveTo>
                <a:cubicBezTo>
                  <a:pt x="1197" y="725"/>
                  <a:pt x="662" y="1261"/>
                  <a:pt x="0" y="1387"/>
                </a:cubicBezTo>
                <a:lnTo>
                  <a:pt x="0" y="2143"/>
                </a:lnTo>
                <a:lnTo>
                  <a:pt x="2111" y="2143"/>
                </a:lnTo>
                <a:lnTo>
                  <a:pt x="211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43"/>
          <p:cNvSpPr/>
          <p:nvPr/>
        </p:nvSpPr>
        <p:spPr>
          <a:xfrm>
            <a:off x="984923" y="2650532"/>
            <a:ext cx="63422" cy="21456"/>
          </a:xfrm>
          <a:custGeom>
            <a:rect b="b" l="l" r="r" t="t"/>
            <a:pathLst>
              <a:path extrusionOk="0" h="725" w="2143">
                <a:moveTo>
                  <a:pt x="1" y="0"/>
                </a:moveTo>
                <a:lnTo>
                  <a:pt x="1" y="725"/>
                </a:lnTo>
                <a:lnTo>
                  <a:pt x="2143" y="725"/>
                </a:lnTo>
                <a:lnTo>
                  <a:pt x="21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43"/>
          <p:cNvSpPr/>
          <p:nvPr/>
        </p:nvSpPr>
        <p:spPr>
          <a:xfrm>
            <a:off x="984923" y="2499479"/>
            <a:ext cx="63422" cy="130573"/>
          </a:xfrm>
          <a:custGeom>
            <a:rect b="b" l="l" r="r" t="t"/>
            <a:pathLst>
              <a:path extrusionOk="0" h="4412" w="2143">
                <a:moveTo>
                  <a:pt x="1" y="0"/>
                </a:moveTo>
                <a:lnTo>
                  <a:pt x="1" y="4411"/>
                </a:lnTo>
                <a:lnTo>
                  <a:pt x="2143" y="4411"/>
                </a:lnTo>
                <a:lnTo>
                  <a:pt x="21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43"/>
          <p:cNvSpPr/>
          <p:nvPr/>
        </p:nvSpPr>
        <p:spPr>
          <a:xfrm>
            <a:off x="984923" y="2691551"/>
            <a:ext cx="63422" cy="56911"/>
          </a:xfrm>
          <a:custGeom>
            <a:rect b="b" l="l" r="r" t="t"/>
            <a:pathLst>
              <a:path extrusionOk="0" h="1923" w="2143">
                <a:moveTo>
                  <a:pt x="1" y="0"/>
                </a:moveTo>
                <a:lnTo>
                  <a:pt x="1" y="883"/>
                </a:lnTo>
                <a:cubicBezTo>
                  <a:pt x="1" y="1450"/>
                  <a:pt x="473" y="1922"/>
                  <a:pt x="1072" y="1922"/>
                </a:cubicBezTo>
                <a:cubicBezTo>
                  <a:pt x="1670" y="1922"/>
                  <a:pt x="2143" y="1450"/>
                  <a:pt x="2143" y="883"/>
                </a:cubicBezTo>
                <a:lnTo>
                  <a:pt x="21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43"/>
          <p:cNvSpPr/>
          <p:nvPr/>
        </p:nvSpPr>
        <p:spPr>
          <a:xfrm>
            <a:off x="987735" y="2417649"/>
            <a:ext cx="56882" cy="60403"/>
          </a:xfrm>
          <a:custGeom>
            <a:rect b="b" l="l" r="r" t="t"/>
            <a:pathLst>
              <a:path extrusionOk="0" h="2041" w="1922">
                <a:moveTo>
                  <a:pt x="985" y="1"/>
                </a:moveTo>
                <a:cubicBezTo>
                  <a:pt x="843" y="1"/>
                  <a:pt x="693" y="72"/>
                  <a:pt x="630" y="213"/>
                </a:cubicBezTo>
                <a:lnTo>
                  <a:pt x="0" y="2041"/>
                </a:lnTo>
                <a:lnTo>
                  <a:pt x="1922" y="2041"/>
                </a:lnTo>
                <a:lnTo>
                  <a:pt x="1292" y="213"/>
                </a:lnTo>
                <a:cubicBezTo>
                  <a:pt x="1260" y="72"/>
                  <a:pt x="1126" y="1"/>
                  <a:pt x="9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43" name="Google Shape;1343;p43"/>
          <p:cNvGraphicFramePr/>
          <p:nvPr/>
        </p:nvGraphicFramePr>
        <p:xfrm>
          <a:off x="1656288" y="98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{2487EC43-C38B-450F-BEEF-5CB9F28247BF}</a:tableStyleId>
              </a:tblPr>
              <a:tblGrid>
                <a:gridCol w="2265500"/>
                <a:gridCol w="2265500"/>
                <a:gridCol w="2265500"/>
              </a:tblGrid>
              <a:tr h="2886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Strategy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</a:tr>
              <a:tr h="24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Q1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Q2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Q3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Mercury is the closest planet to the Sun</a:t>
                      </a:r>
                      <a:endParaRPr/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Venus has a beautiful name but is hot</a:t>
                      </a:r>
                      <a:endParaRPr/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Despite being red, Mars is a cold place</a:t>
                      </a:r>
                      <a:endParaRPr/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39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Jupiter is the biggest planet of them all</a:t>
                      </a:r>
                      <a:endParaRPr/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Saturn is a gas giant and has several rings</a:t>
                      </a:r>
                      <a:endParaRPr/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Neptune is the farthest planet from the Sun</a:t>
                      </a:r>
                      <a:endParaRPr/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aphicFrame>
        <p:nvGraphicFramePr>
          <p:cNvPr id="149" name="Google Shape;149;p17"/>
          <p:cNvGraphicFramePr/>
          <p:nvPr/>
        </p:nvGraphicFramePr>
        <p:xfrm>
          <a:off x="457250" y="9905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{2487EC43-C38B-450F-BEEF-5CB9F28247BF}</a:tableStyleId>
              </a:tblPr>
              <a:tblGrid>
                <a:gridCol w="1176375"/>
                <a:gridCol w="1225800"/>
                <a:gridCol w="1250475"/>
                <a:gridCol w="1275200"/>
                <a:gridCol w="3301775"/>
              </a:tblGrid>
              <a:tr h="53252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Strategy Roadmap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</a:tr>
              <a:tr h="484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Q1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Q2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Q3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Q4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5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Ideation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5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Conceptualization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5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Formalization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5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Testing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5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Launch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grpSp>
        <p:nvGrpSpPr>
          <p:cNvPr id="150" name="Google Shape;150;p17"/>
          <p:cNvGrpSpPr/>
          <p:nvPr/>
        </p:nvGrpSpPr>
        <p:grpSpPr>
          <a:xfrm>
            <a:off x="864945" y="2676755"/>
            <a:ext cx="339253" cy="339253"/>
            <a:chOff x="1492675" y="4992125"/>
            <a:chExt cx="481825" cy="481825"/>
          </a:xfrm>
        </p:grpSpPr>
        <p:sp>
          <p:nvSpPr>
            <p:cNvPr id="151" name="Google Shape;151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3" name="Google Shape;153;p17"/>
          <p:cNvGrpSpPr/>
          <p:nvPr/>
        </p:nvGrpSpPr>
        <p:grpSpPr>
          <a:xfrm>
            <a:off x="864937" y="2110642"/>
            <a:ext cx="339253" cy="339253"/>
            <a:chOff x="2085525" y="4992125"/>
            <a:chExt cx="481825" cy="481825"/>
          </a:xfrm>
        </p:grpSpPr>
        <p:sp>
          <p:nvSpPr>
            <p:cNvPr id="154" name="Google Shape;154;p17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6" name="Google Shape;156;p17"/>
          <p:cNvGrpSpPr/>
          <p:nvPr/>
        </p:nvGrpSpPr>
        <p:grpSpPr>
          <a:xfrm>
            <a:off x="864945" y="3214280"/>
            <a:ext cx="339253" cy="339253"/>
            <a:chOff x="1492675" y="4992125"/>
            <a:chExt cx="481825" cy="481825"/>
          </a:xfrm>
        </p:grpSpPr>
        <p:sp>
          <p:nvSpPr>
            <p:cNvPr id="157" name="Google Shape;157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9" name="Google Shape;159;p17"/>
          <p:cNvGrpSpPr/>
          <p:nvPr/>
        </p:nvGrpSpPr>
        <p:grpSpPr>
          <a:xfrm>
            <a:off x="864945" y="3751805"/>
            <a:ext cx="339253" cy="339253"/>
            <a:chOff x="1492675" y="4992125"/>
            <a:chExt cx="481825" cy="481825"/>
          </a:xfrm>
        </p:grpSpPr>
        <p:sp>
          <p:nvSpPr>
            <p:cNvPr id="160" name="Google Shape;160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2" name="Google Shape;162;p17"/>
          <p:cNvGrpSpPr/>
          <p:nvPr/>
        </p:nvGrpSpPr>
        <p:grpSpPr>
          <a:xfrm>
            <a:off x="864945" y="4317905"/>
            <a:ext cx="339253" cy="339253"/>
            <a:chOff x="1492675" y="4992125"/>
            <a:chExt cx="481825" cy="481825"/>
          </a:xfrm>
        </p:grpSpPr>
        <p:sp>
          <p:nvSpPr>
            <p:cNvPr id="163" name="Google Shape;163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5" name="Google Shape;165;p17"/>
          <p:cNvGrpSpPr/>
          <p:nvPr/>
        </p:nvGrpSpPr>
        <p:grpSpPr>
          <a:xfrm>
            <a:off x="2051195" y="2110655"/>
            <a:ext cx="339253" cy="339253"/>
            <a:chOff x="1492675" y="4992125"/>
            <a:chExt cx="481825" cy="481825"/>
          </a:xfrm>
        </p:grpSpPr>
        <p:sp>
          <p:nvSpPr>
            <p:cNvPr id="166" name="Google Shape;166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8" name="Google Shape;168;p17"/>
          <p:cNvGrpSpPr/>
          <p:nvPr/>
        </p:nvGrpSpPr>
        <p:grpSpPr>
          <a:xfrm>
            <a:off x="2051200" y="2676742"/>
            <a:ext cx="339253" cy="339253"/>
            <a:chOff x="2085525" y="4992125"/>
            <a:chExt cx="481825" cy="481825"/>
          </a:xfrm>
        </p:grpSpPr>
        <p:sp>
          <p:nvSpPr>
            <p:cNvPr id="169" name="Google Shape;169;p17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1" name="Google Shape;171;p17"/>
          <p:cNvGrpSpPr/>
          <p:nvPr/>
        </p:nvGrpSpPr>
        <p:grpSpPr>
          <a:xfrm>
            <a:off x="2051195" y="3214280"/>
            <a:ext cx="339253" cy="339253"/>
            <a:chOff x="1492675" y="4992125"/>
            <a:chExt cx="481825" cy="481825"/>
          </a:xfrm>
        </p:grpSpPr>
        <p:sp>
          <p:nvSpPr>
            <p:cNvPr id="172" name="Google Shape;172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4" name="Google Shape;174;p17"/>
          <p:cNvGrpSpPr/>
          <p:nvPr/>
        </p:nvGrpSpPr>
        <p:grpSpPr>
          <a:xfrm>
            <a:off x="2051195" y="3751805"/>
            <a:ext cx="339253" cy="339253"/>
            <a:chOff x="1492675" y="4992125"/>
            <a:chExt cx="481825" cy="481825"/>
          </a:xfrm>
        </p:grpSpPr>
        <p:sp>
          <p:nvSpPr>
            <p:cNvPr id="175" name="Google Shape;175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7" name="Google Shape;177;p17"/>
          <p:cNvGrpSpPr/>
          <p:nvPr/>
        </p:nvGrpSpPr>
        <p:grpSpPr>
          <a:xfrm>
            <a:off x="2051195" y="4317905"/>
            <a:ext cx="339253" cy="339253"/>
            <a:chOff x="1492675" y="4992125"/>
            <a:chExt cx="481825" cy="481825"/>
          </a:xfrm>
        </p:grpSpPr>
        <p:sp>
          <p:nvSpPr>
            <p:cNvPr id="178" name="Google Shape;178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80" name="Google Shape;180;p17"/>
          <p:cNvGrpSpPr/>
          <p:nvPr/>
        </p:nvGrpSpPr>
        <p:grpSpPr>
          <a:xfrm>
            <a:off x="3299220" y="2110655"/>
            <a:ext cx="339253" cy="339253"/>
            <a:chOff x="1492675" y="4992125"/>
            <a:chExt cx="481825" cy="481825"/>
          </a:xfrm>
        </p:grpSpPr>
        <p:sp>
          <p:nvSpPr>
            <p:cNvPr id="181" name="Google Shape;181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83" name="Google Shape;183;p17"/>
          <p:cNvGrpSpPr/>
          <p:nvPr/>
        </p:nvGrpSpPr>
        <p:grpSpPr>
          <a:xfrm>
            <a:off x="3299220" y="2676755"/>
            <a:ext cx="339253" cy="339253"/>
            <a:chOff x="1492675" y="4992125"/>
            <a:chExt cx="481825" cy="481825"/>
          </a:xfrm>
        </p:grpSpPr>
        <p:sp>
          <p:nvSpPr>
            <p:cNvPr id="184" name="Google Shape;184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86" name="Google Shape;186;p17"/>
          <p:cNvGrpSpPr/>
          <p:nvPr/>
        </p:nvGrpSpPr>
        <p:grpSpPr>
          <a:xfrm>
            <a:off x="3299225" y="3214267"/>
            <a:ext cx="339253" cy="339253"/>
            <a:chOff x="2085525" y="4992125"/>
            <a:chExt cx="481825" cy="481825"/>
          </a:xfrm>
        </p:grpSpPr>
        <p:sp>
          <p:nvSpPr>
            <p:cNvPr id="187" name="Google Shape;187;p17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89" name="Google Shape;189;p17"/>
          <p:cNvGrpSpPr/>
          <p:nvPr/>
        </p:nvGrpSpPr>
        <p:grpSpPr>
          <a:xfrm>
            <a:off x="3299220" y="3751805"/>
            <a:ext cx="339253" cy="339253"/>
            <a:chOff x="1492675" y="4992125"/>
            <a:chExt cx="481825" cy="481825"/>
          </a:xfrm>
        </p:grpSpPr>
        <p:sp>
          <p:nvSpPr>
            <p:cNvPr id="190" name="Google Shape;190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2" name="Google Shape;192;p17"/>
          <p:cNvGrpSpPr/>
          <p:nvPr/>
        </p:nvGrpSpPr>
        <p:grpSpPr>
          <a:xfrm>
            <a:off x="3299220" y="4317905"/>
            <a:ext cx="339253" cy="339253"/>
            <a:chOff x="1492675" y="4992125"/>
            <a:chExt cx="481825" cy="481825"/>
          </a:xfrm>
        </p:grpSpPr>
        <p:sp>
          <p:nvSpPr>
            <p:cNvPr id="193" name="Google Shape;193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5" name="Google Shape;195;p17"/>
          <p:cNvGrpSpPr/>
          <p:nvPr/>
        </p:nvGrpSpPr>
        <p:grpSpPr>
          <a:xfrm>
            <a:off x="4547258" y="2110655"/>
            <a:ext cx="339253" cy="339253"/>
            <a:chOff x="1492675" y="4992125"/>
            <a:chExt cx="481825" cy="481825"/>
          </a:xfrm>
        </p:grpSpPr>
        <p:sp>
          <p:nvSpPr>
            <p:cNvPr id="196" name="Google Shape;196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8" name="Google Shape;198;p17"/>
          <p:cNvGrpSpPr/>
          <p:nvPr/>
        </p:nvGrpSpPr>
        <p:grpSpPr>
          <a:xfrm>
            <a:off x="4547258" y="2676755"/>
            <a:ext cx="339253" cy="339253"/>
            <a:chOff x="1492675" y="4992125"/>
            <a:chExt cx="481825" cy="481825"/>
          </a:xfrm>
        </p:grpSpPr>
        <p:sp>
          <p:nvSpPr>
            <p:cNvPr id="199" name="Google Shape;199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1" name="Google Shape;201;p17"/>
          <p:cNvGrpSpPr/>
          <p:nvPr/>
        </p:nvGrpSpPr>
        <p:grpSpPr>
          <a:xfrm>
            <a:off x="4547258" y="3214280"/>
            <a:ext cx="339253" cy="339253"/>
            <a:chOff x="1492675" y="4992125"/>
            <a:chExt cx="481825" cy="481825"/>
          </a:xfrm>
        </p:grpSpPr>
        <p:sp>
          <p:nvSpPr>
            <p:cNvPr id="202" name="Google Shape;202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4" name="Google Shape;204;p17"/>
          <p:cNvGrpSpPr/>
          <p:nvPr/>
        </p:nvGrpSpPr>
        <p:grpSpPr>
          <a:xfrm>
            <a:off x="4547262" y="3751792"/>
            <a:ext cx="339253" cy="339253"/>
            <a:chOff x="2085525" y="4992125"/>
            <a:chExt cx="481825" cy="481825"/>
          </a:xfrm>
        </p:grpSpPr>
        <p:sp>
          <p:nvSpPr>
            <p:cNvPr id="205" name="Google Shape;205;p17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7" name="Google Shape;207;p17"/>
          <p:cNvGrpSpPr/>
          <p:nvPr/>
        </p:nvGrpSpPr>
        <p:grpSpPr>
          <a:xfrm>
            <a:off x="4547258" y="4317905"/>
            <a:ext cx="339253" cy="339253"/>
            <a:chOff x="1492675" y="4992125"/>
            <a:chExt cx="481825" cy="481825"/>
          </a:xfrm>
        </p:grpSpPr>
        <p:sp>
          <p:nvSpPr>
            <p:cNvPr id="208" name="Google Shape;208;p17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8" name="Google Shape;1348;p44"/>
          <p:cNvGrpSpPr/>
          <p:nvPr/>
        </p:nvGrpSpPr>
        <p:grpSpPr>
          <a:xfrm>
            <a:off x="996061" y="1487279"/>
            <a:ext cx="7690987" cy="3244672"/>
            <a:chOff x="996061" y="1487279"/>
            <a:chExt cx="7690987" cy="3244672"/>
          </a:xfrm>
        </p:grpSpPr>
        <p:sp>
          <p:nvSpPr>
            <p:cNvPr id="1349" name="Google Shape;1349;p44"/>
            <p:cNvSpPr/>
            <p:nvPr/>
          </p:nvSpPr>
          <p:spPr>
            <a:xfrm>
              <a:off x="996061" y="1487279"/>
              <a:ext cx="1373100" cy="157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4"/>
            <p:cNvSpPr/>
            <p:nvPr/>
          </p:nvSpPr>
          <p:spPr>
            <a:xfrm>
              <a:off x="2589402" y="1487279"/>
              <a:ext cx="1373100" cy="157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4"/>
            <p:cNvSpPr/>
            <p:nvPr/>
          </p:nvSpPr>
          <p:spPr>
            <a:xfrm>
              <a:off x="4154993" y="1487279"/>
              <a:ext cx="1373100" cy="157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4"/>
            <p:cNvSpPr/>
            <p:nvPr/>
          </p:nvSpPr>
          <p:spPr>
            <a:xfrm>
              <a:off x="5720622" y="1487279"/>
              <a:ext cx="1373100" cy="157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4"/>
            <p:cNvSpPr/>
            <p:nvPr/>
          </p:nvSpPr>
          <p:spPr>
            <a:xfrm>
              <a:off x="7313948" y="1487279"/>
              <a:ext cx="1373100" cy="157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4"/>
            <p:cNvSpPr/>
            <p:nvPr/>
          </p:nvSpPr>
          <p:spPr>
            <a:xfrm>
              <a:off x="996061" y="3156950"/>
              <a:ext cx="1373100" cy="157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4"/>
            <p:cNvSpPr/>
            <p:nvPr/>
          </p:nvSpPr>
          <p:spPr>
            <a:xfrm>
              <a:off x="2589402" y="3156950"/>
              <a:ext cx="1373100" cy="157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4"/>
            <p:cNvSpPr/>
            <p:nvPr/>
          </p:nvSpPr>
          <p:spPr>
            <a:xfrm>
              <a:off x="4154993" y="3156950"/>
              <a:ext cx="1373100" cy="157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4"/>
            <p:cNvSpPr/>
            <p:nvPr/>
          </p:nvSpPr>
          <p:spPr>
            <a:xfrm>
              <a:off x="5720622" y="3156950"/>
              <a:ext cx="1373100" cy="157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7313948" y="3156950"/>
              <a:ext cx="1373100" cy="157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9" name="Google Shape;1359;p4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pSp>
        <p:nvGrpSpPr>
          <p:cNvPr id="1360" name="Google Shape;1360;p44"/>
          <p:cNvGrpSpPr/>
          <p:nvPr/>
        </p:nvGrpSpPr>
        <p:grpSpPr>
          <a:xfrm>
            <a:off x="996092" y="940225"/>
            <a:ext cx="7690987" cy="452400"/>
            <a:chOff x="996092" y="940225"/>
            <a:chExt cx="7690987" cy="452400"/>
          </a:xfrm>
        </p:grpSpPr>
        <p:sp>
          <p:nvSpPr>
            <p:cNvPr id="1361" name="Google Shape;1361;p44"/>
            <p:cNvSpPr/>
            <p:nvPr/>
          </p:nvSpPr>
          <p:spPr>
            <a:xfrm>
              <a:off x="996092" y="940225"/>
              <a:ext cx="1373100" cy="4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Phase 1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62" name="Google Shape;1362;p44"/>
            <p:cNvSpPr/>
            <p:nvPr/>
          </p:nvSpPr>
          <p:spPr>
            <a:xfrm>
              <a:off x="2589402" y="940225"/>
              <a:ext cx="1373100" cy="45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Phase 2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63" name="Google Shape;1363;p44"/>
            <p:cNvSpPr/>
            <p:nvPr/>
          </p:nvSpPr>
          <p:spPr>
            <a:xfrm>
              <a:off x="4155023" y="940225"/>
              <a:ext cx="1373100" cy="4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Phase 3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64" name="Google Shape;1364;p44"/>
            <p:cNvSpPr/>
            <p:nvPr/>
          </p:nvSpPr>
          <p:spPr>
            <a:xfrm>
              <a:off x="5720653" y="940225"/>
              <a:ext cx="1373100" cy="45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Phase 4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65" name="Google Shape;1365;p44"/>
            <p:cNvSpPr/>
            <p:nvPr/>
          </p:nvSpPr>
          <p:spPr>
            <a:xfrm>
              <a:off x="7313979" y="940225"/>
              <a:ext cx="1373100" cy="4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Phase 5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66" name="Google Shape;1366;p44"/>
          <p:cNvGrpSpPr/>
          <p:nvPr/>
        </p:nvGrpSpPr>
        <p:grpSpPr>
          <a:xfrm>
            <a:off x="457475" y="1489374"/>
            <a:ext cx="455400" cy="3241525"/>
            <a:chOff x="457475" y="1489374"/>
            <a:chExt cx="455400" cy="3241525"/>
          </a:xfrm>
        </p:grpSpPr>
        <p:sp>
          <p:nvSpPr>
            <p:cNvPr id="1367" name="Google Shape;1367;p44"/>
            <p:cNvSpPr/>
            <p:nvPr/>
          </p:nvSpPr>
          <p:spPr>
            <a:xfrm rot="-5400000">
              <a:off x="-101275" y="2048124"/>
              <a:ext cx="1572900" cy="455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Team 1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68" name="Google Shape;1368;p44"/>
            <p:cNvSpPr/>
            <p:nvPr/>
          </p:nvSpPr>
          <p:spPr>
            <a:xfrm rot="-5400000">
              <a:off x="-101275" y="3716749"/>
              <a:ext cx="1572900" cy="45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Team 2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369" name="Google Shape;1369;p44"/>
          <p:cNvSpPr txBox="1"/>
          <p:nvPr/>
        </p:nvSpPr>
        <p:spPr>
          <a:xfrm>
            <a:off x="1085000" y="1750850"/>
            <a:ext cx="11952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0" name="Google Shape;1370;p44"/>
          <p:cNvSpPr txBox="1"/>
          <p:nvPr/>
        </p:nvSpPr>
        <p:spPr>
          <a:xfrm>
            <a:off x="1085000" y="3420500"/>
            <a:ext cx="11952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1" name="Google Shape;1371;p44"/>
          <p:cNvSpPr txBox="1"/>
          <p:nvPr/>
        </p:nvSpPr>
        <p:spPr>
          <a:xfrm>
            <a:off x="2678352" y="1750850"/>
            <a:ext cx="11952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2" name="Google Shape;1372;p44"/>
          <p:cNvSpPr txBox="1"/>
          <p:nvPr/>
        </p:nvSpPr>
        <p:spPr>
          <a:xfrm>
            <a:off x="2678352" y="3420500"/>
            <a:ext cx="11952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3" name="Google Shape;1373;p44"/>
          <p:cNvSpPr txBox="1"/>
          <p:nvPr/>
        </p:nvSpPr>
        <p:spPr>
          <a:xfrm>
            <a:off x="4243965" y="1750850"/>
            <a:ext cx="11952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4" name="Google Shape;1374;p44"/>
          <p:cNvSpPr txBox="1"/>
          <p:nvPr/>
        </p:nvSpPr>
        <p:spPr>
          <a:xfrm>
            <a:off x="4243965" y="3420500"/>
            <a:ext cx="11952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5" name="Google Shape;1375;p44"/>
          <p:cNvSpPr txBox="1"/>
          <p:nvPr/>
        </p:nvSpPr>
        <p:spPr>
          <a:xfrm>
            <a:off x="5823415" y="1750850"/>
            <a:ext cx="11952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6" name="Google Shape;1376;p44"/>
          <p:cNvSpPr txBox="1"/>
          <p:nvPr/>
        </p:nvSpPr>
        <p:spPr>
          <a:xfrm>
            <a:off x="5823415" y="3420500"/>
            <a:ext cx="11952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7" name="Google Shape;1377;p44"/>
          <p:cNvSpPr txBox="1"/>
          <p:nvPr/>
        </p:nvSpPr>
        <p:spPr>
          <a:xfrm>
            <a:off x="7402865" y="1750850"/>
            <a:ext cx="11952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8" name="Google Shape;1378;p44"/>
          <p:cNvSpPr txBox="1"/>
          <p:nvPr/>
        </p:nvSpPr>
        <p:spPr>
          <a:xfrm>
            <a:off x="7402865" y="3420500"/>
            <a:ext cx="11952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0340" lvl="0" marL="18288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4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aphicFrame>
        <p:nvGraphicFramePr>
          <p:cNvPr id="1384" name="Google Shape;1384;p45"/>
          <p:cNvGraphicFramePr/>
          <p:nvPr/>
        </p:nvGraphicFramePr>
        <p:xfrm>
          <a:off x="456875" y="92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{2487EC43-C38B-450F-BEEF-5CB9F28247BF}</a:tableStyleId>
              </a:tblPr>
              <a:tblGrid>
                <a:gridCol w="685275"/>
                <a:gridCol w="1881375"/>
                <a:gridCol w="1866625"/>
                <a:gridCol w="1913950"/>
                <a:gridCol w="1882400"/>
              </a:tblGrid>
              <a:tr h="55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Step 1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Step 2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Step 3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Step 4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80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Q1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0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Q2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0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Q3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0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Q4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385" name="Google Shape;1385;p45"/>
          <p:cNvSpPr/>
          <p:nvPr/>
        </p:nvSpPr>
        <p:spPr>
          <a:xfrm>
            <a:off x="2005275" y="2727688"/>
            <a:ext cx="123900" cy="12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45"/>
          <p:cNvSpPr/>
          <p:nvPr/>
        </p:nvSpPr>
        <p:spPr>
          <a:xfrm>
            <a:off x="1321125" y="1600625"/>
            <a:ext cx="1492200" cy="56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7" name="Google Shape;1387;p45"/>
          <p:cNvCxnSpPr>
            <a:stCxn id="1386" idx="2"/>
            <a:endCxn id="1385" idx="0"/>
          </p:cNvCxnSpPr>
          <p:nvPr/>
        </p:nvCxnSpPr>
        <p:spPr>
          <a:xfrm>
            <a:off x="2067225" y="2166125"/>
            <a:ext cx="0" cy="56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388" name="Google Shape;1388;p45"/>
          <p:cNvSpPr/>
          <p:nvPr/>
        </p:nvSpPr>
        <p:spPr>
          <a:xfrm>
            <a:off x="3904175" y="3518813"/>
            <a:ext cx="123900" cy="12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p45"/>
          <p:cNvSpPr/>
          <p:nvPr/>
        </p:nvSpPr>
        <p:spPr>
          <a:xfrm>
            <a:off x="5800575" y="4304988"/>
            <a:ext cx="123900" cy="12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p45"/>
          <p:cNvSpPr/>
          <p:nvPr/>
        </p:nvSpPr>
        <p:spPr>
          <a:xfrm>
            <a:off x="3220025" y="2391750"/>
            <a:ext cx="1492200" cy="56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very big planet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1" name="Google Shape;1391;p45"/>
          <p:cNvCxnSpPr>
            <a:stCxn id="1390" idx="2"/>
            <a:endCxn id="1388" idx="0"/>
          </p:cNvCxnSpPr>
          <p:nvPr/>
        </p:nvCxnSpPr>
        <p:spPr>
          <a:xfrm>
            <a:off x="3966125" y="2957250"/>
            <a:ext cx="0" cy="56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392" name="Google Shape;1392;p45"/>
          <p:cNvSpPr/>
          <p:nvPr/>
        </p:nvSpPr>
        <p:spPr>
          <a:xfrm>
            <a:off x="5116425" y="2391750"/>
            <a:ext cx="1492200" cy="56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a small planet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3" name="Google Shape;1393;p45"/>
          <p:cNvCxnSpPr>
            <a:stCxn id="1392" idx="2"/>
            <a:endCxn id="1389" idx="0"/>
          </p:cNvCxnSpPr>
          <p:nvPr/>
        </p:nvCxnSpPr>
        <p:spPr>
          <a:xfrm>
            <a:off x="5862525" y="2957250"/>
            <a:ext cx="0" cy="134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394" name="Google Shape;1394;p45"/>
          <p:cNvSpPr/>
          <p:nvPr/>
        </p:nvSpPr>
        <p:spPr>
          <a:xfrm>
            <a:off x="7696975" y="4324688"/>
            <a:ext cx="123900" cy="12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45"/>
          <p:cNvSpPr/>
          <p:nvPr/>
        </p:nvSpPr>
        <p:spPr>
          <a:xfrm>
            <a:off x="7012825" y="3197625"/>
            <a:ext cx="1492200" cy="56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with rings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6" name="Google Shape;1396;p45"/>
          <p:cNvCxnSpPr>
            <a:stCxn id="1395" idx="2"/>
            <a:endCxn id="1394" idx="0"/>
          </p:cNvCxnSpPr>
          <p:nvPr/>
        </p:nvCxnSpPr>
        <p:spPr>
          <a:xfrm>
            <a:off x="7758925" y="3763125"/>
            <a:ext cx="0" cy="56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4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sp>
        <p:nvSpPr>
          <p:cNvPr id="1402" name="Google Shape;1402;p46"/>
          <p:cNvSpPr/>
          <p:nvPr/>
        </p:nvSpPr>
        <p:spPr>
          <a:xfrm>
            <a:off x="5225950" y="2435550"/>
            <a:ext cx="895500" cy="895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03" name="Google Shape;1403;p46"/>
          <p:cNvSpPr/>
          <p:nvPr/>
        </p:nvSpPr>
        <p:spPr>
          <a:xfrm>
            <a:off x="3022550" y="2435550"/>
            <a:ext cx="895500" cy="89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404" name="Google Shape;1404;p46"/>
          <p:cNvCxnSpPr>
            <a:stCxn id="1403" idx="4"/>
            <a:endCxn id="1405" idx="0"/>
          </p:cNvCxnSpPr>
          <p:nvPr/>
        </p:nvCxnSpPr>
        <p:spPr>
          <a:xfrm>
            <a:off x="3470300" y="3331050"/>
            <a:ext cx="0" cy="536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406" name="Google Shape;1406;p46"/>
          <p:cNvSpPr/>
          <p:nvPr/>
        </p:nvSpPr>
        <p:spPr>
          <a:xfrm>
            <a:off x="7429350" y="2435550"/>
            <a:ext cx="895500" cy="895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407" name="Google Shape;1407;p46"/>
          <p:cNvCxnSpPr>
            <a:stCxn id="1406" idx="4"/>
            <a:endCxn id="1408" idx="0"/>
          </p:cNvCxnSpPr>
          <p:nvPr/>
        </p:nvCxnSpPr>
        <p:spPr>
          <a:xfrm>
            <a:off x="7877100" y="3331050"/>
            <a:ext cx="0" cy="536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09" name="Google Shape;1409;p46"/>
          <p:cNvCxnSpPr>
            <a:stCxn id="1402" idx="0"/>
            <a:endCxn id="1410" idx="2"/>
          </p:cNvCxnSpPr>
          <p:nvPr/>
        </p:nvCxnSpPr>
        <p:spPr>
          <a:xfrm rot="10800000">
            <a:off x="5673700" y="1841550"/>
            <a:ext cx="0" cy="5940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411" name="Google Shape;1411;p46"/>
          <p:cNvSpPr/>
          <p:nvPr/>
        </p:nvSpPr>
        <p:spPr>
          <a:xfrm>
            <a:off x="819150" y="2435550"/>
            <a:ext cx="895500" cy="895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412" name="Google Shape;1412;p46"/>
          <p:cNvCxnSpPr>
            <a:stCxn id="1411" idx="0"/>
            <a:endCxn id="1413" idx="2"/>
          </p:cNvCxnSpPr>
          <p:nvPr/>
        </p:nvCxnSpPr>
        <p:spPr>
          <a:xfrm rot="10800000">
            <a:off x="1266900" y="1841550"/>
            <a:ext cx="0" cy="5940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14" name="Google Shape;1414;p46"/>
          <p:cNvCxnSpPr>
            <a:stCxn id="1411" idx="4"/>
            <a:endCxn id="1415" idx="0"/>
          </p:cNvCxnSpPr>
          <p:nvPr/>
        </p:nvCxnSpPr>
        <p:spPr>
          <a:xfrm>
            <a:off x="1266900" y="3331050"/>
            <a:ext cx="0" cy="2844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6" name="Google Shape;1416;p46"/>
          <p:cNvCxnSpPr>
            <a:stCxn id="1403" idx="0"/>
            <a:endCxn id="1417" idx="2"/>
          </p:cNvCxnSpPr>
          <p:nvPr/>
        </p:nvCxnSpPr>
        <p:spPr>
          <a:xfrm rot="10800000">
            <a:off x="3470300" y="2082450"/>
            <a:ext cx="0" cy="353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8" name="Google Shape;1418;p46"/>
          <p:cNvCxnSpPr>
            <a:stCxn id="1419" idx="2"/>
            <a:endCxn id="1420" idx="0"/>
          </p:cNvCxnSpPr>
          <p:nvPr/>
        </p:nvCxnSpPr>
        <p:spPr>
          <a:xfrm>
            <a:off x="5673700" y="3960100"/>
            <a:ext cx="0" cy="2844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1" name="Google Shape;1421;p46"/>
          <p:cNvCxnSpPr>
            <a:stCxn id="1406" idx="0"/>
            <a:endCxn id="1422" idx="2"/>
          </p:cNvCxnSpPr>
          <p:nvPr/>
        </p:nvCxnSpPr>
        <p:spPr>
          <a:xfrm rot="10800000">
            <a:off x="7877100" y="2082450"/>
            <a:ext cx="0" cy="3531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3" name="Google Shape;1423;p46"/>
          <p:cNvCxnSpPr>
            <a:stCxn id="1411" idx="6"/>
            <a:endCxn id="1403" idx="2"/>
          </p:cNvCxnSpPr>
          <p:nvPr/>
        </p:nvCxnSpPr>
        <p:spPr>
          <a:xfrm>
            <a:off x="1714650" y="2883300"/>
            <a:ext cx="130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4" name="Google Shape;1424;p46"/>
          <p:cNvCxnSpPr>
            <a:stCxn id="1403" idx="6"/>
            <a:endCxn id="1402" idx="2"/>
          </p:cNvCxnSpPr>
          <p:nvPr/>
        </p:nvCxnSpPr>
        <p:spPr>
          <a:xfrm>
            <a:off x="3918050" y="2883300"/>
            <a:ext cx="130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5" name="Google Shape;1425;p46"/>
          <p:cNvCxnSpPr>
            <a:stCxn id="1402" idx="6"/>
            <a:endCxn id="1406" idx="2"/>
          </p:cNvCxnSpPr>
          <p:nvPr/>
        </p:nvCxnSpPr>
        <p:spPr>
          <a:xfrm>
            <a:off x="6121450" y="2883300"/>
            <a:ext cx="130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26" name="Google Shape;1426;p46"/>
          <p:cNvGrpSpPr/>
          <p:nvPr/>
        </p:nvGrpSpPr>
        <p:grpSpPr>
          <a:xfrm>
            <a:off x="457200" y="1045750"/>
            <a:ext cx="1619400" cy="3543400"/>
            <a:chOff x="457200" y="1045750"/>
            <a:chExt cx="1619400" cy="3543400"/>
          </a:xfrm>
        </p:grpSpPr>
        <p:sp>
          <p:nvSpPr>
            <p:cNvPr id="1413" name="Google Shape;1413;p46"/>
            <p:cNvSpPr txBox="1"/>
            <p:nvPr/>
          </p:nvSpPr>
          <p:spPr>
            <a:xfrm>
              <a:off x="457200" y="1045750"/>
              <a:ext cx="16194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7" name="Google Shape;1427;p46"/>
            <p:cNvSpPr/>
            <p:nvPr/>
          </p:nvSpPr>
          <p:spPr>
            <a:xfrm>
              <a:off x="633600" y="4244450"/>
              <a:ext cx="1266600" cy="34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Q1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15" name="Google Shape;1415;p46"/>
            <p:cNvSpPr/>
            <p:nvPr/>
          </p:nvSpPr>
          <p:spPr>
            <a:xfrm>
              <a:off x="633713" y="3615400"/>
              <a:ext cx="1266600" cy="34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28" name="Google Shape;1428;p46"/>
          <p:cNvGrpSpPr/>
          <p:nvPr/>
        </p:nvGrpSpPr>
        <p:grpSpPr>
          <a:xfrm>
            <a:off x="2660600" y="1185275"/>
            <a:ext cx="1619400" cy="3478425"/>
            <a:chOff x="2660600" y="1185275"/>
            <a:chExt cx="1619400" cy="3478425"/>
          </a:xfrm>
        </p:grpSpPr>
        <p:sp>
          <p:nvSpPr>
            <p:cNvPr id="1405" name="Google Shape;1405;p46"/>
            <p:cNvSpPr txBox="1"/>
            <p:nvPr/>
          </p:nvSpPr>
          <p:spPr>
            <a:xfrm>
              <a:off x="2660600" y="3867800"/>
              <a:ext cx="16194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smallest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9" name="Google Shape;1429;p46"/>
            <p:cNvSpPr/>
            <p:nvPr/>
          </p:nvSpPr>
          <p:spPr>
            <a:xfrm>
              <a:off x="2836950" y="1185275"/>
              <a:ext cx="1266600" cy="3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Q2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17" name="Google Shape;1417;p46"/>
            <p:cNvSpPr/>
            <p:nvPr/>
          </p:nvSpPr>
          <p:spPr>
            <a:xfrm>
              <a:off x="2836950" y="1737725"/>
              <a:ext cx="1266600" cy="3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30" name="Google Shape;1430;p46"/>
          <p:cNvGrpSpPr/>
          <p:nvPr/>
        </p:nvGrpSpPr>
        <p:grpSpPr>
          <a:xfrm>
            <a:off x="4864000" y="1045750"/>
            <a:ext cx="1619400" cy="3543400"/>
            <a:chOff x="4864000" y="1045750"/>
            <a:chExt cx="1619400" cy="3543400"/>
          </a:xfrm>
        </p:grpSpPr>
        <p:sp>
          <p:nvSpPr>
            <p:cNvPr id="1410" name="Google Shape;1410;p46"/>
            <p:cNvSpPr txBox="1"/>
            <p:nvPr/>
          </p:nvSpPr>
          <p:spPr>
            <a:xfrm>
              <a:off x="4864000" y="1045750"/>
              <a:ext cx="16194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Saturn is a big gas giant with several rings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0" name="Google Shape;1420;p46"/>
            <p:cNvSpPr/>
            <p:nvPr/>
          </p:nvSpPr>
          <p:spPr>
            <a:xfrm>
              <a:off x="5040288" y="4244450"/>
              <a:ext cx="1266600" cy="344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Q3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19" name="Google Shape;1419;p46"/>
            <p:cNvSpPr/>
            <p:nvPr/>
          </p:nvSpPr>
          <p:spPr>
            <a:xfrm>
              <a:off x="5040400" y="3615400"/>
              <a:ext cx="1266600" cy="344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31" name="Google Shape;1431;p46"/>
          <p:cNvGrpSpPr/>
          <p:nvPr/>
        </p:nvGrpSpPr>
        <p:grpSpPr>
          <a:xfrm>
            <a:off x="7067400" y="1185275"/>
            <a:ext cx="1619400" cy="3478425"/>
            <a:chOff x="7067400" y="1185275"/>
            <a:chExt cx="1619400" cy="3478425"/>
          </a:xfrm>
        </p:grpSpPr>
        <p:sp>
          <p:nvSpPr>
            <p:cNvPr id="1408" name="Google Shape;1408;p46"/>
            <p:cNvSpPr txBox="1"/>
            <p:nvPr/>
          </p:nvSpPr>
          <p:spPr>
            <a:xfrm>
              <a:off x="7067400" y="3867800"/>
              <a:ext cx="16194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 very cold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2" name="Google Shape;1432;p46"/>
            <p:cNvSpPr/>
            <p:nvPr/>
          </p:nvSpPr>
          <p:spPr>
            <a:xfrm>
              <a:off x="7243800" y="1185275"/>
              <a:ext cx="1266600" cy="344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Q4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22" name="Google Shape;1422;p46"/>
            <p:cNvSpPr/>
            <p:nvPr/>
          </p:nvSpPr>
          <p:spPr>
            <a:xfrm>
              <a:off x="7243800" y="1737713"/>
              <a:ext cx="1266600" cy="344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433" name="Google Shape;1433;p46"/>
          <p:cNvSpPr/>
          <p:nvPr/>
        </p:nvSpPr>
        <p:spPr>
          <a:xfrm>
            <a:off x="1049579" y="2673687"/>
            <a:ext cx="434634" cy="419227"/>
          </a:xfrm>
          <a:custGeom>
            <a:rect b="b" l="l" r="r" t="t"/>
            <a:pathLst>
              <a:path extrusionOk="0" h="11646" w="12074">
                <a:moveTo>
                  <a:pt x="10001" y="2714"/>
                </a:moveTo>
                <a:cubicBezTo>
                  <a:pt x="10213" y="2714"/>
                  <a:pt x="10440" y="2904"/>
                  <a:pt x="10341" y="3182"/>
                </a:cubicBezTo>
                <a:lnTo>
                  <a:pt x="9332" y="5923"/>
                </a:lnTo>
                <a:cubicBezTo>
                  <a:pt x="9269" y="6065"/>
                  <a:pt x="9143" y="6136"/>
                  <a:pt x="9017" y="6136"/>
                </a:cubicBezTo>
                <a:cubicBezTo>
                  <a:pt x="8891" y="6136"/>
                  <a:pt x="8765" y="6065"/>
                  <a:pt x="8702" y="5923"/>
                </a:cubicBezTo>
                <a:lnTo>
                  <a:pt x="7978" y="4033"/>
                </a:lnTo>
                <a:lnTo>
                  <a:pt x="7285" y="5923"/>
                </a:lnTo>
                <a:cubicBezTo>
                  <a:pt x="7222" y="6065"/>
                  <a:pt x="7080" y="6136"/>
                  <a:pt x="6946" y="6136"/>
                </a:cubicBezTo>
                <a:cubicBezTo>
                  <a:pt x="6812" y="6136"/>
                  <a:pt x="6686" y="6065"/>
                  <a:pt x="6655" y="5923"/>
                </a:cubicBezTo>
                <a:lnTo>
                  <a:pt x="5615" y="3182"/>
                </a:lnTo>
                <a:cubicBezTo>
                  <a:pt x="5516" y="2904"/>
                  <a:pt x="5729" y="2714"/>
                  <a:pt x="5941" y="2714"/>
                </a:cubicBezTo>
                <a:cubicBezTo>
                  <a:pt x="6064" y="2714"/>
                  <a:pt x="6187" y="2779"/>
                  <a:pt x="6245" y="2930"/>
                </a:cubicBezTo>
                <a:lnTo>
                  <a:pt x="6970" y="4820"/>
                </a:lnTo>
                <a:lnTo>
                  <a:pt x="7663" y="2930"/>
                </a:lnTo>
                <a:cubicBezTo>
                  <a:pt x="7726" y="2804"/>
                  <a:pt x="7867" y="2741"/>
                  <a:pt x="8001" y="2741"/>
                </a:cubicBezTo>
                <a:cubicBezTo>
                  <a:pt x="8135" y="2741"/>
                  <a:pt x="8261" y="2804"/>
                  <a:pt x="8293" y="2930"/>
                </a:cubicBezTo>
                <a:lnTo>
                  <a:pt x="9017" y="4820"/>
                </a:lnTo>
                <a:lnTo>
                  <a:pt x="9711" y="2930"/>
                </a:lnTo>
                <a:cubicBezTo>
                  <a:pt x="9757" y="2779"/>
                  <a:pt x="9877" y="2714"/>
                  <a:pt x="10001" y="2714"/>
                </a:cubicBezTo>
                <a:close/>
                <a:moveTo>
                  <a:pt x="7946" y="0"/>
                </a:moveTo>
                <a:cubicBezTo>
                  <a:pt x="5678" y="0"/>
                  <a:pt x="3851" y="1827"/>
                  <a:pt x="3851" y="4096"/>
                </a:cubicBezTo>
                <a:cubicBezTo>
                  <a:pt x="3851" y="5104"/>
                  <a:pt x="4197" y="6018"/>
                  <a:pt x="4827" y="6711"/>
                </a:cubicBezTo>
                <a:lnTo>
                  <a:pt x="4134" y="7435"/>
                </a:lnTo>
                <a:cubicBezTo>
                  <a:pt x="3981" y="7364"/>
                  <a:pt x="3827" y="7329"/>
                  <a:pt x="3678" y="7329"/>
                </a:cubicBezTo>
                <a:cubicBezTo>
                  <a:pt x="3431" y="7329"/>
                  <a:pt x="3197" y="7427"/>
                  <a:pt x="3000" y="7624"/>
                </a:cubicBezTo>
                <a:lnTo>
                  <a:pt x="732" y="9861"/>
                </a:lnTo>
                <a:cubicBezTo>
                  <a:pt x="0" y="10593"/>
                  <a:pt x="722" y="11645"/>
                  <a:pt x="1524" y="11645"/>
                </a:cubicBezTo>
                <a:cubicBezTo>
                  <a:pt x="1758" y="11645"/>
                  <a:pt x="1999" y="11555"/>
                  <a:pt x="2212" y="11342"/>
                </a:cubicBezTo>
                <a:lnTo>
                  <a:pt x="4449" y="9074"/>
                </a:lnTo>
                <a:cubicBezTo>
                  <a:pt x="4764" y="8759"/>
                  <a:pt x="4796" y="8286"/>
                  <a:pt x="4638" y="7939"/>
                </a:cubicBezTo>
                <a:lnTo>
                  <a:pt x="5363" y="7246"/>
                </a:lnTo>
                <a:cubicBezTo>
                  <a:pt x="6056" y="7813"/>
                  <a:pt x="7001" y="8223"/>
                  <a:pt x="7978" y="8223"/>
                </a:cubicBezTo>
                <a:cubicBezTo>
                  <a:pt x="10278" y="8223"/>
                  <a:pt x="12073" y="6364"/>
                  <a:pt x="12073" y="4127"/>
                </a:cubicBezTo>
                <a:cubicBezTo>
                  <a:pt x="12073" y="1796"/>
                  <a:pt x="10246" y="0"/>
                  <a:pt x="79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4" name="Google Shape;1434;p46"/>
          <p:cNvGrpSpPr/>
          <p:nvPr/>
        </p:nvGrpSpPr>
        <p:grpSpPr>
          <a:xfrm>
            <a:off x="3259386" y="2697859"/>
            <a:ext cx="421927" cy="370882"/>
            <a:chOff x="-3030525" y="3973150"/>
            <a:chExt cx="293025" cy="257575"/>
          </a:xfrm>
        </p:grpSpPr>
        <p:sp>
          <p:nvSpPr>
            <p:cNvPr id="1435" name="Google Shape;1435;p46"/>
            <p:cNvSpPr/>
            <p:nvPr/>
          </p:nvSpPr>
          <p:spPr>
            <a:xfrm>
              <a:off x="-3029750" y="3973150"/>
              <a:ext cx="292250" cy="68550"/>
            </a:xfrm>
            <a:custGeom>
              <a:rect b="b" l="l" r="r" t="t"/>
              <a:pathLst>
                <a:path extrusionOk="0" h="2742" w="1169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6"/>
            <p:cNvSpPr/>
            <p:nvPr/>
          </p:nvSpPr>
          <p:spPr>
            <a:xfrm>
              <a:off x="-3030525" y="4059000"/>
              <a:ext cx="292225" cy="171725"/>
            </a:xfrm>
            <a:custGeom>
              <a:rect b="b" l="l" r="r" t="t"/>
              <a:pathLst>
                <a:path extrusionOk="0" h="6869" w="11689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7" name="Google Shape;1437;p46"/>
          <p:cNvGrpSpPr/>
          <p:nvPr/>
        </p:nvGrpSpPr>
        <p:grpSpPr>
          <a:xfrm>
            <a:off x="7665038" y="2673471"/>
            <a:ext cx="424159" cy="419659"/>
            <a:chOff x="-1182750" y="3962900"/>
            <a:chExt cx="294575" cy="291450"/>
          </a:xfrm>
        </p:grpSpPr>
        <p:sp>
          <p:nvSpPr>
            <p:cNvPr id="1438" name="Google Shape;1438;p46"/>
            <p:cNvSpPr/>
            <p:nvPr/>
          </p:nvSpPr>
          <p:spPr>
            <a:xfrm>
              <a:off x="-1078000" y="403065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46"/>
            <p:cNvSpPr/>
            <p:nvPr/>
          </p:nvSpPr>
          <p:spPr>
            <a:xfrm>
              <a:off x="-1129200" y="409995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6"/>
            <p:cNvSpPr/>
            <p:nvPr/>
          </p:nvSpPr>
          <p:spPr>
            <a:xfrm>
              <a:off x="-1009475" y="4081850"/>
              <a:ext cx="18125" cy="17350"/>
            </a:xfrm>
            <a:custGeom>
              <a:rect b="b" l="l" r="r" t="t"/>
              <a:pathLst>
                <a:path extrusionOk="0" h="694" w="725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6"/>
            <p:cNvSpPr/>
            <p:nvPr/>
          </p:nvSpPr>
          <p:spPr>
            <a:xfrm>
              <a:off x="-1182750" y="4168475"/>
              <a:ext cx="292225" cy="34675"/>
            </a:xfrm>
            <a:custGeom>
              <a:rect b="b" l="l" r="r" t="t"/>
              <a:pathLst>
                <a:path extrusionOk="0" h="1387" w="11689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46"/>
            <p:cNvSpPr/>
            <p:nvPr/>
          </p:nvSpPr>
          <p:spPr>
            <a:xfrm>
              <a:off x="-1117400" y="4220475"/>
              <a:ext cx="161500" cy="33875"/>
            </a:xfrm>
            <a:custGeom>
              <a:rect b="b" l="l" r="r" t="t"/>
              <a:pathLst>
                <a:path extrusionOk="0" h="1355" w="646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6"/>
            <p:cNvSpPr/>
            <p:nvPr/>
          </p:nvSpPr>
          <p:spPr>
            <a:xfrm>
              <a:off x="-958300" y="4014100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6"/>
            <p:cNvSpPr/>
            <p:nvPr/>
          </p:nvSpPr>
          <p:spPr>
            <a:xfrm>
              <a:off x="-1180400" y="3962900"/>
              <a:ext cx="292225" cy="188275"/>
            </a:xfrm>
            <a:custGeom>
              <a:rect b="b" l="l" r="r" t="t"/>
              <a:pathLst>
                <a:path extrusionOk="0" h="7531" w="11689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5" name="Google Shape;1445;p46"/>
          <p:cNvGrpSpPr/>
          <p:nvPr/>
        </p:nvGrpSpPr>
        <p:grpSpPr>
          <a:xfrm>
            <a:off x="5461649" y="2674047"/>
            <a:ext cx="424195" cy="418507"/>
            <a:chOff x="-5613150" y="3632900"/>
            <a:chExt cx="294600" cy="290650"/>
          </a:xfrm>
        </p:grpSpPr>
        <p:sp>
          <p:nvSpPr>
            <p:cNvPr id="1446" name="Google Shape;1446;p46"/>
            <p:cNvSpPr/>
            <p:nvPr/>
          </p:nvSpPr>
          <p:spPr>
            <a:xfrm>
              <a:off x="-5440825" y="3708275"/>
              <a:ext cx="49550" cy="41450"/>
            </a:xfrm>
            <a:custGeom>
              <a:rect b="b" l="l" r="r" t="t"/>
              <a:pathLst>
                <a:path extrusionOk="0" h="1658" w="1982">
                  <a:moveTo>
                    <a:pt x="522" y="1"/>
                  </a:moveTo>
                  <a:cubicBezTo>
                    <a:pt x="249" y="1"/>
                    <a:pt x="1" y="335"/>
                    <a:pt x="291" y="577"/>
                  </a:cubicBezTo>
                  <a:lnTo>
                    <a:pt x="1267" y="1554"/>
                  </a:lnTo>
                  <a:cubicBezTo>
                    <a:pt x="1341" y="1627"/>
                    <a:pt x="1422" y="1658"/>
                    <a:pt x="1501" y="1658"/>
                  </a:cubicBezTo>
                  <a:cubicBezTo>
                    <a:pt x="1760" y="1658"/>
                    <a:pt x="1982" y="1323"/>
                    <a:pt x="1740" y="1081"/>
                  </a:cubicBezTo>
                  <a:lnTo>
                    <a:pt x="763" y="104"/>
                  </a:lnTo>
                  <a:cubicBezTo>
                    <a:pt x="690" y="31"/>
                    <a:pt x="605" y="1"/>
                    <a:pt x="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6"/>
            <p:cNvSpPr/>
            <p:nvPr/>
          </p:nvSpPr>
          <p:spPr>
            <a:xfrm>
              <a:off x="-5613150" y="3632900"/>
              <a:ext cx="294600" cy="290650"/>
            </a:xfrm>
            <a:custGeom>
              <a:rect b="b" l="l" r="r" t="t"/>
              <a:pathLst>
                <a:path extrusionOk="0" h="11626" w="11784">
                  <a:moveTo>
                    <a:pt x="7444" y="2281"/>
                  </a:moveTo>
                  <a:cubicBezTo>
                    <a:pt x="7676" y="2281"/>
                    <a:pt x="7915" y="2370"/>
                    <a:pt x="8129" y="2584"/>
                  </a:cubicBezTo>
                  <a:lnTo>
                    <a:pt x="9106" y="3592"/>
                  </a:lnTo>
                  <a:cubicBezTo>
                    <a:pt x="9736" y="4254"/>
                    <a:pt x="9263" y="5356"/>
                    <a:pt x="8349" y="5356"/>
                  </a:cubicBezTo>
                  <a:cubicBezTo>
                    <a:pt x="8066" y="5356"/>
                    <a:pt x="7814" y="5230"/>
                    <a:pt x="7656" y="5041"/>
                  </a:cubicBezTo>
                  <a:lnTo>
                    <a:pt x="6648" y="4065"/>
                  </a:lnTo>
                  <a:cubicBezTo>
                    <a:pt x="5941" y="3333"/>
                    <a:pt x="6649" y="2281"/>
                    <a:pt x="7444" y="2281"/>
                  </a:cubicBezTo>
                  <a:close/>
                  <a:moveTo>
                    <a:pt x="5495" y="3992"/>
                  </a:moveTo>
                  <a:cubicBezTo>
                    <a:pt x="5754" y="3992"/>
                    <a:pt x="5976" y="4327"/>
                    <a:pt x="5735" y="4569"/>
                  </a:cubicBezTo>
                  <a:lnTo>
                    <a:pt x="5262" y="5041"/>
                  </a:lnTo>
                  <a:cubicBezTo>
                    <a:pt x="4978" y="5325"/>
                    <a:pt x="5262" y="5514"/>
                    <a:pt x="5483" y="5734"/>
                  </a:cubicBezTo>
                  <a:lnTo>
                    <a:pt x="6207" y="5041"/>
                  </a:lnTo>
                  <a:cubicBezTo>
                    <a:pt x="6280" y="4968"/>
                    <a:pt x="6362" y="4937"/>
                    <a:pt x="6440" y="4937"/>
                  </a:cubicBezTo>
                  <a:cubicBezTo>
                    <a:pt x="6699" y="4937"/>
                    <a:pt x="6922" y="5272"/>
                    <a:pt x="6680" y="5514"/>
                  </a:cubicBezTo>
                  <a:lnTo>
                    <a:pt x="5955" y="6207"/>
                  </a:lnTo>
                  <a:cubicBezTo>
                    <a:pt x="6132" y="6384"/>
                    <a:pt x="6294" y="6577"/>
                    <a:pt x="6462" y="6577"/>
                  </a:cubicBezTo>
                  <a:cubicBezTo>
                    <a:pt x="6533" y="6577"/>
                    <a:pt x="6605" y="6543"/>
                    <a:pt x="6680" y="6459"/>
                  </a:cubicBezTo>
                  <a:lnTo>
                    <a:pt x="7152" y="5986"/>
                  </a:lnTo>
                  <a:cubicBezTo>
                    <a:pt x="7213" y="5926"/>
                    <a:pt x="7285" y="5900"/>
                    <a:pt x="7358" y="5900"/>
                  </a:cubicBezTo>
                  <a:cubicBezTo>
                    <a:pt x="7626" y="5900"/>
                    <a:pt x="7904" y="6250"/>
                    <a:pt x="7656" y="6522"/>
                  </a:cubicBezTo>
                  <a:lnTo>
                    <a:pt x="7184" y="6995"/>
                  </a:lnTo>
                  <a:cubicBezTo>
                    <a:pt x="6963" y="7215"/>
                    <a:pt x="6743" y="7310"/>
                    <a:pt x="6459" y="7310"/>
                  </a:cubicBezTo>
                  <a:cubicBezTo>
                    <a:pt x="6176" y="7310"/>
                    <a:pt x="5924" y="7215"/>
                    <a:pt x="5766" y="6995"/>
                  </a:cubicBezTo>
                  <a:lnTo>
                    <a:pt x="4789" y="6018"/>
                  </a:lnTo>
                  <a:cubicBezTo>
                    <a:pt x="4380" y="5640"/>
                    <a:pt x="4380" y="4947"/>
                    <a:pt x="4789" y="4569"/>
                  </a:cubicBezTo>
                  <a:lnTo>
                    <a:pt x="5262" y="4096"/>
                  </a:lnTo>
                  <a:cubicBezTo>
                    <a:pt x="5335" y="4023"/>
                    <a:pt x="5417" y="3992"/>
                    <a:pt x="5495" y="3992"/>
                  </a:cubicBezTo>
                  <a:close/>
                  <a:moveTo>
                    <a:pt x="3510" y="5977"/>
                  </a:moveTo>
                  <a:cubicBezTo>
                    <a:pt x="3769" y="5977"/>
                    <a:pt x="3992" y="6312"/>
                    <a:pt x="3750" y="6553"/>
                  </a:cubicBezTo>
                  <a:lnTo>
                    <a:pt x="3277" y="7026"/>
                  </a:lnTo>
                  <a:cubicBezTo>
                    <a:pt x="3035" y="7268"/>
                    <a:pt x="3258" y="7603"/>
                    <a:pt x="3516" y="7603"/>
                  </a:cubicBezTo>
                  <a:cubicBezTo>
                    <a:pt x="3595" y="7603"/>
                    <a:pt x="3677" y="7572"/>
                    <a:pt x="3750" y="7499"/>
                  </a:cubicBezTo>
                  <a:cubicBezTo>
                    <a:pt x="3976" y="7273"/>
                    <a:pt x="4227" y="7178"/>
                    <a:pt x="4467" y="7178"/>
                  </a:cubicBezTo>
                  <a:cubicBezTo>
                    <a:pt x="5267" y="7178"/>
                    <a:pt x="5950" y="8221"/>
                    <a:pt x="5199" y="8948"/>
                  </a:cubicBezTo>
                  <a:lnTo>
                    <a:pt x="4726" y="9420"/>
                  </a:lnTo>
                  <a:cubicBezTo>
                    <a:pt x="4653" y="9494"/>
                    <a:pt x="4571" y="9524"/>
                    <a:pt x="4493" y="9524"/>
                  </a:cubicBezTo>
                  <a:cubicBezTo>
                    <a:pt x="4234" y="9524"/>
                    <a:pt x="4012" y="9190"/>
                    <a:pt x="4254" y="8948"/>
                  </a:cubicBezTo>
                  <a:lnTo>
                    <a:pt x="4726" y="8475"/>
                  </a:lnTo>
                  <a:cubicBezTo>
                    <a:pt x="4968" y="8233"/>
                    <a:pt x="4746" y="7899"/>
                    <a:pt x="4487" y="7899"/>
                  </a:cubicBezTo>
                  <a:cubicBezTo>
                    <a:pt x="4409" y="7899"/>
                    <a:pt x="4327" y="7929"/>
                    <a:pt x="4254" y="8003"/>
                  </a:cubicBezTo>
                  <a:cubicBezTo>
                    <a:pt x="4035" y="8222"/>
                    <a:pt x="3787" y="8314"/>
                    <a:pt x="3547" y="8314"/>
                  </a:cubicBezTo>
                  <a:cubicBezTo>
                    <a:pt x="2754" y="8314"/>
                    <a:pt x="2054" y="7304"/>
                    <a:pt x="2805" y="6553"/>
                  </a:cubicBezTo>
                  <a:lnTo>
                    <a:pt x="3277" y="6081"/>
                  </a:lnTo>
                  <a:cubicBezTo>
                    <a:pt x="3350" y="6008"/>
                    <a:pt x="3432" y="5977"/>
                    <a:pt x="3510" y="5977"/>
                  </a:cubicBezTo>
                  <a:close/>
                  <a:moveTo>
                    <a:pt x="11390" y="0"/>
                  </a:moveTo>
                  <a:cubicBezTo>
                    <a:pt x="11303" y="0"/>
                    <a:pt x="11216" y="32"/>
                    <a:pt x="11153" y="95"/>
                  </a:cubicBezTo>
                  <a:lnTo>
                    <a:pt x="10208" y="1009"/>
                  </a:lnTo>
                  <a:cubicBezTo>
                    <a:pt x="9893" y="820"/>
                    <a:pt x="9547" y="757"/>
                    <a:pt x="9169" y="757"/>
                  </a:cubicBezTo>
                  <a:lnTo>
                    <a:pt x="6396" y="914"/>
                  </a:lnTo>
                  <a:cubicBezTo>
                    <a:pt x="5798" y="946"/>
                    <a:pt x="5230" y="1166"/>
                    <a:pt x="4821" y="1607"/>
                  </a:cubicBezTo>
                  <a:lnTo>
                    <a:pt x="410" y="6018"/>
                  </a:lnTo>
                  <a:cubicBezTo>
                    <a:pt x="1" y="6427"/>
                    <a:pt x="1" y="7089"/>
                    <a:pt x="410" y="7467"/>
                  </a:cubicBezTo>
                  <a:lnTo>
                    <a:pt x="4254" y="11342"/>
                  </a:lnTo>
                  <a:cubicBezTo>
                    <a:pt x="4459" y="11531"/>
                    <a:pt x="4726" y="11626"/>
                    <a:pt x="4990" y="11626"/>
                  </a:cubicBezTo>
                  <a:cubicBezTo>
                    <a:pt x="5254" y="11626"/>
                    <a:pt x="5514" y="11531"/>
                    <a:pt x="5703" y="11342"/>
                  </a:cubicBezTo>
                  <a:cubicBezTo>
                    <a:pt x="9704" y="7373"/>
                    <a:pt x="8854" y="8192"/>
                    <a:pt x="9956" y="7058"/>
                  </a:cubicBezTo>
                  <a:cubicBezTo>
                    <a:pt x="10492" y="6616"/>
                    <a:pt x="10807" y="5986"/>
                    <a:pt x="10838" y="5325"/>
                  </a:cubicBezTo>
                  <a:lnTo>
                    <a:pt x="10996" y="2521"/>
                  </a:lnTo>
                  <a:cubicBezTo>
                    <a:pt x="10996" y="2174"/>
                    <a:pt x="10901" y="1765"/>
                    <a:pt x="10712" y="1481"/>
                  </a:cubicBezTo>
                  <a:lnTo>
                    <a:pt x="11689" y="568"/>
                  </a:lnTo>
                  <a:cubicBezTo>
                    <a:pt x="11784" y="442"/>
                    <a:pt x="11784" y="190"/>
                    <a:pt x="11626" y="95"/>
                  </a:cubicBezTo>
                  <a:cubicBezTo>
                    <a:pt x="11563" y="32"/>
                    <a:pt x="11476" y="0"/>
                    <a:pt x="11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48" name="Google Shape;1448;p46"/>
          <p:cNvCxnSpPr>
            <a:stCxn id="1415" idx="2"/>
            <a:endCxn id="1427" idx="0"/>
          </p:cNvCxnSpPr>
          <p:nvPr/>
        </p:nvCxnSpPr>
        <p:spPr>
          <a:xfrm>
            <a:off x="1267013" y="3960100"/>
            <a:ext cx="0" cy="2844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9" name="Google Shape;1449;p46"/>
          <p:cNvCxnSpPr>
            <a:stCxn id="1429" idx="2"/>
            <a:endCxn id="1417" idx="0"/>
          </p:cNvCxnSpPr>
          <p:nvPr/>
        </p:nvCxnSpPr>
        <p:spPr>
          <a:xfrm>
            <a:off x="3470250" y="1529975"/>
            <a:ext cx="0" cy="207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0" name="Google Shape;1450;p46"/>
          <p:cNvCxnSpPr>
            <a:stCxn id="1402" idx="4"/>
            <a:endCxn id="1419" idx="0"/>
          </p:cNvCxnSpPr>
          <p:nvPr/>
        </p:nvCxnSpPr>
        <p:spPr>
          <a:xfrm>
            <a:off x="5673700" y="3331050"/>
            <a:ext cx="0" cy="2844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1" name="Google Shape;1451;p46"/>
          <p:cNvCxnSpPr>
            <a:stCxn id="1432" idx="2"/>
            <a:endCxn id="1422" idx="0"/>
          </p:cNvCxnSpPr>
          <p:nvPr/>
        </p:nvCxnSpPr>
        <p:spPr>
          <a:xfrm>
            <a:off x="7877100" y="1529975"/>
            <a:ext cx="0" cy="207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47"/>
          <p:cNvSpPr txBox="1"/>
          <p:nvPr/>
        </p:nvSpPr>
        <p:spPr>
          <a:xfrm>
            <a:off x="1048350" y="902900"/>
            <a:ext cx="7047300" cy="26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In order to use this template, you must credit </a:t>
            </a:r>
            <a:r>
              <a:rPr b="1" lang="en" sz="1100" u="sng">
                <a:solidFill>
                  <a:srgbClr val="869FB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435D74"/>
                </a:solidFill>
              </a:rPr>
              <a:t> </a:t>
            </a:r>
            <a:r>
              <a:rPr lang="en" sz="1100">
                <a:solidFill>
                  <a:srgbClr val="FFFFFF"/>
                </a:solidFill>
              </a:rPr>
              <a:t>in your final presentation.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allowed to:</a:t>
            </a:r>
            <a:endParaRPr b="1" sz="1000">
              <a:solidFill>
                <a:srgbClr val="869FB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 Modify this template.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 Use it for both personal and commercial projects.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not allowed to:</a:t>
            </a:r>
            <a:endParaRPr b="1" sz="1000">
              <a:solidFill>
                <a:srgbClr val="869FB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 Sublicense, sell or rent any of Slidesgo Content (or a modified version of Slidesgo Content).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 Distribute Slidesgo Content unless it has been expressly authorized by Slidesgo.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 Include Slidesgo Content in an online or offline database or file.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 Offer Slidesgo templates (or modified versions of Slidesgo templates) for download.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 Acquire the copyright of Slidesgo Content.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457" name="Google Shape;1457;p47"/>
          <p:cNvSpPr txBox="1"/>
          <p:nvPr/>
        </p:nvSpPr>
        <p:spPr>
          <a:xfrm>
            <a:off x="1048350" y="3238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Instructions for use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458" name="Google Shape;1458;p47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read our FAQs or visit Slidesgo School: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000">
                <a:solidFill>
                  <a:srgbClr val="FFFFFF"/>
                </a:solidFill>
              </a:rPr>
              <a:t> and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48"/>
          <p:cNvSpPr txBox="1"/>
          <p:nvPr/>
        </p:nvSpPr>
        <p:spPr>
          <a:xfrm>
            <a:off x="1048350" y="3238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Instructions for use (premium users)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464" name="Google Shape;1464;p48"/>
          <p:cNvSpPr txBox="1"/>
          <p:nvPr/>
        </p:nvSpPr>
        <p:spPr>
          <a:xfrm>
            <a:off x="1048350" y="902900"/>
            <a:ext cx="7047300" cy="3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</a:rPr>
              <a:t>As a Premium user, you can use this template without attributing </a:t>
            </a:r>
            <a:r>
              <a:rPr b="1" lang="en" sz="900" u="sng">
                <a:solidFill>
                  <a:schemeClr val="hlink"/>
                </a:solidFill>
              </a:rPr>
              <a:t>S</a:t>
            </a:r>
            <a:r>
              <a:rPr b="1" lang="en" sz="1000" u="sng">
                <a:solidFill>
                  <a:schemeClr val="hlink"/>
                </a:solidFill>
                <a:hlinkClick r:id="rId3"/>
              </a:rPr>
              <a:t>lidesgo</a:t>
            </a:r>
            <a:r>
              <a:rPr lang="en" sz="900">
                <a:solidFill>
                  <a:schemeClr val="lt1"/>
                </a:solidFill>
              </a:rPr>
              <a:t>.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869FB2"/>
                </a:solidFill>
              </a:rPr>
              <a:t>You are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Modify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it for both personal and commercial purposes.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not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465" name="Google Shape;1465;p48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read</a:t>
            </a:r>
            <a:r>
              <a:rPr lang="en" sz="9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our FAQs or visit Slidesgo School: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49"/>
          <p:cNvSpPr txBox="1"/>
          <p:nvPr>
            <p:ph idx="4294967295" type="title"/>
          </p:nvPr>
        </p:nvSpPr>
        <p:spPr>
          <a:xfrm>
            <a:off x="1048350" y="32004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49"/>
          <p:cNvSpPr txBox="1"/>
          <p:nvPr>
            <p:ph idx="4294967295" type="body"/>
          </p:nvPr>
        </p:nvSpPr>
        <p:spPr>
          <a:xfrm>
            <a:off x="943675" y="1084204"/>
            <a:ext cx="7079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49"/>
          <p:cNvSpPr txBox="1"/>
          <p:nvPr/>
        </p:nvSpPr>
        <p:spPr>
          <a:xfrm>
            <a:off x="943675" y="14879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1473" name="Google Shape;1473;p49"/>
          <p:cNvGrpSpPr/>
          <p:nvPr/>
        </p:nvGrpSpPr>
        <p:grpSpPr>
          <a:xfrm>
            <a:off x="6874322" y="1571957"/>
            <a:ext cx="1446116" cy="2863897"/>
            <a:chOff x="6529419" y="1724307"/>
            <a:chExt cx="1480463" cy="2931917"/>
          </a:xfrm>
        </p:grpSpPr>
        <p:grpSp>
          <p:nvGrpSpPr>
            <p:cNvPr id="1474" name="Google Shape;1474;p49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475" name="Google Shape;1475;p49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476" name="Google Shape;1476;p49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7" name="Google Shape;1477;p49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78" name="Google Shape;1478;p49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9" name="Google Shape;1479;p49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480" name="Google Shape;1480;p49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481" name="Google Shape;1481;p49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2" name="Google Shape;1482;p49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83" name="Google Shape;1483;p49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484" name="Google Shape;1484;p49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5" name="Google Shape;1485;p49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6" name="Google Shape;1486;p49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7" name="Google Shape;1487;p49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88" name="Google Shape;1488;p49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489" name="Google Shape;1489;p49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490" name="Google Shape;1490;p49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1" name="Google Shape;1491;p49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92" name="Google Shape;1492;p49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493" name="Google Shape;1493;p49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4" name="Google Shape;1494;p49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5" name="Google Shape;1495;p49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6" name="Google Shape;1496;p49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97" name="Google Shape;1497;p49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498" name="Google Shape;1498;p49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499" name="Google Shape;1499;p49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0" name="Google Shape;1500;p49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01" name="Google Shape;1501;p49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502" name="Google Shape;1502;p49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3" name="Google Shape;1503;p49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504" name="Google Shape;1504;p49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505" name="Google Shape;1505;p49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506" name="Google Shape;1506;p49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7" name="Google Shape;1507;p49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08" name="Google Shape;1508;p49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509" name="Google Shape;1509;p49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0" name="Google Shape;1510;p49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1" name="Google Shape;1511;p49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2" name="Google Shape;1512;p49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3" name="Google Shape;1513;p49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aphicFrame>
        <p:nvGraphicFramePr>
          <p:cNvPr id="215" name="Google Shape;215;p18"/>
          <p:cNvGraphicFramePr/>
          <p:nvPr/>
        </p:nvGraphicFramePr>
        <p:xfrm>
          <a:off x="457225" y="104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{2487EC43-C38B-450F-BEEF-5CB9F28247BF}</a:tableStyleId>
              </a:tblPr>
              <a:tblGrid>
                <a:gridCol w="1175650"/>
                <a:gridCol w="1175650"/>
                <a:gridCol w="1175650"/>
                <a:gridCol w="1175650"/>
                <a:gridCol w="1175650"/>
                <a:gridCol w="1175650"/>
                <a:gridCol w="1175650"/>
              </a:tblGrid>
              <a:tr h="42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March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April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677B">
                        <a:alpha val="376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May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677B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June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CEC8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July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CEC8">
                        <a:alpha val="376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August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Step 1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Step 2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Step 3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Step 4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Step 5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Step 6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16" name="Google Shape;216;p18"/>
          <p:cNvSpPr/>
          <p:nvPr/>
        </p:nvSpPr>
        <p:spPr>
          <a:xfrm>
            <a:off x="1248025" y="1575475"/>
            <a:ext cx="2736000" cy="3246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a very small planet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5159825" y="1575475"/>
            <a:ext cx="2019600" cy="3246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nice name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159825" y="2143875"/>
            <a:ext cx="2019600" cy="3246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 is a cold planet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457200" y="2638150"/>
            <a:ext cx="3526800" cy="3246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159825" y="3231275"/>
            <a:ext cx="3526800" cy="3246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2211850" y="3762600"/>
            <a:ext cx="1772100" cy="3246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 is a gas giant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5159825" y="4318675"/>
            <a:ext cx="1772100" cy="3246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469550" y="1617190"/>
            <a:ext cx="2532000" cy="25320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9"/>
          <p:cNvSpPr/>
          <p:nvPr/>
        </p:nvSpPr>
        <p:spPr>
          <a:xfrm rot="10800000">
            <a:off x="2368894" y="1617300"/>
            <a:ext cx="2532000" cy="25320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"/>
          <p:cNvSpPr/>
          <p:nvPr/>
        </p:nvSpPr>
        <p:spPr>
          <a:xfrm>
            <a:off x="4267806" y="1617190"/>
            <a:ext cx="2532000" cy="25320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9"/>
          <p:cNvSpPr/>
          <p:nvPr/>
        </p:nvSpPr>
        <p:spPr>
          <a:xfrm rot="10800000">
            <a:off x="6167150" y="1617300"/>
            <a:ext cx="2532000" cy="25320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9"/>
          <p:cNvSpPr txBox="1"/>
          <p:nvPr/>
        </p:nvSpPr>
        <p:spPr>
          <a:xfrm>
            <a:off x="925850" y="3684175"/>
            <a:ext cx="16194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2824975" y="1045750"/>
            <a:ext cx="16194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4724325" y="3684175"/>
            <a:ext cx="16194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19"/>
          <p:cNvSpPr txBox="1"/>
          <p:nvPr/>
        </p:nvSpPr>
        <p:spPr>
          <a:xfrm>
            <a:off x="6623225" y="1045750"/>
            <a:ext cx="16194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32004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 item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6" name="Google Shape;236;p19"/>
          <p:cNvGrpSpPr/>
          <p:nvPr/>
        </p:nvGrpSpPr>
        <p:grpSpPr>
          <a:xfrm>
            <a:off x="1102200" y="1813925"/>
            <a:ext cx="1266600" cy="1517125"/>
            <a:chOff x="1102200" y="1737725"/>
            <a:chExt cx="1266600" cy="1517125"/>
          </a:xfrm>
        </p:grpSpPr>
        <p:sp>
          <p:nvSpPr>
            <p:cNvPr id="237" name="Google Shape;237;p19"/>
            <p:cNvSpPr/>
            <p:nvPr/>
          </p:nvSpPr>
          <p:spPr>
            <a:xfrm>
              <a:off x="1287800" y="2359350"/>
              <a:ext cx="895500" cy="895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1102200" y="1737725"/>
              <a:ext cx="12666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39" name="Google Shape;239;p19"/>
          <p:cNvGrpSpPr/>
          <p:nvPr/>
        </p:nvGrpSpPr>
        <p:grpSpPr>
          <a:xfrm>
            <a:off x="4925425" y="1813925"/>
            <a:ext cx="1266600" cy="1517125"/>
            <a:chOff x="4925425" y="1737725"/>
            <a:chExt cx="1266600" cy="1517125"/>
          </a:xfrm>
        </p:grpSpPr>
        <p:sp>
          <p:nvSpPr>
            <p:cNvPr id="240" name="Google Shape;240;p19"/>
            <p:cNvSpPr/>
            <p:nvPr/>
          </p:nvSpPr>
          <p:spPr>
            <a:xfrm>
              <a:off x="5086275" y="2359350"/>
              <a:ext cx="895500" cy="895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4925425" y="1737725"/>
              <a:ext cx="12666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42" name="Google Shape;242;p19"/>
          <p:cNvGrpSpPr/>
          <p:nvPr/>
        </p:nvGrpSpPr>
        <p:grpSpPr>
          <a:xfrm>
            <a:off x="3001488" y="2435550"/>
            <a:ext cx="1266600" cy="1505900"/>
            <a:chOff x="3001488" y="2359350"/>
            <a:chExt cx="1266600" cy="1505900"/>
          </a:xfrm>
        </p:grpSpPr>
        <p:sp>
          <p:nvSpPr>
            <p:cNvPr id="243" name="Google Shape;243;p19"/>
            <p:cNvSpPr/>
            <p:nvPr/>
          </p:nvSpPr>
          <p:spPr>
            <a:xfrm>
              <a:off x="3186925" y="2359350"/>
              <a:ext cx="895500" cy="895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3001488" y="3520550"/>
              <a:ext cx="12666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45" name="Google Shape;245;p19"/>
          <p:cNvGrpSpPr/>
          <p:nvPr/>
        </p:nvGrpSpPr>
        <p:grpSpPr>
          <a:xfrm>
            <a:off x="6799625" y="2435550"/>
            <a:ext cx="1266600" cy="1505900"/>
            <a:chOff x="6799625" y="2359350"/>
            <a:chExt cx="1266600" cy="1505900"/>
          </a:xfrm>
        </p:grpSpPr>
        <p:sp>
          <p:nvSpPr>
            <p:cNvPr id="246" name="Google Shape;246;p19"/>
            <p:cNvSpPr/>
            <p:nvPr/>
          </p:nvSpPr>
          <p:spPr>
            <a:xfrm>
              <a:off x="6985175" y="2359350"/>
              <a:ext cx="895500" cy="895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6799625" y="3520550"/>
              <a:ext cx="12666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248" name="Google Shape;248;p19"/>
          <p:cNvCxnSpPr>
            <a:stCxn id="237" idx="4"/>
            <a:endCxn id="232" idx="0"/>
          </p:cNvCxnSpPr>
          <p:nvPr/>
        </p:nvCxnSpPr>
        <p:spPr>
          <a:xfrm>
            <a:off x="1735550" y="3331050"/>
            <a:ext cx="0" cy="353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49" name="Google Shape;249;p19"/>
          <p:cNvCxnSpPr>
            <a:stCxn id="243" idx="0"/>
            <a:endCxn id="233" idx="2"/>
          </p:cNvCxnSpPr>
          <p:nvPr/>
        </p:nvCxnSpPr>
        <p:spPr>
          <a:xfrm rot="10800000">
            <a:off x="3634675" y="2093550"/>
            <a:ext cx="0" cy="3420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50" name="Google Shape;250;p19"/>
          <p:cNvCxnSpPr>
            <a:stCxn id="240" idx="4"/>
            <a:endCxn id="234" idx="0"/>
          </p:cNvCxnSpPr>
          <p:nvPr/>
        </p:nvCxnSpPr>
        <p:spPr>
          <a:xfrm>
            <a:off x="5534025" y="3331050"/>
            <a:ext cx="0" cy="3531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51" name="Google Shape;251;p19"/>
          <p:cNvCxnSpPr>
            <a:stCxn id="246" idx="0"/>
            <a:endCxn id="235" idx="2"/>
          </p:cNvCxnSpPr>
          <p:nvPr/>
        </p:nvCxnSpPr>
        <p:spPr>
          <a:xfrm rot="10800000">
            <a:off x="7432925" y="2093550"/>
            <a:ext cx="0" cy="3420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pSp>
        <p:nvGrpSpPr>
          <p:cNvPr id="257" name="Google Shape;257;p20"/>
          <p:cNvGrpSpPr/>
          <p:nvPr/>
        </p:nvGrpSpPr>
        <p:grpSpPr>
          <a:xfrm>
            <a:off x="457200" y="1609425"/>
            <a:ext cx="1247025" cy="624000"/>
            <a:chOff x="457200" y="1609425"/>
            <a:chExt cx="1247025" cy="624000"/>
          </a:xfrm>
        </p:grpSpPr>
        <p:sp>
          <p:nvSpPr>
            <p:cNvPr id="258" name="Google Shape;258;p20"/>
            <p:cNvSpPr/>
            <p:nvPr/>
          </p:nvSpPr>
          <p:spPr>
            <a:xfrm>
              <a:off x="457200" y="1749075"/>
              <a:ext cx="932700" cy="344700"/>
            </a:xfrm>
            <a:prstGeom prst="rect">
              <a:avLst/>
            </a:prstGeom>
            <a:solidFill>
              <a:srgbClr val="FD677B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1080225" y="1609425"/>
              <a:ext cx="624000" cy="6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260" name="Google Shape;260;p20"/>
          <p:cNvCxnSpPr>
            <a:stCxn id="261" idx="1"/>
            <a:endCxn id="259" idx="6"/>
          </p:cNvCxnSpPr>
          <p:nvPr/>
        </p:nvCxnSpPr>
        <p:spPr>
          <a:xfrm rot="10800000">
            <a:off x="1704075" y="1921426"/>
            <a:ext cx="929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62" name="Google Shape;262;p20"/>
          <p:cNvCxnSpPr>
            <a:stCxn id="261" idx="3"/>
            <a:endCxn id="263" idx="1"/>
          </p:cNvCxnSpPr>
          <p:nvPr/>
        </p:nvCxnSpPr>
        <p:spPr>
          <a:xfrm>
            <a:off x="4133775" y="1921426"/>
            <a:ext cx="775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20"/>
          <p:cNvCxnSpPr>
            <a:stCxn id="263" idx="3"/>
            <a:endCxn id="265" idx="1"/>
          </p:cNvCxnSpPr>
          <p:nvPr/>
        </p:nvCxnSpPr>
        <p:spPr>
          <a:xfrm>
            <a:off x="6410288" y="1921426"/>
            <a:ext cx="775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66" name="Google Shape;266;p20"/>
          <p:cNvGrpSpPr/>
          <p:nvPr/>
        </p:nvGrpSpPr>
        <p:grpSpPr>
          <a:xfrm>
            <a:off x="457200" y="2445475"/>
            <a:ext cx="1247025" cy="624000"/>
            <a:chOff x="457200" y="2445475"/>
            <a:chExt cx="1247025" cy="624000"/>
          </a:xfrm>
        </p:grpSpPr>
        <p:sp>
          <p:nvSpPr>
            <p:cNvPr id="267" name="Google Shape;267;p20"/>
            <p:cNvSpPr/>
            <p:nvPr/>
          </p:nvSpPr>
          <p:spPr>
            <a:xfrm>
              <a:off x="457200" y="2585125"/>
              <a:ext cx="932700" cy="344700"/>
            </a:xfrm>
            <a:prstGeom prst="rect">
              <a:avLst/>
            </a:prstGeom>
            <a:solidFill>
              <a:srgbClr val="FF9C3E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</a:t>
              </a:r>
              <a:endParaRPr b="1" sz="18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1080225" y="2445475"/>
              <a:ext cx="624000" cy="62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269" name="Google Shape;269;p20"/>
          <p:cNvCxnSpPr>
            <a:stCxn id="270" idx="1"/>
            <a:endCxn id="268" idx="6"/>
          </p:cNvCxnSpPr>
          <p:nvPr/>
        </p:nvCxnSpPr>
        <p:spPr>
          <a:xfrm rot="10800000">
            <a:off x="1704075" y="2757476"/>
            <a:ext cx="929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71" name="Google Shape;271;p20"/>
          <p:cNvCxnSpPr>
            <a:stCxn id="270" idx="3"/>
            <a:endCxn id="272" idx="1"/>
          </p:cNvCxnSpPr>
          <p:nvPr/>
        </p:nvCxnSpPr>
        <p:spPr>
          <a:xfrm>
            <a:off x="4133775" y="2757476"/>
            <a:ext cx="7758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20"/>
          <p:cNvCxnSpPr>
            <a:stCxn id="272" idx="3"/>
            <a:endCxn id="274" idx="1"/>
          </p:cNvCxnSpPr>
          <p:nvPr/>
        </p:nvCxnSpPr>
        <p:spPr>
          <a:xfrm>
            <a:off x="6410288" y="2757476"/>
            <a:ext cx="7758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75" name="Google Shape;275;p20"/>
          <p:cNvGrpSpPr/>
          <p:nvPr/>
        </p:nvGrpSpPr>
        <p:grpSpPr>
          <a:xfrm>
            <a:off x="457200" y="3281525"/>
            <a:ext cx="1247025" cy="624000"/>
            <a:chOff x="457200" y="3281525"/>
            <a:chExt cx="1247025" cy="624000"/>
          </a:xfrm>
        </p:grpSpPr>
        <p:sp>
          <p:nvSpPr>
            <p:cNvPr id="276" name="Google Shape;276;p20"/>
            <p:cNvSpPr/>
            <p:nvPr/>
          </p:nvSpPr>
          <p:spPr>
            <a:xfrm>
              <a:off x="457200" y="3421175"/>
              <a:ext cx="932700" cy="344700"/>
            </a:xfrm>
            <a:prstGeom prst="rect">
              <a:avLst/>
            </a:prstGeom>
            <a:solidFill>
              <a:srgbClr val="FBCA5F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1080225" y="3281525"/>
              <a:ext cx="624000" cy="6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278" name="Google Shape;278;p20"/>
          <p:cNvCxnSpPr>
            <a:stCxn id="279" idx="1"/>
            <a:endCxn id="277" idx="6"/>
          </p:cNvCxnSpPr>
          <p:nvPr/>
        </p:nvCxnSpPr>
        <p:spPr>
          <a:xfrm rot="10800000">
            <a:off x="1704075" y="3593526"/>
            <a:ext cx="929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80" name="Google Shape;280;p20"/>
          <p:cNvCxnSpPr>
            <a:stCxn id="279" idx="3"/>
            <a:endCxn id="281" idx="1"/>
          </p:cNvCxnSpPr>
          <p:nvPr/>
        </p:nvCxnSpPr>
        <p:spPr>
          <a:xfrm>
            <a:off x="4133775" y="3593526"/>
            <a:ext cx="775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2" name="Google Shape;282;p20"/>
          <p:cNvCxnSpPr>
            <a:stCxn id="281" idx="3"/>
            <a:endCxn id="283" idx="1"/>
          </p:cNvCxnSpPr>
          <p:nvPr/>
        </p:nvCxnSpPr>
        <p:spPr>
          <a:xfrm>
            <a:off x="6410288" y="3593526"/>
            <a:ext cx="775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84" name="Google Shape;284;p20"/>
          <p:cNvGrpSpPr/>
          <p:nvPr/>
        </p:nvGrpSpPr>
        <p:grpSpPr>
          <a:xfrm>
            <a:off x="457200" y="4117575"/>
            <a:ext cx="1247025" cy="624000"/>
            <a:chOff x="457200" y="4117575"/>
            <a:chExt cx="1247025" cy="624000"/>
          </a:xfrm>
        </p:grpSpPr>
        <p:sp>
          <p:nvSpPr>
            <p:cNvPr id="285" name="Google Shape;285;p20"/>
            <p:cNvSpPr/>
            <p:nvPr/>
          </p:nvSpPr>
          <p:spPr>
            <a:xfrm>
              <a:off x="457200" y="4257225"/>
              <a:ext cx="932700" cy="344700"/>
            </a:xfrm>
            <a:prstGeom prst="rect">
              <a:avLst/>
            </a:prstGeom>
            <a:solidFill>
              <a:srgbClr val="FD677B">
                <a:alpha val="31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1080225" y="4117575"/>
              <a:ext cx="624000" cy="6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87" name="Google Shape;287;p20"/>
          <p:cNvGrpSpPr/>
          <p:nvPr/>
        </p:nvGrpSpPr>
        <p:grpSpPr>
          <a:xfrm>
            <a:off x="2633175" y="1129950"/>
            <a:ext cx="1500600" cy="3585076"/>
            <a:chOff x="2633175" y="1129950"/>
            <a:chExt cx="1500600" cy="3585076"/>
          </a:xfrm>
        </p:grpSpPr>
        <p:sp>
          <p:nvSpPr>
            <p:cNvPr id="261" name="Google Shape;261;p20"/>
            <p:cNvSpPr txBox="1"/>
            <p:nvPr/>
          </p:nvSpPr>
          <p:spPr>
            <a:xfrm>
              <a:off x="2633175" y="1635976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a small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2633175" y="1129950"/>
              <a:ext cx="1500600" cy="34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0" name="Google Shape;270;p20"/>
            <p:cNvSpPr txBox="1"/>
            <p:nvPr/>
          </p:nvSpPr>
          <p:spPr>
            <a:xfrm>
              <a:off x="2633175" y="2472026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rings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9" name="Google Shape;279;p20"/>
            <p:cNvSpPr txBox="1"/>
            <p:nvPr/>
          </p:nvSpPr>
          <p:spPr>
            <a:xfrm>
              <a:off x="2633175" y="3308076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very big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9" name="Google Shape;289;p20"/>
            <p:cNvSpPr txBox="1"/>
            <p:nvPr/>
          </p:nvSpPr>
          <p:spPr>
            <a:xfrm>
              <a:off x="2633175" y="4144126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also a gas giant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0" name="Google Shape;290;p20"/>
          <p:cNvGrpSpPr/>
          <p:nvPr/>
        </p:nvGrpSpPr>
        <p:grpSpPr>
          <a:xfrm>
            <a:off x="4909688" y="1129950"/>
            <a:ext cx="1500600" cy="3585076"/>
            <a:chOff x="4909688" y="1129950"/>
            <a:chExt cx="1500600" cy="3585076"/>
          </a:xfrm>
        </p:grpSpPr>
        <p:sp>
          <p:nvSpPr>
            <p:cNvPr id="263" name="Google Shape;263;p20"/>
            <p:cNvSpPr txBox="1"/>
            <p:nvPr/>
          </p:nvSpPr>
          <p:spPr>
            <a:xfrm>
              <a:off x="4909688" y="1635976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4909688" y="1129950"/>
              <a:ext cx="1500600" cy="344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2" name="Google Shape;272;p20"/>
            <p:cNvSpPr txBox="1"/>
            <p:nvPr/>
          </p:nvSpPr>
          <p:spPr>
            <a:xfrm>
              <a:off x="4909688" y="2472026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all live on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1" name="Google Shape;281;p20"/>
            <p:cNvSpPr txBox="1"/>
            <p:nvPr/>
          </p:nvSpPr>
          <p:spPr>
            <a:xfrm>
              <a:off x="4909688" y="3308076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20"/>
            <p:cNvSpPr txBox="1"/>
            <p:nvPr/>
          </p:nvSpPr>
          <p:spPr>
            <a:xfrm>
              <a:off x="4909688" y="4144126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all live on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3" name="Google Shape;293;p20"/>
          <p:cNvGrpSpPr/>
          <p:nvPr/>
        </p:nvGrpSpPr>
        <p:grpSpPr>
          <a:xfrm>
            <a:off x="7186200" y="1129950"/>
            <a:ext cx="1500600" cy="3585076"/>
            <a:chOff x="7186200" y="1129950"/>
            <a:chExt cx="1500600" cy="3585076"/>
          </a:xfrm>
        </p:grpSpPr>
        <p:sp>
          <p:nvSpPr>
            <p:cNvPr id="265" name="Google Shape;265;p20"/>
            <p:cNvSpPr txBox="1"/>
            <p:nvPr/>
          </p:nvSpPr>
          <p:spPr>
            <a:xfrm>
              <a:off x="7186200" y="1635976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a small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7186200" y="1129950"/>
              <a:ext cx="1500600" cy="344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4" name="Google Shape;274;p20"/>
            <p:cNvSpPr txBox="1"/>
            <p:nvPr/>
          </p:nvSpPr>
          <p:spPr>
            <a:xfrm>
              <a:off x="7186200" y="2472026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3" name="Google Shape;283;p20"/>
            <p:cNvSpPr txBox="1"/>
            <p:nvPr/>
          </p:nvSpPr>
          <p:spPr>
            <a:xfrm>
              <a:off x="7186200" y="3308076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all live on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5" name="Google Shape;295;p20"/>
            <p:cNvSpPr txBox="1"/>
            <p:nvPr/>
          </p:nvSpPr>
          <p:spPr>
            <a:xfrm>
              <a:off x="7186200" y="4144126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96" name="Google Shape;296;p20"/>
          <p:cNvCxnSpPr>
            <a:stCxn id="289" idx="1"/>
            <a:endCxn id="286" idx="6"/>
          </p:cNvCxnSpPr>
          <p:nvPr/>
        </p:nvCxnSpPr>
        <p:spPr>
          <a:xfrm rot="10800000">
            <a:off x="1704075" y="4429576"/>
            <a:ext cx="929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97" name="Google Shape;297;p20"/>
          <p:cNvCxnSpPr>
            <a:stCxn id="289" idx="3"/>
            <a:endCxn id="292" idx="1"/>
          </p:cNvCxnSpPr>
          <p:nvPr/>
        </p:nvCxnSpPr>
        <p:spPr>
          <a:xfrm>
            <a:off x="4133775" y="4429576"/>
            <a:ext cx="775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8" name="Google Shape;298;p20"/>
          <p:cNvCxnSpPr>
            <a:stCxn id="292" idx="3"/>
            <a:endCxn id="295" idx="1"/>
          </p:cNvCxnSpPr>
          <p:nvPr/>
        </p:nvCxnSpPr>
        <p:spPr>
          <a:xfrm>
            <a:off x="6410288" y="4429576"/>
            <a:ext cx="775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"/>
          <p:cNvSpPr/>
          <p:nvPr/>
        </p:nvSpPr>
        <p:spPr>
          <a:xfrm>
            <a:off x="457150" y="1416075"/>
            <a:ext cx="2242200" cy="3315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1"/>
          <p:cNvSpPr/>
          <p:nvPr/>
        </p:nvSpPr>
        <p:spPr>
          <a:xfrm>
            <a:off x="3450900" y="1416075"/>
            <a:ext cx="2242200" cy="331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1"/>
          <p:cNvSpPr/>
          <p:nvPr/>
        </p:nvSpPr>
        <p:spPr>
          <a:xfrm>
            <a:off x="6444600" y="1416075"/>
            <a:ext cx="2242200" cy="3315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457200" y="940225"/>
            <a:ext cx="2242200" cy="39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Release 1.0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08" name="Google Shape;308;p21"/>
          <p:cNvGrpSpPr/>
          <p:nvPr/>
        </p:nvGrpSpPr>
        <p:grpSpPr>
          <a:xfrm>
            <a:off x="1198825" y="1534501"/>
            <a:ext cx="1500600" cy="3079050"/>
            <a:chOff x="1198825" y="1534501"/>
            <a:chExt cx="1500600" cy="3079050"/>
          </a:xfrm>
        </p:grpSpPr>
        <p:sp>
          <p:nvSpPr>
            <p:cNvPr id="309" name="Google Shape;309;p21"/>
            <p:cNvSpPr txBox="1"/>
            <p:nvPr/>
          </p:nvSpPr>
          <p:spPr>
            <a:xfrm>
              <a:off x="1198825" y="1534501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a small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21"/>
            <p:cNvSpPr txBox="1"/>
            <p:nvPr/>
          </p:nvSpPr>
          <p:spPr>
            <a:xfrm>
              <a:off x="1198825" y="2370551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rings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21"/>
            <p:cNvSpPr txBox="1"/>
            <p:nvPr/>
          </p:nvSpPr>
          <p:spPr>
            <a:xfrm>
              <a:off x="1198825" y="3206601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very big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p21"/>
            <p:cNvSpPr txBox="1"/>
            <p:nvPr/>
          </p:nvSpPr>
          <p:spPr>
            <a:xfrm>
              <a:off x="1198825" y="4042651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also a gas giant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3" name="Google Shape;313;p21"/>
          <p:cNvGrpSpPr/>
          <p:nvPr/>
        </p:nvGrpSpPr>
        <p:grpSpPr>
          <a:xfrm>
            <a:off x="614284" y="2445623"/>
            <a:ext cx="442373" cy="420775"/>
            <a:chOff x="-6690625" y="3631325"/>
            <a:chExt cx="307225" cy="292225"/>
          </a:xfrm>
        </p:grpSpPr>
        <p:sp>
          <p:nvSpPr>
            <p:cNvPr id="314" name="Google Shape;314;p21"/>
            <p:cNvSpPr/>
            <p:nvPr/>
          </p:nvSpPr>
          <p:spPr>
            <a:xfrm>
              <a:off x="-6690625" y="3631325"/>
              <a:ext cx="222925" cy="292225"/>
            </a:xfrm>
            <a:custGeom>
              <a:rect b="b" l="l" r="r" t="t"/>
              <a:pathLst>
                <a:path extrusionOk="0" h="11689" w="8917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-6604350" y="3832175"/>
              <a:ext cx="58675" cy="56550"/>
            </a:xfrm>
            <a:custGeom>
              <a:rect b="b" l="l" r="r" t="t"/>
              <a:pathLst>
                <a:path extrusionOk="0" h="2262" w="2347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-6470875" y="3684775"/>
              <a:ext cx="87475" cy="71800"/>
            </a:xfrm>
            <a:custGeom>
              <a:rect b="b" l="l" r="r" t="t"/>
              <a:pathLst>
                <a:path extrusionOk="0" h="2872" w="3499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-6578775" y="3721900"/>
              <a:ext cx="143375" cy="143375"/>
            </a:xfrm>
            <a:custGeom>
              <a:rect b="b" l="l" r="r" t="t"/>
              <a:pathLst>
                <a:path extrusionOk="0" h="5735" w="5735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-6685100" y="3636850"/>
              <a:ext cx="47275" cy="46475"/>
            </a:xfrm>
            <a:custGeom>
              <a:rect b="b" l="l" r="r" t="t"/>
              <a:pathLst>
                <a:path extrusionOk="0" h="1859" w="1891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21"/>
          <p:cNvGrpSpPr/>
          <p:nvPr/>
        </p:nvGrpSpPr>
        <p:grpSpPr>
          <a:xfrm>
            <a:off x="624492" y="1587744"/>
            <a:ext cx="421927" cy="419659"/>
            <a:chOff x="-6329100" y="3632100"/>
            <a:chExt cx="293025" cy="291450"/>
          </a:xfrm>
        </p:grpSpPr>
        <p:sp>
          <p:nvSpPr>
            <p:cNvPr id="320" name="Google Shape;320;p21"/>
            <p:cNvSpPr/>
            <p:nvPr/>
          </p:nvSpPr>
          <p:spPr>
            <a:xfrm>
              <a:off x="-6210700" y="3751600"/>
              <a:ext cx="174625" cy="171950"/>
            </a:xfrm>
            <a:custGeom>
              <a:rect b="b" l="l" r="r" t="t"/>
              <a:pathLst>
                <a:path extrusionOk="0" h="6878" w="6985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-6272400" y="3691975"/>
              <a:ext cx="136300" cy="135500"/>
            </a:xfrm>
            <a:custGeom>
              <a:rect b="b" l="l" r="r" t="t"/>
              <a:pathLst>
                <a:path extrusionOk="0" h="5420" w="5452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-6329100" y="3632100"/>
              <a:ext cx="257575" cy="256025"/>
            </a:xfrm>
            <a:custGeom>
              <a:rect b="b" l="l" r="r" t="t"/>
              <a:pathLst>
                <a:path extrusionOk="0" h="10241" w="10303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" name="Google Shape;323;p21"/>
          <p:cNvGrpSpPr/>
          <p:nvPr/>
        </p:nvGrpSpPr>
        <p:grpSpPr>
          <a:xfrm>
            <a:off x="613167" y="4139788"/>
            <a:ext cx="444605" cy="419659"/>
            <a:chOff x="-1960150" y="3956600"/>
            <a:chExt cx="308775" cy="291450"/>
          </a:xfrm>
        </p:grpSpPr>
        <p:sp>
          <p:nvSpPr>
            <p:cNvPr id="324" name="Google Shape;324;p21"/>
            <p:cNvSpPr/>
            <p:nvPr/>
          </p:nvSpPr>
          <p:spPr>
            <a:xfrm>
              <a:off x="-1960150" y="3956600"/>
              <a:ext cx="308775" cy="51275"/>
            </a:xfrm>
            <a:custGeom>
              <a:rect b="b" l="l" r="r" t="t"/>
              <a:pathLst>
                <a:path extrusionOk="0" h="2051" w="12351">
                  <a:moveTo>
                    <a:pt x="1355" y="1"/>
                  </a:moveTo>
                  <a:cubicBezTo>
                    <a:pt x="1" y="1"/>
                    <a:pt x="32" y="2049"/>
                    <a:pt x="1355" y="2049"/>
                  </a:cubicBezTo>
                  <a:lnTo>
                    <a:pt x="11027" y="2049"/>
                  </a:lnTo>
                  <a:cubicBezTo>
                    <a:pt x="11047" y="2050"/>
                    <a:pt x="11066" y="2050"/>
                    <a:pt x="11085" y="2050"/>
                  </a:cubicBezTo>
                  <a:cubicBezTo>
                    <a:pt x="12350" y="2050"/>
                    <a:pt x="12331" y="1"/>
                    <a:pt x="1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-1934950" y="4025925"/>
              <a:ext cx="256000" cy="222125"/>
            </a:xfrm>
            <a:custGeom>
              <a:rect b="b" l="l" r="r" t="t"/>
              <a:pathLst>
                <a:path extrusionOk="0" h="8885" w="10240">
                  <a:moveTo>
                    <a:pt x="8570" y="756"/>
                  </a:moveTo>
                  <a:cubicBezTo>
                    <a:pt x="8759" y="756"/>
                    <a:pt x="8917" y="914"/>
                    <a:pt x="8917" y="1103"/>
                  </a:cubicBezTo>
                  <a:lnTo>
                    <a:pt x="8917" y="1765"/>
                  </a:lnTo>
                  <a:cubicBezTo>
                    <a:pt x="8917" y="1995"/>
                    <a:pt x="8737" y="2116"/>
                    <a:pt x="8558" y="2116"/>
                  </a:cubicBezTo>
                  <a:cubicBezTo>
                    <a:pt x="8419" y="2116"/>
                    <a:pt x="8279" y="2042"/>
                    <a:pt x="8224" y="1891"/>
                  </a:cubicBezTo>
                  <a:lnTo>
                    <a:pt x="6081" y="4065"/>
                  </a:lnTo>
                  <a:cubicBezTo>
                    <a:pt x="6018" y="4112"/>
                    <a:pt x="5924" y="4135"/>
                    <a:pt x="5833" y="4135"/>
                  </a:cubicBezTo>
                  <a:cubicBezTo>
                    <a:pt x="5743" y="4135"/>
                    <a:pt x="5656" y="4112"/>
                    <a:pt x="5609" y="4065"/>
                  </a:cubicBezTo>
                  <a:lnTo>
                    <a:pt x="3781" y="2237"/>
                  </a:lnTo>
                  <a:lnTo>
                    <a:pt x="1986" y="4065"/>
                  </a:lnTo>
                  <a:cubicBezTo>
                    <a:pt x="1912" y="4138"/>
                    <a:pt x="1831" y="4168"/>
                    <a:pt x="1752" y="4168"/>
                  </a:cubicBezTo>
                  <a:cubicBezTo>
                    <a:pt x="1493" y="4168"/>
                    <a:pt x="1271" y="3834"/>
                    <a:pt x="1513" y="3592"/>
                  </a:cubicBezTo>
                  <a:lnTo>
                    <a:pt x="3561" y="1544"/>
                  </a:lnTo>
                  <a:cubicBezTo>
                    <a:pt x="3624" y="1481"/>
                    <a:pt x="3711" y="1450"/>
                    <a:pt x="3797" y="1450"/>
                  </a:cubicBezTo>
                  <a:cubicBezTo>
                    <a:pt x="3884" y="1450"/>
                    <a:pt x="3970" y="1481"/>
                    <a:pt x="4033" y="1544"/>
                  </a:cubicBezTo>
                  <a:lnTo>
                    <a:pt x="5829" y="3340"/>
                  </a:lnTo>
                  <a:lnTo>
                    <a:pt x="7783" y="1418"/>
                  </a:lnTo>
                  <a:cubicBezTo>
                    <a:pt x="7404" y="1292"/>
                    <a:pt x="7499" y="756"/>
                    <a:pt x="7877" y="756"/>
                  </a:cubicBezTo>
                  <a:close/>
                  <a:moveTo>
                    <a:pt x="5136" y="7562"/>
                  </a:moveTo>
                  <a:cubicBezTo>
                    <a:pt x="5325" y="7562"/>
                    <a:pt x="5483" y="7719"/>
                    <a:pt x="5483" y="7908"/>
                  </a:cubicBezTo>
                  <a:cubicBezTo>
                    <a:pt x="5483" y="8097"/>
                    <a:pt x="5325" y="8255"/>
                    <a:pt x="5136" y="8255"/>
                  </a:cubicBezTo>
                  <a:cubicBezTo>
                    <a:pt x="4916" y="8255"/>
                    <a:pt x="4758" y="8097"/>
                    <a:pt x="4758" y="7908"/>
                  </a:cubicBezTo>
                  <a:cubicBezTo>
                    <a:pt x="4758" y="7719"/>
                    <a:pt x="4916" y="7562"/>
                    <a:pt x="5136" y="7562"/>
                  </a:cubicBezTo>
                  <a:close/>
                  <a:moveTo>
                    <a:pt x="1" y="0"/>
                  </a:moveTo>
                  <a:lnTo>
                    <a:pt x="1" y="5167"/>
                  </a:lnTo>
                  <a:cubicBezTo>
                    <a:pt x="1" y="5703"/>
                    <a:pt x="442" y="6175"/>
                    <a:pt x="1040" y="6175"/>
                  </a:cubicBezTo>
                  <a:lnTo>
                    <a:pt x="4758" y="6175"/>
                  </a:lnTo>
                  <a:lnTo>
                    <a:pt x="4758" y="6931"/>
                  </a:lnTo>
                  <a:cubicBezTo>
                    <a:pt x="4380" y="7089"/>
                    <a:pt x="4096" y="7436"/>
                    <a:pt x="4096" y="7877"/>
                  </a:cubicBezTo>
                  <a:cubicBezTo>
                    <a:pt x="4096" y="8412"/>
                    <a:pt x="4569" y="8885"/>
                    <a:pt x="5136" y="8885"/>
                  </a:cubicBezTo>
                  <a:cubicBezTo>
                    <a:pt x="5672" y="8885"/>
                    <a:pt x="6144" y="8412"/>
                    <a:pt x="6144" y="7877"/>
                  </a:cubicBezTo>
                  <a:cubicBezTo>
                    <a:pt x="6144" y="7436"/>
                    <a:pt x="5861" y="7057"/>
                    <a:pt x="5483" y="6931"/>
                  </a:cubicBezTo>
                  <a:lnTo>
                    <a:pt x="5483" y="6175"/>
                  </a:lnTo>
                  <a:lnTo>
                    <a:pt x="9232" y="6175"/>
                  </a:lnTo>
                  <a:cubicBezTo>
                    <a:pt x="9767" y="6175"/>
                    <a:pt x="10240" y="5703"/>
                    <a:pt x="10240" y="5167"/>
                  </a:cubicBezTo>
                  <a:lnTo>
                    <a:pt x="10240" y="0"/>
                  </a:lnTo>
                  <a:cubicBezTo>
                    <a:pt x="10114" y="32"/>
                    <a:pt x="10019" y="32"/>
                    <a:pt x="9893" y="32"/>
                  </a:cubicBezTo>
                  <a:lnTo>
                    <a:pt x="347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" name="Google Shape;326;p21"/>
          <p:cNvGrpSpPr/>
          <p:nvPr/>
        </p:nvGrpSpPr>
        <p:grpSpPr>
          <a:xfrm>
            <a:off x="625084" y="3304622"/>
            <a:ext cx="420775" cy="420811"/>
            <a:chOff x="-5251625" y="3272950"/>
            <a:chExt cx="292225" cy="292250"/>
          </a:xfrm>
        </p:grpSpPr>
        <p:sp>
          <p:nvSpPr>
            <p:cNvPr id="327" name="Google Shape;327;p21"/>
            <p:cNvSpPr/>
            <p:nvPr/>
          </p:nvSpPr>
          <p:spPr>
            <a:xfrm>
              <a:off x="-5156325" y="3462775"/>
              <a:ext cx="33900" cy="33100"/>
            </a:xfrm>
            <a:custGeom>
              <a:rect b="b" l="l" r="r" t="t"/>
              <a:pathLst>
                <a:path extrusionOk="0" h="1324" w="1356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-5251625" y="3272950"/>
              <a:ext cx="292225" cy="292250"/>
            </a:xfrm>
            <a:custGeom>
              <a:rect b="b" l="l" r="r" t="t"/>
              <a:pathLst>
                <a:path extrusionOk="0" h="11690" w="11689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-5011400" y="3350150"/>
              <a:ext cx="33900" cy="33875"/>
            </a:xfrm>
            <a:custGeom>
              <a:rect b="b" l="l" r="r" t="t"/>
              <a:pathLst>
                <a:path extrusionOk="0" h="1355" w="1356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21"/>
          <p:cNvSpPr/>
          <p:nvPr/>
        </p:nvSpPr>
        <p:spPr>
          <a:xfrm>
            <a:off x="3450913" y="940225"/>
            <a:ext cx="22422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Release 1.1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31" name="Google Shape;331;p21"/>
          <p:cNvGrpSpPr/>
          <p:nvPr/>
        </p:nvGrpSpPr>
        <p:grpSpPr>
          <a:xfrm>
            <a:off x="4192494" y="1534501"/>
            <a:ext cx="1500600" cy="3079050"/>
            <a:chOff x="4192494" y="1534501"/>
            <a:chExt cx="1500600" cy="3079050"/>
          </a:xfrm>
        </p:grpSpPr>
        <p:sp>
          <p:nvSpPr>
            <p:cNvPr id="332" name="Google Shape;332;p21"/>
            <p:cNvSpPr txBox="1"/>
            <p:nvPr/>
          </p:nvSpPr>
          <p:spPr>
            <a:xfrm>
              <a:off x="4192494" y="1534501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3" name="Google Shape;333;p21"/>
            <p:cNvSpPr txBox="1"/>
            <p:nvPr/>
          </p:nvSpPr>
          <p:spPr>
            <a:xfrm>
              <a:off x="4192494" y="2370551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all live on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4" name="Google Shape;334;p21"/>
            <p:cNvSpPr txBox="1"/>
            <p:nvPr/>
          </p:nvSpPr>
          <p:spPr>
            <a:xfrm>
              <a:off x="4192494" y="3206601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5" name="Google Shape;335;p21"/>
            <p:cNvSpPr txBox="1"/>
            <p:nvPr/>
          </p:nvSpPr>
          <p:spPr>
            <a:xfrm>
              <a:off x="4192494" y="4042651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all live on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6" name="Google Shape;336;p21"/>
          <p:cNvSpPr/>
          <p:nvPr/>
        </p:nvSpPr>
        <p:spPr>
          <a:xfrm>
            <a:off x="3605483" y="1587961"/>
            <a:ext cx="434634" cy="419227"/>
          </a:xfrm>
          <a:custGeom>
            <a:rect b="b" l="l" r="r" t="t"/>
            <a:pathLst>
              <a:path extrusionOk="0" h="11646" w="12074">
                <a:moveTo>
                  <a:pt x="10001" y="2714"/>
                </a:moveTo>
                <a:cubicBezTo>
                  <a:pt x="10213" y="2714"/>
                  <a:pt x="10440" y="2904"/>
                  <a:pt x="10341" y="3182"/>
                </a:cubicBezTo>
                <a:lnTo>
                  <a:pt x="9332" y="5923"/>
                </a:lnTo>
                <a:cubicBezTo>
                  <a:pt x="9269" y="6065"/>
                  <a:pt x="9143" y="6136"/>
                  <a:pt x="9017" y="6136"/>
                </a:cubicBezTo>
                <a:cubicBezTo>
                  <a:pt x="8891" y="6136"/>
                  <a:pt x="8765" y="6065"/>
                  <a:pt x="8702" y="5923"/>
                </a:cubicBezTo>
                <a:lnTo>
                  <a:pt x="7978" y="4033"/>
                </a:lnTo>
                <a:lnTo>
                  <a:pt x="7285" y="5923"/>
                </a:lnTo>
                <a:cubicBezTo>
                  <a:pt x="7222" y="6065"/>
                  <a:pt x="7080" y="6136"/>
                  <a:pt x="6946" y="6136"/>
                </a:cubicBezTo>
                <a:cubicBezTo>
                  <a:pt x="6812" y="6136"/>
                  <a:pt x="6686" y="6065"/>
                  <a:pt x="6655" y="5923"/>
                </a:cubicBezTo>
                <a:lnTo>
                  <a:pt x="5615" y="3182"/>
                </a:lnTo>
                <a:cubicBezTo>
                  <a:pt x="5516" y="2904"/>
                  <a:pt x="5729" y="2714"/>
                  <a:pt x="5941" y="2714"/>
                </a:cubicBezTo>
                <a:cubicBezTo>
                  <a:pt x="6064" y="2714"/>
                  <a:pt x="6187" y="2779"/>
                  <a:pt x="6245" y="2930"/>
                </a:cubicBezTo>
                <a:lnTo>
                  <a:pt x="6970" y="4820"/>
                </a:lnTo>
                <a:lnTo>
                  <a:pt x="7663" y="2930"/>
                </a:lnTo>
                <a:cubicBezTo>
                  <a:pt x="7726" y="2804"/>
                  <a:pt x="7867" y="2741"/>
                  <a:pt x="8001" y="2741"/>
                </a:cubicBezTo>
                <a:cubicBezTo>
                  <a:pt x="8135" y="2741"/>
                  <a:pt x="8261" y="2804"/>
                  <a:pt x="8293" y="2930"/>
                </a:cubicBezTo>
                <a:lnTo>
                  <a:pt x="9017" y="4820"/>
                </a:lnTo>
                <a:lnTo>
                  <a:pt x="9711" y="2930"/>
                </a:lnTo>
                <a:cubicBezTo>
                  <a:pt x="9757" y="2779"/>
                  <a:pt x="9877" y="2714"/>
                  <a:pt x="10001" y="2714"/>
                </a:cubicBezTo>
                <a:close/>
                <a:moveTo>
                  <a:pt x="7946" y="0"/>
                </a:moveTo>
                <a:cubicBezTo>
                  <a:pt x="5678" y="0"/>
                  <a:pt x="3851" y="1827"/>
                  <a:pt x="3851" y="4096"/>
                </a:cubicBezTo>
                <a:cubicBezTo>
                  <a:pt x="3851" y="5104"/>
                  <a:pt x="4197" y="6018"/>
                  <a:pt x="4827" y="6711"/>
                </a:cubicBezTo>
                <a:lnTo>
                  <a:pt x="4134" y="7435"/>
                </a:lnTo>
                <a:cubicBezTo>
                  <a:pt x="3981" y="7364"/>
                  <a:pt x="3827" y="7329"/>
                  <a:pt x="3678" y="7329"/>
                </a:cubicBezTo>
                <a:cubicBezTo>
                  <a:pt x="3431" y="7329"/>
                  <a:pt x="3197" y="7427"/>
                  <a:pt x="3000" y="7624"/>
                </a:cubicBezTo>
                <a:lnTo>
                  <a:pt x="732" y="9861"/>
                </a:lnTo>
                <a:cubicBezTo>
                  <a:pt x="0" y="10593"/>
                  <a:pt x="722" y="11645"/>
                  <a:pt x="1524" y="11645"/>
                </a:cubicBezTo>
                <a:cubicBezTo>
                  <a:pt x="1758" y="11645"/>
                  <a:pt x="1999" y="11555"/>
                  <a:pt x="2212" y="11342"/>
                </a:cubicBezTo>
                <a:lnTo>
                  <a:pt x="4449" y="9074"/>
                </a:lnTo>
                <a:cubicBezTo>
                  <a:pt x="4764" y="8759"/>
                  <a:pt x="4796" y="8286"/>
                  <a:pt x="4638" y="7939"/>
                </a:cubicBezTo>
                <a:lnTo>
                  <a:pt x="5363" y="7246"/>
                </a:lnTo>
                <a:cubicBezTo>
                  <a:pt x="6056" y="7813"/>
                  <a:pt x="7001" y="8223"/>
                  <a:pt x="7978" y="8223"/>
                </a:cubicBezTo>
                <a:cubicBezTo>
                  <a:pt x="10278" y="8223"/>
                  <a:pt x="12073" y="6364"/>
                  <a:pt x="12073" y="4127"/>
                </a:cubicBezTo>
                <a:cubicBezTo>
                  <a:pt x="12073" y="1796"/>
                  <a:pt x="10246" y="0"/>
                  <a:pt x="79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21"/>
          <p:cNvGrpSpPr/>
          <p:nvPr/>
        </p:nvGrpSpPr>
        <p:grpSpPr>
          <a:xfrm>
            <a:off x="3611260" y="2444492"/>
            <a:ext cx="423079" cy="423043"/>
            <a:chOff x="-4478975" y="3251700"/>
            <a:chExt cx="293825" cy="293800"/>
          </a:xfrm>
        </p:grpSpPr>
        <p:sp>
          <p:nvSpPr>
            <p:cNvPr id="338" name="Google Shape;338;p21"/>
            <p:cNvSpPr/>
            <p:nvPr/>
          </p:nvSpPr>
          <p:spPr>
            <a:xfrm>
              <a:off x="-4375000" y="3365100"/>
              <a:ext cx="85075" cy="110900"/>
            </a:xfrm>
            <a:custGeom>
              <a:rect b="b" l="l" r="r" t="t"/>
              <a:pathLst>
                <a:path extrusionOk="0" h="4436" w="3403">
                  <a:moveTo>
                    <a:pt x="662" y="1"/>
                  </a:moveTo>
                  <a:cubicBezTo>
                    <a:pt x="221" y="316"/>
                    <a:pt x="0" y="820"/>
                    <a:pt x="0" y="1387"/>
                  </a:cubicBezTo>
                  <a:cubicBezTo>
                    <a:pt x="0" y="2080"/>
                    <a:pt x="473" y="2773"/>
                    <a:pt x="1135" y="2994"/>
                  </a:cubicBezTo>
                  <a:cubicBezTo>
                    <a:pt x="1261" y="3025"/>
                    <a:pt x="1355" y="3183"/>
                    <a:pt x="1355" y="3309"/>
                  </a:cubicBezTo>
                  <a:lnTo>
                    <a:pt x="1355" y="4412"/>
                  </a:lnTo>
                  <a:cubicBezTo>
                    <a:pt x="1576" y="4427"/>
                    <a:pt x="1647" y="4435"/>
                    <a:pt x="1714" y="4435"/>
                  </a:cubicBezTo>
                  <a:cubicBezTo>
                    <a:pt x="1780" y="4435"/>
                    <a:pt x="1843" y="4427"/>
                    <a:pt x="2048" y="4412"/>
                  </a:cubicBezTo>
                  <a:lnTo>
                    <a:pt x="2048" y="3309"/>
                  </a:lnTo>
                  <a:cubicBezTo>
                    <a:pt x="2048" y="3151"/>
                    <a:pt x="2111" y="3025"/>
                    <a:pt x="2269" y="2994"/>
                  </a:cubicBezTo>
                  <a:cubicBezTo>
                    <a:pt x="2962" y="2710"/>
                    <a:pt x="3403" y="2080"/>
                    <a:pt x="3403" y="1387"/>
                  </a:cubicBezTo>
                  <a:cubicBezTo>
                    <a:pt x="3403" y="820"/>
                    <a:pt x="3119" y="316"/>
                    <a:pt x="2741" y="1"/>
                  </a:cubicBezTo>
                  <a:lnTo>
                    <a:pt x="2741" y="1387"/>
                  </a:lnTo>
                  <a:cubicBezTo>
                    <a:pt x="2741" y="1576"/>
                    <a:pt x="2584" y="1734"/>
                    <a:pt x="2395" y="1734"/>
                  </a:cubicBezTo>
                  <a:lnTo>
                    <a:pt x="1009" y="1734"/>
                  </a:lnTo>
                  <a:cubicBezTo>
                    <a:pt x="820" y="1734"/>
                    <a:pt x="662" y="1576"/>
                    <a:pt x="662" y="1387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-4408875" y="3321800"/>
              <a:ext cx="154400" cy="148875"/>
            </a:xfrm>
            <a:custGeom>
              <a:rect b="b" l="l" r="r" t="t"/>
              <a:pathLst>
                <a:path extrusionOk="0" h="5955" w="6176">
                  <a:moveTo>
                    <a:pt x="3057" y="0"/>
                  </a:moveTo>
                  <a:cubicBezTo>
                    <a:pt x="1387" y="0"/>
                    <a:pt x="1" y="1386"/>
                    <a:pt x="1" y="3088"/>
                  </a:cubicBezTo>
                  <a:cubicBezTo>
                    <a:pt x="1" y="4411"/>
                    <a:pt x="851" y="5545"/>
                    <a:pt x="2049" y="5954"/>
                  </a:cubicBezTo>
                  <a:lnTo>
                    <a:pt x="2049" y="5230"/>
                  </a:lnTo>
                  <a:cubicBezTo>
                    <a:pt x="1229" y="4852"/>
                    <a:pt x="662" y="4001"/>
                    <a:pt x="662" y="3088"/>
                  </a:cubicBezTo>
                  <a:cubicBezTo>
                    <a:pt x="662" y="2048"/>
                    <a:pt x="1292" y="1134"/>
                    <a:pt x="2269" y="819"/>
                  </a:cubicBezTo>
                  <a:cubicBezTo>
                    <a:pt x="2307" y="810"/>
                    <a:pt x="2344" y="805"/>
                    <a:pt x="2380" y="805"/>
                  </a:cubicBezTo>
                  <a:cubicBezTo>
                    <a:pt x="2583" y="805"/>
                    <a:pt x="2742" y="947"/>
                    <a:pt x="2742" y="1134"/>
                  </a:cubicBezTo>
                  <a:lnTo>
                    <a:pt x="2742" y="2710"/>
                  </a:lnTo>
                  <a:lnTo>
                    <a:pt x="3435" y="2710"/>
                  </a:lnTo>
                  <a:lnTo>
                    <a:pt x="3435" y="1134"/>
                  </a:lnTo>
                  <a:cubicBezTo>
                    <a:pt x="3435" y="947"/>
                    <a:pt x="3594" y="805"/>
                    <a:pt x="3796" y="805"/>
                  </a:cubicBezTo>
                  <a:cubicBezTo>
                    <a:pt x="3832" y="805"/>
                    <a:pt x="3869" y="810"/>
                    <a:pt x="3907" y="819"/>
                  </a:cubicBezTo>
                  <a:cubicBezTo>
                    <a:pt x="4852" y="1197"/>
                    <a:pt x="5514" y="2079"/>
                    <a:pt x="5514" y="3088"/>
                  </a:cubicBezTo>
                  <a:cubicBezTo>
                    <a:pt x="5514" y="4001"/>
                    <a:pt x="4947" y="4852"/>
                    <a:pt x="4128" y="5230"/>
                  </a:cubicBezTo>
                  <a:lnTo>
                    <a:pt x="4128" y="5954"/>
                  </a:lnTo>
                  <a:cubicBezTo>
                    <a:pt x="5325" y="5513"/>
                    <a:pt x="6176" y="4411"/>
                    <a:pt x="6176" y="3088"/>
                  </a:cubicBezTo>
                  <a:cubicBezTo>
                    <a:pt x="6144" y="1386"/>
                    <a:pt x="4758" y="0"/>
                    <a:pt x="3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-4478975" y="3251700"/>
              <a:ext cx="293825" cy="293800"/>
            </a:xfrm>
            <a:custGeom>
              <a:rect b="b" l="l" r="r" t="t"/>
              <a:pathLst>
                <a:path extrusionOk="0" h="11752" w="11753">
                  <a:moveTo>
                    <a:pt x="5861" y="2111"/>
                  </a:moveTo>
                  <a:cubicBezTo>
                    <a:pt x="7972" y="2111"/>
                    <a:pt x="9641" y="3781"/>
                    <a:pt x="9641" y="5892"/>
                  </a:cubicBezTo>
                  <a:cubicBezTo>
                    <a:pt x="9610" y="7971"/>
                    <a:pt x="7909" y="9672"/>
                    <a:pt x="5861" y="9672"/>
                  </a:cubicBezTo>
                  <a:cubicBezTo>
                    <a:pt x="3781" y="9672"/>
                    <a:pt x="2080" y="7971"/>
                    <a:pt x="2080" y="5892"/>
                  </a:cubicBezTo>
                  <a:cubicBezTo>
                    <a:pt x="2080" y="3781"/>
                    <a:pt x="3781" y="2111"/>
                    <a:pt x="5861" y="2111"/>
                  </a:cubicBezTo>
                  <a:close/>
                  <a:moveTo>
                    <a:pt x="5168" y="0"/>
                  </a:moveTo>
                  <a:cubicBezTo>
                    <a:pt x="5010" y="0"/>
                    <a:pt x="4884" y="126"/>
                    <a:pt x="4853" y="284"/>
                  </a:cubicBezTo>
                  <a:lnTo>
                    <a:pt x="4695" y="882"/>
                  </a:lnTo>
                  <a:cubicBezTo>
                    <a:pt x="4128" y="1008"/>
                    <a:pt x="3624" y="1229"/>
                    <a:pt x="3120" y="1512"/>
                  </a:cubicBezTo>
                  <a:lnTo>
                    <a:pt x="2616" y="1197"/>
                  </a:lnTo>
                  <a:cubicBezTo>
                    <a:pt x="2557" y="1153"/>
                    <a:pt x="2485" y="1130"/>
                    <a:pt x="2412" y="1130"/>
                  </a:cubicBezTo>
                  <a:cubicBezTo>
                    <a:pt x="2328" y="1130"/>
                    <a:pt x="2242" y="1161"/>
                    <a:pt x="2175" y="1229"/>
                  </a:cubicBezTo>
                  <a:lnTo>
                    <a:pt x="1198" y="2205"/>
                  </a:lnTo>
                  <a:cubicBezTo>
                    <a:pt x="1072" y="2332"/>
                    <a:pt x="1072" y="2489"/>
                    <a:pt x="1135" y="2647"/>
                  </a:cubicBezTo>
                  <a:lnTo>
                    <a:pt x="1450" y="3151"/>
                  </a:lnTo>
                  <a:cubicBezTo>
                    <a:pt x="1135" y="3623"/>
                    <a:pt x="946" y="4190"/>
                    <a:pt x="820" y="4726"/>
                  </a:cubicBezTo>
                  <a:lnTo>
                    <a:pt x="284" y="4883"/>
                  </a:lnTo>
                  <a:cubicBezTo>
                    <a:pt x="127" y="4946"/>
                    <a:pt x="1" y="5041"/>
                    <a:pt x="1" y="5198"/>
                  </a:cubicBezTo>
                  <a:lnTo>
                    <a:pt x="1" y="6585"/>
                  </a:lnTo>
                  <a:cubicBezTo>
                    <a:pt x="1" y="6742"/>
                    <a:pt x="127" y="6868"/>
                    <a:pt x="284" y="6900"/>
                  </a:cubicBezTo>
                  <a:lnTo>
                    <a:pt x="820" y="7057"/>
                  </a:lnTo>
                  <a:cubicBezTo>
                    <a:pt x="946" y="7593"/>
                    <a:pt x="1198" y="8128"/>
                    <a:pt x="1450" y="8632"/>
                  </a:cubicBezTo>
                  <a:lnTo>
                    <a:pt x="1135" y="9137"/>
                  </a:lnTo>
                  <a:cubicBezTo>
                    <a:pt x="1072" y="9263"/>
                    <a:pt x="1072" y="9452"/>
                    <a:pt x="1198" y="9578"/>
                  </a:cubicBezTo>
                  <a:lnTo>
                    <a:pt x="2175" y="10554"/>
                  </a:lnTo>
                  <a:cubicBezTo>
                    <a:pt x="2248" y="10628"/>
                    <a:pt x="2333" y="10659"/>
                    <a:pt x="2422" y="10659"/>
                  </a:cubicBezTo>
                  <a:cubicBezTo>
                    <a:pt x="2485" y="10659"/>
                    <a:pt x="2550" y="10643"/>
                    <a:pt x="2616" y="10617"/>
                  </a:cubicBezTo>
                  <a:lnTo>
                    <a:pt x="3120" y="10302"/>
                  </a:lnTo>
                  <a:cubicBezTo>
                    <a:pt x="3592" y="10617"/>
                    <a:pt x="4128" y="10806"/>
                    <a:pt x="4695" y="10932"/>
                  </a:cubicBezTo>
                  <a:lnTo>
                    <a:pt x="4853" y="11468"/>
                  </a:lnTo>
                  <a:cubicBezTo>
                    <a:pt x="4884" y="11625"/>
                    <a:pt x="5010" y="11751"/>
                    <a:pt x="5168" y="11751"/>
                  </a:cubicBezTo>
                  <a:lnTo>
                    <a:pt x="6554" y="11751"/>
                  </a:lnTo>
                  <a:cubicBezTo>
                    <a:pt x="6711" y="11751"/>
                    <a:pt x="6806" y="11625"/>
                    <a:pt x="6869" y="11468"/>
                  </a:cubicBezTo>
                  <a:lnTo>
                    <a:pt x="7026" y="10932"/>
                  </a:lnTo>
                  <a:cubicBezTo>
                    <a:pt x="7562" y="10806"/>
                    <a:pt x="8066" y="10554"/>
                    <a:pt x="8602" y="10302"/>
                  </a:cubicBezTo>
                  <a:lnTo>
                    <a:pt x="9106" y="10617"/>
                  </a:lnTo>
                  <a:cubicBezTo>
                    <a:pt x="9158" y="10643"/>
                    <a:pt x="9221" y="10659"/>
                    <a:pt x="9286" y="10659"/>
                  </a:cubicBezTo>
                  <a:cubicBezTo>
                    <a:pt x="9378" y="10659"/>
                    <a:pt x="9473" y="10628"/>
                    <a:pt x="9547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5" y="9137"/>
                  </a:cubicBezTo>
                  <a:lnTo>
                    <a:pt x="10240" y="8632"/>
                  </a:lnTo>
                  <a:cubicBezTo>
                    <a:pt x="10555" y="8160"/>
                    <a:pt x="10744" y="7593"/>
                    <a:pt x="10870" y="7057"/>
                  </a:cubicBezTo>
                  <a:lnTo>
                    <a:pt x="11469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8"/>
                  </a:lnTo>
                  <a:cubicBezTo>
                    <a:pt x="11752" y="5041"/>
                    <a:pt x="11626" y="4946"/>
                    <a:pt x="11469" y="4883"/>
                  </a:cubicBezTo>
                  <a:lnTo>
                    <a:pt x="10870" y="4726"/>
                  </a:lnTo>
                  <a:cubicBezTo>
                    <a:pt x="10744" y="4190"/>
                    <a:pt x="10523" y="3686"/>
                    <a:pt x="10240" y="3151"/>
                  </a:cubicBezTo>
                  <a:lnTo>
                    <a:pt x="10555" y="2647"/>
                  </a:lnTo>
                  <a:cubicBezTo>
                    <a:pt x="10649" y="2521"/>
                    <a:pt x="10649" y="2332"/>
                    <a:pt x="10523" y="2205"/>
                  </a:cubicBezTo>
                  <a:lnTo>
                    <a:pt x="9547" y="1229"/>
                  </a:lnTo>
                  <a:cubicBezTo>
                    <a:pt x="9479" y="1161"/>
                    <a:pt x="9403" y="1130"/>
                    <a:pt x="9322" y="1130"/>
                  </a:cubicBezTo>
                  <a:cubicBezTo>
                    <a:pt x="9252" y="1130"/>
                    <a:pt x="9179" y="1153"/>
                    <a:pt x="9106" y="1197"/>
                  </a:cubicBezTo>
                  <a:lnTo>
                    <a:pt x="8602" y="1512"/>
                  </a:lnTo>
                  <a:cubicBezTo>
                    <a:pt x="8129" y="1197"/>
                    <a:pt x="7562" y="1008"/>
                    <a:pt x="7026" y="882"/>
                  </a:cubicBezTo>
                  <a:lnTo>
                    <a:pt x="6869" y="284"/>
                  </a:lnTo>
                  <a:cubicBezTo>
                    <a:pt x="6806" y="126"/>
                    <a:pt x="6711" y="0"/>
                    <a:pt x="6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" name="Google Shape;341;p21"/>
          <p:cNvGrpSpPr/>
          <p:nvPr/>
        </p:nvGrpSpPr>
        <p:grpSpPr>
          <a:xfrm>
            <a:off x="3662863" y="4139518"/>
            <a:ext cx="319874" cy="420199"/>
            <a:chOff x="-4082800" y="3612425"/>
            <a:chExt cx="222150" cy="291825"/>
          </a:xfrm>
        </p:grpSpPr>
        <p:sp>
          <p:nvSpPr>
            <p:cNvPr id="342" name="Google Shape;342;p21"/>
            <p:cNvSpPr/>
            <p:nvPr/>
          </p:nvSpPr>
          <p:spPr>
            <a:xfrm>
              <a:off x="-4027650" y="3663625"/>
              <a:ext cx="112650" cy="119725"/>
            </a:xfrm>
            <a:custGeom>
              <a:rect b="b" l="l" r="r" t="t"/>
              <a:pathLst>
                <a:path extrusionOk="0" h="4789" w="4506">
                  <a:moveTo>
                    <a:pt x="2237" y="1355"/>
                  </a:moveTo>
                  <a:cubicBezTo>
                    <a:pt x="2773" y="1355"/>
                    <a:pt x="3245" y="1827"/>
                    <a:pt x="3245" y="2395"/>
                  </a:cubicBezTo>
                  <a:cubicBezTo>
                    <a:pt x="3308" y="2930"/>
                    <a:pt x="2836" y="3434"/>
                    <a:pt x="2237" y="3434"/>
                  </a:cubicBezTo>
                  <a:cubicBezTo>
                    <a:pt x="1670" y="3434"/>
                    <a:pt x="1197" y="2962"/>
                    <a:pt x="1197" y="2395"/>
                  </a:cubicBezTo>
                  <a:cubicBezTo>
                    <a:pt x="1197" y="1859"/>
                    <a:pt x="1670" y="1355"/>
                    <a:pt x="2237" y="1355"/>
                  </a:cubicBezTo>
                  <a:close/>
                  <a:moveTo>
                    <a:pt x="1922" y="0"/>
                  </a:moveTo>
                  <a:lnTo>
                    <a:pt x="1922" y="473"/>
                  </a:lnTo>
                  <a:cubicBezTo>
                    <a:pt x="1922" y="630"/>
                    <a:pt x="1827" y="725"/>
                    <a:pt x="1670" y="788"/>
                  </a:cubicBezTo>
                  <a:cubicBezTo>
                    <a:pt x="1481" y="851"/>
                    <a:pt x="1292" y="945"/>
                    <a:pt x="1134" y="1103"/>
                  </a:cubicBezTo>
                  <a:cubicBezTo>
                    <a:pt x="1055" y="1143"/>
                    <a:pt x="962" y="1183"/>
                    <a:pt x="873" y="1183"/>
                  </a:cubicBezTo>
                  <a:cubicBezTo>
                    <a:pt x="822" y="1183"/>
                    <a:pt x="771" y="1169"/>
                    <a:pt x="725" y="1134"/>
                  </a:cubicBezTo>
                  <a:lnTo>
                    <a:pt x="347" y="914"/>
                  </a:lnTo>
                  <a:lnTo>
                    <a:pt x="0" y="1481"/>
                  </a:lnTo>
                  <a:lnTo>
                    <a:pt x="378" y="1733"/>
                  </a:lnTo>
                  <a:cubicBezTo>
                    <a:pt x="504" y="1796"/>
                    <a:pt x="599" y="1922"/>
                    <a:pt x="536" y="2079"/>
                  </a:cubicBezTo>
                  <a:cubicBezTo>
                    <a:pt x="504" y="2332"/>
                    <a:pt x="504" y="2489"/>
                    <a:pt x="536" y="2710"/>
                  </a:cubicBezTo>
                  <a:cubicBezTo>
                    <a:pt x="599" y="2867"/>
                    <a:pt x="504" y="2993"/>
                    <a:pt x="378" y="3056"/>
                  </a:cubicBezTo>
                  <a:lnTo>
                    <a:pt x="0" y="3308"/>
                  </a:lnTo>
                  <a:lnTo>
                    <a:pt x="347" y="3907"/>
                  </a:lnTo>
                  <a:lnTo>
                    <a:pt x="725" y="3655"/>
                  </a:lnTo>
                  <a:cubicBezTo>
                    <a:pt x="773" y="3631"/>
                    <a:pt x="826" y="3620"/>
                    <a:pt x="879" y="3620"/>
                  </a:cubicBezTo>
                  <a:cubicBezTo>
                    <a:pt x="967" y="3620"/>
                    <a:pt x="1056" y="3647"/>
                    <a:pt x="1134" y="3686"/>
                  </a:cubicBezTo>
                  <a:cubicBezTo>
                    <a:pt x="1292" y="3812"/>
                    <a:pt x="1481" y="3938"/>
                    <a:pt x="1670" y="4001"/>
                  </a:cubicBezTo>
                  <a:cubicBezTo>
                    <a:pt x="1796" y="4064"/>
                    <a:pt x="1922" y="4222"/>
                    <a:pt x="1922" y="4316"/>
                  </a:cubicBezTo>
                  <a:lnTo>
                    <a:pt x="1922" y="4789"/>
                  </a:lnTo>
                  <a:lnTo>
                    <a:pt x="2584" y="4789"/>
                  </a:lnTo>
                  <a:lnTo>
                    <a:pt x="2584" y="4316"/>
                  </a:lnTo>
                  <a:cubicBezTo>
                    <a:pt x="2584" y="4159"/>
                    <a:pt x="2678" y="4064"/>
                    <a:pt x="2836" y="4001"/>
                  </a:cubicBezTo>
                  <a:cubicBezTo>
                    <a:pt x="3025" y="3938"/>
                    <a:pt x="3182" y="3844"/>
                    <a:pt x="3371" y="3686"/>
                  </a:cubicBezTo>
                  <a:cubicBezTo>
                    <a:pt x="3449" y="3647"/>
                    <a:pt x="3539" y="3620"/>
                    <a:pt x="3626" y="3620"/>
                  </a:cubicBezTo>
                  <a:cubicBezTo>
                    <a:pt x="3680" y="3620"/>
                    <a:pt x="3733" y="3631"/>
                    <a:pt x="3781" y="3655"/>
                  </a:cubicBezTo>
                  <a:lnTo>
                    <a:pt x="4159" y="3907"/>
                  </a:lnTo>
                  <a:lnTo>
                    <a:pt x="4505" y="3308"/>
                  </a:lnTo>
                  <a:lnTo>
                    <a:pt x="4127" y="3056"/>
                  </a:lnTo>
                  <a:cubicBezTo>
                    <a:pt x="4001" y="2993"/>
                    <a:pt x="3938" y="2867"/>
                    <a:pt x="3970" y="2710"/>
                  </a:cubicBezTo>
                  <a:cubicBezTo>
                    <a:pt x="4001" y="2489"/>
                    <a:pt x="4001" y="2332"/>
                    <a:pt x="3970" y="2079"/>
                  </a:cubicBezTo>
                  <a:cubicBezTo>
                    <a:pt x="3938" y="1922"/>
                    <a:pt x="4001" y="1796"/>
                    <a:pt x="4127" y="1733"/>
                  </a:cubicBezTo>
                  <a:lnTo>
                    <a:pt x="4505" y="1481"/>
                  </a:lnTo>
                  <a:lnTo>
                    <a:pt x="4159" y="914"/>
                  </a:lnTo>
                  <a:lnTo>
                    <a:pt x="3781" y="1134"/>
                  </a:lnTo>
                  <a:cubicBezTo>
                    <a:pt x="3734" y="1169"/>
                    <a:pt x="3684" y="1183"/>
                    <a:pt x="3632" y="1183"/>
                  </a:cubicBezTo>
                  <a:cubicBezTo>
                    <a:pt x="3543" y="1183"/>
                    <a:pt x="3451" y="1143"/>
                    <a:pt x="3371" y="1103"/>
                  </a:cubicBezTo>
                  <a:cubicBezTo>
                    <a:pt x="3214" y="977"/>
                    <a:pt x="3025" y="851"/>
                    <a:pt x="2836" y="788"/>
                  </a:cubicBezTo>
                  <a:cubicBezTo>
                    <a:pt x="2710" y="725"/>
                    <a:pt x="2584" y="567"/>
                    <a:pt x="2584" y="473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-4082800" y="3612425"/>
              <a:ext cx="222150" cy="291825"/>
            </a:xfrm>
            <a:custGeom>
              <a:rect b="b" l="l" r="r" t="t"/>
              <a:pathLst>
                <a:path extrusionOk="0" h="11673" w="8886">
                  <a:moveTo>
                    <a:pt x="5168" y="1324"/>
                  </a:moveTo>
                  <a:cubicBezTo>
                    <a:pt x="5357" y="1324"/>
                    <a:pt x="5514" y="1481"/>
                    <a:pt x="5514" y="1702"/>
                  </a:cubicBezTo>
                  <a:lnTo>
                    <a:pt x="5514" y="2269"/>
                  </a:lnTo>
                  <a:cubicBezTo>
                    <a:pt x="5609" y="2332"/>
                    <a:pt x="5735" y="2395"/>
                    <a:pt x="5829" y="2489"/>
                  </a:cubicBezTo>
                  <a:lnTo>
                    <a:pt x="6333" y="2206"/>
                  </a:lnTo>
                  <a:cubicBezTo>
                    <a:pt x="6396" y="2174"/>
                    <a:pt x="6491" y="2174"/>
                    <a:pt x="6617" y="2174"/>
                  </a:cubicBezTo>
                  <a:cubicBezTo>
                    <a:pt x="6680" y="2206"/>
                    <a:pt x="6774" y="2237"/>
                    <a:pt x="6806" y="2300"/>
                  </a:cubicBezTo>
                  <a:lnTo>
                    <a:pt x="7467" y="3497"/>
                  </a:lnTo>
                  <a:cubicBezTo>
                    <a:pt x="7562" y="3655"/>
                    <a:pt x="7530" y="3844"/>
                    <a:pt x="7341" y="3970"/>
                  </a:cubicBezTo>
                  <a:lnTo>
                    <a:pt x="6837" y="4254"/>
                  </a:lnTo>
                  <a:cubicBezTo>
                    <a:pt x="6869" y="4380"/>
                    <a:pt x="6869" y="4474"/>
                    <a:pt x="6837" y="4632"/>
                  </a:cubicBezTo>
                  <a:lnTo>
                    <a:pt x="7341" y="4915"/>
                  </a:lnTo>
                  <a:cubicBezTo>
                    <a:pt x="7499" y="4978"/>
                    <a:pt x="7593" y="5230"/>
                    <a:pt x="7467" y="5388"/>
                  </a:cubicBezTo>
                  <a:lnTo>
                    <a:pt x="6806" y="6553"/>
                  </a:lnTo>
                  <a:cubicBezTo>
                    <a:pt x="6774" y="6648"/>
                    <a:pt x="6680" y="6679"/>
                    <a:pt x="6617" y="6711"/>
                  </a:cubicBezTo>
                  <a:cubicBezTo>
                    <a:pt x="6588" y="6730"/>
                    <a:pt x="6555" y="6738"/>
                    <a:pt x="6523" y="6738"/>
                  </a:cubicBezTo>
                  <a:cubicBezTo>
                    <a:pt x="6450" y="6738"/>
                    <a:pt x="6377" y="6701"/>
                    <a:pt x="6333" y="6679"/>
                  </a:cubicBezTo>
                  <a:lnTo>
                    <a:pt x="5829" y="6396"/>
                  </a:lnTo>
                  <a:cubicBezTo>
                    <a:pt x="5703" y="6490"/>
                    <a:pt x="5609" y="6522"/>
                    <a:pt x="5514" y="6616"/>
                  </a:cubicBezTo>
                  <a:lnTo>
                    <a:pt x="5514" y="7183"/>
                  </a:lnTo>
                  <a:cubicBezTo>
                    <a:pt x="5514" y="7404"/>
                    <a:pt x="5357" y="7562"/>
                    <a:pt x="5168" y="7562"/>
                  </a:cubicBezTo>
                  <a:lnTo>
                    <a:pt x="3781" y="7562"/>
                  </a:lnTo>
                  <a:cubicBezTo>
                    <a:pt x="3592" y="7562"/>
                    <a:pt x="3435" y="7404"/>
                    <a:pt x="3435" y="7183"/>
                  </a:cubicBezTo>
                  <a:lnTo>
                    <a:pt x="3435" y="6616"/>
                  </a:lnTo>
                  <a:cubicBezTo>
                    <a:pt x="3309" y="6553"/>
                    <a:pt x="3183" y="6490"/>
                    <a:pt x="3120" y="6396"/>
                  </a:cubicBezTo>
                  <a:lnTo>
                    <a:pt x="2584" y="6679"/>
                  </a:lnTo>
                  <a:cubicBezTo>
                    <a:pt x="2521" y="6711"/>
                    <a:pt x="2427" y="6711"/>
                    <a:pt x="2332" y="6711"/>
                  </a:cubicBezTo>
                  <a:cubicBezTo>
                    <a:pt x="2238" y="6679"/>
                    <a:pt x="2175" y="6648"/>
                    <a:pt x="2112" y="6553"/>
                  </a:cubicBezTo>
                  <a:lnTo>
                    <a:pt x="1450" y="5388"/>
                  </a:lnTo>
                  <a:cubicBezTo>
                    <a:pt x="1387" y="5230"/>
                    <a:pt x="1419" y="5041"/>
                    <a:pt x="1576" y="4915"/>
                  </a:cubicBezTo>
                  <a:lnTo>
                    <a:pt x="2080" y="4632"/>
                  </a:lnTo>
                  <a:lnTo>
                    <a:pt x="2080" y="4443"/>
                  </a:lnTo>
                  <a:lnTo>
                    <a:pt x="2080" y="4254"/>
                  </a:lnTo>
                  <a:lnTo>
                    <a:pt x="1576" y="3970"/>
                  </a:lnTo>
                  <a:cubicBezTo>
                    <a:pt x="1419" y="3907"/>
                    <a:pt x="1324" y="3655"/>
                    <a:pt x="1450" y="3497"/>
                  </a:cubicBezTo>
                  <a:lnTo>
                    <a:pt x="2112" y="2332"/>
                  </a:lnTo>
                  <a:cubicBezTo>
                    <a:pt x="2175" y="2237"/>
                    <a:pt x="2238" y="2206"/>
                    <a:pt x="2332" y="2174"/>
                  </a:cubicBezTo>
                  <a:cubicBezTo>
                    <a:pt x="2352" y="2155"/>
                    <a:pt x="2377" y="2147"/>
                    <a:pt x="2405" y="2147"/>
                  </a:cubicBezTo>
                  <a:cubicBezTo>
                    <a:pt x="2467" y="2147"/>
                    <a:pt x="2541" y="2184"/>
                    <a:pt x="2584" y="2206"/>
                  </a:cubicBezTo>
                  <a:lnTo>
                    <a:pt x="3120" y="2489"/>
                  </a:lnTo>
                  <a:cubicBezTo>
                    <a:pt x="3214" y="2395"/>
                    <a:pt x="3309" y="2363"/>
                    <a:pt x="3435" y="2269"/>
                  </a:cubicBezTo>
                  <a:lnTo>
                    <a:pt x="3435" y="1702"/>
                  </a:lnTo>
                  <a:cubicBezTo>
                    <a:pt x="3435" y="1481"/>
                    <a:pt x="3592" y="1324"/>
                    <a:pt x="3781" y="1324"/>
                  </a:cubicBezTo>
                  <a:close/>
                  <a:moveTo>
                    <a:pt x="4443" y="0"/>
                  </a:moveTo>
                  <a:cubicBezTo>
                    <a:pt x="1986" y="0"/>
                    <a:pt x="1" y="2017"/>
                    <a:pt x="1" y="4443"/>
                  </a:cubicBezTo>
                  <a:cubicBezTo>
                    <a:pt x="1" y="5419"/>
                    <a:pt x="316" y="6333"/>
                    <a:pt x="851" y="7120"/>
                  </a:cubicBezTo>
                  <a:lnTo>
                    <a:pt x="4159" y="11531"/>
                  </a:lnTo>
                  <a:cubicBezTo>
                    <a:pt x="4222" y="11626"/>
                    <a:pt x="4325" y="11673"/>
                    <a:pt x="4431" y="11673"/>
                  </a:cubicBezTo>
                  <a:cubicBezTo>
                    <a:pt x="4538" y="11673"/>
                    <a:pt x="4648" y="11626"/>
                    <a:pt x="4727" y="11531"/>
                  </a:cubicBezTo>
                  <a:lnTo>
                    <a:pt x="8066" y="6994"/>
                  </a:lnTo>
                  <a:cubicBezTo>
                    <a:pt x="8602" y="6270"/>
                    <a:pt x="8885" y="5356"/>
                    <a:pt x="8885" y="4443"/>
                  </a:cubicBezTo>
                  <a:cubicBezTo>
                    <a:pt x="8885" y="2017"/>
                    <a:pt x="6932" y="0"/>
                    <a:pt x="4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-3980400" y="3714800"/>
              <a:ext cx="17350" cy="17375"/>
            </a:xfrm>
            <a:custGeom>
              <a:rect b="b" l="l" r="r" t="t"/>
              <a:pathLst>
                <a:path extrusionOk="0" h="695" w="694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21"/>
          <p:cNvGrpSpPr/>
          <p:nvPr/>
        </p:nvGrpSpPr>
        <p:grpSpPr>
          <a:xfrm>
            <a:off x="3605483" y="3305400"/>
            <a:ext cx="434634" cy="419227"/>
            <a:chOff x="-3768700" y="3253275"/>
            <a:chExt cx="301850" cy="291150"/>
          </a:xfrm>
        </p:grpSpPr>
        <p:sp>
          <p:nvSpPr>
            <p:cNvPr id="346" name="Google Shape;346;p21"/>
            <p:cNvSpPr/>
            <p:nvPr/>
          </p:nvSpPr>
          <p:spPr>
            <a:xfrm>
              <a:off x="-3603925" y="3355650"/>
              <a:ext cx="69350" cy="33900"/>
            </a:xfrm>
            <a:custGeom>
              <a:rect b="b" l="l" r="r" t="t"/>
              <a:pathLst>
                <a:path extrusionOk="0" h="1356" w="2774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-3586600" y="3305250"/>
              <a:ext cx="33125" cy="33100"/>
            </a:xfrm>
            <a:custGeom>
              <a:rect b="b" l="l" r="r" t="t"/>
              <a:pathLst>
                <a:path extrusionOk="0" h="1324" w="1325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-3768700" y="3253275"/>
              <a:ext cx="301850" cy="291150"/>
            </a:xfrm>
            <a:custGeom>
              <a:rect b="b" l="l" r="r" t="t"/>
              <a:pathLst>
                <a:path extrusionOk="0" h="11646" w="12074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21"/>
          <p:cNvSpPr/>
          <p:nvPr/>
        </p:nvSpPr>
        <p:spPr>
          <a:xfrm>
            <a:off x="6444600" y="940225"/>
            <a:ext cx="22422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Release 1.2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50" name="Google Shape;350;p21"/>
          <p:cNvGrpSpPr/>
          <p:nvPr/>
        </p:nvGrpSpPr>
        <p:grpSpPr>
          <a:xfrm>
            <a:off x="7186200" y="1534501"/>
            <a:ext cx="1500600" cy="3079050"/>
            <a:chOff x="7186200" y="1534501"/>
            <a:chExt cx="1500600" cy="3079050"/>
          </a:xfrm>
        </p:grpSpPr>
        <p:sp>
          <p:nvSpPr>
            <p:cNvPr id="351" name="Google Shape;351;p21"/>
            <p:cNvSpPr txBox="1"/>
            <p:nvPr/>
          </p:nvSpPr>
          <p:spPr>
            <a:xfrm>
              <a:off x="7186200" y="1534501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a small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2" name="Google Shape;352;p21"/>
            <p:cNvSpPr txBox="1"/>
            <p:nvPr/>
          </p:nvSpPr>
          <p:spPr>
            <a:xfrm>
              <a:off x="7186200" y="2370551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7186200" y="3206601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all live on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4" name="Google Shape;354;p21"/>
            <p:cNvSpPr txBox="1"/>
            <p:nvPr/>
          </p:nvSpPr>
          <p:spPr>
            <a:xfrm>
              <a:off x="7186200" y="4042651"/>
              <a:ext cx="15006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5" name="Google Shape;355;p21"/>
          <p:cNvGrpSpPr/>
          <p:nvPr/>
        </p:nvGrpSpPr>
        <p:grpSpPr>
          <a:xfrm>
            <a:off x="6609615" y="2469701"/>
            <a:ext cx="421927" cy="370882"/>
            <a:chOff x="-3030525" y="3973150"/>
            <a:chExt cx="293025" cy="257575"/>
          </a:xfrm>
        </p:grpSpPr>
        <p:sp>
          <p:nvSpPr>
            <p:cNvPr id="356" name="Google Shape;356;p21"/>
            <p:cNvSpPr/>
            <p:nvPr/>
          </p:nvSpPr>
          <p:spPr>
            <a:xfrm>
              <a:off x="-3029750" y="3973150"/>
              <a:ext cx="292250" cy="68550"/>
            </a:xfrm>
            <a:custGeom>
              <a:rect b="b" l="l" r="r" t="t"/>
              <a:pathLst>
                <a:path extrusionOk="0" h="2742" w="1169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-3030525" y="4059000"/>
              <a:ext cx="292225" cy="171725"/>
            </a:xfrm>
            <a:custGeom>
              <a:rect b="b" l="l" r="r" t="t"/>
              <a:pathLst>
                <a:path extrusionOk="0" h="6869" w="11689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8" name="Google Shape;358;p21"/>
          <p:cNvGrpSpPr/>
          <p:nvPr/>
        </p:nvGrpSpPr>
        <p:grpSpPr>
          <a:xfrm>
            <a:off x="6610191" y="4152837"/>
            <a:ext cx="420775" cy="393561"/>
            <a:chOff x="-4118225" y="3990475"/>
            <a:chExt cx="292225" cy="273325"/>
          </a:xfrm>
        </p:grpSpPr>
        <p:sp>
          <p:nvSpPr>
            <p:cNvPr id="359" name="Google Shape;359;p21"/>
            <p:cNvSpPr/>
            <p:nvPr/>
          </p:nvSpPr>
          <p:spPr>
            <a:xfrm>
              <a:off x="-3963850" y="4040100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-4015050" y="3990475"/>
              <a:ext cx="153600" cy="153625"/>
            </a:xfrm>
            <a:custGeom>
              <a:rect b="b" l="l" r="r" t="t"/>
              <a:pathLst>
                <a:path extrusionOk="0" h="6145" w="6144">
                  <a:moveTo>
                    <a:pt x="3056" y="1324"/>
                  </a:moveTo>
                  <a:cubicBezTo>
                    <a:pt x="4001" y="1324"/>
                    <a:pt x="4757" y="2080"/>
                    <a:pt x="4757" y="3025"/>
                  </a:cubicBezTo>
                  <a:cubicBezTo>
                    <a:pt x="4757" y="3970"/>
                    <a:pt x="4033" y="4726"/>
                    <a:pt x="3056" y="4726"/>
                  </a:cubicBezTo>
                  <a:cubicBezTo>
                    <a:pt x="2111" y="4726"/>
                    <a:pt x="1386" y="3970"/>
                    <a:pt x="1386" y="3025"/>
                  </a:cubicBezTo>
                  <a:cubicBezTo>
                    <a:pt x="1386" y="2080"/>
                    <a:pt x="2111" y="1324"/>
                    <a:pt x="3056" y="132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55"/>
                    <a:pt x="0" y="3057"/>
                  </a:cubicBezTo>
                  <a:cubicBezTo>
                    <a:pt x="0" y="4758"/>
                    <a:pt x="1323" y="6144"/>
                    <a:pt x="3056" y="6144"/>
                  </a:cubicBezTo>
                  <a:cubicBezTo>
                    <a:pt x="4757" y="6144"/>
                    <a:pt x="6144" y="4758"/>
                    <a:pt x="6144" y="3057"/>
                  </a:cubicBezTo>
                  <a:cubicBezTo>
                    <a:pt x="6144" y="1355"/>
                    <a:pt x="4757" y="1"/>
                    <a:pt x="3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-4118225" y="4144075"/>
              <a:ext cx="33875" cy="119725"/>
            </a:xfrm>
            <a:custGeom>
              <a:rect b="b" l="l" r="r" t="t"/>
              <a:pathLst>
                <a:path extrusionOk="0" h="4789" w="1355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1008" y="4789"/>
                  </a:lnTo>
                  <a:cubicBezTo>
                    <a:pt x="1134" y="4789"/>
                    <a:pt x="1260" y="4757"/>
                    <a:pt x="1355" y="4726"/>
                  </a:cubicBezTo>
                  <a:lnTo>
                    <a:pt x="1355" y="63"/>
                  </a:lnTo>
                  <a:cubicBezTo>
                    <a:pt x="1260" y="32"/>
                    <a:pt x="1134" y="0"/>
                    <a:pt x="1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-4067050" y="4143750"/>
              <a:ext cx="241050" cy="120050"/>
            </a:xfrm>
            <a:custGeom>
              <a:rect b="b" l="l" r="r" t="t"/>
              <a:pathLst>
                <a:path extrusionOk="0" h="4802" w="9642">
                  <a:moveTo>
                    <a:pt x="1750" y="1"/>
                  </a:moveTo>
                  <a:cubicBezTo>
                    <a:pt x="1124" y="1"/>
                    <a:pt x="537" y="197"/>
                    <a:pt x="1" y="549"/>
                  </a:cubicBezTo>
                  <a:lnTo>
                    <a:pt x="1" y="4550"/>
                  </a:lnTo>
                  <a:cubicBezTo>
                    <a:pt x="410" y="4707"/>
                    <a:pt x="883" y="4802"/>
                    <a:pt x="1356" y="4802"/>
                  </a:cubicBezTo>
                  <a:lnTo>
                    <a:pt x="5294" y="4802"/>
                  </a:lnTo>
                  <a:cubicBezTo>
                    <a:pt x="5735" y="4802"/>
                    <a:pt x="6144" y="4644"/>
                    <a:pt x="6459" y="4392"/>
                  </a:cubicBezTo>
                  <a:cubicBezTo>
                    <a:pt x="6459" y="4392"/>
                    <a:pt x="8507" y="2502"/>
                    <a:pt x="9169" y="1872"/>
                  </a:cubicBezTo>
                  <a:cubicBezTo>
                    <a:pt x="9169" y="1872"/>
                    <a:pt x="9547" y="1399"/>
                    <a:pt x="9547" y="1021"/>
                  </a:cubicBezTo>
                  <a:cubicBezTo>
                    <a:pt x="9641" y="454"/>
                    <a:pt x="9169" y="13"/>
                    <a:pt x="8602" y="13"/>
                  </a:cubicBezTo>
                  <a:cubicBezTo>
                    <a:pt x="8413" y="13"/>
                    <a:pt x="7751" y="202"/>
                    <a:pt x="6711" y="1777"/>
                  </a:cubicBezTo>
                  <a:cubicBezTo>
                    <a:pt x="6333" y="2376"/>
                    <a:pt x="5766" y="2754"/>
                    <a:pt x="5199" y="2754"/>
                  </a:cubicBezTo>
                  <a:lnTo>
                    <a:pt x="2710" y="2754"/>
                  </a:lnTo>
                  <a:cubicBezTo>
                    <a:pt x="2584" y="2754"/>
                    <a:pt x="2458" y="2849"/>
                    <a:pt x="2395" y="2975"/>
                  </a:cubicBezTo>
                  <a:cubicBezTo>
                    <a:pt x="2333" y="3099"/>
                    <a:pt x="2223" y="3152"/>
                    <a:pt x="2110" y="3152"/>
                  </a:cubicBezTo>
                  <a:cubicBezTo>
                    <a:pt x="1880" y="3152"/>
                    <a:pt x="1638" y="2934"/>
                    <a:pt x="1765" y="2660"/>
                  </a:cubicBezTo>
                  <a:cubicBezTo>
                    <a:pt x="1923" y="2344"/>
                    <a:pt x="2238" y="2092"/>
                    <a:pt x="2616" y="2092"/>
                  </a:cubicBezTo>
                  <a:lnTo>
                    <a:pt x="5231" y="2092"/>
                  </a:lnTo>
                  <a:cubicBezTo>
                    <a:pt x="6081" y="2061"/>
                    <a:pt x="6081" y="706"/>
                    <a:pt x="5136" y="706"/>
                  </a:cubicBezTo>
                  <a:lnTo>
                    <a:pt x="3844" y="706"/>
                  </a:lnTo>
                  <a:cubicBezTo>
                    <a:pt x="3116" y="220"/>
                    <a:pt x="2412" y="1"/>
                    <a:pt x="1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Google Shape;363;p21"/>
          <p:cNvGrpSpPr/>
          <p:nvPr/>
        </p:nvGrpSpPr>
        <p:grpSpPr>
          <a:xfrm>
            <a:off x="6607347" y="1622015"/>
            <a:ext cx="426462" cy="395865"/>
            <a:chOff x="-3808700" y="3628950"/>
            <a:chExt cx="296175" cy="274925"/>
          </a:xfrm>
        </p:grpSpPr>
        <p:sp>
          <p:nvSpPr>
            <p:cNvPr id="364" name="Google Shape;364;p21"/>
            <p:cNvSpPr/>
            <p:nvPr/>
          </p:nvSpPr>
          <p:spPr>
            <a:xfrm>
              <a:off x="-3665972" y="3680950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41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-3808700" y="3664400"/>
              <a:ext cx="296175" cy="239475"/>
            </a:xfrm>
            <a:custGeom>
              <a:rect b="b" l="l" r="r" t="t"/>
              <a:pathLst>
                <a:path extrusionOk="0" h="9579" w="11847">
                  <a:moveTo>
                    <a:pt x="3970" y="8223"/>
                  </a:moveTo>
                  <a:cubicBezTo>
                    <a:pt x="4159" y="8223"/>
                    <a:pt x="4316" y="8381"/>
                    <a:pt x="4316" y="8570"/>
                  </a:cubicBezTo>
                  <a:cubicBezTo>
                    <a:pt x="4316" y="8791"/>
                    <a:pt x="4159" y="8948"/>
                    <a:pt x="3970" y="8948"/>
                  </a:cubicBezTo>
                  <a:cubicBezTo>
                    <a:pt x="3781" y="8948"/>
                    <a:pt x="3623" y="8791"/>
                    <a:pt x="3623" y="8570"/>
                  </a:cubicBezTo>
                  <a:cubicBezTo>
                    <a:pt x="3623" y="8349"/>
                    <a:pt x="3781" y="8223"/>
                    <a:pt x="3970" y="8223"/>
                  </a:cubicBezTo>
                  <a:close/>
                  <a:moveTo>
                    <a:pt x="8727" y="8223"/>
                  </a:moveTo>
                  <a:cubicBezTo>
                    <a:pt x="8916" y="8223"/>
                    <a:pt x="9074" y="8381"/>
                    <a:pt x="9074" y="8570"/>
                  </a:cubicBezTo>
                  <a:cubicBezTo>
                    <a:pt x="9074" y="8791"/>
                    <a:pt x="8916" y="8948"/>
                    <a:pt x="8727" y="8948"/>
                  </a:cubicBezTo>
                  <a:cubicBezTo>
                    <a:pt x="8538" y="8948"/>
                    <a:pt x="8381" y="8791"/>
                    <a:pt x="8381" y="8570"/>
                  </a:cubicBezTo>
                  <a:cubicBezTo>
                    <a:pt x="8412" y="8349"/>
                    <a:pt x="8538" y="8223"/>
                    <a:pt x="8727" y="8223"/>
                  </a:cubicBezTo>
                  <a:close/>
                  <a:moveTo>
                    <a:pt x="473" y="1"/>
                  </a:moveTo>
                  <a:cubicBezTo>
                    <a:pt x="32" y="1"/>
                    <a:pt x="0" y="662"/>
                    <a:pt x="473" y="662"/>
                  </a:cubicBezTo>
                  <a:lnTo>
                    <a:pt x="819" y="662"/>
                  </a:lnTo>
                  <a:cubicBezTo>
                    <a:pt x="977" y="662"/>
                    <a:pt x="1134" y="788"/>
                    <a:pt x="1166" y="946"/>
                  </a:cubicBezTo>
                  <a:lnTo>
                    <a:pt x="2143" y="6428"/>
                  </a:lnTo>
                  <a:cubicBezTo>
                    <a:pt x="1481" y="7058"/>
                    <a:pt x="1922" y="8192"/>
                    <a:pt x="2867" y="8192"/>
                  </a:cubicBezTo>
                  <a:lnTo>
                    <a:pt x="2930" y="8192"/>
                  </a:lnTo>
                  <a:cubicBezTo>
                    <a:pt x="2899" y="8318"/>
                    <a:pt x="2867" y="8412"/>
                    <a:pt x="2867" y="8538"/>
                  </a:cubicBezTo>
                  <a:cubicBezTo>
                    <a:pt x="2867" y="9106"/>
                    <a:pt x="3340" y="9578"/>
                    <a:pt x="3875" y="9578"/>
                  </a:cubicBezTo>
                  <a:cubicBezTo>
                    <a:pt x="4442" y="9578"/>
                    <a:pt x="4915" y="9106"/>
                    <a:pt x="4915" y="8538"/>
                  </a:cubicBezTo>
                  <a:cubicBezTo>
                    <a:pt x="4915" y="8412"/>
                    <a:pt x="4884" y="8318"/>
                    <a:pt x="4821" y="8192"/>
                  </a:cubicBezTo>
                  <a:lnTo>
                    <a:pt x="7719" y="8192"/>
                  </a:lnTo>
                  <a:cubicBezTo>
                    <a:pt x="7656" y="8318"/>
                    <a:pt x="7624" y="8412"/>
                    <a:pt x="7624" y="8538"/>
                  </a:cubicBezTo>
                  <a:cubicBezTo>
                    <a:pt x="7624" y="9106"/>
                    <a:pt x="8097" y="9578"/>
                    <a:pt x="8664" y="9578"/>
                  </a:cubicBezTo>
                  <a:cubicBezTo>
                    <a:pt x="9200" y="9578"/>
                    <a:pt x="9672" y="9106"/>
                    <a:pt x="9672" y="8538"/>
                  </a:cubicBezTo>
                  <a:cubicBezTo>
                    <a:pt x="9672" y="8412"/>
                    <a:pt x="9641" y="8318"/>
                    <a:pt x="9609" y="8192"/>
                  </a:cubicBezTo>
                  <a:lnTo>
                    <a:pt x="9987" y="8192"/>
                  </a:lnTo>
                  <a:cubicBezTo>
                    <a:pt x="10176" y="8192"/>
                    <a:pt x="10334" y="8034"/>
                    <a:pt x="10334" y="7845"/>
                  </a:cubicBezTo>
                  <a:cubicBezTo>
                    <a:pt x="10334" y="7625"/>
                    <a:pt x="10176" y="7467"/>
                    <a:pt x="9987" y="7467"/>
                  </a:cubicBezTo>
                  <a:lnTo>
                    <a:pt x="2773" y="7467"/>
                  </a:lnTo>
                  <a:cubicBezTo>
                    <a:pt x="2759" y="7470"/>
                    <a:pt x="2746" y="7471"/>
                    <a:pt x="2733" y="7471"/>
                  </a:cubicBezTo>
                  <a:cubicBezTo>
                    <a:pt x="2459" y="7471"/>
                    <a:pt x="2477" y="6837"/>
                    <a:pt x="2899" y="6837"/>
                  </a:cubicBezTo>
                  <a:lnTo>
                    <a:pt x="10145" y="6837"/>
                  </a:lnTo>
                  <a:cubicBezTo>
                    <a:pt x="10302" y="6837"/>
                    <a:pt x="10428" y="6774"/>
                    <a:pt x="10460" y="6617"/>
                  </a:cubicBezTo>
                  <a:lnTo>
                    <a:pt x="11815" y="2553"/>
                  </a:lnTo>
                  <a:cubicBezTo>
                    <a:pt x="11846" y="2427"/>
                    <a:pt x="11815" y="2332"/>
                    <a:pt x="11752" y="2238"/>
                  </a:cubicBezTo>
                  <a:cubicBezTo>
                    <a:pt x="11657" y="2080"/>
                    <a:pt x="11500" y="2048"/>
                    <a:pt x="10775" y="2048"/>
                  </a:cubicBezTo>
                  <a:lnTo>
                    <a:pt x="10491" y="2048"/>
                  </a:lnTo>
                  <a:lnTo>
                    <a:pt x="10491" y="2395"/>
                  </a:lnTo>
                  <a:cubicBezTo>
                    <a:pt x="10491" y="2584"/>
                    <a:pt x="10334" y="2742"/>
                    <a:pt x="10145" y="2742"/>
                  </a:cubicBezTo>
                  <a:lnTo>
                    <a:pt x="9641" y="2742"/>
                  </a:lnTo>
                  <a:cubicBezTo>
                    <a:pt x="9609" y="2868"/>
                    <a:pt x="9546" y="2962"/>
                    <a:pt x="9515" y="3057"/>
                  </a:cubicBezTo>
                  <a:lnTo>
                    <a:pt x="9861" y="3435"/>
                  </a:lnTo>
                  <a:cubicBezTo>
                    <a:pt x="9987" y="3529"/>
                    <a:pt x="9987" y="3781"/>
                    <a:pt x="9861" y="3907"/>
                  </a:cubicBezTo>
                  <a:lnTo>
                    <a:pt x="8885" y="4884"/>
                  </a:lnTo>
                  <a:cubicBezTo>
                    <a:pt x="8822" y="4947"/>
                    <a:pt x="8735" y="4978"/>
                    <a:pt x="8648" y="4978"/>
                  </a:cubicBezTo>
                  <a:cubicBezTo>
                    <a:pt x="8562" y="4978"/>
                    <a:pt x="8475" y="4947"/>
                    <a:pt x="8412" y="4884"/>
                  </a:cubicBezTo>
                  <a:lnTo>
                    <a:pt x="8066" y="4537"/>
                  </a:lnTo>
                  <a:cubicBezTo>
                    <a:pt x="7971" y="4569"/>
                    <a:pt x="7877" y="4600"/>
                    <a:pt x="7751" y="4632"/>
                  </a:cubicBezTo>
                  <a:lnTo>
                    <a:pt x="7751" y="5167"/>
                  </a:lnTo>
                  <a:cubicBezTo>
                    <a:pt x="7751" y="5356"/>
                    <a:pt x="7593" y="5514"/>
                    <a:pt x="7404" y="5514"/>
                  </a:cubicBezTo>
                  <a:lnTo>
                    <a:pt x="5986" y="5514"/>
                  </a:lnTo>
                  <a:cubicBezTo>
                    <a:pt x="5766" y="5514"/>
                    <a:pt x="5608" y="5356"/>
                    <a:pt x="5608" y="5167"/>
                  </a:cubicBezTo>
                  <a:lnTo>
                    <a:pt x="5608" y="4632"/>
                  </a:lnTo>
                  <a:cubicBezTo>
                    <a:pt x="5514" y="4600"/>
                    <a:pt x="5419" y="4569"/>
                    <a:pt x="5293" y="4537"/>
                  </a:cubicBezTo>
                  <a:lnTo>
                    <a:pt x="4947" y="4884"/>
                  </a:lnTo>
                  <a:cubicBezTo>
                    <a:pt x="4884" y="4947"/>
                    <a:pt x="4797" y="4978"/>
                    <a:pt x="4710" y="4978"/>
                  </a:cubicBezTo>
                  <a:cubicBezTo>
                    <a:pt x="4624" y="4978"/>
                    <a:pt x="4537" y="4947"/>
                    <a:pt x="4474" y="4884"/>
                  </a:cubicBezTo>
                  <a:lnTo>
                    <a:pt x="3497" y="3907"/>
                  </a:lnTo>
                  <a:cubicBezTo>
                    <a:pt x="3371" y="3781"/>
                    <a:pt x="3371" y="3529"/>
                    <a:pt x="3497" y="3435"/>
                  </a:cubicBezTo>
                  <a:lnTo>
                    <a:pt x="3844" y="3057"/>
                  </a:lnTo>
                  <a:cubicBezTo>
                    <a:pt x="3812" y="2994"/>
                    <a:pt x="3781" y="2868"/>
                    <a:pt x="3718" y="2742"/>
                  </a:cubicBezTo>
                  <a:lnTo>
                    <a:pt x="3214" y="2742"/>
                  </a:lnTo>
                  <a:cubicBezTo>
                    <a:pt x="3025" y="2742"/>
                    <a:pt x="2867" y="2584"/>
                    <a:pt x="2867" y="2395"/>
                  </a:cubicBezTo>
                  <a:lnTo>
                    <a:pt x="2867" y="2048"/>
                  </a:lnTo>
                  <a:lnTo>
                    <a:pt x="2080" y="2048"/>
                  </a:lnTo>
                  <a:lnTo>
                    <a:pt x="1828" y="820"/>
                  </a:lnTo>
                  <a:cubicBezTo>
                    <a:pt x="1765" y="347"/>
                    <a:pt x="1324" y="1"/>
                    <a:pt x="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-3718359" y="3628950"/>
              <a:ext cx="155975" cy="156775"/>
            </a:xfrm>
            <a:custGeom>
              <a:rect b="b" l="l" r="r" t="t"/>
              <a:pathLst>
                <a:path extrusionOk="0" h="6271" w="6239">
                  <a:moveTo>
                    <a:pt x="3056" y="1419"/>
                  </a:moveTo>
                  <a:cubicBezTo>
                    <a:pt x="4001" y="1419"/>
                    <a:pt x="4758" y="2175"/>
                    <a:pt x="4758" y="3120"/>
                  </a:cubicBezTo>
                  <a:cubicBezTo>
                    <a:pt x="4758" y="4065"/>
                    <a:pt x="4001" y="4821"/>
                    <a:pt x="3056" y="4821"/>
                  </a:cubicBezTo>
                  <a:cubicBezTo>
                    <a:pt x="2111" y="4821"/>
                    <a:pt x="1355" y="4065"/>
                    <a:pt x="1355" y="3120"/>
                  </a:cubicBezTo>
                  <a:cubicBezTo>
                    <a:pt x="1355" y="2175"/>
                    <a:pt x="2111" y="1419"/>
                    <a:pt x="3056" y="1419"/>
                  </a:cubicBezTo>
                  <a:close/>
                  <a:moveTo>
                    <a:pt x="2773" y="1"/>
                  </a:moveTo>
                  <a:lnTo>
                    <a:pt x="2773" y="442"/>
                  </a:lnTo>
                  <a:cubicBezTo>
                    <a:pt x="2773" y="600"/>
                    <a:pt x="2678" y="726"/>
                    <a:pt x="2521" y="757"/>
                  </a:cubicBezTo>
                  <a:cubicBezTo>
                    <a:pt x="2300" y="789"/>
                    <a:pt x="2080" y="915"/>
                    <a:pt x="1891" y="1041"/>
                  </a:cubicBezTo>
                  <a:cubicBezTo>
                    <a:pt x="1846" y="1063"/>
                    <a:pt x="1793" y="1073"/>
                    <a:pt x="1739" y="1073"/>
                  </a:cubicBezTo>
                  <a:cubicBezTo>
                    <a:pt x="1639" y="1073"/>
                    <a:pt x="1531" y="1039"/>
                    <a:pt x="1450" y="978"/>
                  </a:cubicBezTo>
                  <a:lnTo>
                    <a:pt x="1135" y="663"/>
                  </a:lnTo>
                  <a:lnTo>
                    <a:pt x="662" y="1135"/>
                  </a:lnTo>
                  <a:lnTo>
                    <a:pt x="977" y="1450"/>
                  </a:lnTo>
                  <a:cubicBezTo>
                    <a:pt x="1103" y="1576"/>
                    <a:pt x="1103" y="1734"/>
                    <a:pt x="1009" y="1891"/>
                  </a:cubicBezTo>
                  <a:cubicBezTo>
                    <a:pt x="883" y="2080"/>
                    <a:pt x="819" y="2301"/>
                    <a:pt x="725" y="2521"/>
                  </a:cubicBezTo>
                  <a:cubicBezTo>
                    <a:pt x="693" y="2679"/>
                    <a:pt x="599" y="2805"/>
                    <a:pt x="410" y="2805"/>
                  </a:cubicBezTo>
                  <a:lnTo>
                    <a:pt x="0" y="2805"/>
                  </a:lnTo>
                  <a:lnTo>
                    <a:pt x="0" y="3466"/>
                  </a:lnTo>
                  <a:lnTo>
                    <a:pt x="410" y="3466"/>
                  </a:lnTo>
                  <a:cubicBezTo>
                    <a:pt x="567" y="3466"/>
                    <a:pt x="693" y="3593"/>
                    <a:pt x="725" y="3750"/>
                  </a:cubicBezTo>
                  <a:cubicBezTo>
                    <a:pt x="788" y="3939"/>
                    <a:pt x="883" y="4191"/>
                    <a:pt x="1009" y="4380"/>
                  </a:cubicBezTo>
                  <a:cubicBezTo>
                    <a:pt x="1103" y="4506"/>
                    <a:pt x="1040" y="4695"/>
                    <a:pt x="977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3" y="5220"/>
                    <a:pt x="1608" y="5189"/>
                    <a:pt x="1697" y="5189"/>
                  </a:cubicBezTo>
                  <a:cubicBezTo>
                    <a:pt x="1760" y="5189"/>
                    <a:pt x="1825" y="5205"/>
                    <a:pt x="1891" y="5231"/>
                  </a:cubicBezTo>
                  <a:cubicBezTo>
                    <a:pt x="2080" y="5357"/>
                    <a:pt x="2269" y="5451"/>
                    <a:pt x="2521" y="5514"/>
                  </a:cubicBezTo>
                  <a:cubicBezTo>
                    <a:pt x="2678" y="5546"/>
                    <a:pt x="2773" y="5672"/>
                    <a:pt x="2773" y="5829"/>
                  </a:cubicBezTo>
                  <a:lnTo>
                    <a:pt x="2773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60" y="5546"/>
                    <a:pt x="3718" y="5514"/>
                  </a:cubicBezTo>
                  <a:cubicBezTo>
                    <a:pt x="3938" y="5483"/>
                    <a:pt x="4159" y="5357"/>
                    <a:pt x="4348" y="5231"/>
                  </a:cubicBezTo>
                  <a:cubicBezTo>
                    <a:pt x="4393" y="5208"/>
                    <a:pt x="4445" y="5198"/>
                    <a:pt x="4500" y="5198"/>
                  </a:cubicBezTo>
                  <a:cubicBezTo>
                    <a:pt x="4600" y="5198"/>
                    <a:pt x="4708" y="5233"/>
                    <a:pt x="4789" y="5294"/>
                  </a:cubicBezTo>
                  <a:lnTo>
                    <a:pt x="5104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36" y="4695"/>
                    <a:pt x="5136" y="4538"/>
                    <a:pt x="5230" y="4380"/>
                  </a:cubicBezTo>
                  <a:cubicBezTo>
                    <a:pt x="5356" y="4191"/>
                    <a:pt x="5419" y="3971"/>
                    <a:pt x="5514" y="3750"/>
                  </a:cubicBezTo>
                  <a:cubicBezTo>
                    <a:pt x="5545" y="3593"/>
                    <a:pt x="5671" y="3466"/>
                    <a:pt x="5829" y="3466"/>
                  </a:cubicBezTo>
                  <a:lnTo>
                    <a:pt x="6238" y="3466"/>
                  </a:lnTo>
                  <a:lnTo>
                    <a:pt x="6238" y="2805"/>
                  </a:lnTo>
                  <a:lnTo>
                    <a:pt x="5829" y="2805"/>
                  </a:lnTo>
                  <a:cubicBezTo>
                    <a:pt x="5671" y="2805"/>
                    <a:pt x="5545" y="2679"/>
                    <a:pt x="5514" y="2521"/>
                  </a:cubicBezTo>
                  <a:cubicBezTo>
                    <a:pt x="5451" y="2332"/>
                    <a:pt x="5356" y="2080"/>
                    <a:pt x="5230" y="1891"/>
                  </a:cubicBezTo>
                  <a:cubicBezTo>
                    <a:pt x="5136" y="1765"/>
                    <a:pt x="5199" y="1576"/>
                    <a:pt x="5262" y="1450"/>
                  </a:cubicBezTo>
                  <a:lnTo>
                    <a:pt x="5577" y="1135"/>
                  </a:lnTo>
                  <a:lnTo>
                    <a:pt x="5104" y="663"/>
                  </a:lnTo>
                  <a:lnTo>
                    <a:pt x="4789" y="978"/>
                  </a:lnTo>
                  <a:cubicBezTo>
                    <a:pt x="4715" y="1051"/>
                    <a:pt x="4641" y="1082"/>
                    <a:pt x="4555" y="1082"/>
                  </a:cubicBezTo>
                  <a:cubicBezTo>
                    <a:pt x="4494" y="1082"/>
                    <a:pt x="4426" y="1067"/>
                    <a:pt x="4348" y="1041"/>
                  </a:cubicBezTo>
                  <a:cubicBezTo>
                    <a:pt x="4159" y="915"/>
                    <a:pt x="3970" y="820"/>
                    <a:pt x="3718" y="757"/>
                  </a:cubicBezTo>
                  <a:cubicBezTo>
                    <a:pt x="3560" y="726"/>
                    <a:pt x="3466" y="600"/>
                    <a:pt x="3466" y="442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Google Shape;367;p21"/>
          <p:cNvGrpSpPr/>
          <p:nvPr/>
        </p:nvGrpSpPr>
        <p:grpSpPr>
          <a:xfrm>
            <a:off x="6609615" y="3292425"/>
            <a:ext cx="421927" cy="399248"/>
            <a:chOff x="-1592325" y="3957400"/>
            <a:chExt cx="293025" cy="277275"/>
          </a:xfrm>
        </p:grpSpPr>
        <p:sp>
          <p:nvSpPr>
            <p:cNvPr id="368" name="Google Shape;368;p21"/>
            <p:cNvSpPr/>
            <p:nvPr/>
          </p:nvSpPr>
          <p:spPr>
            <a:xfrm>
              <a:off x="-1591550" y="3957400"/>
              <a:ext cx="292250" cy="68550"/>
            </a:xfrm>
            <a:custGeom>
              <a:rect b="b" l="l" r="r" t="t"/>
              <a:pathLst>
                <a:path extrusionOk="0" h="2742" w="1169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-1592325" y="4043250"/>
              <a:ext cx="291450" cy="171725"/>
            </a:xfrm>
            <a:custGeom>
              <a:rect b="b" l="l" r="r" t="t"/>
              <a:pathLst>
                <a:path extrusionOk="0" h="6869" w="11658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-1471825" y="4129100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-1526175" y="4077900"/>
              <a:ext cx="156775" cy="156775"/>
            </a:xfrm>
            <a:custGeom>
              <a:rect b="b" l="l" r="r" t="t"/>
              <a:pathLst>
                <a:path extrusionOk="0" h="6271" w="6271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2"/>
          <p:cNvSpPr/>
          <p:nvPr/>
        </p:nvSpPr>
        <p:spPr>
          <a:xfrm>
            <a:off x="1384913" y="3882625"/>
            <a:ext cx="494100" cy="49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2"/>
          <p:cNvSpPr/>
          <p:nvPr/>
        </p:nvSpPr>
        <p:spPr>
          <a:xfrm rot="-5400000">
            <a:off x="2187963" y="3334075"/>
            <a:ext cx="1204800" cy="15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8" name="Google Shape;378;p22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sp>
        <p:nvSpPr>
          <p:cNvPr id="379" name="Google Shape;379;p22"/>
          <p:cNvSpPr/>
          <p:nvPr/>
        </p:nvSpPr>
        <p:spPr>
          <a:xfrm rot="-5400000">
            <a:off x="494438" y="1369271"/>
            <a:ext cx="1204800" cy="34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Phase 1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0" name="Google Shape;380;p22"/>
          <p:cNvSpPr/>
          <p:nvPr/>
        </p:nvSpPr>
        <p:spPr>
          <a:xfrm rot="-5400000">
            <a:off x="494438" y="2663298"/>
            <a:ext cx="1204800" cy="344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Phase 2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1" name="Google Shape;381;p22"/>
          <p:cNvSpPr/>
          <p:nvPr/>
        </p:nvSpPr>
        <p:spPr>
          <a:xfrm rot="-5400000">
            <a:off x="494438" y="3957325"/>
            <a:ext cx="1204800" cy="34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Phase 3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82" name="Google Shape;382;p22"/>
          <p:cNvGrpSpPr/>
          <p:nvPr/>
        </p:nvGrpSpPr>
        <p:grpSpPr>
          <a:xfrm>
            <a:off x="2083563" y="3600750"/>
            <a:ext cx="1413600" cy="970675"/>
            <a:chOff x="2083563" y="3600750"/>
            <a:chExt cx="1413600" cy="970675"/>
          </a:xfrm>
        </p:grpSpPr>
        <p:sp>
          <p:nvSpPr>
            <p:cNvPr id="383" name="Google Shape;383;p22"/>
            <p:cNvSpPr txBox="1"/>
            <p:nvPr/>
          </p:nvSpPr>
          <p:spPr>
            <a:xfrm>
              <a:off x="2083563" y="3880225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2083563" y="3600750"/>
              <a:ext cx="14136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 Week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85" name="Google Shape;385;p22"/>
          <p:cNvSpPr/>
          <p:nvPr/>
        </p:nvSpPr>
        <p:spPr>
          <a:xfrm>
            <a:off x="1384913" y="2588600"/>
            <a:ext cx="494100" cy="494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2"/>
          <p:cNvSpPr/>
          <p:nvPr/>
        </p:nvSpPr>
        <p:spPr>
          <a:xfrm rot="-5400000">
            <a:off x="2187963" y="2040050"/>
            <a:ext cx="1204800" cy="15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87" name="Google Shape;387;p22"/>
          <p:cNvGrpSpPr/>
          <p:nvPr/>
        </p:nvGrpSpPr>
        <p:grpSpPr>
          <a:xfrm>
            <a:off x="2083563" y="2306725"/>
            <a:ext cx="1413600" cy="970675"/>
            <a:chOff x="2083563" y="2306725"/>
            <a:chExt cx="1413600" cy="970675"/>
          </a:xfrm>
        </p:grpSpPr>
        <p:sp>
          <p:nvSpPr>
            <p:cNvPr id="388" name="Google Shape;388;p22"/>
            <p:cNvSpPr txBox="1"/>
            <p:nvPr/>
          </p:nvSpPr>
          <p:spPr>
            <a:xfrm>
              <a:off x="2083563" y="2586200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2083563" y="2306725"/>
              <a:ext cx="14136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 Month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90" name="Google Shape;390;p22"/>
          <p:cNvSpPr/>
          <p:nvPr/>
        </p:nvSpPr>
        <p:spPr>
          <a:xfrm>
            <a:off x="1384913" y="1294575"/>
            <a:ext cx="494100" cy="494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2"/>
          <p:cNvSpPr/>
          <p:nvPr/>
        </p:nvSpPr>
        <p:spPr>
          <a:xfrm rot="-5400000">
            <a:off x="2187963" y="746025"/>
            <a:ext cx="1204800" cy="15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92" name="Google Shape;392;p22"/>
          <p:cNvGrpSpPr/>
          <p:nvPr/>
        </p:nvGrpSpPr>
        <p:grpSpPr>
          <a:xfrm>
            <a:off x="2083563" y="1012700"/>
            <a:ext cx="1413600" cy="970675"/>
            <a:chOff x="2083563" y="1012700"/>
            <a:chExt cx="1413600" cy="970675"/>
          </a:xfrm>
        </p:grpSpPr>
        <p:sp>
          <p:nvSpPr>
            <p:cNvPr id="393" name="Google Shape;393;p22"/>
            <p:cNvSpPr txBox="1"/>
            <p:nvPr/>
          </p:nvSpPr>
          <p:spPr>
            <a:xfrm>
              <a:off x="2083563" y="1292175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2083563" y="1012700"/>
              <a:ext cx="14136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 Months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95" name="Google Shape;395;p22"/>
          <p:cNvSpPr/>
          <p:nvPr/>
        </p:nvSpPr>
        <p:spPr>
          <a:xfrm>
            <a:off x="3701688" y="3882625"/>
            <a:ext cx="494100" cy="49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2"/>
          <p:cNvSpPr/>
          <p:nvPr/>
        </p:nvSpPr>
        <p:spPr>
          <a:xfrm rot="-5400000">
            <a:off x="4504738" y="3334075"/>
            <a:ext cx="1204800" cy="15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97" name="Google Shape;397;p22"/>
          <p:cNvGrpSpPr/>
          <p:nvPr/>
        </p:nvGrpSpPr>
        <p:grpSpPr>
          <a:xfrm>
            <a:off x="4400338" y="3600750"/>
            <a:ext cx="1413600" cy="970675"/>
            <a:chOff x="4400338" y="3600750"/>
            <a:chExt cx="1413600" cy="970675"/>
          </a:xfrm>
        </p:grpSpPr>
        <p:sp>
          <p:nvSpPr>
            <p:cNvPr id="398" name="Google Shape;398;p22"/>
            <p:cNvSpPr txBox="1"/>
            <p:nvPr/>
          </p:nvSpPr>
          <p:spPr>
            <a:xfrm>
              <a:off x="4400338" y="3880225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4400338" y="3600750"/>
              <a:ext cx="14136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Launch Week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00" name="Google Shape;400;p22"/>
          <p:cNvSpPr/>
          <p:nvPr/>
        </p:nvSpPr>
        <p:spPr>
          <a:xfrm>
            <a:off x="3701688" y="2588600"/>
            <a:ext cx="494100" cy="494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2"/>
          <p:cNvSpPr/>
          <p:nvPr/>
        </p:nvSpPr>
        <p:spPr>
          <a:xfrm rot="-5400000">
            <a:off x="4504738" y="2040050"/>
            <a:ext cx="1204800" cy="15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02" name="Google Shape;402;p22"/>
          <p:cNvGrpSpPr/>
          <p:nvPr/>
        </p:nvGrpSpPr>
        <p:grpSpPr>
          <a:xfrm>
            <a:off x="4400338" y="2306725"/>
            <a:ext cx="1413600" cy="970675"/>
            <a:chOff x="4400338" y="2306725"/>
            <a:chExt cx="1413600" cy="970675"/>
          </a:xfrm>
        </p:grpSpPr>
        <p:sp>
          <p:nvSpPr>
            <p:cNvPr id="403" name="Google Shape;403;p22"/>
            <p:cNvSpPr txBox="1"/>
            <p:nvPr/>
          </p:nvSpPr>
          <p:spPr>
            <a:xfrm>
              <a:off x="4400338" y="2586200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4400338" y="2306725"/>
              <a:ext cx="14136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 Weeks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05" name="Google Shape;405;p22"/>
          <p:cNvSpPr/>
          <p:nvPr/>
        </p:nvSpPr>
        <p:spPr>
          <a:xfrm>
            <a:off x="3701688" y="1294575"/>
            <a:ext cx="494100" cy="494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2"/>
          <p:cNvSpPr/>
          <p:nvPr/>
        </p:nvSpPr>
        <p:spPr>
          <a:xfrm rot="-5400000">
            <a:off x="4504738" y="746025"/>
            <a:ext cx="1204800" cy="15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07" name="Google Shape;407;p22"/>
          <p:cNvGrpSpPr/>
          <p:nvPr/>
        </p:nvGrpSpPr>
        <p:grpSpPr>
          <a:xfrm>
            <a:off x="4400338" y="1012700"/>
            <a:ext cx="1413600" cy="970675"/>
            <a:chOff x="4400338" y="1012700"/>
            <a:chExt cx="1413600" cy="970675"/>
          </a:xfrm>
        </p:grpSpPr>
        <p:sp>
          <p:nvSpPr>
            <p:cNvPr id="408" name="Google Shape;408;p22"/>
            <p:cNvSpPr txBox="1"/>
            <p:nvPr/>
          </p:nvSpPr>
          <p:spPr>
            <a:xfrm>
              <a:off x="4400338" y="1292175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400338" y="1012700"/>
              <a:ext cx="14136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 Months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10" name="Google Shape;410;p22"/>
          <p:cNvSpPr/>
          <p:nvPr/>
        </p:nvSpPr>
        <p:spPr>
          <a:xfrm>
            <a:off x="6018463" y="3882625"/>
            <a:ext cx="494100" cy="49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2"/>
          <p:cNvSpPr/>
          <p:nvPr/>
        </p:nvSpPr>
        <p:spPr>
          <a:xfrm rot="-5400000">
            <a:off x="6821513" y="3334075"/>
            <a:ext cx="1204800" cy="15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12" name="Google Shape;412;p22"/>
          <p:cNvGrpSpPr/>
          <p:nvPr/>
        </p:nvGrpSpPr>
        <p:grpSpPr>
          <a:xfrm>
            <a:off x="6717113" y="3600750"/>
            <a:ext cx="1413600" cy="970675"/>
            <a:chOff x="6717113" y="3600750"/>
            <a:chExt cx="1413600" cy="970675"/>
          </a:xfrm>
        </p:grpSpPr>
        <p:sp>
          <p:nvSpPr>
            <p:cNvPr id="413" name="Google Shape;413;p22"/>
            <p:cNvSpPr txBox="1"/>
            <p:nvPr/>
          </p:nvSpPr>
          <p:spPr>
            <a:xfrm>
              <a:off x="6717113" y="3880225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6717113" y="3600750"/>
              <a:ext cx="14136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After Launch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15" name="Google Shape;415;p22"/>
          <p:cNvSpPr/>
          <p:nvPr/>
        </p:nvSpPr>
        <p:spPr>
          <a:xfrm>
            <a:off x="6018463" y="2588600"/>
            <a:ext cx="494100" cy="494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2"/>
          <p:cNvSpPr/>
          <p:nvPr/>
        </p:nvSpPr>
        <p:spPr>
          <a:xfrm rot="-5400000">
            <a:off x="6821513" y="2040050"/>
            <a:ext cx="1204800" cy="15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17" name="Google Shape;417;p22"/>
          <p:cNvGrpSpPr/>
          <p:nvPr/>
        </p:nvGrpSpPr>
        <p:grpSpPr>
          <a:xfrm>
            <a:off x="6717113" y="2306725"/>
            <a:ext cx="1413600" cy="970675"/>
            <a:chOff x="6717113" y="2306725"/>
            <a:chExt cx="1413600" cy="970675"/>
          </a:xfrm>
        </p:grpSpPr>
        <p:sp>
          <p:nvSpPr>
            <p:cNvPr id="418" name="Google Shape;418;p22"/>
            <p:cNvSpPr txBox="1"/>
            <p:nvPr/>
          </p:nvSpPr>
          <p:spPr>
            <a:xfrm>
              <a:off x="6717113" y="2586200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6717113" y="2306725"/>
              <a:ext cx="14136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 Weeks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20" name="Google Shape;420;p22"/>
          <p:cNvSpPr/>
          <p:nvPr/>
        </p:nvSpPr>
        <p:spPr>
          <a:xfrm>
            <a:off x="6018463" y="1294575"/>
            <a:ext cx="494100" cy="494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2"/>
          <p:cNvSpPr/>
          <p:nvPr/>
        </p:nvSpPr>
        <p:spPr>
          <a:xfrm rot="-5400000">
            <a:off x="6821513" y="746025"/>
            <a:ext cx="1204800" cy="15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22" name="Google Shape;422;p22"/>
          <p:cNvGrpSpPr/>
          <p:nvPr/>
        </p:nvGrpSpPr>
        <p:grpSpPr>
          <a:xfrm>
            <a:off x="6717113" y="1012700"/>
            <a:ext cx="1413600" cy="970675"/>
            <a:chOff x="6717113" y="1012700"/>
            <a:chExt cx="1413600" cy="970675"/>
          </a:xfrm>
        </p:grpSpPr>
        <p:sp>
          <p:nvSpPr>
            <p:cNvPr id="423" name="Google Shape;423;p22"/>
            <p:cNvSpPr txBox="1"/>
            <p:nvPr/>
          </p:nvSpPr>
          <p:spPr>
            <a:xfrm>
              <a:off x="6717113" y="1292175"/>
              <a:ext cx="14136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32004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List item 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6717113" y="1012700"/>
              <a:ext cx="14136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 Months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25" name="Google Shape;425;p22"/>
          <p:cNvGrpSpPr/>
          <p:nvPr/>
        </p:nvGrpSpPr>
        <p:grpSpPr>
          <a:xfrm>
            <a:off x="1494837" y="1404462"/>
            <a:ext cx="274312" cy="274333"/>
            <a:chOff x="-35123050" y="3561225"/>
            <a:chExt cx="292225" cy="291100"/>
          </a:xfrm>
        </p:grpSpPr>
        <p:sp>
          <p:nvSpPr>
            <p:cNvPr id="426" name="Google Shape;426;p22"/>
            <p:cNvSpPr/>
            <p:nvPr/>
          </p:nvSpPr>
          <p:spPr>
            <a:xfrm>
              <a:off x="-35123050" y="3629750"/>
              <a:ext cx="205575" cy="222575"/>
            </a:xfrm>
            <a:custGeom>
              <a:rect b="b" l="l" r="r" t="t"/>
              <a:pathLst>
                <a:path extrusionOk="0" h="8903" w="8223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-35053750" y="3561225"/>
              <a:ext cx="222925" cy="221825"/>
            </a:xfrm>
            <a:custGeom>
              <a:rect b="b" l="l" r="r" t="t"/>
              <a:pathLst>
                <a:path extrusionOk="0" h="8873" w="8917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" name="Google Shape;428;p22"/>
          <p:cNvGrpSpPr/>
          <p:nvPr/>
        </p:nvGrpSpPr>
        <p:grpSpPr>
          <a:xfrm>
            <a:off x="3811604" y="1404452"/>
            <a:ext cx="274312" cy="274326"/>
            <a:chOff x="-31094350" y="3194000"/>
            <a:chExt cx="292225" cy="291650"/>
          </a:xfrm>
        </p:grpSpPr>
        <p:sp>
          <p:nvSpPr>
            <p:cNvPr id="429" name="Google Shape;429;p22"/>
            <p:cNvSpPr/>
            <p:nvPr/>
          </p:nvSpPr>
          <p:spPr>
            <a:xfrm>
              <a:off x="-31033700" y="3194000"/>
              <a:ext cx="103200" cy="34100"/>
            </a:xfrm>
            <a:custGeom>
              <a:rect b="b" l="l" r="r" t="t"/>
              <a:pathLst>
                <a:path extrusionOk="0" h="1364" w="4128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-31042375" y="3346200"/>
              <a:ext cx="16550" cy="18150"/>
            </a:xfrm>
            <a:custGeom>
              <a:rect b="b" l="l" r="r" t="t"/>
              <a:pathLst>
                <a:path extrusionOk="0" h="726" w="662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-31042375" y="327847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-31042375" y="3416300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-31094350" y="3210725"/>
              <a:ext cx="222900" cy="274925"/>
            </a:xfrm>
            <a:custGeom>
              <a:rect b="b" l="l" r="r" t="t"/>
              <a:pathLst>
                <a:path extrusionOk="0" h="10997" w="8916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-30853350" y="3295000"/>
              <a:ext cx="51225" cy="104000"/>
            </a:xfrm>
            <a:custGeom>
              <a:rect b="b" l="l" r="r" t="t"/>
              <a:pathLst>
                <a:path extrusionOk="0" h="4160" w="2049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-30853350" y="322727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-30851775" y="3416300"/>
              <a:ext cx="46500" cy="51225"/>
            </a:xfrm>
            <a:custGeom>
              <a:rect b="b" l="l" r="r" t="t"/>
              <a:pathLst>
                <a:path extrusionOk="0" h="2049" w="186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6128368" y="1404455"/>
            <a:ext cx="274330" cy="274318"/>
            <a:chOff x="-34406325" y="3919600"/>
            <a:chExt cx="293025" cy="291425"/>
          </a:xfrm>
        </p:grpSpPr>
        <p:sp>
          <p:nvSpPr>
            <p:cNvPr id="438" name="Google Shape;438;p22"/>
            <p:cNvSpPr/>
            <p:nvPr/>
          </p:nvSpPr>
          <p:spPr>
            <a:xfrm>
              <a:off x="-34167675" y="3932000"/>
              <a:ext cx="42550" cy="40575"/>
            </a:xfrm>
            <a:custGeom>
              <a:rect b="b" l="l" r="r" t="t"/>
              <a:pathLst>
                <a:path extrusionOk="0" h="1623" w="1702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-34286600" y="3922950"/>
              <a:ext cx="171725" cy="167575"/>
            </a:xfrm>
            <a:custGeom>
              <a:rect b="b" l="l" r="r" t="t"/>
              <a:pathLst>
                <a:path extrusionOk="0" h="6703" w="6869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-34406325" y="4115900"/>
              <a:ext cx="98475" cy="95125"/>
            </a:xfrm>
            <a:custGeom>
              <a:rect b="b" l="l" r="r" t="t"/>
              <a:pathLst>
                <a:path extrusionOk="0" h="3805" w="3939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-34364575" y="3966850"/>
              <a:ext cx="204025" cy="204025"/>
            </a:xfrm>
            <a:custGeom>
              <a:rect b="b" l="l" r="r" t="t"/>
              <a:pathLst>
                <a:path extrusionOk="0" h="8161" w="8161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-34200750" y="3919600"/>
              <a:ext cx="17350" cy="33875"/>
            </a:xfrm>
            <a:custGeom>
              <a:rect b="b" l="l" r="r" t="t"/>
              <a:pathLst>
                <a:path extrusionOk="0" h="1355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-34147975" y="3989700"/>
              <a:ext cx="34675" cy="17350"/>
            </a:xfrm>
            <a:custGeom>
              <a:rect b="b" l="l" r="r" t="t"/>
              <a:pathLst>
                <a:path extrusionOk="0" h="694" w="1387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-34278725" y="4116500"/>
              <a:ext cx="116600" cy="68600"/>
            </a:xfrm>
            <a:custGeom>
              <a:rect b="b" l="l" r="r" t="t"/>
              <a:pathLst>
                <a:path extrusionOk="0" h="2744" w="4664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" name="Google Shape;445;p22"/>
          <p:cNvGrpSpPr/>
          <p:nvPr/>
        </p:nvGrpSpPr>
        <p:grpSpPr>
          <a:xfrm>
            <a:off x="3811598" y="3992514"/>
            <a:ext cx="274319" cy="274319"/>
            <a:chOff x="-64781025" y="3361050"/>
            <a:chExt cx="317425" cy="315200"/>
          </a:xfrm>
        </p:grpSpPr>
        <p:sp>
          <p:nvSpPr>
            <p:cNvPr id="446" name="Google Shape;446;p22"/>
            <p:cNvSpPr/>
            <p:nvPr/>
          </p:nvSpPr>
          <p:spPr>
            <a:xfrm>
              <a:off x="-64764500" y="3388725"/>
              <a:ext cx="272550" cy="272550"/>
            </a:xfrm>
            <a:custGeom>
              <a:rect b="b" l="l" r="r" t="t"/>
              <a:pathLst>
                <a:path extrusionOk="0" h="10902" w="10902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-64568375" y="3361050"/>
              <a:ext cx="104775" cy="105675"/>
            </a:xfrm>
            <a:custGeom>
              <a:rect b="b" l="l" r="r" t="t"/>
              <a:pathLst>
                <a:path extrusionOk="0" h="4227" w="4191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-64645575" y="3596675"/>
              <a:ext cx="85100" cy="79575"/>
            </a:xfrm>
            <a:custGeom>
              <a:rect b="b" l="l" r="r" t="t"/>
              <a:pathLst>
                <a:path extrusionOk="0" h="3183" w="3404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-64781025" y="3456475"/>
              <a:ext cx="80350" cy="85075"/>
            </a:xfrm>
            <a:custGeom>
              <a:rect b="b" l="l" r="r" t="t"/>
              <a:pathLst>
                <a:path extrusionOk="0" h="3403" w="3214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22"/>
          <p:cNvGrpSpPr/>
          <p:nvPr/>
        </p:nvGrpSpPr>
        <p:grpSpPr>
          <a:xfrm>
            <a:off x="1494827" y="2702011"/>
            <a:ext cx="274331" cy="267281"/>
            <a:chOff x="580725" y="3617925"/>
            <a:chExt cx="299325" cy="297375"/>
          </a:xfrm>
        </p:grpSpPr>
        <p:sp>
          <p:nvSpPr>
            <p:cNvPr id="451" name="Google Shape;451;p22"/>
            <p:cNvSpPr/>
            <p:nvPr/>
          </p:nvSpPr>
          <p:spPr>
            <a:xfrm>
              <a:off x="6090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668950" y="3617925"/>
              <a:ext cx="122875" cy="104475"/>
            </a:xfrm>
            <a:custGeom>
              <a:rect b="b" l="l" r="r" t="t"/>
              <a:pathLst>
                <a:path extrusionOk="0" h="4179" w="4915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580725" y="3721900"/>
              <a:ext cx="141800" cy="192025"/>
            </a:xfrm>
            <a:custGeom>
              <a:rect b="b" l="l" r="r" t="t"/>
              <a:pathLst>
                <a:path extrusionOk="0" h="7681" w="5672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8004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738250" y="3722700"/>
              <a:ext cx="141800" cy="192600"/>
            </a:xfrm>
            <a:custGeom>
              <a:rect b="b" l="l" r="r" t="t"/>
              <a:pathLst>
                <a:path extrusionOk="0" h="7704" w="5672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" name="Google Shape;456;p22"/>
          <p:cNvGrpSpPr/>
          <p:nvPr/>
        </p:nvGrpSpPr>
        <p:grpSpPr>
          <a:xfrm>
            <a:off x="3811597" y="2698494"/>
            <a:ext cx="274317" cy="274318"/>
            <a:chOff x="1310075" y="3980250"/>
            <a:chExt cx="297750" cy="297525"/>
          </a:xfrm>
        </p:grpSpPr>
        <p:sp>
          <p:nvSpPr>
            <p:cNvPr id="457" name="Google Shape;457;p22"/>
            <p:cNvSpPr/>
            <p:nvPr/>
          </p:nvSpPr>
          <p:spPr>
            <a:xfrm>
              <a:off x="1310075" y="3980250"/>
              <a:ext cx="297750" cy="297525"/>
            </a:xfrm>
            <a:custGeom>
              <a:rect b="b" l="l" r="r" t="t"/>
              <a:pathLst>
                <a:path extrusionOk="0" h="11901" w="1191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1449475" y="4086575"/>
              <a:ext cx="17350" cy="52000"/>
            </a:xfrm>
            <a:custGeom>
              <a:rect b="b" l="l" r="r" t="t"/>
              <a:pathLst>
                <a:path extrusionOk="0" h="2080" w="694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1380175" y="4121225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518800" y="4051925"/>
              <a:ext cx="18125" cy="86650"/>
            </a:xfrm>
            <a:custGeom>
              <a:rect b="b" l="l" r="r" t="t"/>
              <a:pathLst>
                <a:path extrusionOk="0" h="3466" w="725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22"/>
          <p:cNvGrpSpPr/>
          <p:nvPr/>
        </p:nvGrpSpPr>
        <p:grpSpPr>
          <a:xfrm>
            <a:off x="6128387" y="2698497"/>
            <a:ext cx="274317" cy="274308"/>
            <a:chOff x="3133425" y="3955025"/>
            <a:chExt cx="297750" cy="295400"/>
          </a:xfrm>
        </p:grpSpPr>
        <p:sp>
          <p:nvSpPr>
            <p:cNvPr id="462" name="Google Shape;462;p22"/>
            <p:cNvSpPr/>
            <p:nvPr/>
          </p:nvSpPr>
          <p:spPr>
            <a:xfrm>
              <a:off x="3133425" y="4058225"/>
              <a:ext cx="297750" cy="192200"/>
            </a:xfrm>
            <a:custGeom>
              <a:rect b="b" l="l" r="r" t="t"/>
              <a:pathLst>
                <a:path extrusionOk="0" h="7688" w="1191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3263375" y="4007025"/>
              <a:ext cx="35475" cy="35450"/>
            </a:xfrm>
            <a:custGeom>
              <a:rect b="b" l="l" r="r" t="t"/>
              <a:pathLst>
                <a:path extrusionOk="0" h="1418" w="1419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3203525" y="3955025"/>
              <a:ext cx="155175" cy="135500"/>
            </a:xfrm>
            <a:custGeom>
              <a:rect b="b" l="l" r="r" t="t"/>
              <a:pathLst>
                <a:path extrusionOk="0" h="5420" w="6207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22"/>
          <p:cNvGrpSpPr/>
          <p:nvPr/>
        </p:nvGrpSpPr>
        <p:grpSpPr>
          <a:xfrm>
            <a:off x="6128375" y="3992527"/>
            <a:ext cx="274308" cy="289552"/>
            <a:chOff x="5364750" y="3235150"/>
            <a:chExt cx="277275" cy="294950"/>
          </a:xfrm>
        </p:grpSpPr>
        <p:sp>
          <p:nvSpPr>
            <p:cNvPr id="466" name="Google Shape;466;p22"/>
            <p:cNvSpPr/>
            <p:nvPr/>
          </p:nvSpPr>
          <p:spPr>
            <a:xfrm>
              <a:off x="5502600" y="3235150"/>
              <a:ext cx="17350" cy="44125"/>
            </a:xfrm>
            <a:custGeom>
              <a:rect b="b" l="l" r="r" t="t"/>
              <a:pathLst>
                <a:path extrusionOk="0" h="1765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5555375" y="3253850"/>
              <a:ext cx="35450" cy="34100"/>
            </a:xfrm>
            <a:custGeom>
              <a:rect b="b" l="l" r="r" t="t"/>
              <a:pathLst>
                <a:path extrusionOk="0" h="1364" w="1418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5606550" y="3357225"/>
              <a:ext cx="35475" cy="18150"/>
            </a:xfrm>
            <a:custGeom>
              <a:rect b="b" l="l" r="r" t="t"/>
              <a:pathLst>
                <a:path extrusionOk="0" h="726" w="1419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5364750" y="3357225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5433275" y="3253850"/>
              <a:ext cx="35475" cy="34100"/>
            </a:xfrm>
            <a:custGeom>
              <a:rect b="b" l="l" r="r" t="t"/>
              <a:pathLst>
                <a:path extrusionOk="0" h="1364" w="1419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5380500" y="3287775"/>
              <a:ext cx="37050" cy="25975"/>
            </a:xfrm>
            <a:custGeom>
              <a:rect b="b" l="l" r="r" t="t"/>
              <a:pathLst>
                <a:path extrusionOk="0" h="1039" w="1482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588450" y="3288075"/>
              <a:ext cx="37025" cy="26800"/>
            </a:xfrm>
            <a:custGeom>
              <a:rect b="b" l="l" r="r" t="t"/>
              <a:pathLst>
                <a:path extrusionOk="0" h="1072" w="1481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5412025" y="3286350"/>
              <a:ext cx="177225" cy="243750"/>
            </a:xfrm>
            <a:custGeom>
              <a:rect b="b" l="l" r="r" t="t"/>
              <a:pathLst>
                <a:path extrusionOk="0" h="9750" w="7089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22"/>
          <p:cNvGrpSpPr/>
          <p:nvPr/>
        </p:nvGrpSpPr>
        <p:grpSpPr>
          <a:xfrm>
            <a:off x="1494830" y="3992494"/>
            <a:ext cx="274331" cy="267285"/>
            <a:chOff x="5716825" y="3235950"/>
            <a:chExt cx="300900" cy="295375"/>
          </a:xfrm>
        </p:grpSpPr>
        <p:sp>
          <p:nvSpPr>
            <p:cNvPr id="475" name="Google Shape;475;p22"/>
            <p:cNvSpPr/>
            <p:nvPr/>
          </p:nvSpPr>
          <p:spPr>
            <a:xfrm>
              <a:off x="5716825" y="3309975"/>
              <a:ext cx="137075" cy="146525"/>
            </a:xfrm>
            <a:custGeom>
              <a:rect b="b" l="l" r="r" t="t"/>
              <a:pathLst>
                <a:path extrusionOk="0" h="5861" w="5483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5794025" y="3235950"/>
              <a:ext cx="145725" cy="133900"/>
            </a:xfrm>
            <a:custGeom>
              <a:rect b="b" l="l" r="r" t="t"/>
              <a:pathLst>
                <a:path extrusionOk="0" h="5356" w="5829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5880650" y="3309975"/>
              <a:ext cx="137075" cy="145725"/>
            </a:xfrm>
            <a:custGeom>
              <a:rect b="b" l="l" r="r" t="t"/>
              <a:pathLst>
                <a:path extrusionOk="0" h="5829" w="5483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5794025" y="3396625"/>
              <a:ext cx="147300" cy="134700"/>
            </a:xfrm>
            <a:custGeom>
              <a:rect b="b" l="l" r="r" t="t"/>
              <a:pathLst>
                <a:path extrusionOk="0" h="5388" w="5892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23"/>
          <p:cNvGrpSpPr/>
          <p:nvPr/>
        </p:nvGrpSpPr>
        <p:grpSpPr>
          <a:xfrm>
            <a:off x="-70921" y="2806725"/>
            <a:ext cx="9279946" cy="2336681"/>
            <a:chOff x="-70921" y="2806725"/>
            <a:chExt cx="9279946" cy="2336681"/>
          </a:xfrm>
        </p:grpSpPr>
        <p:sp>
          <p:nvSpPr>
            <p:cNvPr id="484" name="Google Shape;484;p23"/>
            <p:cNvSpPr/>
            <p:nvPr/>
          </p:nvSpPr>
          <p:spPr>
            <a:xfrm>
              <a:off x="-70921" y="2806725"/>
              <a:ext cx="9262674" cy="2336681"/>
            </a:xfrm>
            <a:custGeom>
              <a:rect b="b" l="l" r="r" t="t"/>
              <a:pathLst>
                <a:path extrusionOk="0" h="92606" w="367093">
                  <a:moveTo>
                    <a:pt x="0" y="58628"/>
                  </a:moveTo>
                  <a:lnTo>
                    <a:pt x="367093" y="0"/>
                  </a:lnTo>
                  <a:lnTo>
                    <a:pt x="367093" y="22652"/>
                  </a:lnTo>
                  <a:lnTo>
                    <a:pt x="59295" y="92606"/>
                  </a:lnTo>
                  <a:lnTo>
                    <a:pt x="0" y="9260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cxnSp>
          <p:nvCxnSpPr>
            <p:cNvPr id="485" name="Google Shape;485;p23"/>
            <p:cNvCxnSpPr/>
            <p:nvPr/>
          </p:nvCxnSpPr>
          <p:spPr>
            <a:xfrm flipH="1" rot="10800000">
              <a:off x="-68175" y="3067525"/>
              <a:ext cx="9277200" cy="17823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486" name="Google Shape;486;p23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Roadmap Infographics</a:t>
            </a:r>
            <a:endParaRPr/>
          </a:p>
        </p:txBody>
      </p:sp>
      <p:grpSp>
        <p:nvGrpSpPr>
          <p:cNvPr id="487" name="Google Shape;487;p23"/>
          <p:cNvGrpSpPr/>
          <p:nvPr/>
        </p:nvGrpSpPr>
        <p:grpSpPr>
          <a:xfrm>
            <a:off x="2516495" y="1798995"/>
            <a:ext cx="2051700" cy="1024550"/>
            <a:chOff x="2520300" y="3707525"/>
            <a:chExt cx="2051700" cy="1024550"/>
          </a:xfrm>
        </p:grpSpPr>
        <p:sp>
          <p:nvSpPr>
            <p:cNvPr id="488" name="Google Shape;488;p23"/>
            <p:cNvSpPr txBox="1"/>
            <p:nvPr/>
          </p:nvSpPr>
          <p:spPr>
            <a:xfrm>
              <a:off x="2760646" y="4125000"/>
              <a:ext cx="15708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9" name="Google Shape;489;p23"/>
            <p:cNvSpPr txBox="1"/>
            <p:nvPr/>
          </p:nvSpPr>
          <p:spPr>
            <a:xfrm>
              <a:off x="2520300" y="4407175"/>
              <a:ext cx="20517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0" name="Google Shape;490;p23"/>
            <p:cNvSpPr txBox="1"/>
            <p:nvPr/>
          </p:nvSpPr>
          <p:spPr>
            <a:xfrm>
              <a:off x="3208350" y="3707525"/>
              <a:ext cx="675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91" name="Google Shape;491;p23"/>
          <p:cNvGrpSpPr/>
          <p:nvPr/>
        </p:nvGrpSpPr>
        <p:grpSpPr>
          <a:xfrm>
            <a:off x="4772294" y="1246597"/>
            <a:ext cx="1855200" cy="1024542"/>
            <a:chOff x="4948780" y="3707525"/>
            <a:chExt cx="1855200" cy="1024542"/>
          </a:xfrm>
        </p:grpSpPr>
        <p:sp>
          <p:nvSpPr>
            <p:cNvPr id="492" name="Google Shape;492;p23"/>
            <p:cNvSpPr txBox="1"/>
            <p:nvPr/>
          </p:nvSpPr>
          <p:spPr>
            <a:xfrm>
              <a:off x="5090980" y="4125000"/>
              <a:ext cx="15708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3" name="Google Shape;493;p23"/>
            <p:cNvSpPr txBox="1"/>
            <p:nvPr/>
          </p:nvSpPr>
          <p:spPr>
            <a:xfrm>
              <a:off x="4948780" y="4407167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planet with several rings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4" name="Google Shape;494;p23"/>
            <p:cNvSpPr txBox="1"/>
            <p:nvPr/>
          </p:nvSpPr>
          <p:spPr>
            <a:xfrm>
              <a:off x="5538513" y="3707525"/>
              <a:ext cx="675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95" name="Google Shape;495;p23"/>
          <p:cNvGrpSpPr/>
          <p:nvPr/>
        </p:nvGrpSpPr>
        <p:grpSpPr>
          <a:xfrm>
            <a:off x="457196" y="2271150"/>
            <a:ext cx="1855200" cy="1024542"/>
            <a:chOff x="457196" y="3707525"/>
            <a:chExt cx="1855200" cy="1024542"/>
          </a:xfrm>
        </p:grpSpPr>
        <p:sp>
          <p:nvSpPr>
            <p:cNvPr id="496" name="Google Shape;496;p23"/>
            <p:cNvSpPr txBox="1"/>
            <p:nvPr/>
          </p:nvSpPr>
          <p:spPr>
            <a:xfrm>
              <a:off x="599396" y="4125000"/>
              <a:ext cx="15708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7" name="Google Shape;497;p23"/>
            <p:cNvSpPr txBox="1"/>
            <p:nvPr/>
          </p:nvSpPr>
          <p:spPr>
            <a:xfrm>
              <a:off x="457196" y="4407167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really beautiful name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8" name="Google Shape;498;p23"/>
            <p:cNvSpPr txBox="1"/>
            <p:nvPr/>
          </p:nvSpPr>
          <p:spPr>
            <a:xfrm>
              <a:off x="1047100" y="3707525"/>
              <a:ext cx="675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6831593" y="938025"/>
            <a:ext cx="1855200" cy="1024542"/>
            <a:chOff x="6831593" y="3707525"/>
            <a:chExt cx="1855200" cy="1024542"/>
          </a:xfrm>
        </p:grpSpPr>
        <p:sp>
          <p:nvSpPr>
            <p:cNvPr id="500" name="Google Shape;500;p23"/>
            <p:cNvSpPr txBox="1"/>
            <p:nvPr/>
          </p:nvSpPr>
          <p:spPr>
            <a:xfrm>
              <a:off x="6973793" y="4125000"/>
              <a:ext cx="15708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b="1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1" name="Google Shape;501;p23"/>
            <p:cNvSpPr txBox="1"/>
            <p:nvPr/>
          </p:nvSpPr>
          <p:spPr>
            <a:xfrm>
              <a:off x="6831593" y="4407167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2" name="Google Shape;502;p23"/>
            <p:cNvSpPr txBox="1"/>
            <p:nvPr/>
          </p:nvSpPr>
          <p:spPr>
            <a:xfrm>
              <a:off x="7421325" y="3707525"/>
              <a:ext cx="675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956238" y="3551536"/>
            <a:ext cx="857109" cy="1160969"/>
            <a:chOff x="956238" y="3571111"/>
            <a:chExt cx="857109" cy="1160969"/>
          </a:xfrm>
        </p:grpSpPr>
        <p:sp>
          <p:nvSpPr>
            <p:cNvPr id="504" name="Google Shape;504;p23"/>
            <p:cNvSpPr/>
            <p:nvPr/>
          </p:nvSpPr>
          <p:spPr>
            <a:xfrm>
              <a:off x="1176971" y="4669002"/>
              <a:ext cx="415676" cy="63078"/>
            </a:xfrm>
            <a:custGeom>
              <a:rect b="b" l="l" r="r" t="t"/>
              <a:pathLst>
                <a:path extrusionOk="0" h="4442" w="29274">
                  <a:moveTo>
                    <a:pt x="14536" y="1"/>
                  </a:moveTo>
                  <a:lnTo>
                    <a:pt x="8884" y="202"/>
                  </a:lnTo>
                  <a:lnTo>
                    <a:pt x="4240" y="606"/>
                  </a:lnTo>
                  <a:lnTo>
                    <a:pt x="2625" y="1010"/>
                  </a:lnTo>
                  <a:lnTo>
                    <a:pt x="1212" y="1414"/>
                  </a:lnTo>
                  <a:lnTo>
                    <a:pt x="405" y="1817"/>
                  </a:lnTo>
                  <a:lnTo>
                    <a:pt x="203" y="2019"/>
                  </a:lnTo>
                  <a:lnTo>
                    <a:pt x="1" y="2221"/>
                  </a:lnTo>
                  <a:lnTo>
                    <a:pt x="203" y="2423"/>
                  </a:lnTo>
                  <a:lnTo>
                    <a:pt x="405" y="2625"/>
                  </a:lnTo>
                  <a:lnTo>
                    <a:pt x="1212" y="3029"/>
                  </a:lnTo>
                  <a:lnTo>
                    <a:pt x="2625" y="3432"/>
                  </a:lnTo>
                  <a:lnTo>
                    <a:pt x="4240" y="3634"/>
                  </a:lnTo>
                  <a:lnTo>
                    <a:pt x="8884" y="4240"/>
                  </a:lnTo>
                  <a:lnTo>
                    <a:pt x="14536" y="4442"/>
                  </a:lnTo>
                  <a:lnTo>
                    <a:pt x="20189" y="4240"/>
                  </a:lnTo>
                  <a:lnTo>
                    <a:pt x="24832" y="3634"/>
                  </a:lnTo>
                  <a:lnTo>
                    <a:pt x="26649" y="3432"/>
                  </a:lnTo>
                  <a:lnTo>
                    <a:pt x="28062" y="3029"/>
                  </a:lnTo>
                  <a:lnTo>
                    <a:pt x="28870" y="2625"/>
                  </a:lnTo>
                  <a:lnTo>
                    <a:pt x="29071" y="2423"/>
                  </a:lnTo>
                  <a:lnTo>
                    <a:pt x="29273" y="2221"/>
                  </a:lnTo>
                  <a:lnTo>
                    <a:pt x="29071" y="2019"/>
                  </a:lnTo>
                  <a:lnTo>
                    <a:pt x="28870" y="1817"/>
                  </a:lnTo>
                  <a:lnTo>
                    <a:pt x="28062" y="1414"/>
                  </a:lnTo>
                  <a:lnTo>
                    <a:pt x="26649" y="1010"/>
                  </a:lnTo>
                  <a:lnTo>
                    <a:pt x="24832" y="606"/>
                  </a:lnTo>
                  <a:lnTo>
                    <a:pt x="20189" y="202"/>
                  </a:lnTo>
                  <a:lnTo>
                    <a:pt x="14536" y="1"/>
                  </a:lnTo>
                  <a:close/>
                </a:path>
              </a:pathLst>
            </a:custGeom>
            <a:solidFill>
              <a:srgbClr val="434343">
                <a:alpha val="12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956238" y="3571111"/>
              <a:ext cx="857109" cy="1126634"/>
            </a:xfrm>
            <a:custGeom>
              <a:rect b="b" l="l" r="r" t="t"/>
              <a:pathLst>
                <a:path extrusionOk="0" h="79339" w="60362">
                  <a:moveTo>
                    <a:pt x="29878" y="0"/>
                  </a:moveTo>
                  <a:lnTo>
                    <a:pt x="27456" y="202"/>
                  </a:lnTo>
                  <a:lnTo>
                    <a:pt x="24831" y="404"/>
                  </a:lnTo>
                  <a:lnTo>
                    <a:pt x="22207" y="808"/>
                  </a:lnTo>
                  <a:lnTo>
                    <a:pt x="19784" y="1413"/>
                  </a:lnTo>
                  <a:lnTo>
                    <a:pt x="17160" y="2221"/>
                  </a:lnTo>
                  <a:lnTo>
                    <a:pt x="14939" y="3230"/>
                  </a:lnTo>
                  <a:lnTo>
                    <a:pt x="12517" y="4441"/>
                  </a:lnTo>
                  <a:lnTo>
                    <a:pt x="10902" y="5451"/>
                  </a:lnTo>
                  <a:lnTo>
                    <a:pt x="9287" y="6460"/>
                  </a:lnTo>
                  <a:lnTo>
                    <a:pt x="7874" y="7671"/>
                  </a:lnTo>
                  <a:lnTo>
                    <a:pt x="6460" y="8883"/>
                  </a:lnTo>
                  <a:lnTo>
                    <a:pt x="5249" y="10094"/>
                  </a:lnTo>
                  <a:lnTo>
                    <a:pt x="4240" y="11305"/>
                  </a:lnTo>
                  <a:lnTo>
                    <a:pt x="3432" y="12718"/>
                  </a:lnTo>
                  <a:lnTo>
                    <a:pt x="2625" y="14132"/>
                  </a:lnTo>
                  <a:lnTo>
                    <a:pt x="1414" y="16958"/>
                  </a:lnTo>
                  <a:lnTo>
                    <a:pt x="606" y="19986"/>
                  </a:lnTo>
                  <a:lnTo>
                    <a:pt x="202" y="23216"/>
                  </a:lnTo>
                  <a:lnTo>
                    <a:pt x="0" y="26446"/>
                  </a:lnTo>
                  <a:lnTo>
                    <a:pt x="404" y="29676"/>
                  </a:lnTo>
                  <a:lnTo>
                    <a:pt x="808" y="33108"/>
                  </a:lnTo>
                  <a:lnTo>
                    <a:pt x="1615" y="36338"/>
                  </a:lnTo>
                  <a:lnTo>
                    <a:pt x="2827" y="39770"/>
                  </a:lnTo>
                  <a:lnTo>
                    <a:pt x="4038" y="43000"/>
                  </a:lnTo>
                  <a:lnTo>
                    <a:pt x="5451" y="46230"/>
                  </a:lnTo>
                  <a:lnTo>
                    <a:pt x="6864" y="49258"/>
                  </a:lnTo>
                  <a:lnTo>
                    <a:pt x="8479" y="52287"/>
                  </a:lnTo>
                  <a:lnTo>
                    <a:pt x="10700" y="55920"/>
                  </a:lnTo>
                  <a:lnTo>
                    <a:pt x="12921" y="59352"/>
                  </a:lnTo>
                  <a:lnTo>
                    <a:pt x="15343" y="62784"/>
                  </a:lnTo>
                  <a:lnTo>
                    <a:pt x="17968" y="66216"/>
                  </a:lnTo>
                  <a:lnTo>
                    <a:pt x="23216" y="72878"/>
                  </a:lnTo>
                  <a:lnTo>
                    <a:pt x="28667" y="79338"/>
                  </a:lnTo>
                  <a:lnTo>
                    <a:pt x="28869" y="79136"/>
                  </a:lnTo>
                  <a:lnTo>
                    <a:pt x="33108" y="75503"/>
                  </a:lnTo>
                  <a:lnTo>
                    <a:pt x="36944" y="71869"/>
                  </a:lnTo>
                  <a:lnTo>
                    <a:pt x="40780" y="67831"/>
                  </a:lnTo>
                  <a:lnTo>
                    <a:pt x="44212" y="63592"/>
                  </a:lnTo>
                  <a:lnTo>
                    <a:pt x="47442" y="59352"/>
                  </a:lnTo>
                  <a:lnTo>
                    <a:pt x="50470" y="54709"/>
                  </a:lnTo>
                  <a:lnTo>
                    <a:pt x="53296" y="50066"/>
                  </a:lnTo>
                  <a:lnTo>
                    <a:pt x="55719" y="45221"/>
                  </a:lnTo>
                  <a:lnTo>
                    <a:pt x="57334" y="41183"/>
                  </a:lnTo>
                  <a:lnTo>
                    <a:pt x="58747" y="37146"/>
                  </a:lnTo>
                  <a:lnTo>
                    <a:pt x="59756" y="33108"/>
                  </a:lnTo>
                  <a:lnTo>
                    <a:pt x="60160" y="29071"/>
                  </a:lnTo>
                  <a:lnTo>
                    <a:pt x="60362" y="25235"/>
                  </a:lnTo>
                  <a:lnTo>
                    <a:pt x="59958" y="21601"/>
                  </a:lnTo>
                  <a:lnTo>
                    <a:pt x="59151" y="18169"/>
                  </a:lnTo>
                  <a:lnTo>
                    <a:pt x="58747" y="16352"/>
                  </a:lnTo>
                  <a:lnTo>
                    <a:pt x="57939" y="14737"/>
                  </a:lnTo>
                  <a:lnTo>
                    <a:pt x="57334" y="13122"/>
                  </a:lnTo>
                  <a:lnTo>
                    <a:pt x="56324" y="11709"/>
                  </a:lnTo>
                  <a:lnTo>
                    <a:pt x="55517" y="10296"/>
                  </a:lnTo>
                  <a:lnTo>
                    <a:pt x="54306" y="8883"/>
                  </a:lnTo>
                  <a:lnTo>
                    <a:pt x="53094" y="7671"/>
                  </a:lnTo>
                  <a:lnTo>
                    <a:pt x="51883" y="6460"/>
                  </a:lnTo>
                  <a:lnTo>
                    <a:pt x="50470" y="5249"/>
                  </a:lnTo>
                  <a:lnTo>
                    <a:pt x="48855" y="4239"/>
                  </a:lnTo>
                  <a:lnTo>
                    <a:pt x="47240" y="3432"/>
                  </a:lnTo>
                  <a:lnTo>
                    <a:pt x="45625" y="2624"/>
                  </a:lnTo>
                  <a:lnTo>
                    <a:pt x="43606" y="1817"/>
                  </a:lnTo>
                  <a:lnTo>
                    <a:pt x="41587" y="1211"/>
                  </a:lnTo>
                  <a:lnTo>
                    <a:pt x="39568" y="808"/>
                  </a:lnTo>
                  <a:lnTo>
                    <a:pt x="37348" y="404"/>
                  </a:lnTo>
                  <a:lnTo>
                    <a:pt x="34925" y="202"/>
                  </a:lnTo>
                  <a:lnTo>
                    <a:pt x="32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1099563" y="3694363"/>
              <a:ext cx="570464" cy="570495"/>
            </a:xfrm>
            <a:custGeom>
              <a:rect b="b" l="l" r="r" t="t"/>
              <a:pathLst>
                <a:path extrusionOk="0" h="40175" w="40175">
                  <a:moveTo>
                    <a:pt x="19986" y="1"/>
                  </a:moveTo>
                  <a:lnTo>
                    <a:pt x="17967" y="203"/>
                  </a:lnTo>
                  <a:lnTo>
                    <a:pt x="15949" y="405"/>
                  </a:lnTo>
                  <a:lnTo>
                    <a:pt x="14132" y="808"/>
                  </a:lnTo>
                  <a:lnTo>
                    <a:pt x="12315" y="1616"/>
                  </a:lnTo>
                  <a:lnTo>
                    <a:pt x="10498" y="2423"/>
                  </a:lnTo>
                  <a:lnTo>
                    <a:pt x="8883" y="3433"/>
                  </a:lnTo>
                  <a:lnTo>
                    <a:pt x="7268" y="4644"/>
                  </a:lnTo>
                  <a:lnTo>
                    <a:pt x="5855" y="5855"/>
                  </a:lnTo>
                  <a:lnTo>
                    <a:pt x="4643" y="7268"/>
                  </a:lnTo>
                  <a:lnTo>
                    <a:pt x="3432" y="8883"/>
                  </a:lnTo>
                  <a:lnTo>
                    <a:pt x="2423" y="10498"/>
                  </a:lnTo>
                  <a:lnTo>
                    <a:pt x="1615" y="12315"/>
                  </a:lnTo>
                  <a:lnTo>
                    <a:pt x="808" y="14132"/>
                  </a:lnTo>
                  <a:lnTo>
                    <a:pt x="404" y="16151"/>
                  </a:lnTo>
                  <a:lnTo>
                    <a:pt x="0" y="17968"/>
                  </a:lnTo>
                  <a:lnTo>
                    <a:pt x="0" y="20189"/>
                  </a:lnTo>
                  <a:lnTo>
                    <a:pt x="0" y="22207"/>
                  </a:lnTo>
                  <a:lnTo>
                    <a:pt x="404" y="24226"/>
                  </a:lnTo>
                  <a:lnTo>
                    <a:pt x="808" y="26043"/>
                  </a:lnTo>
                  <a:lnTo>
                    <a:pt x="1615" y="27860"/>
                  </a:lnTo>
                  <a:lnTo>
                    <a:pt x="2423" y="29677"/>
                  </a:lnTo>
                  <a:lnTo>
                    <a:pt x="3432" y="31292"/>
                  </a:lnTo>
                  <a:lnTo>
                    <a:pt x="4643" y="32907"/>
                  </a:lnTo>
                  <a:lnTo>
                    <a:pt x="5855" y="34320"/>
                  </a:lnTo>
                  <a:lnTo>
                    <a:pt x="7268" y="35531"/>
                  </a:lnTo>
                  <a:lnTo>
                    <a:pt x="8883" y="36743"/>
                  </a:lnTo>
                  <a:lnTo>
                    <a:pt x="10498" y="37752"/>
                  </a:lnTo>
                  <a:lnTo>
                    <a:pt x="12315" y="38560"/>
                  </a:lnTo>
                  <a:lnTo>
                    <a:pt x="14132" y="39367"/>
                  </a:lnTo>
                  <a:lnTo>
                    <a:pt x="15949" y="39771"/>
                  </a:lnTo>
                  <a:lnTo>
                    <a:pt x="17967" y="40175"/>
                  </a:lnTo>
                  <a:lnTo>
                    <a:pt x="22207" y="40175"/>
                  </a:lnTo>
                  <a:lnTo>
                    <a:pt x="24024" y="39771"/>
                  </a:lnTo>
                  <a:lnTo>
                    <a:pt x="26043" y="39367"/>
                  </a:lnTo>
                  <a:lnTo>
                    <a:pt x="27859" y="38560"/>
                  </a:lnTo>
                  <a:lnTo>
                    <a:pt x="29676" y="37752"/>
                  </a:lnTo>
                  <a:lnTo>
                    <a:pt x="31291" y="36743"/>
                  </a:lnTo>
                  <a:lnTo>
                    <a:pt x="32906" y="35531"/>
                  </a:lnTo>
                  <a:lnTo>
                    <a:pt x="34320" y="34320"/>
                  </a:lnTo>
                  <a:lnTo>
                    <a:pt x="35531" y="32907"/>
                  </a:lnTo>
                  <a:lnTo>
                    <a:pt x="36742" y="31292"/>
                  </a:lnTo>
                  <a:lnTo>
                    <a:pt x="37751" y="29677"/>
                  </a:lnTo>
                  <a:lnTo>
                    <a:pt x="38559" y="27860"/>
                  </a:lnTo>
                  <a:lnTo>
                    <a:pt x="39367" y="26043"/>
                  </a:lnTo>
                  <a:lnTo>
                    <a:pt x="39770" y="24226"/>
                  </a:lnTo>
                  <a:lnTo>
                    <a:pt x="39972" y="22207"/>
                  </a:lnTo>
                  <a:lnTo>
                    <a:pt x="40174" y="20189"/>
                  </a:lnTo>
                  <a:lnTo>
                    <a:pt x="39972" y="17968"/>
                  </a:lnTo>
                  <a:lnTo>
                    <a:pt x="39770" y="16151"/>
                  </a:lnTo>
                  <a:lnTo>
                    <a:pt x="39367" y="14132"/>
                  </a:lnTo>
                  <a:lnTo>
                    <a:pt x="38559" y="12315"/>
                  </a:lnTo>
                  <a:lnTo>
                    <a:pt x="37751" y="10498"/>
                  </a:lnTo>
                  <a:lnTo>
                    <a:pt x="36742" y="8883"/>
                  </a:lnTo>
                  <a:lnTo>
                    <a:pt x="35531" y="7268"/>
                  </a:lnTo>
                  <a:lnTo>
                    <a:pt x="34320" y="5855"/>
                  </a:lnTo>
                  <a:lnTo>
                    <a:pt x="32906" y="4644"/>
                  </a:lnTo>
                  <a:lnTo>
                    <a:pt x="31291" y="3433"/>
                  </a:lnTo>
                  <a:lnTo>
                    <a:pt x="29676" y="2423"/>
                  </a:lnTo>
                  <a:lnTo>
                    <a:pt x="27859" y="1616"/>
                  </a:lnTo>
                  <a:lnTo>
                    <a:pt x="26043" y="808"/>
                  </a:lnTo>
                  <a:lnTo>
                    <a:pt x="24024" y="405"/>
                  </a:lnTo>
                  <a:lnTo>
                    <a:pt x="22207" y="203"/>
                  </a:lnTo>
                  <a:lnTo>
                    <a:pt x="1998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7" name="Google Shape;507;p23"/>
            <p:cNvGrpSpPr/>
            <p:nvPr/>
          </p:nvGrpSpPr>
          <p:grpSpPr>
            <a:xfrm>
              <a:off x="1209311" y="3805042"/>
              <a:ext cx="350995" cy="349133"/>
              <a:chOff x="2404875" y="3955825"/>
              <a:chExt cx="296950" cy="295375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2404875" y="3955825"/>
                <a:ext cx="219775" cy="224500"/>
              </a:xfrm>
              <a:custGeom>
                <a:rect b="b" l="l" r="r" t="t"/>
                <a:pathLst>
                  <a:path extrusionOk="0" h="8980" w="8791">
                    <a:moveTo>
                      <a:pt x="4537" y="0"/>
                    </a:moveTo>
                    <a:cubicBezTo>
                      <a:pt x="2048" y="0"/>
                      <a:pt x="0" y="2017"/>
                      <a:pt x="0" y="4506"/>
                    </a:cubicBezTo>
                    <a:cubicBezTo>
                      <a:pt x="0" y="6963"/>
                      <a:pt x="2048" y="8979"/>
                      <a:pt x="4537" y="8979"/>
                    </a:cubicBezTo>
                    <a:cubicBezTo>
                      <a:pt x="6459" y="8979"/>
                      <a:pt x="8160" y="7719"/>
                      <a:pt x="8790" y="5986"/>
                    </a:cubicBezTo>
                    <a:cubicBezTo>
                      <a:pt x="8633" y="5860"/>
                      <a:pt x="8443" y="5640"/>
                      <a:pt x="8286" y="5514"/>
                    </a:cubicBezTo>
                    <a:lnTo>
                      <a:pt x="7498" y="5514"/>
                    </a:lnTo>
                    <a:cubicBezTo>
                      <a:pt x="7057" y="6742"/>
                      <a:pt x="5923" y="7593"/>
                      <a:pt x="4568" y="7593"/>
                    </a:cubicBezTo>
                    <a:cubicBezTo>
                      <a:pt x="2836" y="7593"/>
                      <a:pt x="1481" y="6175"/>
                      <a:pt x="1481" y="4506"/>
                    </a:cubicBezTo>
                    <a:cubicBezTo>
                      <a:pt x="1481" y="2804"/>
                      <a:pt x="2867" y="1387"/>
                      <a:pt x="4568" y="1387"/>
                    </a:cubicBezTo>
                    <a:cubicBezTo>
                      <a:pt x="5923" y="1387"/>
                      <a:pt x="7057" y="2237"/>
                      <a:pt x="7498" y="3466"/>
                    </a:cubicBezTo>
                    <a:lnTo>
                      <a:pt x="8286" y="3466"/>
                    </a:lnTo>
                    <a:cubicBezTo>
                      <a:pt x="8443" y="3308"/>
                      <a:pt x="8633" y="3088"/>
                      <a:pt x="8790" y="2993"/>
                    </a:cubicBezTo>
                    <a:cubicBezTo>
                      <a:pt x="8160" y="1261"/>
                      <a:pt x="6522" y="0"/>
                      <a:pt x="45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2510400" y="4024075"/>
                <a:ext cx="191425" cy="87575"/>
              </a:xfrm>
              <a:custGeom>
                <a:rect b="b" l="l" r="r" t="t"/>
                <a:pathLst>
                  <a:path extrusionOk="0" h="3503" w="7657">
                    <a:moveTo>
                      <a:pt x="7260" y="0"/>
                    </a:moveTo>
                    <a:cubicBezTo>
                      <a:pt x="7232" y="0"/>
                      <a:pt x="7206" y="4"/>
                      <a:pt x="7184" y="11"/>
                    </a:cubicBezTo>
                    <a:lnTo>
                      <a:pt x="5073" y="736"/>
                    </a:lnTo>
                    <a:cubicBezTo>
                      <a:pt x="5042" y="736"/>
                      <a:pt x="5010" y="767"/>
                      <a:pt x="4947" y="799"/>
                    </a:cubicBezTo>
                    <a:lnTo>
                      <a:pt x="4380" y="1398"/>
                    </a:lnTo>
                    <a:lnTo>
                      <a:pt x="347" y="1398"/>
                    </a:lnTo>
                    <a:cubicBezTo>
                      <a:pt x="158" y="1398"/>
                      <a:pt x="1" y="1555"/>
                      <a:pt x="1" y="1744"/>
                    </a:cubicBezTo>
                    <a:cubicBezTo>
                      <a:pt x="1" y="1965"/>
                      <a:pt x="158" y="2122"/>
                      <a:pt x="347" y="2122"/>
                    </a:cubicBezTo>
                    <a:lnTo>
                      <a:pt x="4380" y="2122"/>
                    </a:lnTo>
                    <a:lnTo>
                      <a:pt x="4947" y="2689"/>
                    </a:lnTo>
                    <a:cubicBezTo>
                      <a:pt x="5010" y="2752"/>
                      <a:pt x="5042" y="2784"/>
                      <a:pt x="5073" y="2784"/>
                    </a:cubicBezTo>
                    <a:lnTo>
                      <a:pt x="7184" y="3477"/>
                    </a:lnTo>
                    <a:cubicBezTo>
                      <a:pt x="7210" y="3494"/>
                      <a:pt x="7242" y="3502"/>
                      <a:pt x="7275" y="3502"/>
                    </a:cubicBezTo>
                    <a:cubicBezTo>
                      <a:pt x="7362" y="3502"/>
                      <a:pt x="7462" y="3451"/>
                      <a:pt x="7531" y="3382"/>
                    </a:cubicBezTo>
                    <a:cubicBezTo>
                      <a:pt x="7594" y="3256"/>
                      <a:pt x="7657" y="3099"/>
                      <a:pt x="7562" y="2973"/>
                    </a:cubicBezTo>
                    <a:lnTo>
                      <a:pt x="6932" y="1744"/>
                    </a:lnTo>
                    <a:lnTo>
                      <a:pt x="7562" y="547"/>
                    </a:lnTo>
                    <a:cubicBezTo>
                      <a:pt x="7657" y="389"/>
                      <a:pt x="7594" y="232"/>
                      <a:pt x="7531" y="137"/>
                    </a:cubicBezTo>
                    <a:cubicBezTo>
                      <a:pt x="7458" y="41"/>
                      <a:pt x="7349" y="0"/>
                      <a:pt x="72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2424550" y="4188175"/>
                <a:ext cx="189050" cy="63025"/>
              </a:xfrm>
              <a:custGeom>
                <a:rect b="b" l="l" r="r" t="t"/>
                <a:pathLst>
                  <a:path extrusionOk="0" h="2521" w="7562">
                    <a:moveTo>
                      <a:pt x="1828" y="0"/>
                    </a:moveTo>
                    <a:lnTo>
                      <a:pt x="1482" y="1135"/>
                    </a:lnTo>
                    <a:lnTo>
                      <a:pt x="1040" y="1135"/>
                    </a:lnTo>
                    <a:cubicBezTo>
                      <a:pt x="442" y="1135"/>
                      <a:pt x="1" y="1607"/>
                      <a:pt x="1" y="2174"/>
                    </a:cubicBezTo>
                    <a:cubicBezTo>
                      <a:pt x="1" y="2363"/>
                      <a:pt x="158" y="2521"/>
                      <a:pt x="379" y="2521"/>
                    </a:cubicBezTo>
                    <a:lnTo>
                      <a:pt x="7310" y="2521"/>
                    </a:lnTo>
                    <a:cubicBezTo>
                      <a:pt x="7404" y="2489"/>
                      <a:pt x="7562" y="2363"/>
                      <a:pt x="7562" y="2174"/>
                    </a:cubicBezTo>
                    <a:cubicBezTo>
                      <a:pt x="7562" y="1576"/>
                      <a:pt x="7089" y="1135"/>
                      <a:pt x="6554" y="1135"/>
                    </a:cubicBezTo>
                    <a:lnTo>
                      <a:pt x="6113" y="1135"/>
                    </a:lnTo>
                    <a:lnTo>
                      <a:pt x="5766" y="0"/>
                    </a:lnTo>
                    <a:cubicBezTo>
                      <a:pt x="5168" y="252"/>
                      <a:pt x="4506" y="410"/>
                      <a:pt x="3781" y="410"/>
                    </a:cubicBezTo>
                    <a:cubicBezTo>
                      <a:pt x="3088" y="410"/>
                      <a:pt x="2427" y="252"/>
                      <a:pt x="18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2457625" y="4007025"/>
                <a:ext cx="115025" cy="122100"/>
              </a:xfrm>
              <a:custGeom>
                <a:rect b="b" l="l" r="r" t="t"/>
                <a:pathLst>
                  <a:path extrusionOk="0" h="4884" w="4601">
                    <a:moveTo>
                      <a:pt x="2427" y="0"/>
                    </a:moveTo>
                    <a:cubicBezTo>
                      <a:pt x="1104" y="0"/>
                      <a:pt x="1" y="1103"/>
                      <a:pt x="1" y="2458"/>
                    </a:cubicBezTo>
                    <a:cubicBezTo>
                      <a:pt x="1" y="3781"/>
                      <a:pt x="1104" y="4884"/>
                      <a:pt x="2427" y="4884"/>
                    </a:cubicBezTo>
                    <a:cubicBezTo>
                      <a:pt x="3404" y="4884"/>
                      <a:pt x="4254" y="4348"/>
                      <a:pt x="4601" y="3497"/>
                    </a:cubicBezTo>
                    <a:lnTo>
                      <a:pt x="2427" y="3497"/>
                    </a:lnTo>
                    <a:cubicBezTo>
                      <a:pt x="1828" y="3497"/>
                      <a:pt x="1419" y="3025"/>
                      <a:pt x="1419" y="2489"/>
                    </a:cubicBezTo>
                    <a:cubicBezTo>
                      <a:pt x="1356" y="1859"/>
                      <a:pt x="1828" y="1386"/>
                      <a:pt x="2427" y="1386"/>
                    </a:cubicBezTo>
                    <a:lnTo>
                      <a:pt x="4601" y="1386"/>
                    </a:lnTo>
                    <a:cubicBezTo>
                      <a:pt x="4191" y="567"/>
                      <a:pt x="3372" y="0"/>
                      <a:pt x="24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2" name="Google Shape;512;p23"/>
          <p:cNvSpPr/>
          <p:nvPr/>
        </p:nvSpPr>
        <p:spPr>
          <a:xfrm>
            <a:off x="3334521" y="4150052"/>
            <a:ext cx="415691" cy="63076"/>
          </a:xfrm>
          <a:custGeom>
            <a:rect b="b" l="l" r="r" t="t"/>
            <a:pathLst>
              <a:path extrusionOk="0" h="4442" w="29274">
                <a:moveTo>
                  <a:pt x="14536" y="1"/>
                </a:moveTo>
                <a:lnTo>
                  <a:pt x="8884" y="202"/>
                </a:lnTo>
                <a:lnTo>
                  <a:pt x="4240" y="606"/>
                </a:lnTo>
                <a:lnTo>
                  <a:pt x="2625" y="1010"/>
                </a:lnTo>
                <a:lnTo>
                  <a:pt x="1212" y="1414"/>
                </a:lnTo>
                <a:lnTo>
                  <a:pt x="405" y="1817"/>
                </a:lnTo>
                <a:lnTo>
                  <a:pt x="203" y="2019"/>
                </a:lnTo>
                <a:lnTo>
                  <a:pt x="1" y="2221"/>
                </a:lnTo>
                <a:lnTo>
                  <a:pt x="203" y="2423"/>
                </a:lnTo>
                <a:lnTo>
                  <a:pt x="405" y="2625"/>
                </a:lnTo>
                <a:lnTo>
                  <a:pt x="1212" y="3029"/>
                </a:lnTo>
                <a:lnTo>
                  <a:pt x="2625" y="3432"/>
                </a:lnTo>
                <a:lnTo>
                  <a:pt x="4240" y="3634"/>
                </a:lnTo>
                <a:lnTo>
                  <a:pt x="8884" y="4240"/>
                </a:lnTo>
                <a:lnTo>
                  <a:pt x="14536" y="4442"/>
                </a:lnTo>
                <a:lnTo>
                  <a:pt x="20189" y="4240"/>
                </a:lnTo>
                <a:lnTo>
                  <a:pt x="24832" y="3634"/>
                </a:lnTo>
                <a:lnTo>
                  <a:pt x="26649" y="3432"/>
                </a:lnTo>
                <a:lnTo>
                  <a:pt x="28062" y="3029"/>
                </a:lnTo>
                <a:lnTo>
                  <a:pt x="28870" y="2625"/>
                </a:lnTo>
                <a:lnTo>
                  <a:pt x="29071" y="2423"/>
                </a:lnTo>
                <a:lnTo>
                  <a:pt x="29273" y="2221"/>
                </a:lnTo>
                <a:lnTo>
                  <a:pt x="29071" y="2019"/>
                </a:lnTo>
                <a:lnTo>
                  <a:pt x="28870" y="1817"/>
                </a:lnTo>
                <a:lnTo>
                  <a:pt x="28062" y="1414"/>
                </a:lnTo>
                <a:lnTo>
                  <a:pt x="26649" y="1010"/>
                </a:lnTo>
                <a:lnTo>
                  <a:pt x="24832" y="606"/>
                </a:lnTo>
                <a:lnTo>
                  <a:pt x="20189" y="202"/>
                </a:lnTo>
                <a:lnTo>
                  <a:pt x="14536" y="1"/>
                </a:lnTo>
                <a:close/>
              </a:path>
            </a:pathLst>
          </a:custGeom>
          <a:solidFill>
            <a:srgbClr val="434343">
              <a:alpha val="12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3"/>
          <p:cNvSpPr/>
          <p:nvPr/>
        </p:nvSpPr>
        <p:spPr>
          <a:xfrm>
            <a:off x="3113788" y="3052161"/>
            <a:ext cx="857140" cy="1126614"/>
          </a:xfrm>
          <a:custGeom>
            <a:rect b="b" l="l" r="r" t="t"/>
            <a:pathLst>
              <a:path extrusionOk="0" h="79339" w="60362">
                <a:moveTo>
                  <a:pt x="29878" y="0"/>
                </a:moveTo>
                <a:lnTo>
                  <a:pt x="27456" y="202"/>
                </a:lnTo>
                <a:lnTo>
                  <a:pt x="24831" y="404"/>
                </a:lnTo>
                <a:lnTo>
                  <a:pt x="22207" y="808"/>
                </a:lnTo>
                <a:lnTo>
                  <a:pt x="19784" y="1413"/>
                </a:lnTo>
                <a:lnTo>
                  <a:pt x="17160" y="2221"/>
                </a:lnTo>
                <a:lnTo>
                  <a:pt x="14939" y="3230"/>
                </a:lnTo>
                <a:lnTo>
                  <a:pt x="12517" y="4441"/>
                </a:lnTo>
                <a:lnTo>
                  <a:pt x="10902" y="5451"/>
                </a:lnTo>
                <a:lnTo>
                  <a:pt x="9287" y="6460"/>
                </a:lnTo>
                <a:lnTo>
                  <a:pt x="7874" y="7671"/>
                </a:lnTo>
                <a:lnTo>
                  <a:pt x="6460" y="8883"/>
                </a:lnTo>
                <a:lnTo>
                  <a:pt x="5249" y="10094"/>
                </a:lnTo>
                <a:lnTo>
                  <a:pt x="4240" y="11305"/>
                </a:lnTo>
                <a:lnTo>
                  <a:pt x="3432" y="12718"/>
                </a:lnTo>
                <a:lnTo>
                  <a:pt x="2625" y="14132"/>
                </a:lnTo>
                <a:lnTo>
                  <a:pt x="1414" y="16958"/>
                </a:lnTo>
                <a:lnTo>
                  <a:pt x="606" y="19986"/>
                </a:lnTo>
                <a:lnTo>
                  <a:pt x="202" y="23216"/>
                </a:lnTo>
                <a:lnTo>
                  <a:pt x="0" y="26446"/>
                </a:lnTo>
                <a:lnTo>
                  <a:pt x="404" y="29676"/>
                </a:lnTo>
                <a:lnTo>
                  <a:pt x="808" y="33108"/>
                </a:lnTo>
                <a:lnTo>
                  <a:pt x="1615" y="36338"/>
                </a:lnTo>
                <a:lnTo>
                  <a:pt x="2827" y="39770"/>
                </a:lnTo>
                <a:lnTo>
                  <a:pt x="4038" y="43000"/>
                </a:lnTo>
                <a:lnTo>
                  <a:pt x="5451" y="46230"/>
                </a:lnTo>
                <a:lnTo>
                  <a:pt x="6864" y="49258"/>
                </a:lnTo>
                <a:lnTo>
                  <a:pt x="8479" y="52287"/>
                </a:lnTo>
                <a:lnTo>
                  <a:pt x="10700" y="55920"/>
                </a:lnTo>
                <a:lnTo>
                  <a:pt x="12921" y="59352"/>
                </a:lnTo>
                <a:lnTo>
                  <a:pt x="15343" y="62784"/>
                </a:lnTo>
                <a:lnTo>
                  <a:pt x="17968" y="66216"/>
                </a:lnTo>
                <a:lnTo>
                  <a:pt x="23216" y="72878"/>
                </a:lnTo>
                <a:lnTo>
                  <a:pt x="28667" y="79338"/>
                </a:lnTo>
                <a:lnTo>
                  <a:pt x="28869" y="79136"/>
                </a:lnTo>
                <a:lnTo>
                  <a:pt x="33108" y="75503"/>
                </a:lnTo>
                <a:lnTo>
                  <a:pt x="36944" y="71869"/>
                </a:lnTo>
                <a:lnTo>
                  <a:pt x="40780" y="67831"/>
                </a:lnTo>
                <a:lnTo>
                  <a:pt x="44212" y="63592"/>
                </a:lnTo>
                <a:lnTo>
                  <a:pt x="47442" y="59352"/>
                </a:lnTo>
                <a:lnTo>
                  <a:pt x="50470" y="54709"/>
                </a:lnTo>
                <a:lnTo>
                  <a:pt x="53296" y="50066"/>
                </a:lnTo>
                <a:lnTo>
                  <a:pt x="55719" y="45221"/>
                </a:lnTo>
                <a:lnTo>
                  <a:pt x="57334" y="41183"/>
                </a:lnTo>
                <a:lnTo>
                  <a:pt x="58747" y="37146"/>
                </a:lnTo>
                <a:lnTo>
                  <a:pt x="59756" y="33108"/>
                </a:lnTo>
                <a:lnTo>
                  <a:pt x="60160" y="29071"/>
                </a:lnTo>
                <a:lnTo>
                  <a:pt x="60362" y="25235"/>
                </a:lnTo>
                <a:lnTo>
                  <a:pt x="59958" y="21601"/>
                </a:lnTo>
                <a:lnTo>
                  <a:pt x="59151" y="18169"/>
                </a:lnTo>
                <a:lnTo>
                  <a:pt x="58747" y="16352"/>
                </a:lnTo>
                <a:lnTo>
                  <a:pt x="57939" y="14737"/>
                </a:lnTo>
                <a:lnTo>
                  <a:pt x="57334" y="13122"/>
                </a:lnTo>
                <a:lnTo>
                  <a:pt x="56324" y="11709"/>
                </a:lnTo>
                <a:lnTo>
                  <a:pt x="55517" y="10296"/>
                </a:lnTo>
                <a:lnTo>
                  <a:pt x="54306" y="8883"/>
                </a:lnTo>
                <a:lnTo>
                  <a:pt x="53094" y="7671"/>
                </a:lnTo>
                <a:lnTo>
                  <a:pt x="51883" y="6460"/>
                </a:lnTo>
                <a:lnTo>
                  <a:pt x="50470" y="5249"/>
                </a:lnTo>
                <a:lnTo>
                  <a:pt x="48855" y="4239"/>
                </a:lnTo>
                <a:lnTo>
                  <a:pt x="47240" y="3432"/>
                </a:lnTo>
                <a:lnTo>
                  <a:pt x="45625" y="2624"/>
                </a:lnTo>
                <a:lnTo>
                  <a:pt x="43606" y="1817"/>
                </a:lnTo>
                <a:lnTo>
                  <a:pt x="41587" y="1211"/>
                </a:lnTo>
                <a:lnTo>
                  <a:pt x="39568" y="808"/>
                </a:lnTo>
                <a:lnTo>
                  <a:pt x="37348" y="404"/>
                </a:lnTo>
                <a:lnTo>
                  <a:pt x="34925" y="202"/>
                </a:lnTo>
                <a:lnTo>
                  <a:pt x="325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3"/>
          <p:cNvSpPr/>
          <p:nvPr/>
        </p:nvSpPr>
        <p:spPr>
          <a:xfrm>
            <a:off x="3257113" y="3175413"/>
            <a:ext cx="570485" cy="570485"/>
          </a:xfrm>
          <a:custGeom>
            <a:rect b="b" l="l" r="r" t="t"/>
            <a:pathLst>
              <a:path extrusionOk="0" h="40175" w="40175">
                <a:moveTo>
                  <a:pt x="19986" y="1"/>
                </a:moveTo>
                <a:lnTo>
                  <a:pt x="17967" y="203"/>
                </a:lnTo>
                <a:lnTo>
                  <a:pt x="15949" y="405"/>
                </a:lnTo>
                <a:lnTo>
                  <a:pt x="14132" y="808"/>
                </a:lnTo>
                <a:lnTo>
                  <a:pt x="12315" y="1616"/>
                </a:lnTo>
                <a:lnTo>
                  <a:pt x="10498" y="2423"/>
                </a:lnTo>
                <a:lnTo>
                  <a:pt x="8883" y="3433"/>
                </a:lnTo>
                <a:lnTo>
                  <a:pt x="7268" y="4644"/>
                </a:lnTo>
                <a:lnTo>
                  <a:pt x="5855" y="5855"/>
                </a:lnTo>
                <a:lnTo>
                  <a:pt x="4643" y="7268"/>
                </a:lnTo>
                <a:lnTo>
                  <a:pt x="3432" y="8883"/>
                </a:lnTo>
                <a:lnTo>
                  <a:pt x="2423" y="10498"/>
                </a:lnTo>
                <a:lnTo>
                  <a:pt x="1615" y="12315"/>
                </a:lnTo>
                <a:lnTo>
                  <a:pt x="808" y="14132"/>
                </a:lnTo>
                <a:lnTo>
                  <a:pt x="404" y="16151"/>
                </a:lnTo>
                <a:lnTo>
                  <a:pt x="0" y="17968"/>
                </a:lnTo>
                <a:lnTo>
                  <a:pt x="0" y="20189"/>
                </a:lnTo>
                <a:lnTo>
                  <a:pt x="0" y="22207"/>
                </a:lnTo>
                <a:lnTo>
                  <a:pt x="404" y="24226"/>
                </a:lnTo>
                <a:lnTo>
                  <a:pt x="808" y="26043"/>
                </a:lnTo>
                <a:lnTo>
                  <a:pt x="1615" y="27860"/>
                </a:lnTo>
                <a:lnTo>
                  <a:pt x="2423" y="29677"/>
                </a:lnTo>
                <a:lnTo>
                  <a:pt x="3432" y="31292"/>
                </a:lnTo>
                <a:lnTo>
                  <a:pt x="4643" y="32907"/>
                </a:lnTo>
                <a:lnTo>
                  <a:pt x="5855" y="34320"/>
                </a:lnTo>
                <a:lnTo>
                  <a:pt x="7268" y="35531"/>
                </a:lnTo>
                <a:lnTo>
                  <a:pt x="8883" y="36743"/>
                </a:lnTo>
                <a:lnTo>
                  <a:pt x="10498" y="37752"/>
                </a:lnTo>
                <a:lnTo>
                  <a:pt x="12315" y="38560"/>
                </a:lnTo>
                <a:lnTo>
                  <a:pt x="14132" y="39367"/>
                </a:lnTo>
                <a:lnTo>
                  <a:pt x="15949" y="39771"/>
                </a:lnTo>
                <a:lnTo>
                  <a:pt x="17967" y="40175"/>
                </a:lnTo>
                <a:lnTo>
                  <a:pt x="22207" y="40175"/>
                </a:lnTo>
                <a:lnTo>
                  <a:pt x="24024" y="39771"/>
                </a:lnTo>
                <a:lnTo>
                  <a:pt x="26043" y="39367"/>
                </a:lnTo>
                <a:lnTo>
                  <a:pt x="27859" y="38560"/>
                </a:lnTo>
                <a:lnTo>
                  <a:pt x="29676" y="37752"/>
                </a:lnTo>
                <a:lnTo>
                  <a:pt x="31291" y="36743"/>
                </a:lnTo>
                <a:lnTo>
                  <a:pt x="32906" y="35531"/>
                </a:lnTo>
                <a:lnTo>
                  <a:pt x="34320" y="34320"/>
                </a:lnTo>
                <a:lnTo>
                  <a:pt x="35531" y="32907"/>
                </a:lnTo>
                <a:lnTo>
                  <a:pt x="36742" y="31292"/>
                </a:lnTo>
                <a:lnTo>
                  <a:pt x="37751" y="29677"/>
                </a:lnTo>
                <a:lnTo>
                  <a:pt x="38559" y="27860"/>
                </a:lnTo>
                <a:lnTo>
                  <a:pt x="39367" y="26043"/>
                </a:lnTo>
                <a:lnTo>
                  <a:pt x="39770" y="24226"/>
                </a:lnTo>
                <a:lnTo>
                  <a:pt x="39972" y="22207"/>
                </a:lnTo>
                <a:lnTo>
                  <a:pt x="40174" y="20189"/>
                </a:lnTo>
                <a:lnTo>
                  <a:pt x="39972" y="17968"/>
                </a:lnTo>
                <a:lnTo>
                  <a:pt x="39770" y="16151"/>
                </a:lnTo>
                <a:lnTo>
                  <a:pt x="39367" y="14132"/>
                </a:lnTo>
                <a:lnTo>
                  <a:pt x="38559" y="12315"/>
                </a:lnTo>
                <a:lnTo>
                  <a:pt x="37751" y="10498"/>
                </a:lnTo>
                <a:lnTo>
                  <a:pt x="36742" y="8883"/>
                </a:lnTo>
                <a:lnTo>
                  <a:pt x="35531" y="7268"/>
                </a:lnTo>
                <a:lnTo>
                  <a:pt x="34320" y="5855"/>
                </a:lnTo>
                <a:lnTo>
                  <a:pt x="32906" y="4644"/>
                </a:lnTo>
                <a:lnTo>
                  <a:pt x="31291" y="3433"/>
                </a:lnTo>
                <a:lnTo>
                  <a:pt x="29676" y="2423"/>
                </a:lnTo>
                <a:lnTo>
                  <a:pt x="27859" y="1616"/>
                </a:lnTo>
                <a:lnTo>
                  <a:pt x="26043" y="808"/>
                </a:lnTo>
                <a:lnTo>
                  <a:pt x="24024" y="405"/>
                </a:lnTo>
                <a:lnTo>
                  <a:pt x="22207" y="203"/>
                </a:lnTo>
                <a:lnTo>
                  <a:pt x="19986" y="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5" name="Google Shape;515;p23"/>
          <p:cNvGrpSpPr/>
          <p:nvPr/>
        </p:nvGrpSpPr>
        <p:grpSpPr>
          <a:xfrm>
            <a:off x="3366841" y="3285627"/>
            <a:ext cx="351024" cy="350079"/>
            <a:chOff x="3859600" y="3591950"/>
            <a:chExt cx="296975" cy="296175"/>
          </a:xfrm>
        </p:grpSpPr>
        <p:sp>
          <p:nvSpPr>
            <p:cNvPr id="516" name="Google Shape;516;p23"/>
            <p:cNvSpPr/>
            <p:nvPr/>
          </p:nvSpPr>
          <p:spPr>
            <a:xfrm>
              <a:off x="4034450" y="3766000"/>
              <a:ext cx="122125" cy="122125"/>
            </a:xfrm>
            <a:custGeom>
              <a:rect b="b" l="l" r="r" t="t"/>
              <a:pathLst>
                <a:path extrusionOk="0" h="4885" w="4885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3860400" y="3679375"/>
              <a:ext cx="260725" cy="173300"/>
            </a:xfrm>
            <a:custGeom>
              <a:rect b="b" l="l" r="r" t="t"/>
              <a:pathLst>
                <a:path extrusionOk="0" h="6932" w="10429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3859600" y="3591950"/>
              <a:ext cx="261525" cy="70900"/>
            </a:xfrm>
            <a:custGeom>
              <a:rect b="b" l="l" r="r" t="t"/>
              <a:pathLst>
                <a:path extrusionOk="0" h="2836" w="10461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9" name="Google Shape;519;p23"/>
          <p:cNvSpPr/>
          <p:nvPr/>
        </p:nvSpPr>
        <p:spPr>
          <a:xfrm>
            <a:off x="5492059" y="3597652"/>
            <a:ext cx="415691" cy="63076"/>
          </a:xfrm>
          <a:custGeom>
            <a:rect b="b" l="l" r="r" t="t"/>
            <a:pathLst>
              <a:path extrusionOk="0" h="4442" w="29274">
                <a:moveTo>
                  <a:pt x="14536" y="1"/>
                </a:moveTo>
                <a:lnTo>
                  <a:pt x="8884" y="202"/>
                </a:lnTo>
                <a:lnTo>
                  <a:pt x="4240" y="606"/>
                </a:lnTo>
                <a:lnTo>
                  <a:pt x="2625" y="1010"/>
                </a:lnTo>
                <a:lnTo>
                  <a:pt x="1212" y="1414"/>
                </a:lnTo>
                <a:lnTo>
                  <a:pt x="405" y="1817"/>
                </a:lnTo>
                <a:lnTo>
                  <a:pt x="203" y="2019"/>
                </a:lnTo>
                <a:lnTo>
                  <a:pt x="1" y="2221"/>
                </a:lnTo>
                <a:lnTo>
                  <a:pt x="203" y="2423"/>
                </a:lnTo>
                <a:lnTo>
                  <a:pt x="405" y="2625"/>
                </a:lnTo>
                <a:lnTo>
                  <a:pt x="1212" y="3029"/>
                </a:lnTo>
                <a:lnTo>
                  <a:pt x="2625" y="3432"/>
                </a:lnTo>
                <a:lnTo>
                  <a:pt x="4240" y="3634"/>
                </a:lnTo>
                <a:lnTo>
                  <a:pt x="8884" y="4240"/>
                </a:lnTo>
                <a:lnTo>
                  <a:pt x="14536" y="4442"/>
                </a:lnTo>
                <a:lnTo>
                  <a:pt x="20189" y="4240"/>
                </a:lnTo>
                <a:lnTo>
                  <a:pt x="24832" y="3634"/>
                </a:lnTo>
                <a:lnTo>
                  <a:pt x="26649" y="3432"/>
                </a:lnTo>
                <a:lnTo>
                  <a:pt x="28062" y="3029"/>
                </a:lnTo>
                <a:lnTo>
                  <a:pt x="28870" y="2625"/>
                </a:lnTo>
                <a:lnTo>
                  <a:pt x="29071" y="2423"/>
                </a:lnTo>
                <a:lnTo>
                  <a:pt x="29273" y="2221"/>
                </a:lnTo>
                <a:lnTo>
                  <a:pt x="29071" y="2019"/>
                </a:lnTo>
                <a:lnTo>
                  <a:pt x="28870" y="1817"/>
                </a:lnTo>
                <a:lnTo>
                  <a:pt x="28062" y="1414"/>
                </a:lnTo>
                <a:lnTo>
                  <a:pt x="26649" y="1010"/>
                </a:lnTo>
                <a:lnTo>
                  <a:pt x="24832" y="606"/>
                </a:lnTo>
                <a:lnTo>
                  <a:pt x="20189" y="202"/>
                </a:lnTo>
                <a:lnTo>
                  <a:pt x="14536" y="1"/>
                </a:lnTo>
                <a:close/>
              </a:path>
            </a:pathLst>
          </a:custGeom>
          <a:solidFill>
            <a:srgbClr val="434343">
              <a:alpha val="12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3"/>
          <p:cNvSpPr/>
          <p:nvPr/>
        </p:nvSpPr>
        <p:spPr>
          <a:xfrm>
            <a:off x="5271325" y="2499761"/>
            <a:ext cx="857140" cy="1126614"/>
          </a:xfrm>
          <a:custGeom>
            <a:rect b="b" l="l" r="r" t="t"/>
            <a:pathLst>
              <a:path extrusionOk="0" h="79339" w="60362">
                <a:moveTo>
                  <a:pt x="29878" y="0"/>
                </a:moveTo>
                <a:lnTo>
                  <a:pt x="27456" y="202"/>
                </a:lnTo>
                <a:lnTo>
                  <a:pt x="24831" y="404"/>
                </a:lnTo>
                <a:lnTo>
                  <a:pt x="22207" y="808"/>
                </a:lnTo>
                <a:lnTo>
                  <a:pt x="19784" y="1413"/>
                </a:lnTo>
                <a:lnTo>
                  <a:pt x="17160" y="2221"/>
                </a:lnTo>
                <a:lnTo>
                  <a:pt x="14939" y="3230"/>
                </a:lnTo>
                <a:lnTo>
                  <a:pt x="12517" y="4441"/>
                </a:lnTo>
                <a:lnTo>
                  <a:pt x="10902" y="5451"/>
                </a:lnTo>
                <a:lnTo>
                  <a:pt x="9287" y="6460"/>
                </a:lnTo>
                <a:lnTo>
                  <a:pt x="7874" y="7671"/>
                </a:lnTo>
                <a:lnTo>
                  <a:pt x="6460" y="8883"/>
                </a:lnTo>
                <a:lnTo>
                  <a:pt x="5249" y="10094"/>
                </a:lnTo>
                <a:lnTo>
                  <a:pt x="4240" y="11305"/>
                </a:lnTo>
                <a:lnTo>
                  <a:pt x="3432" y="12718"/>
                </a:lnTo>
                <a:lnTo>
                  <a:pt x="2625" y="14132"/>
                </a:lnTo>
                <a:lnTo>
                  <a:pt x="1414" y="16958"/>
                </a:lnTo>
                <a:lnTo>
                  <a:pt x="606" y="19986"/>
                </a:lnTo>
                <a:lnTo>
                  <a:pt x="202" y="23216"/>
                </a:lnTo>
                <a:lnTo>
                  <a:pt x="0" y="26446"/>
                </a:lnTo>
                <a:lnTo>
                  <a:pt x="404" y="29676"/>
                </a:lnTo>
                <a:lnTo>
                  <a:pt x="808" y="33108"/>
                </a:lnTo>
                <a:lnTo>
                  <a:pt x="1615" y="36338"/>
                </a:lnTo>
                <a:lnTo>
                  <a:pt x="2827" y="39770"/>
                </a:lnTo>
                <a:lnTo>
                  <a:pt x="4038" y="43000"/>
                </a:lnTo>
                <a:lnTo>
                  <a:pt x="5451" y="46230"/>
                </a:lnTo>
                <a:lnTo>
                  <a:pt x="6864" y="49258"/>
                </a:lnTo>
                <a:lnTo>
                  <a:pt x="8479" y="52287"/>
                </a:lnTo>
                <a:lnTo>
                  <a:pt x="10700" y="55920"/>
                </a:lnTo>
                <a:lnTo>
                  <a:pt x="12921" y="59352"/>
                </a:lnTo>
                <a:lnTo>
                  <a:pt x="15343" y="62784"/>
                </a:lnTo>
                <a:lnTo>
                  <a:pt x="17968" y="66216"/>
                </a:lnTo>
                <a:lnTo>
                  <a:pt x="23216" y="72878"/>
                </a:lnTo>
                <a:lnTo>
                  <a:pt x="28667" y="79338"/>
                </a:lnTo>
                <a:lnTo>
                  <a:pt x="28869" y="79136"/>
                </a:lnTo>
                <a:lnTo>
                  <a:pt x="33108" y="75503"/>
                </a:lnTo>
                <a:lnTo>
                  <a:pt x="36944" y="71869"/>
                </a:lnTo>
                <a:lnTo>
                  <a:pt x="40780" y="67831"/>
                </a:lnTo>
                <a:lnTo>
                  <a:pt x="44212" y="63592"/>
                </a:lnTo>
                <a:lnTo>
                  <a:pt x="47442" y="59352"/>
                </a:lnTo>
                <a:lnTo>
                  <a:pt x="50470" y="54709"/>
                </a:lnTo>
                <a:lnTo>
                  <a:pt x="53296" y="50066"/>
                </a:lnTo>
                <a:lnTo>
                  <a:pt x="55719" y="45221"/>
                </a:lnTo>
                <a:lnTo>
                  <a:pt x="57334" y="41183"/>
                </a:lnTo>
                <a:lnTo>
                  <a:pt x="58747" y="37146"/>
                </a:lnTo>
                <a:lnTo>
                  <a:pt x="59756" y="33108"/>
                </a:lnTo>
                <a:lnTo>
                  <a:pt x="60160" y="29071"/>
                </a:lnTo>
                <a:lnTo>
                  <a:pt x="60362" y="25235"/>
                </a:lnTo>
                <a:lnTo>
                  <a:pt x="59958" y="21601"/>
                </a:lnTo>
                <a:lnTo>
                  <a:pt x="59151" y="18169"/>
                </a:lnTo>
                <a:lnTo>
                  <a:pt x="58747" y="16352"/>
                </a:lnTo>
                <a:lnTo>
                  <a:pt x="57939" y="14737"/>
                </a:lnTo>
                <a:lnTo>
                  <a:pt x="57334" y="13122"/>
                </a:lnTo>
                <a:lnTo>
                  <a:pt x="56324" y="11709"/>
                </a:lnTo>
                <a:lnTo>
                  <a:pt x="55517" y="10296"/>
                </a:lnTo>
                <a:lnTo>
                  <a:pt x="54306" y="8883"/>
                </a:lnTo>
                <a:lnTo>
                  <a:pt x="53094" y="7671"/>
                </a:lnTo>
                <a:lnTo>
                  <a:pt x="51883" y="6460"/>
                </a:lnTo>
                <a:lnTo>
                  <a:pt x="50470" y="5249"/>
                </a:lnTo>
                <a:lnTo>
                  <a:pt x="48855" y="4239"/>
                </a:lnTo>
                <a:lnTo>
                  <a:pt x="47240" y="3432"/>
                </a:lnTo>
                <a:lnTo>
                  <a:pt x="45625" y="2624"/>
                </a:lnTo>
                <a:lnTo>
                  <a:pt x="43606" y="1817"/>
                </a:lnTo>
                <a:lnTo>
                  <a:pt x="41587" y="1211"/>
                </a:lnTo>
                <a:lnTo>
                  <a:pt x="39568" y="808"/>
                </a:lnTo>
                <a:lnTo>
                  <a:pt x="37348" y="404"/>
                </a:lnTo>
                <a:lnTo>
                  <a:pt x="34925" y="202"/>
                </a:lnTo>
                <a:lnTo>
                  <a:pt x="325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3"/>
          <p:cNvSpPr/>
          <p:nvPr/>
        </p:nvSpPr>
        <p:spPr>
          <a:xfrm>
            <a:off x="5414651" y="2623013"/>
            <a:ext cx="570485" cy="570485"/>
          </a:xfrm>
          <a:custGeom>
            <a:rect b="b" l="l" r="r" t="t"/>
            <a:pathLst>
              <a:path extrusionOk="0" h="40175" w="40175">
                <a:moveTo>
                  <a:pt x="19986" y="1"/>
                </a:moveTo>
                <a:lnTo>
                  <a:pt x="17967" y="203"/>
                </a:lnTo>
                <a:lnTo>
                  <a:pt x="15949" y="405"/>
                </a:lnTo>
                <a:lnTo>
                  <a:pt x="14132" y="808"/>
                </a:lnTo>
                <a:lnTo>
                  <a:pt x="12315" y="1616"/>
                </a:lnTo>
                <a:lnTo>
                  <a:pt x="10498" y="2423"/>
                </a:lnTo>
                <a:lnTo>
                  <a:pt x="8883" y="3433"/>
                </a:lnTo>
                <a:lnTo>
                  <a:pt x="7268" y="4644"/>
                </a:lnTo>
                <a:lnTo>
                  <a:pt x="5855" y="5855"/>
                </a:lnTo>
                <a:lnTo>
                  <a:pt x="4643" y="7268"/>
                </a:lnTo>
                <a:lnTo>
                  <a:pt x="3432" y="8883"/>
                </a:lnTo>
                <a:lnTo>
                  <a:pt x="2423" y="10498"/>
                </a:lnTo>
                <a:lnTo>
                  <a:pt x="1615" y="12315"/>
                </a:lnTo>
                <a:lnTo>
                  <a:pt x="808" y="14132"/>
                </a:lnTo>
                <a:lnTo>
                  <a:pt x="404" y="16151"/>
                </a:lnTo>
                <a:lnTo>
                  <a:pt x="0" y="17968"/>
                </a:lnTo>
                <a:lnTo>
                  <a:pt x="0" y="20189"/>
                </a:lnTo>
                <a:lnTo>
                  <a:pt x="0" y="22207"/>
                </a:lnTo>
                <a:lnTo>
                  <a:pt x="404" y="24226"/>
                </a:lnTo>
                <a:lnTo>
                  <a:pt x="808" y="26043"/>
                </a:lnTo>
                <a:lnTo>
                  <a:pt x="1615" y="27860"/>
                </a:lnTo>
                <a:lnTo>
                  <a:pt x="2423" y="29677"/>
                </a:lnTo>
                <a:lnTo>
                  <a:pt x="3432" y="31292"/>
                </a:lnTo>
                <a:lnTo>
                  <a:pt x="4643" y="32907"/>
                </a:lnTo>
                <a:lnTo>
                  <a:pt x="5855" y="34320"/>
                </a:lnTo>
                <a:lnTo>
                  <a:pt x="7268" y="35531"/>
                </a:lnTo>
                <a:lnTo>
                  <a:pt x="8883" y="36743"/>
                </a:lnTo>
                <a:lnTo>
                  <a:pt x="10498" y="37752"/>
                </a:lnTo>
                <a:lnTo>
                  <a:pt x="12315" y="38560"/>
                </a:lnTo>
                <a:lnTo>
                  <a:pt x="14132" y="39367"/>
                </a:lnTo>
                <a:lnTo>
                  <a:pt x="15949" y="39771"/>
                </a:lnTo>
                <a:lnTo>
                  <a:pt x="17967" y="40175"/>
                </a:lnTo>
                <a:lnTo>
                  <a:pt x="22207" y="40175"/>
                </a:lnTo>
                <a:lnTo>
                  <a:pt x="24024" y="39771"/>
                </a:lnTo>
                <a:lnTo>
                  <a:pt x="26043" y="39367"/>
                </a:lnTo>
                <a:lnTo>
                  <a:pt x="27859" y="38560"/>
                </a:lnTo>
                <a:lnTo>
                  <a:pt x="29676" y="37752"/>
                </a:lnTo>
                <a:lnTo>
                  <a:pt x="31291" y="36743"/>
                </a:lnTo>
                <a:lnTo>
                  <a:pt x="32906" y="35531"/>
                </a:lnTo>
                <a:lnTo>
                  <a:pt x="34320" y="34320"/>
                </a:lnTo>
                <a:lnTo>
                  <a:pt x="35531" y="32907"/>
                </a:lnTo>
                <a:lnTo>
                  <a:pt x="36742" y="31292"/>
                </a:lnTo>
                <a:lnTo>
                  <a:pt x="37751" y="29677"/>
                </a:lnTo>
                <a:lnTo>
                  <a:pt x="38559" y="27860"/>
                </a:lnTo>
                <a:lnTo>
                  <a:pt x="39367" y="26043"/>
                </a:lnTo>
                <a:lnTo>
                  <a:pt x="39770" y="24226"/>
                </a:lnTo>
                <a:lnTo>
                  <a:pt x="39972" y="22207"/>
                </a:lnTo>
                <a:lnTo>
                  <a:pt x="40174" y="20189"/>
                </a:lnTo>
                <a:lnTo>
                  <a:pt x="39972" y="17968"/>
                </a:lnTo>
                <a:lnTo>
                  <a:pt x="39770" y="16151"/>
                </a:lnTo>
                <a:lnTo>
                  <a:pt x="39367" y="14132"/>
                </a:lnTo>
                <a:lnTo>
                  <a:pt x="38559" y="12315"/>
                </a:lnTo>
                <a:lnTo>
                  <a:pt x="37751" y="10498"/>
                </a:lnTo>
                <a:lnTo>
                  <a:pt x="36742" y="8883"/>
                </a:lnTo>
                <a:lnTo>
                  <a:pt x="35531" y="7268"/>
                </a:lnTo>
                <a:lnTo>
                  <a:pt x="34320" y="5855"/>
                </a:lnTo>
                <a:lnTo>
                  <a:pt x="32906" y="4644"/>
                </a:lnTo>
                <a:lnTo>
                  <a:pt x="31291" y="3433"/>
                </a:lnTo>
                <a:lnTo>
                  <a:pt x="29676" y="2423"/>
                </a:lnTo>
                <a:lnTo>
                  <a:pt x="27859" y="1616"/>
                </a:lnTo>
                <a:lnTo>
                  <a:pt x="26043" y="808"/>
                </a:lnTo>
                <a:lnTo>
                  <a:pt x="24024" y="405"/>
                </a:lnTo>
                <a:lnTo>
                  <a:pt x="22207" y="203"/>
                </a:lnTo>
                <a:lnTo>
                  <a:pt x="19986" y="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3"/>
          <p:cNvSpPr/>
          <p:nvPr/>
        </p:nvSpPr>
        <p:spPr>
          <a:xfrm>
            <a:off x="5525778" y="2734625"/>
            <a:ext cx="348217" cy="347272"/>
          </a:xfrm>
          <a:custGeom>
            <a:rect b="b" l="l" r="r" t="t"/>
            <a:pathLst>
              <a:path extrusionOk="0" h="11752" w="11784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3"/>
          <p:cNvSpPr/>
          <p:nvPr/>
        </p:nvSpPr>
        <p:spPr>
          <a:xfrm>
            <a:off x="7551359" y="3289077"/>
            <a:ext cx="415691" cy="63076"/>
          </a:xfrm>
          <a:custGeom>
            <a:rect b="b" l="l" r="r" t="t"/>
            <a:pathLst>
              <a:path extrusionOk="0" h="4442" w="29274">
                <a:moveTo>
                  <a:pt x="14536" y="1"/>
                </a:moveTo>
                <a:lnTo>
                  <a:pt x="8884" y="202"/>
                </a:lnTo>
                <a:lnTo>
                  <a:pt x="4240" y="606"/>
                </a:lnTo>
                <a:lnTo>
                  <a:pt x="2625" y="1010"/>
                </a:lnTo>
                <a:lnTo>
                  <a:pt x="1212" y="1414"/>
                </a:lnTo>
                <a:lnTo>
                  <a:pt x="405" y="1817"/>
                </a:lnTo>
                <a:lnTo>
                  <a:pt x="203" y="2019"/>
                </a:lnTo>
                <a:lnTo>
                  <a:pt x="1" y="2221"/>
                </a:lnTo>
                <a:lnTo>
                  <a:pt x="203" y="2423"/>
                </a:lnTo>
                <a:lnTo>
                  <a:pt x="405" y="2625"/>
                </a:lnTo>
                <a:lnTo>
                  <a:pt x="1212" y="3029"/>
                </a:lnTo>
                <a:lnTo>
                  <a:pt x="2625" y="3432"/>
                </a:lnTo>
                <a:lnTo>
                  <a:pt x="4240" y="3634"/>
                </a:lnTo>
                <a:lnTo>
                  <a:pt x="8884" y="4240"/>
                </a:lnTo>
                <a:lnTo>
                  <a:pt x="14536" y="4442"/>
                </a:lnTo>
                <a:lnTo>
                  <a:pt x="20189" y="4240"/>
                </a:lnTo>
                <a:lnTo>
                  <a:pt x="24832" y="3634"/>
                </a:lnTo>
                <a:lnTo>
                  <a:pt x="26649" y="3432"/>
                </a:lnTo>
                <a:lnTo>
                  <a:pt x="28062" y="3029"/>
                </a:lnTo>
                <a:lnTo>
                  <a:pt x="28870" y="2625"/>
                </a:lnTo>
                <a:lnTo>
                  <a:pt x="29071" y="2423"/>
                </a:lnTo>
                <a:lnTo>
                  <a:pt x="29273" y="2221"/>
                </a:lnTo>
                <a:lnTo>
                  <a:pt x="29071" y="2019"/>
                </a:lnTo>
                <a:lnTo>
                  <a:pt x="28870" y="1817"/>
                </a:lnTo>
                <a:lnTo>
                  <a:pt x="28062" y="1414"/>
                </a:lnTo>
                <a:lnTo>
                  <a:pt x="26649" y="1010"/>
                </a:lnTo>
                <a:lnTo>
                  <a:pt x="24832" y="606"/>
                </a:lnTo>
                <a:lnTo>
                  <a:pt x="20189" y="202"/>
                </a:lnTo>
                <a:lnTo>
                  <a:pt x="14536" y="1"/>
                </a:lnTo>
                <a:close/>
              </a:path>
            </a:pathLst>
          </a:custGeom>
          <a:solidFill>
            <a:srgbClr val="434343">
              <a:alpha val="12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3"/>
          <p:cNvSpPr/>
          <p:nvPr/>
        </p:nvSpPr>
        <p:spPr>
          <a:xfrm>
            <a:off x="7330625" y="2191186"/>
            <a:ext cx="857140" cy="1126614"/>
          </a:xfrm>
          <a:custGeom>
            <a:rect b="b" l="l" r="r" t="t"/>
            <a:pathLst>
              <a:path extrusionOk="0" h="79339" w="60362">
                <a:moveTo>
                  <a:pt x="29878" y="0"/>
                </a:moveTo>
                <a:lnTo>
                  <a:pt x="27456" y="202"/>
                </a:lnTo>
                <a:lnTo>
                  <a:pt x="24831" y="404"/>
                </a:lnTo>
                <a:lnTo>
                  <a:pt x="22207" y="808"/>
                </a:lnTo>
                <a:lnTo>
                  <a:pt x="19784" y="1413"/>
                </a:lnTo>
                <a:lnTo>
                  <a:pt x="17160" y="2221"/>
                </a:lnTo>
                <a:lnTo>
                  <a:pt x="14939" y="3230"/>
                </a:lnTo>
                <a:lnTo>
                  <a:pt x="12517" y="4441"/>
                </a:lnTo>
                <a:lnTo>
                  <a:pt x="10902" y="5451"/>
                </a:lnTo>
                <a:lnTo>
                  <a:pt x="9287" y="6460"/>
                </a:lnTo>
                <a:lnTo>
                  <a:pt x="7874" y="7671"/>
                </a:lnTo>
                <a:lnTo>
                  <a:pt x="6460" y="8883"/>
                </a:lnTo>
                <a:lnTo>
                  <a:pt x="5249" y="10094"/>
                </a:lnTo>
                <a:lnTo>
                  <a:pt x="4240" y="11305"/>
                </a:lnTo>
                <a:lnTo>
                  <a:pt x="3432" y="12718"/>
                </a:lnTo>
                <a:lnTo>
                  <a:pt x="2625" y="14132"/>
                </a:lnTo>
                <a:lnTo>
                  <a:pt x="1414" y="16958"/>
                </a:lnTo>
                <a:lnTo>
                  <a:pt x="606" y="19986"/>
                </a:lnTo>
                <a:lnTo>
                  <a:pt x="202" y="23216"/>
                </a:lnTo>
                <a:lnTo>
                  <a:pt x="0" y="26446"/>
                </a:lnTo>
                <a:lnTo>
                  <a:pt x="404" y="29676"/>
                </a:lnTo>
                <a:lnTo>
                  <a:pt x="808" y="33108"/>
                </a:lnTo>
                <a:lnTo>
                  <a:pt x="1615" y="36338"/>
                </a:lnTo>
                <a:lnTo>
                  <a:pt x="2827" y="39770"/>
                </a:lnTo>
                <a:lnTo>
                  <a:pt x="4038" y="43000"/>
                </a:lnTo>
                <a:lnTo>
                  <a:pt x="5451" y="46230"/>
                </a:lnTo>
                <a:lnTo>
                  <a:pt x="6864" y="49258"/>
                </a:lnTo>
                <a:lnTo>
                  <a:pt x="8479" y="52287"/>
                </a:lnTo>
                <a:lnTo>
                  <a:pt x="10700" y="55920"/>
                </a:lnTo>
                <a:lnTo>
                  <a:pt x="12921" y="59352"/>
                </a:lnTo>
                <a:lnTo>
                  <a:pt x="15343" y="62784"/>
                </a:lnTo>
                <a:lnTo>
                  <a:pt x="17968" y="66216"/>
                </a:lnTo>
                <a:lnTo>
                  <a:pt x="23216" y="72878"/>
                </a:lnTo>
                <a:lnTo>
                  <a:pt x="28667" y="79338"/>
                </a:lnTo>
                <a:lnTo>
                  <a:pt x="28869" y="79136"/>
                </a:lnTo>
                <a:lnTo>
                  <a:pt x="33108" y="75503"/>
                </a:lnTo>
                <a:lnTo>
                  <a:pt x="36944" y="71869"/>
                </a:lnTo>
                <a:lnTo>
                  <a:pt x="40780" y="67831"/>
                </a:lnTo>
                <a:lnTo>
                  <a:pt x="44212" y="63592"/>
                </a:lnTo>
                <a:lnTo>
                  <a:pt x="47442" y="59352"/>
                </a:lnTo>
                <a:lnTo>
                  <a:pt x="50470" y="54709"/>
                </a:lnTo>
                <a:lnTo>
                  <a:pt x="53296" y="50066"/>
                </a:lnTo>
                <a:lnTo>
                  <a:pt x="55719" y="45221"/>
                </a:lnTo>
                <a:lnTo>
                  <a:pt x="57334" y="41183"/>
                </a:lnTo>
                <a:lnTo>
                  <a:pt x="58747" y="37146"/>
                </a:lnTo>
                <a:lnTo>
                  <a:pt x="59756" y="33108"/>
                </a:lnTo>
                <a:lnTo>
                  <a:pt x="60160" y="29071"/>
                </a:lnTo>
                <a:lnTo>
                  <a:pt x="60362" y="25235"/>
                </a:lnTo>
                <a:lnTo>
                  <a:pt x="59958" y="21601"/>
                </a:lnTo>
                <a:lnTo>
                  <a:pt x="59151" y="18169"/>
                </a:lnTo>
                <a:lnTo>
                  <a:pt x="58747" y="16352"/>
                </a:lnTo>
                <a:lnTo>
                  <a:pt x="57939" y="14737"/>
                </a:lnTo>
                <a:lnTo>
                  <a:pt x="57334" y="13122"/>
                </a:lnTo>
                <a:lnTo>
                  <a:pt x="56324" y="11709"/>
                </a:lnTo>
                <a:lnTo>
                  <a:pt x="55517" y="10296"/>
                </a:lnTo>
                <a:lnTo>
                  <a:pt x="54306" y="8883"/>
                </a:lnTo>
                <a:lnTo>
                  <a:pt x="53094" y="7671"/>
                </a:lnTo>
                <a:lnTo>
                  <a:pt x="51883" y="6460"/>
                </a:lnTo>
                <a:lnTo>
                  <a:pt x="50470" y="5249"/>
                </a:lnTo>
                <a:lnTo>
                  <a:pt x="48855" y="4239"/>
                </a:lnTo>
                <a:lnTo>
                  <a:pt x="47240" y="3432"/>
                </a:lnTo>
                <a:lnTo>
                  <a:pt x="45625" y="2624"/>
                </a:lnTo>
                <a:lnTo>
                  <a:pt x="43606" y="1817"/>
                </a:lnTo>
                <a:lnTo>
                  <a:pt x="41587" y="1211"/>
                </a:lnTo>
                <a:lnTo>
                  <a:pt x="39568" y="808"/>
                </a:lnTo>
                <a:lnTo>
                  <a:pt x="37348" y="404"/>
                </a:lnTo>
                <a:lnTo>
                  <a:pt x="34925" y="202"/>
                </a:lnTo>
                <a:lnTo>
                  <a:pt x="3250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3"/>
          <p:cNvSpPr/>
          <p:nvPr/>
        </p:nvSpPr>
        <p:spPr>
          <a:xfrm>
            <a:off x="7473951" y="2314438"/>
            <a:ext cx="570485" cy="570485"/>
          </a:xfrm>
          <a:custGeom>
            <a:rect b="b" l="l" r="r" t="t"/>
            <a:pathLst>
              <a:path extrusionOk="0" h="40175" w="40175">
                <a:moveTo>
                  <a:pt x="19986" y="1"/>
                </a:moveTo>
                <a:lnTo>
                  <a:pt x="17967" y="203"/>
                </a:lnTo>
                <a:lnTo>
                  <a:pt x="15949" y="405"/>
                </a:lnTo>
                <a:lnTo>
                  <a:pt x="14132" y="808"/>
                </a:lnTo>
                <a:lnTo>
                  <a:pt x="12315" y="1616"/>
                </a:lnTo>
                <a:lnTo>
                  <a:pt x="10498" y="2423"/>
                </a:lnTo>
                <a:lnTo>
                  <a:pt x="8883" y="3433"/>
                </a:lnTo>
                <a:lnTo>
                  <a:pt x="7268" y="4644"/>
                </a:lnTo>
                <a:lnTo>
                  <a:pt x="5855" y="5855"/>
                </a:lnTo>
                <a:lnTo>
                  <a:pt x="4643" y="7268"/>
                </a:lnTo>
                <a:lnTo>
                  <a:pt x="3432" y="8883"/>
                </a:lnTo>
                <a:lnTo>
                  <a:pt x="2423" y="10498"/>
                </a:lnTo>
                <a:lnTo>
                  <a:pt x="1615" y="12315"/>
                </a:lnTo>
                <a:lnTo>
                  <a:pt x="808" y="14132"/>
                </a:lnTo>
                <a:lnTo>
                  <a:pt x="404" y="16151"/>
                </a:lnTo>
                <a:lnTo>
                  <a:pt x="0" y="17968"/>
                </a:lnTo>
                <a:lnTo>
                  <a:pt x="0" y="20189"/>
                </a:lnTo>
                <a:lnTo>
                  <a:pt x="0" y="22207"/>
                </a:lnTo>
                <a:lnTo>
                  <a:pt x="404" y="24226"/>
                </a:lnTo>
                <a:lnTo>
                  <a:pt x="808" y="26043"/>
                </a:lnTo>
                <a:lnTo>
                  <a:pt x="1615" y="27860"/>
                </a:lnTo>
                <a:lnTo>
                  <a:pt x="2423" y="29677"/>
                </a:lnTo>
                <a:lnTo>
                  <a:pt x="3432" y="31292"/>
                </a:lnTo>
                <a:lnTo>
                  <a:pt x="4643" y="32907"/>
                </a:lnTo>
                <a:lnTo>
                  <a:pt x="5855" y="34320"/>
                </a:lnTo>
                <a:lnTo>
                  <a:pt x="7268" y="35531"/>
                </a:lnTo>
                <a:lnTo>
                  <a:pt x="8883" y="36743"/>
                </a:lnTo>
                <a:lnTo>
                  <a:pt x="10498" y="37752"/>
                </a:lnTo>
                <a:lnTo>
                  <a:pt x="12315" y="38560"/>
                </a:lnTo>
                <a:lnTo>
                  <a:pt x="14132" y="39367"/>
                </a:lnTo>
                <a:lnTo>
                  <a:pt x="15949" y="39771"/>
                </a:lnTo>
                <a:lnTo>
                  <a:pt x="17967" y="40175"/>
                </a:lnTo>
                <a:lnTo>
                  <a:pt x="22207" y="40175"/>
                </a:lnTo>
                <a:lnTo>
                  <a:pt x="24024" y="39771"/>
                </a:lnTo>
                <a:lnTo>
                  <a:pt x="26043" y="39367"/>
                </a:lnTo>
                <a:lnTo>
                  <a:pt x="27859" y="38560"/>
                </a:lnTo>
                <a:lnTo>
                  <a:pt x="29676" y="37752"/>
                </a:lnTo>
                <a:lnTo>
                  <a:pt x="31291" y="36743"/>
                </a:lnTo>
                <a:lnTo>
                  <a:pt x="32906" y="35531"/>
                </a:lnTo>
                <a:lnTo>
                  <a:pt x="34320" y="34320"/>
                </a:lnTo>
                <a:lnTo>
                  <a:pt x="35531" y="32907"/>
                </a:lnTo>
                <a:lnTo>
                  <a:pt x="36742" y="31292"/>
                </a:lnTo>
                <a:lnTo>
                  <a:pt x="37751" y="29677"/>
                </a:lnTo>
                <a:lnTo>
                  <a:pt x="38559" y="27860"/>
                </a:lnTo>
                <a:lnTo>
                  <a:pt x="39367" y="26043"/>
                </a:lnTo>
                <a:lnTo>
                  <a:pt x="39770" y="24226"/>
                </a:lnTo>
                <a:lnTo>
                  <a:pt x="39972" y="22207"/>
                </a:lnTo>
                <a:lnTo>
                  <a:pt x="40174" y="20189"/>
                </a:lnTo>
                <a:lnTo>
                  <a:pt x="39972" y="17968"/>
                </a:lnTo>
                <a:lnTo>
                  <a:pt x="39770" y="16151"/>
                </a:lnTo>
                <a:lnTo>
                  <a:pt x="39367" y="14132"/>
                </a:lnTo>
                <a:lnTo>
                  <a:pt x="38559" y="12315"/>
                </a:lnTo>
                <a:lnTo>
                  <a:pt x="37751" y="10498"/>
                </a:lnTo>
                <a:lnTo>
                  <a:pt x="36742" y="8883"/>
                </a:lnTo>
                <a:lnTo>
                  <a:pt x="35531" y="7268"/>
                </a:lnTo>
                <a:lnTo>
                  <a:pt x="34320" y="5855"/>
                </a:lnTo>
                <a:lnTo>
                  <a:pt x="32906" y="4644"/>
                </a:lnTo>
                <a:lnTo>
                  <a:pt x="31291" y="3433"/>
                </a:lnTo>
                <a:lnTo>
                  <a:pt x="29676" y="2423"/>
                </a:lnTo>
                <a:lnTo>
                  <a:pt x="27859" y="1616"/>
                </a:lnTo>
                <a:lnTo>
                  <a:pt x="26043" y="808"/>
                </a:lnTo>
                <a:lnTo>
                  <a:pt x="24024" y="405"/>
                </a:lnTo>
                <a:lnTo>
                  <a:pt x="22207" y="203"/>
                </a:lnTo>
                <a:lnTo>
                  <a:pt x="19986" y="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6" name="Google Shape;526;p23"/>
          <p:cNvGrpSpPr/>
          <p:nvPr/>
        </p:nvGrpSpPr>
        <p:grpSpPr>
          <a:xfrm>
            <a:off x="7584164" y="2456769"/>
            <a:ext cx="350079" cy="285837"/>
            <a:chOff x="3860400" y="3254050"/>
            <a:chExt cx="296175" cy="241825"/>
          </a:xfrm>
        </p:grpSpPr>
        <p:sp>
          <p:nvSpPr>
            <p:cNvPr id="527" name="Google Shape;527;p23"/>
            <p:cNvSpPr/>
            <p:nvPr/>
          </p:nvSpPr>
          <p:spPr>
            <a:xfrm>
              <a:off x="4112425" y="3358025"/>
              <a:ext cx="44150" cy="18125"/>
            </a:xfrm>
            <a:custGeom>
              <a:rect b="b" l="l" r="r" t="t"/>
              <a:pathLst>
                <a:path extrusionOk="0" h="725" w="1766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102200" y="3393475"/>
              <a:ext cx="37050" cy="33875"/>
            </a:xfrm>
            <a:custGeom>
              <a:rect b="b" l="l" r="r" t="t"/>
              <a:pathLst>
                <a:path extrusionOk="0" h="1355" w="1482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4103775" y="3306025"/>
              <a:ext cx="35475" cy="34500"/>
            </a:xfrm>
            <a:custGeom>
              <a:rect b="b" l="l" r="r" t="t"/>
              <a:pathLst>
                <a:path extrusionOk="0" h="1380" w="1419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3860400" y="3306025"/>
              <a:ext cx="105550" cy="104800"/>
            </a:xfrm>
            <a:custGeom>
              <a:rect b="b" l="l" r="r" t="t"/>
              <a:pathLst>
                <a:path extrusionOk="0" h="4192" w="4222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4050225" y="3254050"/>
              <a:ext cx="35450" cy="208750"/>
            </a:xfrm>
            <a:custGeom>
              <a:rect b="b" l="l" r="r" t="t"/>
              <a:pathLst>
                <a:path extrusionOk="0" h="8350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3912375" y="3426550"/>
              <a:ext cx="51225" cy="69325"/>
            </a:xfrm>
            <a:custGeom>
              <a:rect b="b" l="l" r="r" t="t"/>
              <a:pathLst>
                <a:path extrusionOk="0" h="2773" w="2049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3982475" y="3275325"/>
              <a:ext cx="52000" cy="163850"/>
            </a:xfrm>
            <a:custGeom>
              <a:rect b="b" l="l" r="r" t="t"/>
              <a:pathLst>
                <a:path extrusionOk="0" h="6554" w="208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ategic Roadmap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FD677B"/>
      </a:accent1>
      <a:accent2>
        <a:srgbClr val="5CC8EE"/>
      </a:accent2>
      <a:accent3>
        <a:srgbClr val="00CEC8"/>
      </a:accent3>
      <a:accent4>
        <a:srgbClr val="FBCA5F"/>
      </a:accent4>
      <a:accent5>
        <a:srgbClr val="FF9C3E"/>
      </a:accent5>
      <a:accent6>
        <a:srgbClr val="92B6C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