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4"/>
    <p:sldMasterId id="2147483684" r:id="rId5"/>
    <p:sldMasterId id="214748368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Life Savers"/>
      <p:regular r:id="rId74"/>
      <p:bold r:id="rId75"/>
    </p:embeddedFont>
    <p:embeddedFont>
      <p:font typeface="Didact Gothic"/>
      <p:regular r:id="rId76"/>
    </p:embeddedFont>
    <p:embeddedFont>
      <p:font typeface="Proxima Nova Semibold"/>
      <p:regular r:id="rId77"/>
      <p:bold r:id="rId78"/>
      <p:boldItalic r:id="rId79"/>
    </p:embeddedFont>
    <p:embeddedFont>
      <p:font typeface="Life Savers ExtraBold"/>
      <p:bold r:id="rId8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1C794A4-6BED-42E6-9F6C-F3D612C90A8A}">
  <a:tblStyle styleId="{51C794A4-6BED-42E6-9F6C-F3D612C90A8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LifeSaversExtraBold-bold.fntdata"/><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4.xml"/><Relationship Id="rId75" Type="http://schemas.openxmlformats.org/officeDocument/2006/relationships/font" Target="fonts/LifeSavers-bold.fntdata"/><Relationship Id="rId30" Type="http://schemas.openxmlformats.org/officeDocument/2006/relationships/slide" Target="slides/slide23.xml"/><Relationship Id="rId74" Type="http://schemas.openxmlformats.org/officeDocument/2006/relationships/font" Target="fonts/LifeSavers-regular.fntdata"/><Relationship Id="rId33" Type="http://schemas.openxmlformats.org/officeDocument/2006/relationships/slide" Target="slides/slide26.xml"/><Relationship Id="rId77" Type="http://schemas.openxmlformats.org/officeDocument/2006/relationships/font" Target="fonts/ProximaNovaSemibold-regular.fntdata"/><Relationship Id="rId32" Type="http://schemas.openxmlformats.org/officeDocument/2006/relationships/slide" Target="slides/slide25.xml"/><Relationship Id="rId76" Type="http://schemas.openxmlformats.org/officeDocument/2006/relationships/font" Target="fonts/DidactGothic-regular.fntdata"/><Relationship Id="rId35" Type="http://schemas.openxmlformats.org/officeDocument/2006/relationships/slide" Target="slides/slide28.xml"/><Relationship Id="rId79" Type="http://schemas.openxmlformats.org/officeDocument/2006/relationships/font" Target="fonts/ProximaNovaSemibold-boldItalic.fntdata"/><Relationship Id="rId34" Type="http://schemas.openxmlformats.org/officeDocument/2006/relationships/slide" Target="slides/slide27.xml"/><Relationship Id="rId78" Type="http://schemas.openxmlformats.org/officeDocument/2006/relationships/font" Target="fonts/ProximaNovaSemibold-bold.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regular.fntdata"/><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italic.fntdata"/><Relationship Id="rId21" Type="http://schemas.openxmlformats.org/officeDocument/2006/relationships/slide" Target="slides/slide14.xml"/><Relationship Id="rId65" Type="http://schemas.openxmlformats.org/officeDocument/2006/relationships/font" Target="fonts/ProximaNova-bold.fntdata"/><Relationship Id="rId24" Type="http://schemas.openxmlformats.org/officeDocument/2006/relationships/slide" Target="slides/slide17.xml"/><Relationship Id="rId68" Type="http://schemas.openxmlformats.org/officeDocument/2006/relationships/font" Target="fonts/RobotoMedium-regular.fntdata"/><Relationship Id="rId23" Type="http://schemas.openxmlformats.org/officeDocument/2006/relationships/slide" Target="slides/slide16.xml"/><Relationship Id="rId67" Type="http://schemas.openxmlformats.org/officeDocument/2006/relationships/font" Target="fonts/ProximaNova-bold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1" name="Shape 3581"/>
        <p:cNvGrpSpPr/>
        <p:nvPr/>
      </p:nvGrpSpPr>
      <p:grpSpPr>
        <a:xfrm>
          <a:off x="0" y="0"/>
          <a:ext cx="0" cy="0"/>
          <a:chOff x="0" y="0"/>
          <a:chExt cx="0" cy="0"/>
        </a:xfrm>
      </p:grpSpPr>
      <p:sp>
        <p:nvSpPr>
          <p:cNvPr id="3582" name="Google Shape;3582;gabdf4a47dc_0_5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3" name="Google Shape;3583;gabdf4a47dc_0_5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5" name="Shape 3935"/>
        <p:cNvGrpSpPr/>
        <p:nvPr/>
      </p:nvGrpSpPr>
      <p:grpSpPr>
        <a:xfrm>
          <a:off x="0" y="0"/>
          <a:ext cx="0" cy="0"/>
          <a:chOff x="0" y="0"/>
          <a:chExt cx="0" cy="0"/>
        </a:xfrm>
      </p:grpSpPr>
      <p:sp>
        <p:nvSpPr>
          <p:cNvPr id="3936" name="Google Shape;3936;gb6fc1e55df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7" name="Google Shape;3937;gb6fc1e55df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0" name="Shape 3940"/>
        <p:cNvGrpSpPr/>
        <p:nvPr/>
      </p:nvGrpSpPr>
      <p:grpSpPr>
        <a:xfrm>
          <a:off x="0" y="0"/>
          <a:ext cx="0" cy="0"/>
          <a:chOff x="0" y="0"/>
          <a:chExt cx="0" cy="0"/>
        </a:xfrm>
      </p:grpSpPr>
      <p:sp>
        <p:nvSpPr>
          <p:cNvPr id="3941" name="Google Shape;3941;gb6fc1e55df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2" name="Google Shape;3942;gb6fc1e55df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5" name="Shape 3975"/>
        <p:cNvGrpSpPr/>
        <p:nvPr/>
      </p:nvGrpSpPr>
      <p:grpSpPr>
        <a:xfrm>
          <a:off x="0" y="0"/>
          <a:ext cx="0" cy="0"/>
          <a:chOff x="0" y="0"/>
          <a:chExt cx="0" cy="0"/>
        </a:xfrm>
      </p:grpSpPr>
      <p:sp>
        <p:nvSpPr>
          <p:cNvPr id="3976" name="Google Shape;3976;gb4076e1d64_0_5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7" name="Google Shape;3977;gb4076e1d64_0_5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0" name="Shape 4050"/>
        <p:cNvGrpSpPr/>
        <p:nvPr/>
      </p:nvGrpSpPr>
      <p:grpSpPr>
        <a:xfrm>
          <a:off x="0" y="0"/>
          <a:ext cx="0" cy="0"/>
          <a:chOff x="0" y="0"/>
          <a:chExt cx="0" cy="0"/>
        </a:xfrm>
      </p:grpSpPr>
      <p:sp>
        <p:nvSpPr>
          <p:cNvPr id="4051" name="Google Shape;4051;gb6fc1e55df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2" name="Google Shape;4052;gb6fc1e55df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7" name="Shape 4077"/>
        <p:cNvGrpSpPr/>
        <p:nvPr/>
      </p:nvGrpSpPr>
      <p:grpSpPr>
        <a:xfrm>
          <a:off x="0" y="0"/>
          <a:ext cx="0" cy="0"/>
          <a:chOff x="0" y="0"/>
          <a:chExt cx="0" cy="0"/>
        </a:xfrm>
      </p:grpSpPr>
      <p:sp>
        <p:nvSpPr>
          <p:cNvPr id="4078" name="Google Shape;4078;gb6fc1e55df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9" name="Google Shape;4079;gb6fc1e55df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2" name="Shape 4082"/>
        <p:cNvGrpSpPr/>
        <p:nvPr/>
      </p:nvGrpSpPr>
      <p:grpSpPr>
        <a:xfrm>
          <a:off x="0" y="0"/>
          <a:ext cx="0" cy="0"/>
          <a:chOff x="0" y="0"/>
          <a:chExt cx="0" cy="0"/>
        </a:xfrm>
      </p:grpSpPr>
      <p:sp>
        <p:nvSpPr>
          <p:cNvPr id="4083" name="Google Shape;4083;gb6fc1e55df_0_1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4" name="Google Shape;4084;gb6fc1e55df_0_1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7" name="Shape 4117"/>
        <p:cNvGrpSpPr/>
        <p:nvPr/>
      </p:nvGrpSpPr>
      <p:grpSpPr>
        <a:xfrm>
          <a:off x="0" y="0"/>
          <a:ext cx="0" cy="0"/>
          <a:chOff x="0" y="0"/>
          <a:chExt cx="0" cy="0"/>
        </a:xfrm>
      </p:grpSpPr>
      <p:sp>
        <p:nvSpPr>
          <p:cNvPr id="4118" name="Google Shape;4118;gb42b7c2ac9_0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9" name="Google Shape;4119;gb42b7c2ac9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5" name="Shape 4125"/>
        <p:cNvGrpSpPr/>
        <p:nvPr/>
      </p:nvGrpSpPr>
      <p:grpSpPr>
        <a:xfrm>
          <a:off x="0" y="0"/>
          <a:ext cx="0" cy="0"/>
          <a:chOff x="0" y="0"/>
          <a:chExt cx="0" cy="0"/>
        </a:xfrm>
      </p:grpSpPr>
      <p:sp>
        <p:nvSpPr>
          <p:cNvPr id="4126" name="Google Shape;4126;gb6fc1e55df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27" name="Google Shape;4127;gb6fc1e55df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2" name="Shape 4172"/>
        <p:cNvGrpSpPr/>
        <p:nvPr/>
      </p:nvGrpSpPr>
      <p:grpSpPr>
        <a:xfrm>
          <a:off x="0" y="0"/>
          <a:ext cx="0" cy="0"/>
          <a:chOff x="0" y="0"/>
          <a:chExt cx="0" cy="0"/>
        </a:xfrm>
      </p:grpSpPr>
      <p:sp>
        <p:nvSpPr>
          <p:cNvPr id="4173" name="Google Shape;4173;gb6fc1e55df_0_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4" name="Google Shape;4174;gb6fc1e55df_0_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9" name="Shape 4189"/>
        <p:cNvGrpSpPr/>
        <p:nvPr/>
      </p:nvGrpSpPr>
      <p:grpSpPr>
        <a:xfrm>
          <a:off x="0" y="0"/>
          <a:ext cx="0" cy="0"/>
          <a:chOff x="0" y="0"/>
          <a:chExt cx="0" cy="0"/>
        </a:xfrm>
      </p:grpSpPr>
      <p:sp>
        <p:nvSpPr>
          <p:cNvPr id="4190" name="Google Shape;4190;gb6fc1e55df_0_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1" name="Google Shape;4191;gb6fc1e55df_0_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3" name="Shape 3633"/>
        <p:cNvGrpSpPr/>
        <p:nvPr/>
      </p:nvGrpSpPr>
      <p:grpSpPr>
        <a:xfrm>
          <a:off x="0" y="0"/>
          <a:ext cx="0" cy="0"/>
          <a:chOff x="0" y="0"/>
          <a:chExt cx="0" cy="0"/>
        </a:xfrm>
      </p:grpSpPr>
      <p:sp>
        <p:nvSpPr>
          <p:cNvPr id="3634" name="Google Shape;3634;gb7103e0cc3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5" name="Google Shape;3635;gb7103e0cc3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3" name="Shape 4233"/>
        <p:cNvGrpSpPr/>
        <p:nvPr/>
      </p:nvGrpSpPr>
      <p:grpSpPr>
        <a:xfrm>
          <a:off x="0" y="0"/>
          <a:ext cx="0" cy="0"/>
          <a:chOff x="0" y="0"/>
          <a:chExt cx="0" cy="0"/>
        </a:xfrm>
      </p:grpSpPr>
      <p:sp>
        <p:nvSpPr>
          <p:cNvPr id="4234" name="Google Shape;4234;gb659c77117_0_30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5" name="Google Shape;4235;gb659c77117_0_30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7" name="Shape 4257"/>
        <p:cNvGrpSpPr/>
        <p:nvPr/>
      </p:nvGrpSpPr>
      <p:grpSpPr>
        <a:xfrm>
          <a:off x="0" y="0"/>
          <a:ext cx="0" cy="0"/>
          <a:chOff x="0" y="0"/>
          <a:chExt cx="0" cy="0"/>
        </a:xfrm>
      </p:grpSpPr>
      <p:sp>
        <p:nvSpPr>
          <p:cNvPr id="4258" name="Google Shape;4258;gb6fc1e55df_0_3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59" name="Google Shape;4259;gb6fc1e55df_0_3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7" name="Shape 4277"/>
        <p:cNvGrpSpPr/>
        <p:nvPr/>
      </p:nvGrpSpPr>
      <p:grpSpPr>
        <a:xfrm>
          <a:off x="0" y="0"/>
          <a:ext cx="0" cy="0"/>
          <a:chOff x="0" y="0"/>
          <a:chExt cx="0" cy="0"/>
        </a:xfrm>
      </p:grpSpPr>
      <p:sp>
        <p:nvSpPr>
          <p:cNvPr id="4278" name="Google Shape;4278;gb33c20db1c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79" name="Google Shape;4279;gb33c20db1c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6" name="Shape 4316"/>
        <p:cNvGrpSpPr/>
        <p:nvPr/>
      </p:nvGrpSpPr>
      <p:grpSpPr>
        <a:xfrm>
          <a:off x="0" y="0"/>
          <a:ext cx="0" cy="0"/>
          <a:chOff x="0" y="0"/>
          <a:chExt cx="0" cy="0"/>
        </a:xfrm>
      </p:grpSpPr>
      <p:sp>
        <p:nvSpPr>
          <p:cNvPr id="4317" name="Google Shape;4317;gb659c77117_0_307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8" name="Google Shape;4318;gb659c77117_0_307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2" name="Shape 4322"/>
        <p:cNvGrpSpPr/>
        <p:nvPr/>
      </p:nvGrpSpPr>
      <p:grpSpPr>
        <a:xfrm>
          <a:off x="0" y="0"/>
          <a:ext cx="0" cy="0"/>
          <a:chOff x="0" y="0"/>
          <a:chExt cx="0" cy="0"/>
        </a:xfrm>
      </p:grpSpPr>
      <p:sp>
        <p:nvSpPr>
          <p:cNvPr id="4323" name="Google Shape;4323;gb659c77117_0_30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4" name="Google Shape;4324;gb659c77117_0_30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2" name="Shape 4332"/>
        <p:cNvGrpSpPr/>
        <p:nvPr/>
      </p:nvGrpSpPr>
      <p:grpSpPr>
        <a:xfrm>
          <a:off x="0" y="0"/>
          <a:ext cx="0" cy="0"/>
          <a:chOff x="0" y="0"/>
          <a:chExt cx="0" cy="0"/>
        </a:xfrm>
      </p:grpSpPr>
      <p:sp>
        <p:nvSpPr>
          <p:cNvPr id="4333" name="Google Shape;4333;gb6fc1e55df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4" name="Google Shape;4334;gb6fc1e55df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9" name="Shape 4349"/>
        <p:cNvGrpSpPr/>
        <p:nvPr/>
      </p:nvGrpSpPr>
      <p:grpSpPr>
        <a:xfrm>
          <a:off x="0" y="0"/>
          <a:ext cx="0" cy="0"/>
          <a:chOff x="0" y="0"/>
          <a:chExt cx="0" cy="0"/>
        </a:xfrm>
      </p:grpSpPr>
      <p:sp>
        <p:nvSpPr>
          <p:cNvPr id="4350" name="Google Shape;4350;gb6fc1e55df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51" name="Google Shape;4351;gb6fc1e55df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33" name="Shape 4433"/>
        <p:cNvGrpSpPr/>
        <p:nvPr/>
      </p:nvGrpSpPr>
      <p:grpSpPr>
        <a:xfrm>
          <a:off x="0" y="0"/>
          <a:ext cx="0" cy="0"/>
          <a:chOff x="0" y="0"/>
          <a:chExt cx="0" cy="0"/>
        </a:xfrm>
      </p:grpSpPr>
      <p:sp>
        <p:nvSpPr>
          <p:cNvPr id="4434" name="Google Shape;4434;gb6fc1e55df_0_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35" name="Google Shape;4435;gb6fc1e55df_0_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77" name="Shape 4477"/>
        <p:cNvGrpSpPr/>
        <p:nvPr/>
      </p:nvGrpSpPr>
      <p:grpSpPr>
        <a:xfrm>
          <a:off x="0" y="0"/>
          <a:ext cx="0" cy="0"/>
          <a:chOff x="0" y="0"/>
          <a:chExt cx="0" cy="0"/>
        </a:xfrm>
      </p:grpSpPr>
      <p:sp>
        <p:nvSpPr>
          <p:cNvPr id="4478" name="Google Shape;4478;gb6fc1e55df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79" name="Google Shape;4479;gb6fc1e55df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5" name="Shape 4535"/>
        <p:cNvGrpSpPr/>
        <p:nvPr/>
      </p:nvGrpSpPr>
      <p:grpSpPr>
        <a:xfrm>
          <a:off x="0" y="0"/>
          <a:ext cx="0" cy="0"/>
          <a:chOff x="0" y="0"/>
          <a:chExt cx="0" cy="0"/>
        </a:xfrm>
      </p:grpSpPr>
      <p:sp>
        <p:nvSpPr>
          <p:cNvPr id="4536" name="Google Shape;4536;gb6fc1e55df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37" name="Google Shape;4537;gb6fc1e55df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9" name="Shape 3639"/>
        <p:cNvGrpSpPr/>
        <p:nvPr/>
      </p:nvGrpSpPr>
      <p:grpSpPr>
        <a:xfrm>
          <a:off x="0" y="0"/>
          <a:ext cx="0" cy="0"/>
          <a:chOff x="0" y="0"/>
          <a:chExt cx="0" cy="0"/>
        </a:xfrm>
      </p:grpSpPr>
      <p:sp>
        <p:nvSpPr>
          <p:cNvPr id="3640" name="Google Shape;3640;gb33c20db1c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1" name="Google Shape;3641;gb33c20db1c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6" name="Shape 4546"/>
        <p:cNvGrpSpPr/>
        <p:nvPr/>
      </p:nvGrpSpPr>
      <p:grpSpPr>
        <a:xfrm>
          <a:off x="0" y="0"/>
          <a:ext cx="0" cy="0"/>
          <a:chOff x="0" y="0"/>
          <a:chExt cx="0" cy="0"/>
        </a:xfrm>
      </p:grpSpPr>
      <p:sp>
        <p:nvSpPr>
          <p:cNvPr id="4547" name="Google Shape;4547;gb33c20db1c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48" name="Google Shape;4548;gb33c20db1c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9" name="Shape 4569"/>
        <p:cNvGrpSpPr/>
        <p:nvPr/>
      </p:nvGrpSpPr>
      <p:grpSpPr>
        <a:xfrm>
          <a:off x="0" y="0"/>
          <a:ext cx="0" cy="0"/>
          <a:chOff x="0" y="0"/>
          <a:chExt cx="0" cy="0"/>
        </a:xfrm>
      </p:grpSpPr>
      <p:sp>
        <p:nvSpPr>
          <p:cNvPr id="4570" name="Google Shape;4570;gb70eb3cd1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71" name="Google Shape;4571;gb70eb3cd1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2" name="Shape 4742"/>
        <p:cNvGrpSpPr/>
        <p:nvPr/>
      </p:nvGrpSpPr>
      <p:grpSpPr>
        <a:xfrm>
          <a:off x="0" y="0"/>
          <a:ext cx="0" cy="0"/>
          <a:chOff x="0" y="0"/>
          <a:chExt cx="0" cy="0"/>
        </a:xfrm>
      </p:grpSpPr>
      <p:sp>
        <p:nvSpPr>
          <p:cNvPr id="4743" name="Google Shape;4743;gb70eb3cd18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4" name="Google Shape;4744;gb70eb3cd18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8" name="Shape 4748"/>
        <p:cNvGrpSpPr/>
        <p:nvPr/>
      </p:nvGrpSpPr>
      <p:grpSpPr>
        <a:xfrm>
          <a:off x="0" y="0"/>
          <a:ext cx="0" cy="0"/>
          <a:chOff x="0" y="0"/>
          <a:chExt cx="0" cy="0"/>
        </a:xfrm>
      </p:grpSpPr>
      <p:sp>
        <p:nvSpPr>
          <p:cNvPr id="4749" name="Google Shape;4749;SLIDES_API862908379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0" name="Google Shape;4750;SLIDES_API862908379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55" name="Shape 4755"/>
        <p:cNvGrpSpPr/>
        <p:nvPr/>
      </p:nvGrpSpPr>
      <p:grpSpPr>
        <a:xfrm>
          <a:off x="0" y="0"/>
          <a:ext cx="0" cy="0"/>
          <a:chOff x="0" y="0"/>
          <a:chExt cx="0" cy="0"/>
        </a:xfrm>
      </p:grpSpPr>
      <p:sp>
        <p:nvSpPr>
          <p:cNvPr id="4756" name="Google Shape;4756;gb659c77117_0_15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7" name="Google Shape;4757;gb659c77117_0_15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7" name="Shape 4787"/>
        <p:cNvGrpSpPr/>
        <p:nvPr/>
      </p:nvGrpSpPr>
      <p:grpSpPr>
        <a:xfrm>
          <a:off x="0" y="0"/>
          <a:ext cx="0" cy="0"/>
          <a:chOff x="0" y="0"/>
          <a:chExt cx="0" cy="0"/>
        </a:xfrm>
      </p:grpSpPr>
      <p:sp>
        <p:nvSpPr>
          <p:cNvPr id="4788" name="Google Shape;4788;gb659c77117_0_15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89" name="Google Shape;4789;gb659c77117_0_15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3" name="Shape 4803"/>
        <p:cNvGrpSpPr/>
        <p:nvPr/>
      </p:nvGrpSpPr>
      <p:grpSpPr>
        <a:xfrm>
          <a:off x="0" y="0"/>
          <a:ext cx="0" cy="0"/>
          <a:chOff x="0" y="0"/>
          <a:chExt cx="0" cy="0"/>
        </a:xfrm>
      </p:grpSpPr>
      <p:sp>
        <p:nvSpPr>
          <p:cNvPr id="4804" name="Google Shape;4804;gb659c77117_0_15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5" name="Google Shape;4805;gb659c77117_0_15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0" name="Shape 5140"/>
        <p:cNvGrpSpPr/>
        <p:nvPr/>
      </p:nvGrpSpPr>
      <p:grpSpPr>
        <a:xfrm>
          <a:off x="0" y="0"/>
          <a:ext cx="0" cy="0"/>
          <a:chOff x="0" y="0"/>
          <a:chExt cx="0" cy="0"/>
        </a:xfrm>
      </p:grpSpPr>
      <p:sp>
        <p:nvSpPr>
          <p:cNvPr id="5141" name="Google Shape;5141;gb659c77117_0_157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2" name="Google Shape;5142;gb659c77117_0_15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7" name="Shape 7927"/>
        <p:cNvGrpSpPr/>
        <p:nvPr/>
      </p:nvGrpSpPr>
      <p:grpSpPr>
        <a:xfrm>
          <a:off x="0" y="0"/>
          <a:ext cx="0" cy="0"/>
          <a:chOff x="0" y="0"/>
          <a:chExt cx="0" cy="0"/>
        </a:xfrm>
      </p:grpSpPr>
      <p:sp>
        <p:nvSpPr>
          <p:cNvPr id="7928" name="Google Shape;7928;gb659c77117_0_185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29" name="Google Shape;7929;gb659c77117_0_185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6" name="Shape 8346"/>
        <p:cNvGrpSpPr/>
        <p:nvPr/>
      </p:nvGrpSpPr>
      <p:grpSpPr>
        <a:xfrm>
          <a:off x="0" y="0"/>
          <a:ext cx="0" cy="0"/>
          <a:chOff x="0" y="0"/>
          <a:chExt cx="0" cy="0"/>
        </a:xfrm>
      </p:grpSpPr>
      <p:sp>
        <p:nvSpPr>
          <p:cNvPr id="8347" name="Google Shape;8347;gb659c77117_0_18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48" name="Google Shape;8348;gb659c77117_0_18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0" name="Shape 3660"/>
        <p:cNvGrpSpPr/>
        <p:nvPr/>
      </p:nvGrpSpPr>
      <p:grpSpPr>
        <a:xfrm>
          <a:off x="0" y="0"/>
          <a:ext cx="0" cy="0"/>
          <a:chOff x="0" y="0"/>
          <a:chExt cx="0" cy="0"/>
        </a:xfrm>
      </p:grpSpPr>
      <p:sp>
        <p:nvSpPr>
          <p:cNvPr id="3661" name="Google Shape;3661;gb4076e1d64_0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2" name="Google Shape;3662;gb4076e1d64_0_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6" name="Shape 8516"/>
        <p:cNvGrpSpPr/>
        <p:nvPr/>
      </p:nvGrpSpPr>
      <p:grpSpPr>
        <a:xfrm>
          <a:off x="0" y="0"/>
          <a:ext cx="0" cy="0"/>
          <a:chOff x="0" y="0"/>
          <a:chExt cx="0" cy="0"/>
        </a:xfrm>
      </p:grpSpPr>
      <p:sp>
        <p:nvSpPr>
          <p:cNvPr id="8517" name="Google Shape;8517;gb659c77117_0_19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8" name="Google Shape;8518;gb659c77117_0_19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1" name="Shape 8921"/>
        <p:cNvGrpSpPr/>
        <p:nvPr/>
      </p:nvGrpSpPr>
      <p:grpSpPr>
        <a:xfrm>
          <a:off x="0" y="0"/>
          <a:ext cx="0" cy="0"/>
          <a:chOff x="0" y="0"/>
          <a:chExt cx="0" cy="0"/>
        </a:xfrm>
      </p:grpSpPr>
      <p:sp>
        <p:nvSpPr>
          <p:cNvPr id="8922" name="Google Shape;8922;gb659c77117_0_195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3" name="Google Shape;8923;gb659c77117_0_195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1" name="Shape 9301"/>
        <p:cNvGrpSpPr/>
        <p:nvPr/>
      </p:nvGrpSpPr>
      <p:grpSpPr>
        <a:xfrm>
          <a:off x="0" y="0"/>
          <a:ext cx="0" cy="0"/>
          <a:chOff x="0" y="0"/>
          <a:chExt cx="0" cy="0"/>
        </a:xfrm>
      </p:grpSpPr>
      <p:sp>
        <p:nvSpPr>
          <p:cNvPr id="9302" name="Google Shape;9302;gb659c77117_0_19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3" name="Google Shape;9303;gb659c77117_0_19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9" name="Shape 10069"/>
        <p:cNvGrpSpPr/>
        <p:nvPr/>
      </p:nvGrpSpPr>
      <p:grpSpPr>
        <a:xfrm>
          <a:off x="0" y="0"/>
          <a:ext cx="0" cy="0"/>
          <a:chOff x="0" y="0"/>
          <a:chExt cx="0" cy="0"/>
        </a:xfrm>
      </p:grpSpPr>
      <p:sp>
        <p:nvSpPr>
          <p:cNvPr id="10070" name="Google Shape;10070;gb659c77117_0_20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71" name="Google Shape;10071;gb659c77117_0_20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6" name="Shape 11476"/>
        <p:cNvGrpSpPr/>
        <p:nvPr/>
      </p:nvGrpSpPr>
      <p:grpSpPr>
        <a:xfrm>
          <a:off x="0" y="0"/>
          <a:ext cx="0" cy="0"/>
          <a:chOff x="0" y="0"/>
          <a:chExt cx="0" cy="0"/>
        </a:xfrm>
      </p:grpSpPr>
      <p:sp>
        <p:nvSpPr>
          <p:cNvPr id="11477" name="Google Shape;11477;gb659c77117_0_22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78" name="Google Shape;11478;gb659c77117_0_22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70" name="Shape 13870"/>
        <p:cNvGrpSpPr/>
        <p:nvPr/>
      </p:nvGrpSpPr>
      <p:grpSpPr>
        <a:xfrm>
          <a:off x="0" y="0"/>
          <a:ext cx="0" cy="0"/>
          <a:chOff x="0" y="0"/>
          <a:chExt cx="0" cy="0"/>
        </a:xfrm>
      </p:grpSpPr>
      <p:sp>
        <p:nvSpPr>
          <p:cNvPr id="13871" name="Google Shape;13871;gb659c77117_0_24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72" name="Google Shape;13872;gb659c77117_0_24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4" name="Shape 15884"/>
        <p:cNvGrpSpPr/>
        <p:nvPr/>
      </p:nvGrpSpPr>
      <p:grpSpPr>
        <a:xfrm>
          <a:off x="0" y="0"/>
          <a:ext cx="0" cy="0"/>
          <a:chOff x="0" y="0"/>
          <a:chExt cx="0" cy="0"/>
        </a:xfrm>
      </p:grpSpPr>
      <p:sp>
        <p:nvSpPr>
          <p:cNvPr id="15885" name="Google Shape;15885;gb659c77117_0_26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86" name="Google Shape;15886;gb659c77117_0_26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20" name="Shape 17520"/>
        <p:cNvGrpSpPr/>
        <p:nvPr/>
      </p:nvGrpSpPr>
      <p:grpSpPr>
        <a:xfrm>
          <a:off x="0" y="0"/>
          <a:ext cx="0" cy="0"/>
          <a:chOff x="0" y="0"/>
          <a:chExt cx="0" cy="0"/>
        </a:xfrm>
      </p:grpSpPr>
      <p:sp>
        <p:nvSpPr>
          <p:cNvPr id="17521" name="Google Shape;17521;gb659c77117_0_28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22" name="Google Shape;17522;gb659c77117_0_28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62" name="Shape 18562"/>
        <p:cNvGrpSpPr/>
        <p:nvPr/>
      </p:nvGrpSpPr>
      <p:grpSpPr>
        <a:xfrm>
          <a:off x="0" y="0"/>
          <a:ext cx="0" cy="0"/>
          <a:chOff x="0" y="0"/>
          <a:chExt cx="0" cy="0"/>
        </a:xfrm>
      </p:grpSpPr>
      <p:sp>
        <p:nvSpPr>
          <p:cNvPr id="18563" name="Google Shape;18563;gb659c77117_0_29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4" name="Google Shape;18564;gb659c77117_0_29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97" name="Shape 20097"/>
        <p:cNvGrpSpPr/>
        <p:nvPr/>
      </p:nvGrpSpPr>
      <p:grpSpPr>
        <a:xfrm>
          <a:off x="0" y="0"/>
          <a:ext cx="0" cy="0"/>
          <a:chOff x="0" y="0"/>
          <a:chExt cx="0" cy="0"/>
        </a:xfrm>
      </p:grpSpPr>
      <p:sp>
        <p:nvSpPr>
          <p:cNvPr id="20098" name="Google Shape;20098;SLIDES_API862908379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99" name="Google Shape;20099;SLIDES_API862908379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6" name="Shape 3676"/>
        <p:cNvGrpSpPr/>
        <p:nvPr/>
      </p:nvGrpSpPr>
      <p:grpSpPr>
        <a:xfrm>
          <a:off x="0" y="0"/>
          <a:ext cx="0" cy="0"/>
          <a:chOff x="0" y="0"/>
          <a:chExt cx="0" cy="0"/>
        </a:xfrm>
      </p:grpSpPr>
      <p:sp>
        <p:nvSpPr>
          <p:cNvPr id="3677" name="Google Shape;3677;gb33c20db1c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8" name="Google Shape;3678;gb33c20db1c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1" name="Shape 20211"/>
        <p:cNvGrpSpPr/>
        <p:nvPr/>
      </p:nvGrpSpPr>
      <p:grpSpPr>
        <a:xfrm>
          <a:off x="0" y="0"/>
          <a:ext cx="0" cy="0"/>
          <a:chOff x="0" y="0"/>
          <a:chExt cx="0" cy="0"/>
        </a:xfrm>
      </p:grpSpPr>
      <p:sp>
        <p:nvSpPr>
          <p:cNvPr id="20212" name="Google Shape;20212;SLIDES_API862908379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13" name="Google Shape;20213;SLIDES_API862908379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54" name="Shape 20254"/>
        <p:cNvGrpSpPr/>
        <p:nvPr/>
      </p:nvGrpSpPr>
      <p:grpSpPr>
        <a:xfrm>
          <a:off x="0" y="0"/>
          <a:ext cx="0" cy="0"/>
          <a:chOff x="0" y="0"/>
          <a:chExt cx="0" cy="0"/>
        </a:xfrm>
      </p:grpSpPr>
      <p:sp>
        <p:nvSpPr>
          <p:cNvPr id="20255" name="Google Shape;20255;SLIDES_API862908379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56" name="Google Shape;20256;SLIDES_API862908379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31" name="Shape 20631"/>
        <p:cNvGrpSpPr/>
        <p:nvPr/>
      </p:nvGrpSpPr>
      <p:grpSpPr>
        <a:xfrm>
          <a:off x="0" y="0"/>
          <a:ext cx="0" cy="0"/>
          <a:chOff x="0" y="0"/>
          <a:chExt cx="0" cy="0"/>
        </a:xfrm>
      </p:grpSpPr>
      <p:sp>
        <p:nvSpPr>
          <p:cNvPr id="20632" name="Google Shape;20632;SLIDES_API862908379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33" name="Google Shape;20633;SLIDES_API862908379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37" name="Shape 21537"/>
        <p:cNvGrpSpPr/>
        <p:nvPr/>
      </p:nvGrpSpPr>
      <p:grpSpPr>
        <a:xfrm>
          <a:off x="0" y="0"/>
          <a:ext cx="0" cy="0"/>
          <a:chOff x="0" y="0"/>
          <a:chExt cx="0" cy="0"/>
        </a:xfrm>
      </p:grpSpPr>
      <p:sp>
        <p:nvSpPr>
          <p:cNvPr id="21538" name="Google Shape;21538;SLIDES_API862908379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39" name="Google Shape;21539;SLIDES_API862908379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95" name="Shape 22295"/>
        <p:cNvGrpSpPr/>
        <p:nvPr/>
      </p:nvGrpSpPr>
      <p:grpSpPr>
        <a:xfrm>
          <a:off x="0" y="0"/>
          <a:ext cx="0" cy="0"/>
          <a:chOff x="0" y="0"/>
          <a:chExt cx="0" cy="0"/>
        </a:xfrm>
      </p:grpSpPr>
      <p:sp>
        <p:nvSpPr>
          <p:cNvPr id="22296" name="Google Shape;22296;SLIDES_API862908379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97" name="Google Shape;22297;SLIDES_API862908379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6" name="Shape 22476"/>
        <p:cNvGrpSpPr/>
        <p:nvPr/>
      </p:nvGrpSpPr>
      <p:grpSpPr>
        <a:xfrm>
          <a:off x="0" y="0"/>
          <a:ext cx="0" cy="0"/>
          <a:chOff x="0" y="0"/>
          <a:chExt cx="0" cy="0"/>
        </a:xfrm>
      </p:grpSpPr>
      <p:sp>
        <p:nvSpPr>
          <p:cNvPr id="22477" name="Google Shape;22477;SLIDES_API862908379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78" name="Google Shape;22478;SLIDES_API862908379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76" name="Shape 22776"/>
        <p:cNvGrpSpPr/>
        <p:nvPr/>
      </p:nvGrpSpPr>
      <p:grpSpPr>
        <a:xfrm>
          <a:off x="0" y="0"/>
          <a:ext cx="0" cy="0"/>
          <a:chOff x="0" y="0"/>
          <a:chExt cx="0" cy="0"/>
        </a:xfrm>
      </p:grpSpPr>
      <p:sp>
        <p:nvSpPr>
          <p:cNvPr id="22777" name="Google Shape;22777;gb659c77117_0_30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78" name="Google Shape;22778;gb659c77117_0_30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6" name="Shape 3836"/>
        <p:cNvGrpSpPr/>
        <p:nvPr/>
      </p:nvGrpSpPr>
      <p:grpSpPr>
        <a:xfrm>
          <a:off x="0" y="0"/>
          <a:ext cx="0" cy="0"/>
          <a:chOff x="0" y="0"/>
          <a:chExt cx="0" cy="0"/>
        </a:xfrm>
      </p:grpSpPr>
      <p:sp>
        <p:nvSpPr>
          <p:cNvPr id="3837" name="Google Shape;3837;gb659c77117_0_30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8" name="Google Shape;3838;gb659c77117_0_30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2" name="Shape 3842"/>
        <p:cNvGrpSpPr/>
        <p:nvPr/>
      </p:nvGrpSpPr>
      <p:grpSpPr>
        <a:xfrm>
          <a:off x="0" y="0"/>
          <a:ext cx="0" cy="0"/>
          <a:chOff x="0" y="0"/>
          <a:chExt cx="0" cy="0"/>
        </a:xfrm>
      </p:grpSpPr>
      <p:sp>
        <p:nvSpPr>
          <p:cNvPr id="3843" name="Google Shape;3843;gb659c77117_0_307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4" name="Google Shape;3844;gb659c77117_0_307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0" name="Shape 3850"/>
        <p:cNvGrpSpPr/>
        <p:nvPr/>
      </p:nvGrpSpPr>
      <p:grpSpPr>
        <a:xfrm>
          <a:off x="0" y="0"/>
          <a:ext cx="0" cy="0"/>
          <a:chOff x="0" y="0"/>
          <a:chExt cx="0" cy="0"/>
        </a:xfrm>
      </p:grpSpPr>
      <p:sp>
        <p:nvSpPr>
          <p:cNvPr id="3851" name="Google Shape;3851;gb33c20db1c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2" name="Google Shape;3852;gb33c20db1c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5" name="Shape 3885"/>
        <p:cNvGrpSpPr/>
        <p:nvPr/>
      </p:nvGrpSpPr>
      <p:grpSpPr>
        <a:xfrm>
          <a:off x="0" y="0"/>
          <a:ext cx="0" cy="0"/>
          <a:chOff x="0" y="0"/>
          <a:chExt cx="0" cy="0"/>
        </a:xfrm>
      </p:grpSpPr>
      <p:sp>
        <p:nvSpPr>
          <p:cNvPr id="3886" name="Google Shape;3886;gb6fc1e55df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7" name="Google Shape;3887;gb6fc1e55df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2274725" y="1206600"/>
            <a:ext cx="4594500" cy="24420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2274700" y="3648600"/>
            <a:ext cx="4594500" cy="505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a:off x="6615665" y="212203"/>
            <a:ext cx="2545575" cy="5035308"/>
            <a:chOff x="7232675" y="1408532"/>
            <a:chExt cx="1928320" cy="3814338"/>
          </a:xfrm>
        </p:grpSpPr>
        <p:sp>
          <p:nvSpPr>
            <p:cNvPr id="12" name="Google Shape;12;p2"/>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 name="Google Shape;17;p2"/>
          <p:cNvGrpSpPr/>
          <p:nvPr/>
        </p:nvGrpSpPr>
        <p:grpSpPr>
          <a:xfrm>
            <a:off x="0" y="0"/>
            <a:ext cx="4794960" cy="3658162"/>
            <a:chOff x="0" y="0"/>
            <a:chExt cx="3415700" cy="2605900"/>
          </a:xfrm>
        </p:grpSpPr>
        <p:sp>
          <p:nvSpPr>
            <p:cNvPr id="18" name="Google Shape;18;p2"/>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 name="Google Shape;23;p2"/>
          <p:cNvGrpSpPr/>
          <p:nvPr/>
        </p:nvGrpSpPr>
        <p:grpSpPr>
          <a:xfrm>
            <a:off x="135276" y="-65154"/>
            <a:ext cx="9077608" cy="5084022"/>
            <a:chOff x="135276" y="-65154"/>
            <a:chExt cx="9077608" cy="5084022"/>
          </a:xfrm>
        </p:grpSpPr>
        <p:grpSp>
          <p:nvGrpSpPr>
            <p:cNvPr id="24" name="Google Shape;24;p2"/>
            <p:cNvGrpSpPr/>
            <p:nvPr/>
          </p:nvGrpSpPr>
          <p:grpSpPr>
            <a:xfrm>
              <a:off x="384271" y="2907421"/>
              <a:ext cx="750540" cy="1302147"/>
              <a:chOff x="613534" y="2651295"/>
              <a:chExt cx="659409" cy="1144040"/>
            </a:xfrm>
          </p:grpSpPr>
          <p:sp>
            <p:nvSpPr>
              <p:cNvPr id="25" name="Google Shape;25;p2"/>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 name="Google Shape;50;p2"/>
            <p:cNvGrpSpPr/>
            <p:nvPr/>
          </p:nvGrpSpPr>
          <p:grpSpPr>
            <a:xfrm>
              <a:off x="443678" y="1847659"/>
              <a:ext cx="345229" cy="339407"/>
              <a:chOff x="616840" y="2326883"/>
              <a:chExt cx="268035" cy="263494"/>
            </a:xfrm>
          </p:grpSpPr>
          <p:sp>
            <p:nvSpPr>
              <p:cNvPr id="51" name="Google Shape;51;p2"/>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2"/>
            <p:cNvGrpSpPr/>
            <p:nvPr/>
          </p:nvGrpSpPr>
          <p:grpSpPr>
            <a:xfrm>
              <a:off x="2090061" y="4209630"/>
              <a:ext cx="277252" cy="227757"/>
              <a:chOff x="1874670" y="4537997"/>
              <a:chExt cx="188543" cy="154884"/>
            </a:xfrm>
          </p:grpSpPr>
          <p:sp>
            <p:nvSpPr>
              <p:cNvPr id="73" name="Google Shape;73;p2"/>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2"/>
            <p:cNvGrpSpPr/>
            <p:nvPr/>
          </p:nvGrpSpPr>
          <p:grpSpPr>
            <a:xfrm>
              <a:off x="187326" y="434846"/>
              <a:ext cx="574140" cy="635257"/>
              <a:chOff x="389701" y="1840180"/>
              <a:chExt cx="390041" cy="431560"/>
            </a:xfrm>
          </p:grpSpPr>
          <p:sp>
            <p:nvSpPr>
              <p:cNvPr id="91" name="Google Shape;91;p2"/>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 name="Google Shape;107;p2"/>
            <p:cNvGrpSpPr/>
            <p:nvPr/>
          </p:nvGrpSpPr>
          <p:grpSpPr>
            <a:xfrm>
              <a:off x="878301" y="2422377"/>
              <a:ext cx="644765" cy="246404"/>
              <a:chOff x="1071318" y="2413768"/>
              <a:chExt cx="416434" cy="159155"/>
            </a:xfrm>
          </p:grpSpPr>
          <p:sp>
            <p:nvSpPr>
              <p:cNvPr id="108" name="Google Shape;108;p2"/>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 name="Google Shape;112;p2"/>
            <p:cNvGrpSpPr/>
            <p:nvPr/>
          </p:nvGrpSpPr>
          <p:grpSpPr>
            <a:xfrm>
              <a:off x="588096" y="4573263"/>
              <a:ext cx="342938" cy="407784"/>
              <a:chOff x="420862" y="2991244"/>
              <a:chExt cx="186258" cy="221478"/>
            </a:xfrm>
          </p:grpSpPr>
          <p:sp>
            <p:nvSpPr>
              <p:cNvPr id="113" name="Google Shape;113;p2"/>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 name="Google Shape;117;p2"/>
            <p:cNvGrpSpPr/>
            <p:nvPr/>
          </p:nvGrpSpPr>
          <p:grpSpPr>
            <a:xfrm rot="9451682">
              <a:off x="1538794" y="112004"/>
              <a:ext cx="1063269" cy="686107"/>
              <a:chOff x="352708" y="4164403"/>
              <a:chExt cx="966963" cy="623963"/>
            </a:xfrm>
          </p:grpSpPr>
          <p:sp>
            <p:nvSpPr>
              <p:cNvPr id="118" name="Google Shape;118;p2"/>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2"/>
            <p:cNvGrpSpPr/>
            <p:nvPr/>
          </p:nvGrpSpPr>
          <p:grpSpPr>
            <a:xfrm rot="-1723167">
              <a:off x="7746391" y="4083456"/>
              <a:ext cx="1402886" cy="623893"/>
              <a:chOff x="1866923" y="3672379"/>
              <a:chExt cx="1048229" cy="466170"/>
            </a:xfrm>
          </p:grpSpPr>
          <p:sp>
            <p:nvSpPr>
              <p:cNvPr id="133" name="Google Shape;133;p2"/>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2"/>
            <p:cNvGrpSpPr/>
            <p:nvPr/>
          </p:nvGrpSpPr>
          <p:grpSpPr>
            <a:xfrm>
              <a:off x="1057807" y="3863110"/>
              <a:ext cx="194802" cy="103524"/>
              <a:chOff x="416307" y="2727254"/>
              <a:chExt cx="229098" cy="121736"/>
            </a:xfrm>
          </p:grpSpPr>
          <p:sp>
            <p:nvSpPr>
              <p:cNvPr id="148" name="Google Shape;148;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 name="Google Shape;150;p2"/>
            <p:cNvGrpSpPr/>
            <p:nvPr/>
          </p:nvGrpSpPr>
          <p:grpSpPr>
            <a:xfrm>
              <a:off x="6721273" y="2053059"/>
              <a:ext cx="539364" cy="520147"/>
              <a:chOff x="1490334" y="4015365"/>
              <a:chExt cx="502950" cy="484986"/>
            </a:xfrm>
          </p:grpSpPr>
          <p:sp>
            <p:nvSpPr>
              <p:cNvPr id="151" name="Google Shape;151;p2"/>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 name="Google Shape;171;p2"/>
            <p:cNvGrpSpPr/>
            <p:nvPr/>
          </p:nvGrpSpPr>
          <p:grpSpPr>
            <a:xfrm>
              <a:off x="5923035" y="310488"/>
              <a:ext cx="470066" cy="389790"/>
              <a:chOff x="5781543" y="1549776"/>
              <a:chExt cx="544499" cy="451512"/>
            </a:xfrm>
          </p:grpSpPr>
          <p:sp>
            <p:nvSpPr>
              <p:cNvPr id="172" name="Google Shape;172;p2"/>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2"/>
            <p:cNvGrpSpPr/>
            <p:nvPr/>
          </p:nvGrpSpPr>
          <p:grpSpPr>
            <a:xfrm>
              <a:off x="1068989" y="702819"/>
              <a:ext cx="266691" cy="293827"/>
              <a:chOff x="5267695" y="1679387"/>
              <a:chExt cx="303368" cy="334274"/>
            </a:xfrm>
          </p:grpSpPr>
          <p:sp>
            <p:nvSpPr>
              <p:cNvPr id="178" name="Google Shape;178;p2"/>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 name="Google Shape;183;p2"/>
            <p:cNvGrpSpPr/>
            <p:nvPr/>
          </p:nvGrpSpPr>
          <p:grpSpPr>
            <a:xfrm>
              <a:off x="2919133" y="210661"/>
              <a:ext cx="365975" cy="339383"/>
              <a:chOff x="4785405" y="1395942"/>
              <a:chExt cx="213148" cy="197695"/>
            </a:xfrm>
          </p:grpSpPr>
          <p:sp>
            <p:nvSpPr>
              <p:cNvPr id="184" name="Google Shape;184;p2"/>
              <p:cNvSpPr/>
              <p:nvPr/>
            </p:nvSpPr>
            <p:spPr>
              <a:xfrm>
                <a:off x="4871240" y="1443777"/>
                <a:ext cx="127313" cy="90944"/>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4785405" y="1443777"/>
                <a:ext cx="127313" cy="90944"/>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4842875" y="1471050"/>
                <a:ext cx="97485" cy="122587"/>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4846507" y="1395942"/>
                <a:ext cx="90220" cy="111491"/>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4861052" y="1466324"/>
                <a:ext cx="53851" cy="45635"/>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 name="Google Shape;189;p2"/>
            <p:cNvGrpSpPr/>
            <p:nvPr/>
          </p:nvGrpSpPr>
          <p:grpSpPr>
            <a:xfrm rot="5400000">
              <a:off x="1586692" y="4643507"/>
              <a:ext cx="342938" cy="407784"/>
              <a:chOff x="420862" y="2991244"/>
              <a:chExt cx="186258" cy="221478"/>
            </a:xfrm>
          </p:grpSpPr>
          <p:sp>
            <p:nvSpPr>
              <p:cNvPr id="190" name="Google Shape;190;p2"/>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 name="Google Shape;194;p2"/>
            <p:cNvGrpSpPr/>
            <p:nvPr/>
          </p:nvGrpSpPr>
          <p:grpSpPr>
            <a:xfrm flipH="1">
              <a:off x="7328074" y="674149"/>
              <a:ext cx="918953" cy="1594335"/>
              <a:chOff x="613534" y="2651295"/>
              <a:chExt cx="659409" cy="1144040"/>
            </a:xfrm>
          </p:grpSpPr>
          <p:sp>
            <p:nvSpPr>
              <p:cNvPr id="195" name="Google Shape;195;p2"/>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2"/>
            <p:cNvGrpSpPr/>
            <p:nvPr/>
          </p:nvGrpSpPr>
          <p:grpSpPr>
            <a:xfrm>
              <a:off x="189494" y="2667759"/>
              <a:ext cx="194802" cy="103524"/>
              <a:chOff x="416307" y="2727254"/>
              <a:chExt cx="229098" cy="121736"/>
            </a:xfrm>
          </p:grpSpPr>
          <p:sp>
            <p:nvSpPr>
              <p:cNvPr id="221" name="Google Shape;221;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 name="Google Shape;223;p2"/>
            <p:cNvGrpSpPr/>
            <p:nvPr/>
          </p:nvGrpSpPr>
          <p:grpSpPr>
            <a:xfrm flipH="1">
              <a:off x="6904861" y="4714891"/>
              <a:ext cx="633229" cy="241995"/>
              <a:chOff x="1071318" y="2413768"/>
              <a:chExt cx="416434" cy="159155"/>
            </a:xfrm>
          </p:grpSpPr>
          <p:sp>
            <p:nvSpPr>
              <p:cNvPr id="224" name="Google Shape;224;p2"/>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 name="Google Shape;228;p2"/>
            <p:cNvGrpSpPr/>
            <p:nvPr/>
          </p:nvGrpSpPr>
          <p:grpSpPr>
            <a:xfrm flipH="1">
              <a:off x="7501042" y="2211618"/>
              <a:ext cx="336810" cy="400498"/>
              <a:chOff x="420862" y="2991244"/>
              <a:chExt cx="186258" cy="221478"/>
            </a:xfrm>
          </p:grpSpPr>
          <p:sp>
            <p:nvSpPr>
              <p:cNvPr id="229" name="Google Shape;229;p2"/>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 name="Google Shape;233;p2"/>
            <p:cNvGrpSpPr/>
            <p:nvPr/>
          </p:nvGrpSpPr>
          <p:grpSpPr>
            <a:xfrm flipH="1">
              <a:off x="8009294" y="2665671"/>
              <a:ext cx="191319" cy="101674"/>
              <a:chOff x="416307" y="2727254"/>
              <a:chExt cx="229098" cy="121736"/>
            </a:xfrm>
          </p:grpSpPr>
          <p:sp>
            <p:nvSpPr>
              <p:cNvPr id="234" name="Google Shape;234;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 name="Google Shape;236;p2"/>
            <p:cNvGrpSpPr/>
            <p:nvPr/>
          </p:nvGrpSpPr>
          <p:grpSpPr>
            <a:xfrm flipH="1" rot="-5400000">
              <a:off x="8462580" y="2832726"/>
              <a:ext cx="336810" cy="400498"/>
              <a:chOff x="420862" y="2991244"/>
              <a:chExt cx="186258" cy="221478"/>
            </a:xfrm>
          </p:grpSpPr>
          <p:sp>
            <p:nvSpPr>
              <p:cNvPr id="237" name="Google Shape;237;p2"/>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2"/>
            <p:cNvGrpSpPr/>
            <p:nvPr/>
          </p:nvGrpSpPr>
          <p:grpSpPr>
            <a:xfrm flipH="1" rot="-1572546">
              <a:off x="8637692" y="1562037"/>
              <a:ext cx="191309" cy="101672"/>
              <a:chOff x="416307" y="2727254"/>
              <a:chExt cx="229098" cy="121736"/>
            </a:xfrm>
          </p:grpSpPr>
          <p:sp>
            <p:nvSpPr>
              <p:cNvPr id="242" name="Google Shape;242;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2"/>
            <p:cNvGrpSpPr/>
            <p:nvPr/>
          </p:nvGrpSpPr>
          <p:grpSpPr>
            <a:xfrm rot="9961274">
              <a:off x="6358063" y="4281141"/>
              <a:ext cx="359427" cy="396043"/>
              <a:chOff x="5267695" y="1679387"/>
              <a:chExt cx="303368" cy="334274"/>
            </a:xfrm>
          </p:grpSpPr>
          <p:sp>
            <p:nvSpPr>
              <p:cNvPr id="245" name="Google Shape;245;p2"/>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2"/>
            <p:cNvGrpSpPr/>
            <p:nvPr/>
          </p:nvGrpSpPr>
          <p:grpSpPr>
            <a:xfrm rot="10800000">
              <a:off x="8446523" y="537596"/>
              <a:ext cx="470116" cy="520117"/>
              <a:chOff x="389701" y="1840180"/>
              <a:chExt cx="390041" cy="431560"/>
            </a:xfrm>
          </p:grpSpPr>
          <p:sp>
            <p:nvSpPr>
              <p:cNvPr id="251" name="Google Shape;251;p2"/>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2"/>
            <p:cNvGrpSpPr/>
            <p:nvPr/>
          </p:nvGrpSpPr>
          <p:grpSpPr>
            <a:xfrm rot="-2310370">
              <a:off x="146318" y="4725350"/>
              <a:ext cx="194803" cy="103513"/>
              <a:chOff x="416307" y="2727254"/>
              <a:chExt cx="229098" cy="121736"/>
            </a:xfrm>
          </p:grpSpPr>
          <p:sp>
            <p:nvSpPr>
              <p:cNvPr id="268" name="Google Shape;268;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2"/>
            <p:cNvGrpSpPr/>
            <p:nvPr/>
          </p:nvGrpSpPr>
          <p:grpSpPr>
            <a:xfrm>
              <a:off x="6760236" y="1168803"/>
              <a:ext cx="339064" cy="333346"/>
              <a:chOff x="616840" y="2326883"/>
              <a:chExt cx="268035" cy="263494"/>
            </a:xfrm>
          </p:grpSpPr>
          <p:sp>
            <p:nvSpPr>
              <p:cNvPr id="271" name="Google Shape;271;p2"/>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 name="Google Shape;292;p2"/>
            <p:cNvGrpSpPr/>
            <p:nvPr/>
          </p:nvGrpSpPr>
          <p:grpSpPr>
            <a:xfrm>
              <a:off x="7837832" y="205700"/>
              <a:ext cx="272293" cy="223683"/>
              <a:chOff x="1874670" y="4537997"/>
              <a:chExt cx="188543" cy="154884"/>
            </a:xfrm>
          </p:grpSpPr>
          <p:sp>
            <p:nvSpPr>
              <p:cNvPr id="293" name="Google Shape;293;p2"/>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 name="Google Shape;310;p2"/>
            <p:cNvGrpSpPr/>
            <p:nvPr/>
          </p:nvGrpSpPr>
          <p:grpSpPr>
            <a:xfrm>
              <a:off x="5758163" y="4512995"/>
              <a:ext cx="339064" cy="333346"/>
              <a:chOff x="616840" y="2326883"/>
              <a:chExt cx="268035" cy="263494"/>
            </a:xfrm>
          </p:grpSpPr>
          <p:sp>
            <p:nvSpPr>
              <p:cNvPr id="311" name="Google Shape;311;p2"/>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2"/>
            <p:cNvGrpSpPr/>
            <p:nvPr/>
          </p:nvGrpSpPr>
          <p:grpSpPr>
            <a:xfrm rot="5400000">
              <a:off x="914382" y="4090684"/>
              <a:ext cx="656692" cy="572877"/>
              <a:chOff x="805650" y="237800"/>
              <a:chExt cx="5905500" cy="5151775"/>
            </a:xfrm>
          </p:grpSpPr>
          <p:sp>
            <p:nvSpPr>
              <p:cNvPr id="333" name="Google Shape;333;p2"/>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2"/>
            <p:cNvGrpSpPr/>
            <p:nvPr/>
          </p:nvGrpSpPr>
          <p:grpSpPr>
            <a:xfrm>
              <a:off x="6615487" y="265567"/>
              <a:ext cx="644881" cy="562574"/>
              <a:chOff x="805650" y="237800"/>
              <a:chExt cx="5905500" cy="5151775"/>
            </a:xfrm>
          </p:grpSpPr>
          <p:sp>
            <p:nvSpPr>
              <p:cNvPr id="354" name="Google Shape;354;p2"/>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2"/>
            <p:cNvGrpSpPr/>
            <p:nvPr/>
          </p:nvGrpSpPr>
          <p:grpSpPr>
            <a:xfrm rot="-4499978">
              <a:off x="1195620" y="3197003"/>
              <a:ext cx="1038002" cy="461622"/>
              <a:chOff x="1866923" y="3672379"/>
              <a:chExt cx="1048229" cy="466170"/>
            </a:xfrm>
          </p:grpSpPr>
          <p:sp>
            <p:nvSpPr>
              <p:cNvPr id="375" name="Google Shape;375;p2"/>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 name="Google Shape;389;p2"/>
            <p:cNvGrpSpPr/>
            <p:nvPr/>
          </p:nvGrpSpPr>
          <p:grpSpPr>
            <a:xfrm rot="-4169335">
              <a:off x="1068937" y="268241"/>
              <a:ext cx="194778" cy="103511"/>
              <a:chOff x="416307" y="2727254"/>
              <a:chExt cx="229098" cy="121736"/>
            </a:xfrm>
          </p:grpSpPr>
          <p:sp>
            <p:nvSpPr>
              <p:cNvPr id="390" name="Google Shape;390;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 name="Google Shape;392;p2"/>
            <p:cNvGrpSpPr/>
            <p:nvPr/>
          </p:nvGrpSpPr>
          <p:grpSpPr>
            <a:xfrm rot="8397119">
              <a:off x="489506" y="1330801"/>
              <a:ext cx="194799" cy="103518"/>
              <a:chOff x="416307" y="2727254"/>
              <a:chExt cx="229098" cy="121736"/>
            </a:xfrm>
          </p:grpSpPr>
          <p:sp>
            <p:nvSpPr>
              <p:cNvPr id="393" name="Google Shape;393;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 name="Google Shape;395;p2"/>
            <p:cNvGrpSpPr/>
            <p:nvPr/>
          </p:nvGrpSpPr>
          <p:grpSpPr>
            <a:xfrm rot="5400000">
              <a:off x="2759759" y="771324"/>
              <a:ext cx="194802" cy="103524"/>
              <a:chOff x="416307" y="2727254"/>
              <a:chExt cx="229098" cy="121736"/>
            </a:xfrm>
          </p:grpSpPr>
          <p:sp>
            <p:nvSpPr>
              <p:cNvPr id="396" name="Google Shape;396;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2"/>
            <p:cNvGrpSpPr/>
            <p:nvPr/>
          </p:nvGrpSpPr>
          <p:grpSpPr>
            <a:xfrm flipH="1" rot="5004313">
              <a:off x="6834056" y="4131549"/>
              <a:ext cx="191302" cy="101665"/>
              <a:chOff x="416307" y="2727254"/>
              <a:chExt cx="229098" cy="121736"/>
            </a:xfrm>
          </p:grpSpPr>
          <p:sp>
            <p:nvSpPr>
              <p:cNvPr id="399" name="Google Shape;399;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 name="Google Shape;401;p2"/>
            <p:cNvGrpSpPr/>
            <p:nvPr/>
          </p:nvGrpSpPr>
          <p:grpSpPr>
            <a:xfrm flipH="1" rot="-10330882">
              <a:off x="5293368" y="4697690"/>
              <a:ext cx="191311" cy="101669"/>
              <a:chOff x="416307" y="2727254"/>
              <a:chExt cx="229098" cy="121736"/>
            </a:xfrm>
          </p:grpSpPr>
          <p:sp>
            <p:nvSpPr>
              <p:cNvPr id="402" name="Google Shape;402;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2"/>
            <p:cNvGrpSpPr/>
            <p:nvPr/>
          </p:nvGrpSpPr>
          <p:grpSpPr>
            <a:xfrm flipH="1" rot="4418509">
              <a:off x="7501202" y="261236"/>
              <a:ext cx="191321" cy="101662"/>
              <a:chOff x="416307" y="2727254"/>
              <a:chExt cx="229098" cy="121736"/>
            </a:xfrm>
          </p:grpSpPr>
          <p:sp>
            <p:nvSpPr>
              <p:cNvPr id="405" name="Google Shape;405;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 name="Google Shape;407;p2"/>
            <p:cNvGrpSpPr/>
            <p:nvPr/>
          </p:nvGrpSpPr>
          <p:grpSpPr>
            <a:xfrm flipH="1" rot="4418509">
              <a:off x="7165514" y="1562080"/>
              <a:ext cx="191321" cy="101662"/>
              <a:chOff x="416307" y="2727254"/>
              <a:chExt cx="229098" cy="121736"/>
            </a:xfrm>
          </p:grpSpPr>
          <p:sp>
            <p:nvSpPr>
              <p:cNvPr id="408" name="Google Shape;408;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 name="Google Shape;410;p2"/>
            <p:cNvGrpSpPr/>
            <p:nvPr/>
          </p:nvGrpSpPr>
          <p:grpSpPr>
            <a:xfrm flipH="1" rot="-9961274">
              <a:off x="8512188" y="1988791"/>
              <a:ext cx="359427" cy="396043"/>
              <a:chOff x="5267695" y="1679387"/>
              <a:chExt cx="303368" cy="334274"/>
            </a:xfrm>
          </p:grpSpPr>
          <p:sp>
            <p:nvSpPr>
              <p:cNvPr id="411" name="Google Shape;411;p2"/>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 name="Google Shape;416;p2"/>
            <p:cNvGrpSpPr/>
            <p:nvPr/>
          </p:nvGrpSpPr>
          <p:grpSpPr>
            <a:xfrm flipH="1" rot="-10330882">
              <a:off x="8206643" y="3670690"/>
              <a:ext cx="191311" cy="101669"/>
              <a:chOff x="416307" y="2727254"/>
              <a:chExt cx="229098" cy="121736"/>
            </a:xfrm>
          </p:grpSpPr>
          <p:sp>
            <p:nvSpPr>
              <p:cNvPr id="417" name="Google Shape;417;p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02" name="Shape 1102"/>
        <p:cNvGrpSpPr/>
        <p:nvPr/>
      </p:nvGrpSpPr>
      <p:grpSpPr>
        <a:xfrm>
          <a:off x="0" y="0"/>
          <a:ext cx="0" cy="0"/>
          <a:chOff x="0" y="0"/>
          <a:chExt cx="0" cy="0"/>
        </a:xfrm>
      </p:grpSpPr>
      <p:sp>
        <p:nvSpPr>
          <p:cNvPr id="1103" name="Google Shape;1103;p11"/>
          <p:cNvSpPr txBox="1"/>
          <p:nvPr>
            <p:ph hasCustomPrompt="1" type="title"/>
          </p:nvPr>
        </p:nvSpPr>
        <p:spPr>
          <a:xfrm>
            <a:off x="1377275" y="1536150"/>
            <a:ext cx="6389400" cy="1588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04" name="Google Shape;1104;p11"/>
          <p:cNvSpPr txBox="1"/>
          <p:nvPr>
            <p:ph idx="1" type="body"/>
          </p:nvPr>
        </p:nvSpPr>
        <p:spPr>
          <a:xfrm>
            <a:off x="1377275" y="3124650"/>
            <a:ext cx="6389400" cy="482700"/>
          </a:xfrm>
          <a:prstGeom prst="rect">
            <a:avLst/>
          </a:prstGeom>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a:lvl1pPr>
            <a:lvl2pPr indent="-330200" lvl="1" marL="914400" algn="ctr">
              <a:spcBef>
                <a:spcPts val="0"/>
              </a:spcBef>
              <a:spcAft>
                <a:spcPts val="0"/>
              </a:spcAft>
              <a:buSzPts val="1600"/>
              <a:buChar char="○"/>
              <a:defRPr/>
            </a:lvl2pPr>
            <a:lvl3pPr indent="-330200" lvl="2" marL="1371600" algn="ctr">
              <a:spcBef>
                <a:spcPts val="0"/>
              </a:spcBef>
              <a:spcAft>
                <a:spcPts val="0"/>
              </a:spcAft>
              <a:buSzPts val="1600"/>
              <a:buChar char="■"/>
              <a:defRPr/>
            </a:lvl3pPr>
            <a:lvl4pPr indent="-330200" lvl="3" marL="1828800" algn="ctr">
              <a:spcBef>
                <a:spcPts val="0"/>
              </a:spcBef>
              <a:spcAft>
                <a:spcPts val="0"/>
              </a:spcAft>
              <a:buSzPts val="1600"/>
              <a:buChar char="●"/>
              <a:defRPr/>
            </a:lvl4pPr>
            <a:lvl5pPr indent="-330200" lvl="4" marL="2286000" algn="ctr">
              <a:spcBef>
                <a:spcPts val="0"/>
              </a:spcBef>
              <a:spcAft>
                <a:spcPts val="0"/>
              </a:spcAft>
              <a:buSzPts val="1600"/>
              <a:buChar char="○"/>
              <a:defRPr/>
            </a:lvl5pPr>
            <a:lvl6pPr indent="-330200" lvl="5" marL="2743200" algn="ctr">
              <a:spcBef>
                <a:spcPts val="0"/>
              </a:spcBef>
              <a:spcAft>
                <a:spcPts val="0"/>
              </a:spcAft>
              <a:buSzPts val="1600"/>
              <a:buChar char="■"/>
              <a:defRPr/>
            </a:lvl6pPr>
            <a:lvl7pPr indent="-330200" lvl="6" marL="3200400" algn="ctr">
              <a:spcBef>
                <a:spcPts val="0"/>
              </a:spcBef>
              <a:spcAft>
                <a:spcPts val="0"/>
              </a:spcAft>
              <a:buSzPts val="1600"/>
              <a:buChar char="●"/>
              <a:defRPr/>
            </a:lvl7pPr>
            <a:lvl8pPr indent="-330200" lvl="7" marL="3657600" algn="ctr">
              <a:spcBef>
                <a:spcPts val="0"/>
              </a:spcBef>
              <a:spcAft>
                <a:spcPts val="0"/>
              </a:spcAft>
              <a:buSzPts val="1600"/>
              <a:buChar char="○"/>
              <a:defRPr/>
            </a:lvl8pPr>
            <a:lvl9pPr indent="-330200" lvl="8" marL="4114800" algn="ctr">
              <a:spcBef>
                <a:spcPts val="0"/>
              </a:spcBef>
              <a:spcAft>
                <a:spcPts val="0"/>
              </a:spcAft>
              <a:buSzPts val="1600"/>
              <a:buChar char="■"/>
              <a:defRPr/>
            </a:lvl9pPr>
          </a:lstStyle>
          <a:p/>
        </p:txBody>
      </p:sp>
      <p:grpSp>
        <p:nvGrpSpPr>
          <p:cNvPr id="1105" name="Google Shape;1105;p11"/>
          <p:cNvGrpSpPr/>
          <p:nvPr/>
        </p:nvGrpSpPr>
        <p:grpSpPr>
          <a:xfrm>
            <a:off x="0" y="0"/>
            <a:ext cx="4095766" cy="3124735"/>
            <a:chOff x="0" y="0"/>
            <a:chExt cx="3415700" cy="2605900"/>
          </a:xfrm>
        </p:grpSpPr>
        <p:sp>
          <p:nvSpPr>
            <p:cNvPr id="1106" name="Google Shape;1106;p11"/>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1"/>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1"/>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1"/>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1"/>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11"/>
          <p:cNvGrpSpPr/>
          <p:nvPr/>
        </p:nvGrpSpPr>
        <p:grpSpPr>
          <a:xfrm flipH="1" rot="5400000">
            <a:off x="5847176" y="1863033"/>
            <a:ext cx="3740192" cy="2853460"/>
            <a:chOff x="0" y="0"/>
            <a:chExt cx="3415700" cy="2605900"/>
          </a:xfrm>
        </p:grpSpPr>
        <p:sp>
          <p:nvSpPr>
            <p:cNvPr id="1112" name="Google Shape;1112;p11"/>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1"/>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1"/>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1"/>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1"/>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11"/>
          <p:cNvGrpSpPr/>
          <p:nvPr/>
        </p:nvGrpSpPr>
        <p:grpSpPr>
          <a:xfrm>
            <a:off x="135286" y="311755"/>
            <a:ext cx="277252" cy="227757"/>
            <a:chOff x="1874670" y="4537997"/>
            <a:chExt cx="188543" cy="154884"/>
          </a:xfrm>
        </p:grpSpPr>
        <p:sp>
          <p:nvSpPr>
            <p:cNvPr id="1118" name="Google Shape;1118;p11"/>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1"/>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1"/>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1"/>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1"/>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1"/>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1"/>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1"/>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1"/>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1"/>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1"/>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1"/>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1"/>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1"/>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1"/>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1"/>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1"/>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 name="Google Shape;1135;p11"/>
          <p:cNvGrpSpPr/>
          <p:nvPr/>
        </p:nvGrpSpPr>
        <p:grpSpPr>
          <a:xfrm>
            <a:off x="7818072" y="4084945"/>
            <a:ext cx="686125" cy="661666"/>
            <a:chOff x="1490334" y="4015365"/>
            <a:chExt cx="502950" cy="484986"/>
          </a:xfrm>
        </p:grpSpPr>
        <p:sp>
          <p:nvSpPr>
            <p:cNvPr id="1136" name="Google Shape;1136;p11"/>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1"/>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1"/>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1"/>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1"/>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1"/>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1"/>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1"/>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1"/>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1"/>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1"/>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1"/>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1"/>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1"/>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1"/>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1"/>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1"/>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1"/>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1"/>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1"/>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 name="Google Shape;1156;p11"/>
          <p:cNvGrpSpPr/>
          <p:nvPr/>
        </p:nvGrpSpPr>
        <p:grpSpPr>
          <a:xfrm>
            <a:off x="713214" y="831719"/>
            <a:ext cx="266691" cy="293827"/>
            <a:chOff x="5267695" y="1679387"/>
            <a:chExt cx="303368" cy="334274"/>
          </a:xfrm>
        </p:grpSpPr>
        <p:sp>
          <p:nvSpPr>
            <p:cNvPr id="1157" name="Google Shape;1157;p11"/>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1"/>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1"/>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1"/>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1"/>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 name="Google Shape;1162;p11"/>
          <p:cNvGrpSpPr/>
          <p:nvPr/>
        </p:nvGrpSpPr>
        <p:grpSpPr>
          <a:xfrm rot="5400000">
            <a:off x="6621642" y="4643507"/>
            <a:ext cx="342938" cy="407784"/>
            <a:chOff x="420862" y="2991244"/>
            <a:chExt cx="186258" cy="221478"/>
          </a:xfrm>
        </p:grpSpPr>
        <p:sp>
          <p:nvSpPr>
            <p:cNvPr id="1163" name="Google Shape;1163;p11"/>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1"/>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1"/>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1"/>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 name="Google Shape;1167;p11"/>
          <p:cNvGrpSpPr/>
          <p:nvPr/>
        </p:nvGrpSpPr>
        <p:grpSpPr>
          <a:xfrm>
            <a:off x="384290" y="1951909"/>
            <a:ext cx="714536" cy="1239682"/>
            <a:chOff x="613534" y="2651295"/>
            <a:chExt cx="659409" cy="1144040"/>
          </a:xfrm>
        </p:grpSpPr>
        <p:sp>
          <p:nvSpPr>
            <p:cNvPr id="1168" name="Google Shape;1168;p11"/>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1"/>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1"/>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1"/>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1"/>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1"/>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1"/>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1"/>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1"/>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1"/>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1"/>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1"/>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1"/>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1"/>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1"/>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1"/>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1"/>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1"/>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1"/>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1"/>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1"/>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1"/>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1"/>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1"/>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1"/>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 name="Google Shape;1193;p11"/>
          <p:cNvGrpSpPr/>
          <p:nvPr/>
        </p:nvGrpSpPr>
        <p:grpSpPr>
          <a:xfrm>
            <a:off x="1147494" y="1382834"/>
            <a:ext cx="194802" cy="103524"/>
            <a:chOff x="416307" y="2727254"/>
            <a:chExt cx="229098" cy="121736"/>
          </a:xfrm>
        </p:grpSpPr>
        <p:sp>
          <p:nvSpPr>
            <p:cNvPr id="1194" name="Google Shape;1194;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11"/>
          <p:cNvGrpSpPr/>
          <p:nvPr/>
        </p:nvGrpSpPr>
        <p:grpSpPr>
          <a:xfrm rot="-2310370">
            <a:off x="146318" y="3592200"/>
            <a:ext cx="194803" cy="103513"/>
            <a:chOff x="416307" y="2727254"/>
            <a:chExt cx="229098" cy="121736"/>
          </a:xfrm>
        </p:grpSpPr>
        <p:sp>
          <p:nvSpPr>
            <p:cNvPr id="1197" name="Google Shape;1197;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 name="Google Shape;1199;p11"/>
          <p:cNvGrpSpPr/>
          <p:nvPr/>
        </p:nvGrpSpPr>
        <p:grpSpPr>
          <a:xfrm rot="-4169335">
            <a:off x="1068937" y="268241"/>
            <a:ext cx="194778" cy="103511"/>
            <a:chOff x="416307" y="2727254"/>
            <a:chExt cx="229098" cy="121736"/>
          </a:xfrm>
        </p:grpSpPr>
        <p:sp>
          <p:nvSpPr>
            <p:cNvPr id="1200" name="Google Shape;1200;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11"/>
          <p:cNvGrpSpPr/>
          <p:nvPr/>
        </p:nvGrpSpPr>
        <p:grpSpPr>
          <a:xfrm rot="8397119">
            <a:off x="362644" y="1433351"/>
            <a:ext cx="194799" cy="103518"/>
            <a:chOff x="416307" y="2727254"/>
            <a:chExt cx="229098" cy="121736"/>
          </a:xfrm>
        </p:grpSpPr>
        <p:sp>
          <p:nvSpPr>
            <p:cNvPr id="1203" name="Google Shape;1203;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11"/>
          <p:cNvGrpSpPr/>
          <p:nvPr/>
        </p:nvGrpSpPr>
        <p:grpSpPr>
          <a:xfrm rot="5400000">
            <a:off x="2629634" y="585149"/>
            <a:ext cx="194802" cy="103524"/>
            <a:chOff x="416307" y="2727254"/>
            <a:chExt cx="229098" cy="121736"/>
          </a:xfrm>
        </p:grpSpPr>
        <p:sp>
          <p:nvSpPr>
            <p:cNvPr id="1206" name="Google Shape;1206;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 name="Google Shape;1208;p11"/>
          <p:cNvGrpSpPr/>
          <p:nvPr/>
        </p:nvGrpSpPr>
        <p:grpSpPr>
          <a:xfrm rot="3600012">
            <a:off x="1473852" y="505438"/>
            <a:ext cx="574143" cy="635261"/>
            <a:chOff x="389701" y="1840180"/>
            <a:chExt cx="390041" cy="431560"/>
          </a:xfrm>
        </p:grpSpPr>
        <p:sp>
          <p:nvSpPr>
            <p:cNvPr id="1209" name="Google Shape;1209;p11"/>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1"/>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1"/>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1"/>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1"/>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1"/>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1"/>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1"/>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1"/>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1"/>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1"/>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1"/>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1"/>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1"/>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1"/>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1"/>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11"/>
          <p:cNvGrpSpPr/>
          <p:nvPr/>
        </p:nvGrpSpPr>
        <p:grpSpPr>
          <a:xfrm rot="-5400000">
            <a:off x="7938310" y="2668100"/>
            <a:ext cx="1063273" cy="686109"/>
            <a:chOff x="352708" y="4164403"/>
            <a:chExt cx="966963" cy="623963"/>
          </a:xfrm>
        </p:grpSpPr>
        <p:sp>
          <p:nvSpPr>
            <p:cNvPr id="1226" name="Google Shape;1226;p11"/>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1"/>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1"/>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1"/>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1"/>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1"/>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1"/>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1"/>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1"/>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1"/>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1"/>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1"/>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1"/>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1"/>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 name="Google Shape;1240;p11"/>
          <p:cNvGrpSpPr/>
          <p:nvPr/>
        </p:nvGrpSpPr>
        <p:grpSpPr>
          <a:xfrm rot="10800000">
            <a:off x="7850852" y="3794891"/>
            <a:ext cx="194802" cy="103524"/>
            <a:chOff x="416307" y="2727254"/>
            <a:chExt cx="229098" cy="121736"/>
          </a:xfrm>
        </p:grpSpPr>
        <p:sp>
          <p:nvSpPr>
            <p:cNvPr id="1241" name="Google Shape;1241;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11"/>
          <p:cNvGrpSpPr/>
          <p:nvPr/>
        </p:nvGrpSpPr>
        <p:grpSpPr>
          <a:xfrm rot="8489630">
            <a:off x="8852026" y="1585536"/>
            <a:ext cx="194803" cy="103513"/>
            <a:chOff x="416307" y="2727254"/>
            <a:chExt cx="229098" cy="121736"/>
          </a:xfrm>
        </p:grpSpPr>
        <p:sp>
          <p:nvSpPr>
            <p:cNvPr id="1244" name="Google Shape;1244;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 name="Google Shape;1246;p11"/>
          <p:cNvGrpSpPr/>
          <p:nvPr/>
        </p:nvGrpSpPr>
        <p:grpSpPr>
          <a:xfrm rot="6630665">
            <a:off x="7929432" y="4909496"/>
            <a:ext cx="194778" cy="103511"/>
            <a:chOff x="416307" y="2727254"/>
            <a:chExt cx="229098" cy="121736"/>
          </a:xfrm>
        </p:grpSpPr>
        <p:sp>
          <p:nvSpPr>
            <p:cNvPr id="1247" name="Google Shape;1247;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11"/>
          <p:cNvGrpSpPr/>
          <p:nvPr/>
        </p:nvGrpSpPr>
        <p:grpSpPr>
          <a:xfrm rot="-2402881">
            <a:off x="8635705" y="3744380"/>
            <a:ext cx="194799" cy="103518"/>
            <a:chOff x="416307" y="2727254"/>
            <a:chExt cx="229098" cy="121736"/>
          </a:xfrm>
        </p:grpSpPr>
        <p:sp>
          <p:nvSpPr>
            <p:cNvPr id="1250" name="Google Shape;1250;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 name="Google Shape;1252;p11"/>
          <p:cNvGrpSpPr/>
          <p:nvPr/>
        </p:nvGrpSpPr>
        <p:grpSpPr>
          <a:xfrm rot="-5400000">
            <a:off x="6368712" y="4592575"/>
            <a:ext cx="194802" cy="103524"/>
            <a:chOff x="416307" y="2727254"/>
            <a:chExt cx="229098" cy="121736"/>
          </a:xfrm>
        </p:grpSpPr>
        <p:sp>
          <p:nvSpPr>
            <p:cNvPr id="1253" name="Google Shape;1253;p1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255" name="Shape 12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256" name="Shape 1256"/>
        <p:cNvGrpSpPr/>
        <p:nvPr/>
      </p:nvGrpSpPr>
      <p:grpSpPr>
        <a:xfrm>
          <a:off x="0" y="0"/>
          <a:ext cx="0" cy="0"/>
          <a:chOff x="0" y="0"/>
          <a:chExt cx="0" cy="0"/>
        </a:xfrm>
      </p:grpSpPr>
      <p:grpSp>
        <p:nvGrpSpPr>
          <p:cNvPr id="1257" name="Google Shape;1257;p13"/>
          <p:cNvGrpSpPr/>
          <p:nvPr/>
        </p:nvGrpSpPr>
        <p:grpSpPr>
          <a:xfrm>
            <a:off x="7183754" y="1711125"/>
            <a:ext cx="1980506" cy="3527118"/>
            <a:chOff x="7019162" y="1408532"/>
            <a:chExt cx="2141783" cy="3814338"/>
          </a:xfrm>
        </p:grpSpPr>
        <p:sp>
          <p:nvSpPr>
            <p:cNvPr id="1258" name="Google Shape;1258;p13"/>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3"/>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3"/>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3"/>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3"/>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3"/>
          <p:cNvGrpSpPr/>
          <p:nvPr/>
        </p:nvGrpSpPr>
        <p:grpSpPr>
          <a:xfrm flipH="1" rot="10800000">
            <a:off x="0" y="2753064"/>
            <a:ext cx="3145177" cy="2399513"/>
            <a:chOff x="0" y="0"/>
            <a:chExt cx="3415700" cy="2605900"/>
          </a:xfrm>
        </p:grpSpPr>
        <p:sp>
          <p:nvSpPr>
            <p:cNvPr id="1264" name="Google Shape;1264;p13"/>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3"/>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3"/>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3"/>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3"/>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13"/>
          <p:cNvGrpSpPr/>
          <p:nvPr/>
        </p:nvGrpSpPr>
        <p:grpSpPr>
          <a:xfrm>
            <a:off x="1088492" y="4576843"/>
            <a:ext cx="336810" cy="400498"/>
            <a:chOff x="1088492" y="4576843"/>
            <a:chExt cx="336810" cy="400498"/>
          </a:xfrm>
        </p:grpSpPr>
        <p:sp>
          <p:nvSpPr>
            <p:cNvPr id="1270" name="Google Shape;1270;p13"/>
            <p:cNvSpPr/>
            <p:nvPr/>
          </p:nvSpPr>
          <p:spPr>
            <a:xfrm flipH="1">
              <a:off x="1088492" y="4584207"/>
              <a:ext cx="336810" cy="393133"/>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3"/>
            <p:cNvSpPr/>
            <p:nvPr/>
          </p:nvSpPr>
          <p:spPr>
            <a:xfrm flipH="1">
              <a:off x="1219922" y="4576843"/>
              <a:ext cx="129120" cy="321876"/>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3"/>
            <p:cNvSpPr/>
            <p:nvPr/>
          </p:nvSpPr>
          <p:spPr>
            <a:xfrm flipH="1">
              <a:off x="1216406" y="4693287"/>
              <a:ext cx="90399"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3"/>
            <p:cNvSpPr/>
            <p:nvPr/>
          </p:nvSpPr>
          <p:spPr>
            <a:xfrm flipH="1">
              <a:off x="1246993" y="4808268"/>
              <a:ext cx="38669" cy="68152"/>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 name="Google Shape;1274;p1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275" name="Google Shape;1275;p13"/>
          <p:cNvSpPr txBox="1"/>
          <p:nvPr>
            <p:ph hasCustomPrompt="1" idx="2" type="title"/>
          </p:nvPr>
        </p:nvSpPr>
        <p:spPr>
          <a:xfrm>
            <a:off x="1307592" y="1543545"/>
            <a:ext cx="7722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76" name="Google Shape;1276;p13"/>
          <p:cNvSpPr txBox="1"/>
          <p:nvPr>
            <p:ph idx="3" type="title"/>
          </p:nvPr>
        </p:nvSpPr>
        <p:spPr>
          <a:xfrm>
            <a:off x="2079938" y="1623945"/>
            <a:ext cx="2322600" cy="422400"/>
          </a:xfrm>
          <a:prstGeom prst="rect">
            <a:avLst/>
          </a:prstGeom>
        </p:spPr>
        <p:txBody>
          <a:bodyPr anchorCtr="0" anchor="ctr" bIns="91425" lIns="91425" spcFirstLastPara="1" rIns="91425" wrap="square" tIns="91425">
            <a:noAutofit/>
          </a:bodyPr>
          <a:lstStyle>
            <a:lvl1pPr lvl="0" algn="l">
              <a:spcBef>
                <a:spcPts val="0"/>
              </a:spcBef>
              <a:spcAft>
                <a:spcPts val="0"/>
              </a:spcAft>
              <a:buSzPts val="2600"/>
              <a:buNone/>
              <a:defRPr sz="22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1277" name="Google Shape;1277;p13"/>
          <p:cNvSpPr txBox="1"/>
          <p:nvPr>
            <p:ph idx="1" type="subTitle"/>
          </p:nvPr>
        </p:nvSpPr>
        <p:spPr>
          <a:xfrm>
            <a:off x="2079888" y="1951252"/>
            <a:ext cx="2322600" cy="644700"/>
          </a:xfrm>
          <a:prstGeom prst="rect">
            <a:avLst/>
          </a:prstGeom>
        </p:spPr>
        <p:txBody>
          <a:bodyPr anchorCtr="0" anchor="t" bIns="91425" lIns="91425" spcFirstLastPara="1" rIns="91425" wrap="square" tIns="91425">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sp>
        <p:nvSpPr>
          <p:cNvPr id="1278" name="Google Shape;1278;p13"/>
          <p:cNvSpPr txBox="1"/>
          <p:nvPr>
            <p:ph hasCustomPrompt="1" idx="4" type="title"/>
          </p:nvPr>
        </p:nvSpPr>
        <p:spPr>
          <a:xfrm>
            <a:off x="4705413" y="1543545"/>
            <a:ext cx="7722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79" name="Google Shape;1279;p13"/>
          <p:cNvSpPr txBox="1"/>
          <p:nvPr>
            <p:ph idx="5" type="title"/>
          </p:nvPr>
        </p:nvSpPr>
        <p:spPr>
          <a:xfrm>
            <a:off x="5483588" y="1623945"/>
            <a:ext cx="23226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80" name="Google Shape;1280;p13"/>
          <p:cNvSpPr txBox="1"/>
          <p:nvPr>
            <p:ph idx="6" type="subTitle"/>
          </p:nvPr>
        </p:nvSpPr>
        <p:spPr>
          <a:xfrm>
            <a:off x="5483538" y="1951252"/>
            <a:ext cx="2322600" cy="644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281" name="Google Shape;1281;p13"/>
          <p:cNvSpPr txBox="1"/>
          <p:nvPr>
            <p:ph hasCustomPrompt="1" idx="7" type="title"/>
          </p:nvPr>
        </p:nvSpPr>
        <p:spPr>
          <a:xfrm>
            <a:off x="1307588" y="3286820"/>
            <a:ext cx="7722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82" name="Google Shape;1282;p13"/>
          <p:cNvSpPr txBox="1"/>
          <p:nvPr>
            <p:ph idx="8" type="title"/>
          </p:nvPr>
        </p:nvSpPr>
        <p:spPr>
          <a:xfrm>
            <a:off x="2079938" y="3367120"/>
            <a:ext cx="23226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83" name="Google Shape;1283;p13"/>
          <p:cNvSpPr txBox="1"/>
          <p:nvPr>
            <p:ph idx="9" type="subTitle"/>
          </p:nvPr>
        </p:nvSpPr>
        <p:spPr>
          <a:xfrm>
            <a:off x="2079888" y="3694427"/>
            <a:ext cx="2322600" cy="644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284" name="Google Shape;1284;p13"/>
          <p:cNvSpPr txBox="1"/>
          <p:nvPr>
            <p:ph hasCustomPrompt="1" idx="13" type="title"/>
          </p:nvPr>
        </p:nvSpPr>
        <p:spPr>
          <a:xfrm>
            <a:off x="4705413" y="3286820"/>
            <a:ext cx="7722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85" name="Google Shape;1285;p13"/>
          <p:cNvSpPr txBox="1"/>
          <p:nvPr>
            <p:ph idx="14" type="title"/>
          </p:nvPr>
        </p:nvSpPr>
        <p:spPr>
          <a:xfrm>
            <a:off x="5483588" y="3367120"/>
            <a:ext cx="23226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86" name="Google Shape;1286;p13"/>
          <p:cNvSpPr txBox="1"/>
          <p:nvPr>
            <p:ph idx="15" type="subTitle"/>
          </p:nvPr>
        </p:nvSpPr>
        <p:spPr>
          <a:xfrm>
            <a:off x="5483538" y="3694427"/>
            <a:ext cx="2322600" cy="6447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287" name="Google Shape;1287;p13"/>
          <p:cNvGrpSpPr/>
          <p:nvPr/>
        </p:nvGrpSpPr>
        <p:grpSpPr>
          <a:xfrm>
            <a:off x="142055" y="936625"/>
            <a:ext cx="203362" cy="126750"/>
            <a:chOff x="142055" y="936625"/>
            <a:chExt cx="203362" cy="126750"/>
          </a:xfrm>
        </p:grpSpPr>
        <p:sp>
          <p:nvSpPr>
            <p:cNvPr id="1288" name="Google Shape;1288;p13"/>
            <p:cNvSpPr/>
            <p:nvPr/>
          </p:nvSpPr>
          <p:spPr>
            <a:xfrm flipH="1" rot="-10330882">
              <a:off x="148081" y="949165"/>
              <a:ext cx="191311" cy="101669"/>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3"/>
            <p:cNvSpPr/>
            <p:nvPr/>
          </p:nvSpPr>
          <p:spPr>
            <a:xfrm flipH="1" rot="-10330882">
              <a:off x="157783" y="951856"/>
              <a:ext cx="152290" cy="87839"/>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13"/>
          <p:cNvGrpSpPr/>
          <p:nvPr/>
        </p:nvGrpSpPr>
        <p:grpSpPr>
          <a:xfrm flipH="1" rot="-9961274">
            <a:off x="309713" y="1582216"/>
            <a:ext cx="359427" cy="396043"/>
            <a:chOff x="5267695" y="1679387"/>
            <a:chExt cx="303368" cy="334274"/>
          </a:xfrm>
        </p:grpSpPr>
        <p:sp>
          <p:nvSpPr>
            <p:cNvPr id="1291" name="Google Shape;1291;p13"/>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3"/>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3"/>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3"/>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3"/>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13"/>
          <p:cNvGrpSpPr/>
          <p:nvPr/>
        </p:nvGrpSpPr>
        <p:grpSpPr>
          <a:xfrm>
            <a:off x="8787677" y="1660424"/>
            <a:ext cx="165199" cy="218696"/>
            <a:chOff x="8787677" y="1660424"/>
            <a:chExt cx="165199" cy="218696"/>
          </a:xfrm>
        </p:grpSpPr>
        <p:sp>
          <p:nvSpPr>
            <p:cNvPr id="1297" name="Google Shape;1297;p13"/>
            <p:cNvSpPr/>
            <p:nvPr/>
          </p:nvSpPr>
          <p:spPr>
            <a:xfrm rot="-4169335">
              <a:off x="8772887" y="1718016"/>
              <a:ext cx="194778" cy="103511"/>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3"/>
            <p:cNvSpPr/>
            <p:nvPr/>
          </p:nvSpPr>
          <p:spPr>
            <a:xfrm rot="-4169335">
              <a:off x="8791798" y="1735887"/>
              <a:ext cx="155051" cy="89431"/>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13"/>
          <p:cNvGrpSpPr/>
          <p:nvPr/>
        </p:nvGrpSpPr>
        <p:grpSpPr>
          <a:xfrm flipH="1">
            <a:off x="221944" y="2290834"/>
            <a:ext cx="191319" cy="101674"/>
            <a:chOff x="416307" y="2727254"/>
            <a:chExt cx="229098" cy="121736"/>
          </a:xfrm>
        </p:grpSpPr>
        <p:sp>
          <p:nvSpPr>
            <p:cNvPr id="1300" name="Google Shape;1300;p1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13"/>
          <p:cNvGrpSpPr/>
          <p:nvPr/>
        </p:nvGrpSpPr>
        <p:grpSpPr>
          <a:xfrm flipH="1">
            <a:off x="8255218" y="2294677"/>
            <a:ext cx="644765" cy="246404"/>
            <a:chOff x="1071318" y="2413768"/>
            <a:chExt cx="416434" cy="159155"/>
          </a:xfrm>
        </p:grpSpPr>
        <p:sp>
          <p:nvSpPr>
            <p:cNvPr id="1303" name="Google Shape;1303;p13"/>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3"/>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3"/>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3"/>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13"/>
          <p:cNvGrpSpPr/>
          <p:nvPr/>
        </p:nvGrpSpPr>
        <p:grpSpPr>
          <a:xfrm>
            <a:off x="8836469" y="2876209"/>
            <a:ext cx="194802" cy="103524"/>
            <a:chOff x="416307" y="2727254"/>
            <a:chExt cx="229098" cy="121736"/>
          </a:xfrm>
        </p:grpSpPr>
        <p:sp>
          <p:nvSpPr>
            <p:cNvPr id="1308" name="Google Shape;1308;p1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13"/>
          <p:cNvGrpSpPr/>
          <p:nvPr/>
        </p:nvGrpSpPr>
        <p:grpSpPr>
          <a:xfrm>
            <a:off x="135864" y="3372409"/>
            <a:ext cx="215734" cy="204577"/>
            <a:chOff x="135864" y="3372409"/>
            <a:chExt cx="215734" cy="204577"/>
          </a:xfrm>
        </p:grpSpPr>
        <p:sp>
          <p:nvSpPr>
            <p:cNvPr id="1311" name="Google Shape;1311;p13"/>
            <p:cNvSpPr/>
            <p:nvPr/>
          </p:nvSpPr>
          <p:spPr>
            <a:xfrm rot="8397119">
              <a:off x="146331" y="3422938"/>
              <a:ext cx="194799" cy="10351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3"/>
            <p:cNvSpPr/>
            <p:nvPr/>
          </p:nvSpPr>
          <p:spPr>
            <a:xfrm rot="8397119">
              <a:off x="172351" y="3421015"/>
              <a:ext cx="155067" cy="89437"/>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13"/>
          <p:cNvGrpSpPr/>
          <p:nvPr/>
        </p:nvGrpSpPr>
        <p:grpSpPr>
          <a:xfrm rot="2700000">
            <a:off x="86856" y="3895387"/>
            <a:ext cx="1063226" cy="686079"/>
            <a:chOff x="352708" y="4164403"/>
            <a:chExt cx="966963" cy="623963"/>
          </a:xfrm>
        </p:grpSpPr>
        <p:sp>
          <p:nvSpPr>
            <p:cNvPr id="1314" name="Google Shape;1314;p13"/>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3"/>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3"/>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3"/>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3"/>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3"/>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3"/>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3"/>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3"/>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3"/>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3"/>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3"/>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3"/>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3"/>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 name="Google Shape;1328;p13"/>
          <p:cNvGrpSpPr/>
          <p:nvPr/>
        </p:nvGrpSpPr>
        <p:grpSpPr>
          <a:xfrm flipH="1" rot="-5400000">
            <a:off x="7837151" y="4583839"/>
            <a:ext cx="325076" cy="386545"/>
            <a:chOff x="420862" y="2991244"/>
            <a:chExt cx="186258" cy="221478"/>
          </a:xfrm>
        </p:grpSpPr>
        <p:sp>
          <p:nvSpPr>
            <p:cNvPr id="1329" name="Google Shape;1329;p13"/>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3"/>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3"/>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3"/>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 name="Google Shape;1333;p13"/>
          <p:cNvGrpSpPr/>
          <p:nvPr/>
        </p:nvGrpSpPr>
        <p:grpSpPr>
          <a:xfrm rot="-2310370">
            <a:off x="146318" y="4725350"/>
            <a:ext cx="194803" cy="103513"/>
            <a:chOff x="416307" y="2727254"/>
            <a:chExt cx="229098" cy="121736"/>
          </a:xfrm>
        </p:grpSpPr>
        <p:sp>
          <p:nvSpPr>
            <p:cNvPr id="1334" name="Google Shape;1334;p1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13"/>
          <p:cNvGrpSpPr/>
          <p:nvPr/>
        </p:nvGrpSpPr>
        <p:grpSpPr>
          <a:xfrm>
            <a:off x="6988957" y="4878260"/>
            <a:ext cx="194802" cy="103524"/>
            <a:chOff x="416307" y="2727254"/>
            <a:chExt cx="229098" cy="121736"/>
          </a:xfrm>
        </p:grpSpPr>
        <p:sp>
          <p:nvSpPr>
            <p:cNvPr id="1337" name="Google Shape;1337;p1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 name="Google Shape;1339;p13"/>
          <p:cNvGrpSpPr/>
          <p:nvPr/>
        </p:nvGrpSpPr>
        <p:grpSpPr>
          <a:xfrm>
            <a:off x="8616064" y="4653043"/>
            <a:ext cx="336813" cy="400501"/>
            <a:chOff x="1088489" y="4576843"/>
            <a:chExt cx="336813" cy="400501"/>
          </a:xfrm>
        </p:grpSpPr>
        <p:sp>
          <p:nvSpPr>
            <p:cNvPr id="1340" name="Google Shape;1340;p13"/>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3"/>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3"/>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3"/>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13"/>
          <p:cNvGrpSpPr/>
          <p:nvPr/>
        </p:nvGrpSpPr>
        <p:grpSpPr>
          <a:xfrm>
            <a:off x="8499664" y="1075618"/>
            <a:ext cx="336813" cy="400501"/>
            <a:chOff x="1088489" y="4576843"/>
            <a:chExt cx="336813" cy="400501"/>
          </a:xfrm>
        </p:grpSpPr>
        <p:sp>
          <p:nvSpPr>
            <p:cNvPr id="1345" name="Google Shape;1345;p13"/>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3"/>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3"/>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3"/>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13"/>
          <p:cNvGrpSpPr/>
          <p:nvPr/>
        </p:nvGrpSpPr>
        <p:grpSpPr>
          <a:xfrm flipH="1" rot="4431086">
            <a:off x="1946661" y="4459582"/>
            <a:ext cx="574131" cy="635248"/>
            <a:chOff x="389701" y="1840180"/>
            <a:chExt cx="390041" cy="431560"/>
          </a:xfrm>
        </p:grpSpPr>
        <p:sp>
          <p:nvSpPr>
            <p:cNvPr id="1350" name="Google Shape;1350;p13"/>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3"/>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3"/>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3"/>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3"/>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3"/>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3"/>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3"/>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3"/>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3"/>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3"/>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3"/>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3"/>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3"/>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3"/>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3"/>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 name="Google Shape;1366;p13"/>
          <p:cNvGrpSpPr/>
          <p:nvPr/>
        </p:nvGrpSpPr>
        <p:grpSpPr>
          <a:xfrm flipH="1">
            <a:off x="8079448" y="3359637"/>
            <a:ext cx="635275" cy="1102168"/>
            <a:chOff x="613534" y="2651295"/>
            <a:chExt cx="659409" cy="1144040"/>
          </a:xfrm>
        </p:grpSpPr>
        <p:sp>
          <p:nvSpPr>
            <p:cNvPr id="1367" name="Google Shape;1367;p13"/>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3"/>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3"/>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3"/>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3"/>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3"/>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3"/>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3"/>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3"/>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3"/>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3"/>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3"/>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3"/>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3"/>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3"/>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3"/>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3"/>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3"/>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3"/>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3"/>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3"/>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3"/>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3"/>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3"/>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3"/>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13"/>
          <p:cNvGrpSpPr/>
          <p:nvPr/>
        </p:nvGrpSpPr>
        <p:grpSpPr>
          <a:xfrm flipH="1">
            <a:off x="267211" y="2719153"/>
            <a:ext cx="595342" cy="574126"/>
            <a:chOff x="1490334" y="4015365"/>
            <a:chExt cx="502950" cy="484986"/>
          </a:xfrm>
        </p:grpSpPr>
        <p:sp>
          <p:nvSpPr>
            <p:cNvPr id="1393" name="Google Shape;1393;p13"/>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3"/>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3"/>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3"/>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3"/>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3"/>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3"/>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3"/>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3"/>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3"/>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3"/>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3"/>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3"/>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3"/>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3"/>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3"/>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3"/>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3"/>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3"/>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3"/>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1413" name="Shape 1413"/>
        <p:cNvGrpSpPr/>
        <p:nvPr/>
      </p:nvGrpSpPr>
      <p:grpSpPr>
        <a:xfrm>
          <a:off x="0" y="0"/>
          <a:ext cx="0" cy="0"/>
          <a:chOff x="0" y="0"/>
          <a:chExt cx="0" cy="0"/>
        </a:xfrm>
      </p:grpSpPr>
      <p:sp>
        <p:nvSpPr>
          <p:cNvPr id="1414" name="Google Shape;1414;p14"/>
          <p:cNvSpPr txBox="1"/>
          <p:nvPr>
            <p:ph type="title"/>
          </p:nvPr>
        </p:nvSpPr>
        <p:spPr>
          <a:xfrm>
            <a:off x="2707195" y="2676100"/>
            <a:ext cx="37296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415" name="Google Shape;1415;p14"/>
          <p:cNvSpPr txBox="1"/>
          <p:nvPr>
            <p:ph hasCustomPrompt="1" idx="2" type="title"/>
          </p:nvPr>
        </p:nvSpPr>
        <p:spPr>
          <a:xfrm>
            <a:off x="3167650" y="1504375"/>
            <a:ext cx="2808600" cy="741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16" name="Google Shape;1416;p14"/>
          <p:cNvSpPr txBox="1"/>
          <p:nvPr>
            <p:ph idx="1" type="subTitle"/>
          </p:nvPr>
        </p:nvSpPr>
        <p:spPr>
          <a:xfrm>
            <a:off x="2552545" y="3365500"/>
            <a:ext cx="4038900" cy="533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a:lvl1pPr>
            <a:lvl2pPr lvl="1" rtl="0" algn="ctr">
              <a:spcBef>
                <a:spcPts val="0"/>
              </a:spcBef>
              <a:spcAft>
                <a:spcPts val="0"/>
              </a:spcAft>
              <a:buSzPts val="1600"/>
              <a:buNone/>
              <a:defRPr/>
            </a:lvl2pPr>
            <a:lvl3pPr lvl="2" rtl="0" algn="ctr">
              <a:spcBef>
                <a:spcPts val="0"/>
              </a:spcBef>
              <a:spcAft>
                <a:spcPts val="0"/>
              </a:spcAft>
              <a:buSzPts val="1600"/>
              <a:buNone/>
              <a:defRPr/>
            </a:lvl3pPr>
            <a:lvl4pPr lvl="3" rtl="0" algn="ctr">
              <a:spcBef>
                <a:spcPts val="0"/>
              </a:spcBef>
              <a:spcAft>
                <a:spcPts val="0"/>
              </a:spcAft>
              <a:buSzPts val="1600"/>
              <a:buNone/>
              <a:defRPr/>
            </a:lvl4pPr>
            <a:lvl5pPr lvl="4" rtl="0" algn="ctr">
              <a:spcBef>
                <a:spcPts val="0"/>
              </a:spcBef>
              <a:spcAft>
                <a:spcPts val="0"/>
              </a:spcAft>
              <a:buSzPts val="1600"/>
              <a:buNone/>
              <a:defRPr/>
            </a:lvl5pPr>
            <a:lvl6pPr lvl="5" rtl="0" algn="ctr">
              <a:spcBef>
                <a:spcPts val="0"/>
              </a:spcBef>
              <a:spcAft>
                <a:spcPts val="0"/>
              </a:spcAft>
              <a:buSzPts val="1600"/>
              <a:buNone/>
              <a:defRPr/>
            </a:lvl6pPr>
            <a:lvl7pPr lvl="6" rtl="0" algn="ctr">
              <a:spcBef>
                <a:spcPts val="0"/>
              </a:spcBef>
              <a:spcAft>
                <a:spcPts val="0"/>
              </a:spcAft>
              <a:buSzPts val="1600"/>
              <a:buNone/>
              <a:defRPr/>
            </a:lvl7pPr>
            <a:lvl8pPr lvl="7" rtl="0" algn="ctr">
              <a:spcBef>
                <a:spcPts val="0"/>
              </a:spcBef>
              <a:spcAft>
                <a:spcPts val="0"/>
              </a:spcAft>
              <a:buSzPts val="1600"/>
              <a:buNone/>
              <a:defRPr/>
            </a:lvl8pPr>
            <a:lvl9pPr lvl="8" rtl="0" algn="ctr">
              <a:spcBef>
                <a:spcPts val="0"/>
              </a:spcBef>
              <a:spcAft>
                <a:spcPts val="0"/>
              </a:spcAft>
              <a:buSzPts val="1600"/>
              <a:buNone/>
              <a:defRPr/>
            </a:lvl9pPr>
          </a:lstStyle>
          <a:p/>
        </p:txBody>
      </p:sp>
      <p:grpSp>
        <p:nvGrpSpPr>
          <p:cNvPr id="1417" name="Google Shape;1417;p14"/>
          <p:cNvGrpSpPr/>
          <p:nvPr/>
        </p:nvGrpSpPr>
        <p:grpSpPr>
          <a:xfrm rot="5400000">
            <a:off x="773331" y="2046899"/>
            <a:ext cx="2239876" cy="3989035"/>
            <a:chOff x="7019162" y="1408532"/>
            <a:chExt cx="2141783" cy="3814338"/>
          </a:xfrm>
        </p:grpSpPr>
        <p:sp>
          <p:nvSpPr>
            <p:cNvPr id="1418" name="Google Shape;1418;p1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4"/>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4"/>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4"/>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 name="Google Shape;1423;p14"/>
          <p:cNvGrpSpPr/>
          <p:nvPr/>
        </p:nvGrpSpPr>
        <p:grpSpPr>
          <a:xfrm rot="-5400000">
            <a:off x="6122456" y="-899626"/>
            <a:ext cx="2239876" cy="3989035"/>
            <a:chOff x="7019162" y="1408532"/>
            <a:chExt cx="2141783" cy="3814338"/>
          </a:xfrm>
        </p:grpSpPr>
        <p:sp>
          <p:nvSpPr>
            <p:cNvPr id="1424" name="Google Shape;1424;p1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4"/>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4"/>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4"/>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 name="Google Shape;1429;p14"/>
          <p:cNvGrpSpPr/>
          <p:nvPr/>
        </p:nvGrpSpPr>
        <p:grpSpPr>
          <a:xfrm>
            <a:off x="639439" y="4403693"/>
            <a:ext cx="336813" cy="400501"/>
            <a:chOff x="1088489" y="4576843"/>
            <a:chExt cx="336813" cy="400501"/>
          </a:xfrm>
        </p:grpSpPr>
        <p:sp>
          <p:nvSpPr>
            <p:cNvPr id="1430" name="Google Shape;1430;p14"/>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4"/>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4"/>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4"/>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14"/>
          <p:cNvGrpSpPr/>
          <p:nvPr/>
        </p:nvGrpSpPr>
        <p:grpSpPr>
          <a:xfrm>
            <a:off x="1852480" y="4713731"/>
            <a:ext cx="203376" cy="126751"/>
            <a:chOff x="142055" y="936631"/>
            <a:chExt cx="203376" cy="126751"/>
          </a:xfrm>
        </p:grpSpPr>
        <p:sp>
          <p:nvSpPr>
            <p:cNvPr id="1435" name="Google Shape;1435;p14"/>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4"/>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14"/>
          <p:cNvGrpSpPr/>
          <p:nvPr/>
        </p:nvGrpSpPr>
        <p:grpSpPr>
          <a:xfrm flipH="1" rot="-9961274">
            <a:off x="7947138" y="205541"/>
            <a:ext cx="359427" cy="396043"/>
            <a:chOff x="5267695" y="1679387"/>
            <a:chExt cx="303368" cy="334274"/>
          </a:xfrm>
        </p:grpSpPr>
        <p:sp>
          <p:nvSpPr>
            <p:cNvPr id="1438" name="Google Shape;1438;p14"/>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4"/>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4"/>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4"/>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4"/>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14"/>
          <p:cNvGrpSpPr/>
          <p:nvPr/>
        </p:nvGrpSpPr>
        <p:grpSpPr>
          <a:xfrm flipH="1">
            <a:off x="135844" y="4553121"/>
            <a:ext cx="191319" cy="101674"/>
            <a:chOff x="416307" y="2727254"/>
            <a:chExt cx="229098" cy="121736"/>
          </a:xfrm>
        </p:grpSpPr>
        <p:sp>
          <p:nvSpPr>
            <p:cNvPr id="1444" name="Google Shape;1444;p1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14"/>
          <p:cNvGrpSpPr/>
          <p:nvPr/>
        </p:nvGrpSpPr>
        <p:grpSpPr>
          <a:xfrm flipH="1">
            <a:off x="8484756" y="2260532"/>
            <a:ext cx="535326" cy="204578"/>
            <a:chOff x="1071318" y="2413768"/>
            <a:chExt cx="416434" cy="159155"/>
          </a:xfrm>
        </p:grpSpPr>
        <p:sp>
          <p:nvSpPr>
            <p:cNvPr id="1447" name="Google Shape;1447;p14"/>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4"/>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4"/>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4"/>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 name="Google Shape;1451;p14"/>
          <p:cNvGrpSpPr/>
          <p:nvPr/>
        </p:nvGrpSpPr>
        <p:grpSpPr>
          <a:xfrm>
            <a:off x="135842" y="3372398"/>
            <a:ext cx="215755" cy="204574"/>
            <a:chOff x="135842" y="3372398"/>
            <a:chExt cx="215755" cy="204574"/>
          </a:xfrm>
        </p:grpSpPr>
        <p:sp>
          <p:nvSpPr>
            <p:cNvPr id="1452" name="Google Shape;1452;p14"/>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4"/>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 name="Google Shape;1454;p14"/>
          <p:cNvGrpSpPr/>
          <p:nvPr/>
        </p:nvGrpSpPr>
        <p:grpSpPr>
          <a:xfrm rot="-2310370">
            <a:off x="1611093" y="3590800"/>
            <a:ext cx="194803" cy="103513"/>
            <a:chOff x="416307" y="2727254"/>
            <a:chExt cx="229098" cy="121736"/>
          </a:xfrm>
        </p:grpSpPr>
        <p:sp>
          <p:nvSpPr>
            <p:cNvPr id="1455" name="Google Shape;1455;p1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 name="Google Shape;1457;p14"/>
          <p:cNvGrpSpPr/>
          <p:nvPr/>
        </p:nvGrpSpPr>
        <p:grpSpPr>
          <a:xfrm flipH="1">
            <a:off x="5247886" y="167990"/>
            <a:ext cx="595342" cy="574126"/>
            <a:chOff x="1490334" y="4015365"/>
            <a:chExt cx="502950" cy="484986"/>
          </a:xfrm>
        </p:grpSpPr>
        <p:sp>
          <p:nvSpPr>
            <p:cNvPr id="1458" name="Google Shape;1458;p14"/>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4"/>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4"/>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4"/>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4"/>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4"/>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4"/>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4"/>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4"/>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4"/>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4"/>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4"/>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4"/>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4"/>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4"/>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4"/>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4"/>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4"/>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4"/>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4"/>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 name="Google Shape;1478;p14"/>
          <p:cNvGrpSpPr/>
          <p:nvPr/>
        </p:nvGrpSpPr>
        <p:grpSpPr>
          <a:xfrm flipH="1" rot="6346954">
            <a:off x="747994" y="3536917"/>
            <a:ext cx="644744" cy="713377"/>
            <a:chOff x="389701" y="1840180"/>
            <a:chExt cx="390041" cy="431560"/>
          </a:xfrm>
        </p:grpSpPr>
        <p:sp>
          <p:nvSpPr>
            <p:cNvPr id="1479" name="Google Shape;1479;p14"/>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4"/>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4"/>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4"/>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4"/>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4"/>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4"/>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4"/>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4"/>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4"/>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4"/>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4"/>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4"/>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4"/>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4"/>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4"/>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14"/>
          <p:cNvGrpSpPr/>
          <p:nvPr/>
        </p:nvGrpSpPr>
        <p:grpSpPr>
          <a:xfrm rot="9451682">
            <a:off x="2883094" y="4206229"/>
            <a:ext cx="1063269" cy="686107"/>
            <a:chOff x="352708" y="4164403"/>
            <a:chExt cx="966963" cy="623963"/>
          </a:xfrm>
        </p:grpSpPr>
        <p:sp>
          <p:nvSpPr>
            <p:cNvPr id="1496" name="Google Shape;1496;p14"/>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4"/>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4"/>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4"/>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4"/>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4"/>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4"/>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4"/>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4"/>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4"/>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4"/>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4"/>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4"/>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4"/>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 name="Google Shape;1510;p14"/>
          <p:cNvGrpSpPr/>
          <p:nvPr/>
        </p:nvGrpSpPr>
        <p:grpSpPr>
          <a:xfrm>
            <a:off x="6095480" y="742131"/>
            <a:ext cx="203376" cy="126751"/>
            <a:chOff x="142055" y="936631"/>
            <a:chExt cx="203376" cy="126751"/>
          </a:xfrm>
        </p:grpSpPr>
        <p:sp>
          <p:nvSpPr>
            <p:cNvPr id="1511" name="Google Shape;1511;p14"/>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4"/>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 name="Google Shape;1513;p14"/>
          <p:cNvGrpSpPr/>
          <p:nvPr/>
        </p:nvGrpSpPr>
        <p:grpSpPr>
          <a:xfrm flipH="1">
            <a:off x="8755469" y="1549834"/>
            <a:ext cx="191319" cy="101674"/>
            <a:chOff x="416307" y="2727254"/>
            <a:chExt cx="229098" cy="121736"/>
          </a:xfrm>
        </p:grpSpPr>
        <p:sp>
          <p:nvSpPr>
            <p:cNvPr id="1514" name="Google Shape;1514;p1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 name="Google Shape;1516;p14"/>
          <p:cNvGrpSpPr/>
          <p:nvPr/>
        </p:nvGrpSpPr>
        <p:grpSpPr>
          <a:xfrm>
            <a:off x="6690442" y="114923"/>
            <a:ext cx="215755" cy="204574"/>
            <a:chOff x="135842" y="3372398"/>
            <a:chExt cx="215755" cy="204574"/>
          </a:xfrm>
        </p:grpSpPr>
        <p:sp>
          <p:nvSpPr>
            <p:cNvPr id="1517" name="Google Shape;1517;p14"/>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4"/>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 name="Google Shape;1519;p14"/>
          <p:cNvGrpSpPr/>
          <p:nvPr/>
        </p:nvGrpSpPr>
        <p:grpSpPr>
          <a:xfrm rot="-2310370">
            <a:off x="8911018" y="753750"/>
            <a:ext cx="194803" cy="103513"/>
            <a:chOff x="416307" y="2727254"/>
            <a:chExt cx="229098" cy="121736"/>
          </a:xfrm>
        </p:grpSpPr>
        <p:sp>
          <p:nvSpPr>
            <p:cNvPr id="1520" name="Google Shape;1520;p1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 name="Google Shape;1522;p14"/>
          <p:cNvGrpSpPr/>
          <p:nvPr/>
        </p:nvGrpSpPr>
        <p:grpSpPr>
          <a:xfrm>
            <a:off x="7684864" y="2052093"/>
            <a:ext cx="336813" cy="400501"/>
            <a:chOff x="1088489" y="4576843"/>
            <a:chExt cx="336813" cy="400501"/>
          </a:xfrm>
        </p:grpSpPr>
        <p:sp>
          <p:nvSpPr>
            <p:cNvPr id="1523" name="Google Shape;1523;p14"/>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4"/>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4"/>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4"/>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14"/>
          <p:cNvGrpSpPr/>
          <p:nvPr/>
        </p:nvGrpSpPr>
        <p:grpSpPr>
          <a:xfrm flipH="1">
            <a:off x="6632537" y="777168"/>
            <a:ext cx="1146106" cy="1122103"/>
            <a:chOff x="2332275" y="1940125"/>
            <a:chExt cx="2151100" cy="2106050"/>
          </a:xfrm>
        </p:grpSpPr>
        <p:sp>
          <p:nvSpPr>
            <p:cNvPr id="1528" name="Google Shape;1528;p14"/>
            <p:cNvSpPr/>
            <p:nvPr/>
          </p:nvSpPr>
          <p:spPr>
            <a:xfrm>
              <a:off x="3537375" y="1997514"/>
              <a:ext cx="628700" cy="907075"/>
            </a:xfrm>
            <a:custGeom>
              <a:rect b="b" l="l" r="r" t="t"/>
              <a:pathLst>
                <a:path extrusionOk="0" h="36283" w="25148">
                  <a:moveTo>
                    <a:pt x="12869" y="0"/>
                  </a:moveTo>
                  <a:cubicBezTo>
                    <a:pt x="10100" y="0"/>
                    <a:pt x="6959" y="1795"/>
                    <a:pt x="4330" y="6035"/>
                  </a:cubicBezTo>
                  <a:cubicBezTo>
                    <a:pt x="2610" y="9238"/>
                    <a:pt x="1127" y="12559"/>
                    <a:pt x="0" y="16058"/>
                  </a:cubicBezTo>
                  <a:lnTo>
                    <a:pt x="12099" y="36282"/>
                  </a:lnTo>
                  <a:lnTo>
                    <a:pt x="17141" y="34385"/>
                  </a:lnTo>
                  <a:cubicBezTo>
                    <a:pt x="19632" y="33495"/>
                    <a:pt x="22123" y="31063"/>
                    <a:pt x="23605" y="28098"/>
                  </a:cubicBezTo>
                  <a:cubicBezTo>
                    <a:pt x="25147" y="24955"/>
                    <a:pt x="24258" y="21752"/>
                    <a:pt x="21767" y="21515"/>
                  </a:cubicBezTo>
                  <a:lnTo>
                    <a:pt x="16310" y="20981"/>
                  </a:lnTo>
                  <a:cubicBezTo>
                    <a:pt x="15836" y="20981"/>
                    <a:pt x="15717" y="20269"/>
                    <a:pt x="16073" y="19735"/>
                  </a:cubicBezTo>
                  <a:cubicBezTo>
                    <a:pt x="17022" y="18253"/>
                    <a:pt x="17793" y="16711"/>
                    <a:pt x="18505" y="15109"/>
                  </a:cubicBezTo>
                  <a:cubicBezTo>
                    <a:pt x="22086" y="6546"/>
                    <a:pt x="18156" y="0"/>
                    <a:pt x="12869"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4"/>
            <p:cNvSpPr/>
            <p:nvPr/>
          </p:nvSpPr>
          <p:spPr>
            <a:xfrm>
              <a:off x="3593725" y="2089600"/>
              <a:ext cx="889650" cy="853100"/>
            </a:xfrm>
            <a:custGeom>
              <a:rect b="b" l="l" r="r" t="t"/>
              <a:pathLst>
                <a:path extrusionOk="0" h="34124" w="35586">
                  <a:moveTo>
                    <a:pt x="12501" y="0"/>
                  </a:moveTo>
                  <a:cubicBezTo>
                    <a:pt x="8941" y="0"/>
                    <a:pt x="5361" y="1672"/>
                    <a:pt x="3084" y="5537"/>
                  </a:cubicBezTo>
                  <a:cubicBezTo>
                    <a:pt x="949" y="9095"/>
                    <a:pt x="0" y="14255"/>
                    <a:pt x="0" y="14255"/>
                  </a:cubicBezTo>
                  <a:lnTo>
                    <a:pt x="22478" y="34124"/>
                  </a:lnTo>
                  <a:lnTo>
                    <a:pt x="28587" y="32641"/>
                  </a:lnTo>
                  <a:cubicBezTo>
                    <a:pt x="31612" y="31870"/>
                    <a:pt x="33984" y="29557"/>
                    <a:pt x="34814" y="26532"/>
                  </a:cubicBezTo>
                  <a:cubicBezTo>
                    <a:pt x="35585" y="23330"/>
                    <a:pt x="33332" y="20127"/>
                    <a:pt x="30010" y="19890"/>
                  </a:cubicBezTo>
                  <a:lnTo>
                    <a:pt x="22775" y="19297"/>
                  </a:lnTo>
                  <a:cubicBezTo>
                    <a:pt x="22182" y="19237"/>
                    <a:pt x="21826" y="18644"/>
                    <a:pt x="22122" y="18110"/>
                  </a:cubicBezTo>
                  <a:cubicBezTo>
                    <a:pt x="22834" y="16687"/>
                    <a:pt x="23368" y="15204"/>
                    <a:pt x="23724" y="13722"/>
                  </a:cubicBezTo>
                  <a:cubicBezTo>
                    <a:pt x="25529" y="5654"/>
                    <a:pt x="19048" y="0"/>
                    <a:pt x="12501"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4"/>
            <p:cNvSpPr/>
            <p:nvPr/>
          </p:nvSpPr>
          <p:spPr>
            <a:xfrm>
              <a:off x="2352675" y="2322625"/>
              <a:ext cx="2081775" cy="1723550"/>
            </a:xfrm>
            <a:custGeom>
              <a:rect b="b" l="l" r="r" t="t"/>
              <a:pathLst>
                <a:path extrusionOk="0" h="68942" w="83271">
                  <a:moveTo>
                    <a:pt x="34139" y="1"/>
                  </a:moveTo>
                  <a:cubicBezTo>
                    <a:pt x="24064" y="1"/>
                    <a:pt x="14240" y="5087"/>
                    <a:pt x="8600" y="14305"/>
                  </a:cubicBezTo>
                  <a:cubicBezTo>
                    <a:pt x="1" y="28361"/>
                    <a:pt x="4449" y="46688"/>
                    <a:pt x="18505" y="55347"/>
                  </a:cubicBezTo>
                  <a:lnTo>
                    <a:pt x="33688" y="64599"/>
                  </a:lnTo>
                  <a:cubicBezTo>
                    <a:pt x="38530" y="67541"/>
                    <a:pt x="43879" y="68941"/>
                    <a:pt x="49165" y="68941"/>
                  </a:cubicBezTo>
                  <a:cubicBezTo>
                    <a:pt x="59223" y="68941"/>
                    <a:pt x="69054" y="63869"/>
                    <a:pt x="74730" y="54694"/>
                  </a:cubicBezTo>
                  <a:cubicBezTo>
                    <a:pt x="83270" y="40579"/>
                    <a:pt x="78822" y="22252"/>
                    <a:pt x="64766" y="13593"/>
                  </a:cubicBezTo>
                  <a:lnTo>
                    <a:pt x="49642" y="4341"/>
                  </a:lnTo>
                  <a:cubicBezTo>
                    <a:pt x="44784" y="1402"/>
                    <a:pt x="39427" y="1"/>
                    <a:pt x="34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4"/>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rgbClr val="6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4"/>
            <p:cNvSpPr/>
            <p:nvPr/>
          </p:nvSpPr>
          <p:spPr>
            <a:xfrm>
              <a:off x="3028800" y="2445975"/>
              <a:ext cx="1156550" cy="1576150"/>
            </a:xfrm>
            <a:custGeom>
              <a:rect b="b" l="l" r="r" t="t"/>
              <a:pathLst>
                <a:path extrusionOk="0" h="63046" w="46262">
                  <a:moveTo>
                    <a:pt x="23546" y="0"/>
                  </a:moveTo>
                  <a:lnTo>
                    <a:pt x="23546" y="0"/>
                  </a:lnTo>
                  <a:cubicBezTo>
                    <a:pt x="32620" y="11269"/>
                    <a:pt x="33629" y="27045"/>
                    <a:pt x="26156" y="39381"/>
                  </a:cubicBezTo>
                  <a:cubicBezTo>
                    <a:pt x="20521" y="48633"/>
                    <a:pt x="10795" y="54623"/>
                    <a:pt x="0" y="55632"/>
                  </a:cubicBezTo>
                  <a:lnTo>
                    <a:pt x="6584" y="59665"/>
                  </a:lnTo>
                  <a:cubicBezTo>
                    <a:pt x="9075" y="61207"/>
                    <a:pt x="11803" y="62334"/>
                    <a:pt x="14650" y="63045"/>
                  </a:cubicBezTo>
                  <a:cubicBezTo>
                    <a:pt x="24673" y="61563"/>
                    <a:pt x="33451" y="55750"/>
                    <a:pt x="38788" y="47091"/>
                  </a:cubicBezTo>
                  <a:cubicBezTo>
                    <a:pt x="46261" y="34755"/>
                    <a:pt x="45194" y="18979"/>
                    <a:pt x="36179" y="7710"/>
                  </a:cubicBezTo>
                  <a:lnTo>
                    <a:pt x="235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4"/>
            <p:cNvSpPr/>
            <p:nvPr/>
          </p:nvSpPr>
          <p:spPr>
            <a:xfrm>
              <a:off x="2681850" y="2331800"/>
              <a:ext cx="1187675" cy="1504975"/>
            </a:xfrm>
            <a:custGeom>
              <a:rect b="b" l="l" r="r" t="t"/>
              <a:pathLst>
                <a:path extrusionOk="0" h="60199" w="47507">
                  <a:moveTo>
                    <a:pt x="25444" y="1"/>
                  </a:moveTo>
                  <a:lnTo>
                    <a:pt x="25444" y="1"/>
                  </a:lnTo>
                  <a:cubicBezTo>
                    <a:pt x="31553" y="10795"/>
                    <a:pt x="31375" y="24080"/>
                    <a:pt x="24910" y="34696"/>
                  </a:cubicBezTo>
                  <a:cubicBezTo>
                    <a:pt x="19513" y="43592"/>
                    <a:pt x="10320" y="49523"/>
                    <a:pt x="0" y="50828"/>
                  </a:cubicBezTo>
                  <a:cubicBezTo>
                    <a:pt x="1602" y="52429"/>
                    <a:pt x="3381" y="53793"/>
                    <a:pt x="5338" y="54980"/>
                  </a:cubicBezTo>
                  <a:lnTo>
                    <a:pt x="13878" y="60199"/>
                  </a:lnTo>
                  <a:cubicBezTo>
                    <a:pt x="24673" y="59190"/>
                    <a:pt x="34399" y="53200"/>
                    <a:pt x="40034" y="43948"/>
                  </a:cubicBezTo>
                  <a:cubicBezTo>
                    <a:pt x="47507" y="31612"/>
                    <a:pt x="46498" y="15836"/>
                    <a:pt x="37424" y="4567"/>
                  </a:cubicBezTo>
                  <a:lnTo>
                    <a:pt x="36475" y="3974"/>
                  </a:lnTo>
                  <a:cubicBezTo>
                    <a:pt x="33095" y="1898"/>
                    <a:pt x="29358" y="534"/>
                    <a:pt x="25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4"/>
            <p:cNvSpPr/>
            <p:nvPr/>
          </p:nvSpPr>
          <p:spPr>
            <a:xfrm>
              <a:off x="2540750" y="2795725"/>
              <a:ext cx="399100" cy="238900"/>
            </a:xfrm>
            <a:custGeom>
              <a:rect b="b" l="l" r="r" t="t"/>
              <a:pathLst>
                <a:path extrusionOk="0" h="9556" w="15964">
                  <a:moveTo>
                    <a:pt x="3816" y="1"/>
                  </a:moveTo>
                  <a:cubicBezTo>
                    <a:pt x="1" y="1"/>
                    <a:pt x="1184" y="7687"/>
                    <a:pt x="7720" y="9378"/>
                  </a:cubicBezTo>
                  <a:cubicBezTo>
                    <a:pt x="8135" y="9496"/>
                    <a:pt x="8610" y="9556"/>
                    <a:pt x="9084" y="9556"/>
                  </a:cubicBezTo>
                  <a:lnTo>
                    <a:pt x="9025" y="7006"/>
                  </a:lnTo>
                  <a:cubicBezTo>
                    <a:pt x="9083" y="5381"/>
                    <a:pt x="10389" y="4097"/>
                    <a:pt x="12000" y="4097"/>
                  </a:cubicBezTo>
                  <a:cubicBezTo>
                    <a:pt x="12036" y="4097"/>
                    <a:pt x="12072" y="4098"/>
                    <a:pt x="12109" y="4099"/>
                  </a:cubicBezTo>
                  <a:lnTo>
                    <a:pt x="15489" y="3981"/>
                  </a:lnTo>
                  <a:cubicBezTo>
                    <a:pt x="15964" y="2142"/>
                    <a:pt x="15549" y="482"/>
                    <a:pt x="14066" y="244"/>
                  </a:cubicBezTo>
                  <a:cubicBezTo>
                    <a:pt x="12727" y="418"/>
                    <a:pt x="11389" y="498"/>
                    <a:pt x="10050" y="498"/>
                  </a:cubicBezTo>
                  <a:cubicBezTo>
                    <a:pt x="8186" y="498"/>
                    <a:pt x="6322" y="343"/>
                    <a:pt x="4458" y="66"/>
                  </a:cubicBezTo>
                  <a:cubicBezTo>
                    <a:pt x="4230" y="22"/>
                    <a:pt x="4016" y="1"/>
                    <a:pt x="3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4"/>
            <p:cNvSpPr/>
            <p:nvPr/>
          </p:nvSpPr>
          <p:spPr>
            <a:xfrm>
              <a:off x="2767850" y="3010875"/>
              <a:ext cx="80075" cy="22850"/>
            </a:xfrm>
            <a:custGeom>
              <a:rect b="b" l="l" r="r" t="t"/>
              <a:pathLst>
                <a:path extrusionOk="0" h="914" w="3203">
                  <a:moveTo>
                    <a:pt x="3203" y="1"/>
                  </a:moveTo>
                  <a:lnTo>
                    <a:pt x="3203" y="1"/>
                  </a:lnTo>
                  <a:cubicBezTo>
                    <a:pt x="2323" y="551"/>
                    <a:pt x="1290" y="897"/>
                    <a:pt x="245" y="897"/>
                  </a:cubicBezTo>
                  <a:cubicBezTo>
                    <a:pt x="164" y="897"/>
                    <a:pt x="82" y="895"/>
                    <a:pt x="0" y="890"/>
                  </a:cubicBezTo>
                  <a:lnTo>
                    <a:pt x="0" y="890"/>
                  </a:lnTo>
                  <a:cubicBezTo>
                    <a:pt x="152" y="906"/>
                    <a:pt x="303" y="913"/>
                    <a:pt x="453" y="913"/>
                  </a:cubicBezTo>
                  <a:cubicBezTo>
                    <a:pt x="1471" y="913"/>
                    <a:pt x="2427" y="570"/>
                    <a:pt x="3203" y="1"/>
                  </a:cubicBezTo>
                  <a:close/>
                </a:path>
              </a:pathLst>
            </a:custGeom>
            <a:solidFill>
              <a:srgbClr val="FFA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4"/>
            <p:cNvSpPr/>
            <p:nvPr/>
          </p:nvSpPr>
          <p:spPr>
            <a:xfrm>
              <a:off x="2766350" y="2896725"/>
              <a:ext cx="161650" cy="137900"/>
            </a:xfrm>
            <a:custGeom>
              <a:rect b="b" l="l" r="r" t="t"/>
              <a:pathLst>
                <a:path extrusionOk="0" h="5516" w="6466">
                  <a:moveTo>
                    <a:pt x="6465" y="0"/>
                  </a:moveTo>
                  <a:lnTo>
                    <a:pt x="3085" y="59"/>
                  </a:lnTo>
                  <a:cubicBezTo>
                    <a:pt x="3048" y="58"/>
                    <a:pt x="3012" y="57"/>
                    <a:pt x="2976" y="57"/>
                  </a:cubicBezTo>
                  <a:cubicBezTo>
                    <a:pt x="1365" y="57"/>
                    <a:pt x="59" y="1341"/>
                    <a:pt x="1" y="2966"/>
                  </a:cubicBezTo>
                  <a:lnTo>
                    <a:pt x="60" y="5516"/>
                  </a:lnTo>
                  <a:cubicBezTo>
                    <a:pt x="1187" y="5516"/>
                    <a:pt x="2314" y="5160"/>
                    <a:pt x="3263" y="4567"/>
                  </a:cubicBezTo>
                  <a:cubicBezTo>
                    <a:pt x="4330" y="3737"/>
                    <a:pt x="5220" y="2728"/>
                    <a:pt x="5932" y="1542"/>
                  </a:cubicBezTo>
                  <a:cubicBezTo>
                    <a:pt x="6169" y="1068"/>
                    <a:pt x="6347" y="534"/>
                    <a:pt x="6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4"/>
            <p:cNvSpPr/>
            <p:nvPr/>
          </p:nvSpPr>
          <p:spPr>
            <a:xfrm>
              <a:off x="3113325" y="2580375"/>
              <a:ext cx="163125" cy="74675"/>
            </a:xfrm>
            <a:custGeom>
              <a:rect b="b" l="l" r="r" t="t"/>
              <a:pathLst>
                <a:path extrusionOk="0" h="2987" w="6525">
                  <a:moveTo>
                    <a:pt x="2609" y="1"/>
                  </a:moveTo>
                  <a:cubicBezTo>
                    <a:pt x="1869" y="1"/>
                    <a:pt x="1146" y="225"/>
                    <a:pt x="534" y="674"/>
                  </a:cubicBezTo>
                  <a:cubicBezTo>
                    <a:pt x="0" y="1089"/>
                    <a:pt x="59" y="1563"/>
                    <a:pt x="356" y="1801"/>
                  </a:cubicBezTo>
                  <a:cubicBezTo>
                    <a:pt x="771" y="2038"/>
                    <a:pt x="1246" y="2156"/>
                    <a:pt x="1720" y="2156"/>
                  </a:cubicBezTo>
                  <a:cubicBezTo>
                    <a:pt x="2195" y="2275"/>
                    <a:pt x="2669" y="2334"/>
                    <a:pt x="3084" y="2453"/>
                  </a:cubicBezTo>
                  <a:cubicBezTo>
                    <a:pt x="3499" y="2512"/>
                    <a:pt x="4033" y="2631"/>
                    <a:pt x="4508" y="2750"/>
                  </a:cubicBezTo>
                  <a:cubicBezTo>
                    <a:pt x="4923" y="2928"/>
                    <a:pt x="5397" y="2987"/>
                    <a:pt x="5872" y="2987"/>
                  </a:cubicBezTo>
                  <a:cubicBezTo>
                    <a:pt x="6228" y="2868"/>
                    <a:pt x="6524" y="2512"/>
                    <a:pt x="6228" y="1860"/>
                  </a:cubicBezTo>
                  <a:cubicBezTo>
                    <a:pt x="5634" y="911"/>
                    <a:pt x="4686" y="318"/>
                    <a:pt x="3618" y="140"/>
                  </a:cubicBezTo>
                  <a:cubicBezTo>
                    <a:pt x="3284" y="47"/>
                    <a:pt x="2945" y="1"/>
                    <a:pt x="26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4"/>
            <p:cNvSpPr/>
            <p:nvPr/>
          </p:nvSpPr>
          <p:spPr>
            <a:xfrm>
              <a:off x="2360100" y="2654800"/>
              <a:ext cx="164600" cy="74400"/>
            </a:xfrm>
            <a:custGeom>
              <a:rect b="b" l="l" r="r" t="t"/>
              <a:pathLst>
                <a:path extrusionOk="0" h="2976" w="6584">
                  <a:moveTo>
                    <a:pt x="3849" y="1"/>
                  </a:moveTo>
                  <a:cubicBezTo>
                    <a:pt x="3535" y="1"/>
                    <a:pt x="3218" y="42"/>
                    <a:pt x="2906" y="128"/>
                  </a:cubicBezTo>
                  <a:cubicBezTo>
                    <a:pt x="1839" y="306"/>
                    <a:pt x="890" y="899"/>
                    <a:pt x="356" y="1848"/>
                  </a:cubicBezTo>
                  <a:cubicBezTo>
                    <a:pt x="0" y="2501"/>
                    <a:pt x="297" y="2857"/>
                    <a:pt x="653" y="2975"/>
                  </a:cubicBezTo>
                  <a:cubicBezTo>
                    <a:pt x="1127" y="2975"/>
                    <a:pt x="1602" y="2916"/>
                    <a:pt x="2076" y="2738"/>
                  </a:cubicBezTo>
                  <a:cubicBezTo>
                    <a:pt x="2550" y="2619"/>
                    <a:pt x="3025" y="2501"/>
                    <a:pt x="3440" y="2441"/>
                  </a:cubicBezTo>
                  <a:cubicBezTo>
                    <a:pt x="3855" y="2323"/>
                    <a:pt x="4330" y="2264"/>
                    <a:pt x="4864" y="2204"/>
                  </a:cubicBezTo>
                  <a:cubicBezTo>
                    <a:pt x="5279" y="2145"/>
                    <a:pt x="5753" y="2026"/>
                    <a:pt x="6168" y="1789"/>
                  </a:cubicBezTo>
                  <a:cubicBezTo>
                    <a:pt x="6524" y="1552"/>
                    <a:pt x="6583" y="1077"/>
                    <a:pt x="5990" y="662"/>
                  </a:cubicBezTo>
                  <a:cubicBezTo>
                    <a:pt x="5361" y="242"/>
                    <a:pt x="4612" y="1"/>
                    <a:pt x="3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4"/>
            <p:cNvSpPr/>
            <p:nvPr/>
          </p:nvSpPr>
          <p:spPr>
            <a:xfrm>
              <a:off x="3043625" y="2809200"/>
              <a:ext cx="137500" cy="116600"/>
            </a:xfrm>
            <a:custGeom>
              <a:rect b="b" l="l" r="r" t="t"/>
              <a:pathLst>
                <a:path extrusionOk="0" h="4664" w="5500">
                  <a:moveTo>
                    <a:pt x="2388" y="1"/>
                  </a:moveTo>
                  <a:cubicBezTo>
                    <a:pt x="2364" y="1"/>
                    <a:pt x="2339" y="1"/>
                    <a:pt x="2314" y="2"/>
                  </a:cubicBezTo>
                  <a:cubicBezTo>
                    <a:pt x="1068" y="2"/>
                    <a:pt x="1" y="1069"/>
                    <a:pt x="60" y="2374"/>
                  </a:cubicBezTo>
                  <a:cubicBezTo>
                    <a:pt x="99" y="3755"/>
                    <a:pt x="1241" y="4663"/>
                    <a:pt x="2419" y="4663"/>
                  </a:cubicBezTo>
                  <a:cubicBezTo>
                    <a:pt x="3013" y="4663"/>
                    <a:pt x="3616" y="4433"/>
                    <a:pt x="4093" y="3916"/>
                  </a:cubicBezTo>
                  <a:cubicBezTo>
                    <a:pt x="5500" y="2451"/>
                    <a:pt x="4473" y="1"/>
                    <a:pt x="2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4"/>
            <p:cNvSpPr/>
            <p:nvPr/>
          </p:nvSpPr>
          <p:spPr>
            <a:xfrm>
              <a:off x="2369000" y="2822575"/>
              <a:ext cx="137900" cy="117375"/>
            </a:xfrm>
            <a:custGeom>
              <a:rect b="b" l="l" r="r" t="t"/>
              <a:pathLst>
                <a:path extrusionOk="0" h="4695" w="5516">
                  <a:moveTo>
                    <a:pt x="2372" y="1"/>
                  </a:moveTo>
                  <a:cubicBezTo>
                    <a:pt x="1068" y="1"/>
                    <a:pt x="0" y="1068"/>
                    <a:pt x="59" y="2432"/>
                  </a:cubicBezTo>
                  <a:cubicBezTo>
                    <a:pt x="99" y="3813"/>
                    <a:pt x="1214" y="4695"/>
                    <a:pt x="2392" y="4695"/>
                  </a:cubicBezTo>
                  <a:cubicBezTo>
                    <a:pt x="2986" y="4695"/>
                    <a:pt x="3596" y="4471"/>
                    <a:pt x="4092" y="3974"/>
                  </a:cubicBezTo>
                  <a:cubicBezTo>
                    <a:pt x="5516" y="2492"/>
                    <a:pt x="4448" y="1"/>
                    <a:pt x="2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4"/>
            <p:cNvSpPr/>
            <p:nvPr/>
          </p:nvSpPr>
          <p:spPr>
            <a:xfrm>
              <a:off x="3000075" y="2882900"/>
              <a:ext cx="194825" cy="77600"/>
            </a:xfrm>
            <a:custGeom>
              <a:rect b="b" l="l" r="r" t="t"/>
              <a:pathLst>
                <a:path extrusionOk="0" h="3104" w="7793">
                  <a:moveTo>
                    <a:pt x="4028" y="0"/>
                  </a:moveTo>
                  <a:cubicBezTo>
                    <a:pt x="3127" y="0"/>
                    <a:pt x="2106" y="259"/>
                    <a:pt x="1031" y="968"/>
                  </a:cubicBezTo>
                  <a:cubicBezTo>
                    <a:pt x="1" y="1655"/>
                    <a:pt x="675" y="3072"/>
                    <a:pt x="1643" y="3072"/>
                  </a:cubicBezTo>
                  <a:cubicBezTo>
                    <a:pt x="1845" y="3072"/>
                    <a:pt x="2061" y="3010"/>
                    <a:pt x="2276" y="2866"/>
                  </a:cubicBezTo>
                  <a:cubicBezTo>
                    <a:pt x="2982" y="2381"/>
                    <a:pt x="3597" y="2224"/>
                    <a:pt x="4098" y="2224"/>
                  </a:cubicBezTo>
                  <a:cubicBezTo>
                    <a:pt x="4944" y="2224"/>
                    <a:pt x="5464" y="2673"/>
                    <a:pt x="5538" y="2748"/>
                  </a:cubicBezTo>
                  <a:cubicBezTo>
                    <a:pt x="5776" y="2985"/>
                    <a:pt x="6072" y="3103"/>
                    <a:pt x="6428" y="3103"/>
                  </a:cubicBezTo>
                  <a:cubicBezTo>
                    <a:pt x="7377" y="2985"/>
                    <a:pt x="7792" y="1858"/>
                    <a:pt x="7140" y="1206"/>
                  </a:cubicBezTo>
                  <a:cubicBezTo>
                    <a:pt x="6593" y="659"/>
                    <a:pt x="5464" y="0"/>
                    <a:pt x="4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4"/>
            <p:cNvSpPr/>
            <p:nvPr/>
          </p:nvSpPr>
          <p:spPr>
            <a:xfrm>
              <a:off x="2332275" y="2893325"/>
              <a:ext cx="170100" cy="73400"/>
            </a:xfrm>
            <a:custGeom>
              <a:rect b="b" l="l" r="r" t="t"/>
              <a:pathLst>
                <a:path extrusionOk="0" h="2936" w="6804">
                  <a:moveTo>
                    <a:pt x="5397" y="2923"/>
                  </a:moveTo>
                  <a:cubicBezTo>
                    <a:pt x="5392" y="2923"/>
                    <a:pt x="5388" y="2923"/>
                    <a:pt x="5383" y="2924"/>
                  </a:cubicBezTo>
                  <a:lnTo>
                    <a:pt x="5443" y="2924"/>
                  </a:lnTo>
                  <a:cubicBezTo>
                    <a:pt x="5428" y="2924"/>
                    <a:pt x="5412" y="2923"/>
                    <a:pt x="5397" y="2923"/>
                  </a:cubicBezTo>
                  <a:close/>
                  <a:moveTo>
                    <a:pt x="3528" y="1"/>
                  </a:moveTo>
                  <a:cubicBezTo>
                    <a:pt x="2673" y="1"/>
                    <a:pt x="1819" y="283"/>
                    <a:pt x="1113" y="848"/>
                  </a:cubicBezTo>
                  <a:cubicBezTo>
                    <a:pt x="0" y="1477"/>
                    <a:pt x="703" y="2935"/>
                    <a:pt x="1677" y="2935"/>
                  </a:cubicBezTo>
                  <a:cubicBezTo>
                    <a:pt x="1896" y="2935"/>
                    <a:pt x="2129" y="2861"/>
                    <a:pt x="2359" y="2686"/>
                  </a:cubicBezTo>
                  <a:cubicBezTo>
                    <a:pt x="2876" y="2357"/>
                    <a:pt x="3309" y="2252"/>
                    <a:pt x="3651" y="2252"/>
                  </a:cubicBezTo>
                  <a:cubicBezTo>
                    <a:pt x="4172" y="2252"/>
                    <a:pt x="4482" y="2496"/>
                    <a:pt x="4553" y="2568"/>
                  </a:cubicBezTo>
                  <a:cubicBezTo>
                    <a:pt x="4778" y="2793"/>
                    <a:pt x="5110" y="2911"/>
                    <a:pt x="5397" y="2923"/>
                  </a:cubicBezTo>
                  <a:lnTo>
                    <a:pt x="5397" y="2923"/>
                  </a:lnTo>
                  <a:cubicBezTo>
                    <a:pt x="6337" y="2853"/>
                    <a:pt x="6804" y="1675"/>
                    <a:pt x="6154" y="1026"/>
                  </a:cubicBezTo>
                  <a:cubicBezTo>
                    <a:pt x="5409" y="342"/>
                    <a:pt x="4468" y="1"/>
                    <a:pt x="35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4"/>
            <p:cNvSpPr/>
            <p:nvPr/>
          </p:nvSpPr>
          <p:spPr>
            <a:xfrm>
              <a:off x="4164575" y="3439400"/>
              <a:ext cx="246150" cy="268375"/>
            </a:xfrm>
            <a:custGeom>
              <a:rect b="b" l="l" r="r" t="t"/>
              <a:pathLst>
                <a:path extrusionOk="0" h="10735" w="9846">
                  <a:moveTo>
                    <a:pt x="5872" y="0"/>
                  </a:moveTo>
                  <a:lnTo>
                    <a:pt x="0" y="10616"/>
                  </a:lnTo>
                  <a:lnTo>
                    <a:pt x="7058" y="10735"/>
                  </a:lnTo>
                  <a:cubicBezTo>
                    <a:pt x="8718" y="10735"/>
                    <a:pt x="9845" y="9074"/>
                    <a:pt x="9193" y="7532"/>
                  </a:cubicBezTo>
                  <a:lnTo>
                    <a:pt x="58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4"/>
            <p:cNvSpPr/>
            <p:nvPr/>
          </p:nvSpPr>
          <p:spPr>
            <a:xfrm>
              <a:off x="2544425" y="2004075"/>
              <a:ext cx="361450" cy="437600"/>
            </a:xfrm>
            <a:custGeom>
              <a:rect b="b" l="l" r="r" t="t"/>
              <a:pathLst>
                <a:path extrusionOk="0" h="17504" w="14458">
                  <a:moveTo>
                    <a:pt x="1347" y="1"/>
                  </a:moveTo>
                  <a:cubicBezTo>
                    <a:pt x="325" y="1"/>
                    <a:pt x="1" y="1547"/>
                    <a:pt x="1049" y="1663"/>
                  </a:cubicBezTo>
                  <a:cubicBezTo>
                    <a:pt x="4430" y="1960"/>
                    <a:pt x="7454" y="3739"/>
                    <a:pt x="9293" y="6586"/>
                  </a:cubicBezTo>
                  <a:cubicBezTo>
                    <a:pt x="11428" y="9551"/>
                    <a:pt x="12258" y="13228"/>
                    <a:pt x="12733" y="16787"/>
                  </a:cubicBezTo>
                  <a:cubicBezTo>
                    <a:pt x="12787" y="17276"/>
                    <a:pt x="13166" y="17504"/>
                    <a:pt x="13549" y="17504"/>
                  </a:cubicBezTo>
                  <a:cubicBezTo>
                    <a:pt x="14000" y="17504"/>
                    <a:pt x="14458" y="17187"/>
                    <a:pt x="14394" y="16609"/>
                  </a:cubicBezTo>
                  <a:cubicBezTo>
                    <a:pt x="13919" y="12694"/>
                    <a:pt x="12911" y="8661"/>
                    <a:pt x="10538" y="5399"/>
                  </a:cubicBezTo>
                  <a:cubicBezTo>
                    <a:pt x="8403" y="2315"/>
                    <a:pt x="5082" y="358"/>
                    <a:pt x="1405" y="2"/>
                  </a:cubicBezTo>
                  <a:cubicBezTo>
                    <a:pt x="1386" y="1"/>
                    <a:pt x="1366" y="1"/>
                    <a:pt x="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4"/>
            <p:cNvSpPr/>
            <p:nvPr/>
          </p:nvSpPr>
          <p:spPr>
            <a:xfrm>
              <a:off x="3132400" y="1986175"/>
              <a:ext cx="341800" cy="449825"/>
            </a:xfrm>
            <a:custGeom>
              <a:rect b="b" l="l" r="r" t="t"/>
              <a:pathLst>
                <a:path extrusionOk="0" h="17993" w="13672">
                  <a:moveTo>
                    <a:pt x="12576" y="1"/>
                  </a:moveTo>
                  <a:cubicBezTo>
                    <a:pt x="12539" y="1"/>
                    <a:pt x="12502" y="3"/>
                    <a:pt x="12463" y="7"/>
                  </a:cubicBezTo>
                  <a:cubicBezTo>
                    <a:pt x="8667" y="481"/>
                    <a:pt x="5287" y="2676"/>
                    <a:pt x="3329" y="5938"/>
                  </a:cubicBezTo>
                  <a:cubicBezTo>
                    <a:pt x="1194" y="9259"/>
                    <a:pt x="364" y="13173"/>
                    <a:pt x="67" y="17028"/>
                  </a:cubicBezTo>
                  <a:cubicBezTo>
                    <a:pt x="0" y="17635"/>
                    <a:pt x="507" y="17992"/>
                    <a:pt x="968" y="17992"/>
                  </a:cubicBezTo>
                  <a:cubicBezTo>
                    <a:pt x="1319" y="17992"/>
                    <a:pt x="1643" y="17786"/>
                    <a:pt x="1669" y="17325"/>
                  </a:cubicBezTo>
                  <a:lnTo>
                    <a:pt x="1728" y="17325"/>
                  </a:lnTo>
                  <a:cubicBezTo>
                    <a:pt x="1965" y="13885"/>
                    <a:pt x="2677" y="10326"/>
                    <a:pt x="4456" y="7302"/>
                  </a:cubicBezTo>
                  <a:cubicBezTo>
                    <a:pt x="6117" y="4218"/>
                    <a:pt x="9142" y="2142"/>
                    <a:pt x="12641" y="1667"/>
                  </a:cubicBezTo>
                  <a:cubicBezTo>
                    <a:pt x="13672" y="1553"/>
                    <a:pt x="13597" y="1"/>
                    <a:pt x="12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4"/>
            <p:cNvSpPr/>
            <p:nvPr/>
          </p:nvSpPr>
          <p:spPr>
            <a:xfrm>
              <a:off x="3426175" y="1940125"/>
              <a:ext cx="117150" cy="103475"/>
            </a:xfrm>
            <a:custGeom>
              <a:rect b="b" l="l" r="r" t="t"/>
              <a:pathLst>
                <a:path extrusionOk="0" h="4139" w="4686">
                  <a:moveTo>
                    <a:pt x="2334" y="1"/>
                  </a:moveTo>
                  <a:cubicBezTo>
                    <a:pt x="1641" y="1"/>
                    <a:pt x="979" y="342"/>
                    <a:pt x="593" y="959"/>
                  </a:cubicBezTo>
                  <a:cubicBezTo>
                    <a:pt x="0" y="1967"/>
                    <a:pt x="297" y="3213"/>
                    <a:pt x="1246" y="3806"/>
                  </a:cubicBezTo>
                  <a:cubicBezTo>
                    <a:pt x="1597" y="4033"/>
                    <a:pt x="1977" y="4138"/>
                    <a:pt x="2349" y="4138"/>
                  </a:cubicBezTo>
                  <a:cubicBezTo>
                    <a:pt x="3043" y="4138"/>
                    <a:pt x="3706" y="3772"/>
                    <a:pt x="4093" y="3153"/>
                  </a:cubicBezTo>
                  <a:cubicBezTo>
                    <a:pt x="4686" y="2205"/>
                    <a:pt x="4389" y="900"/>
                    <a:pt x="3440" y="307"/>
                  </a:cubicBezTo>
                  <a:cubicBezTo>
                    <a:pt x="3088" y="99"/>
                    <a:pt x="2706"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4"/>
            <p:cNvSpPr/>
            <p:nvPr/>
          </p:nvSpPr>
          <p:spPr>
            <a:xfrm>
              <a:off x="2506875" y="1977100"/>
              <a:ext cx="122125" cy="103300"/>
            </a:xfrm>
            <a:custGeom>
              <a:rect b="b" l="l" r="r" t="t"/>
              <a:pathLst>
                <a:path extrusionOk="0" h="4132" w="4885">
                  <a:moveTo>
                    <a:pt x="2320" y="1"/>
                  </a:moveTo>
                  <a:cubicBezTo>
                    <a:pt x="2145" y="1"/>
                    <a:pt x="1965" y="24"/>
                    <a:pt x="1780" y="73"/>
                  </a:cubicBezTo>
                  <a:cubicBezTo>
                    <a:pt x="653" y="310"/>
                    <a:pt x="1" y="1437"/>
                    <a:pt x="238" y="2564"/>
                  </a:cubicBezTo>
                  <a:cubicBezTo>
                    <a:pt x="509" y="3580"/>
                    <a:pt x="1398" y="4131"/>
                    <a:pt x="2287" y="4131"/>
                  </a:cubicBezTo>
                  <a:cubicBezTo>
                    <a:pt x="2957" y="4131"/>
                    <a:pt x="3626" y="3819"/>
                    <a:pt x="4034" y="3157"/>
                  </a:cubicBezTo>
                  <a:cubicBezTo>
                    <a:pt x="4884" y="1722"/>
                    <a:pt x="3829" y="1"/>
                    <a:pt x="2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4"/>
            <p:cNvSpPr/>
            <p:nvPr/>
          </p:nvSpPr>
          <p:spPr>
            <a:xfrm>
              <a:off x="2472775" y="2873000"/>
              <a:ext cx="1900875" cy="1173100"/>
            </a:xfrm>
            <a:custGeom>
              <a:rect b="b" l="l" r="r" t="t"/>
              <a:pathLst>
                <a:path extrusionOk="0" h="46924" w="76035">
                  <a:moveTo>
                    <a:pt x="68918" y="0"/>
                  </a:moveTo>
                  <a:lnTo>
                    <a:pt x="68918" y="0"/>
                  </a:lnTo>
                  <a:cubicBezTo>
                    <a:pt x="70341" y="7354"/>
                    <a:pt x="68977" y="14946"/>
                    <a:pt x="65122" y="21292"/>
                  </a:cubicBezTo>
                  <a:cubicBezTo>
                    <a:pt x="59443" y="30510"/>
                    <a:pt x="49606" y="35596"/>
                    <a:pt x="39543" y="35596"/>
                  </a:cubicBezTo>
                  <a:cubicBezTo>
                    <a:pt x="34262" y="35596"/>
                    <a:pt x="28918" y="34195"/>
                    <a:pt x="24080" y="31256"/>
                  </a:cubicBezTo>
                  <a:lnTo>
                    <a:pt x="8897" y="22004"/>
                  </a:lnTo>
                  <a:cubicBezTo>
                    <a:pt x="5338" y="19809"/>
                    <a:pt x="2314" y="16962"/>
                    <a:pt x="1" y="13523"/>
                  </a:cubicBezTo>
                  <a:lnTo>
                    <a:pt x="1" y="13523"/>
                  </a:lnTo>
                  <a:cubicBezTo>
                    <a:pt x="1602" y="21766"/>
                    <a:pt x="6525" y="28943"/>
                    <a:pt x="13701" y="33332"/>
                  </a:cubicBezTo>
                  <a:lnTo>
                    <a:pt x="28884" y="42584"/>
                  </a:lnTo>
                  <a:cubicBezTo>
                    <a:pt x="33722" y="45523"/>
                    <a:pt x="39066" y="46924"/>
                    <a:pt x="44347" y="46924"/>
                  </a:cubicBezTo>
                  <a:cubicBezTo>
                    <a:pt x="54410" y="46924"/>
                    <a:pt x="64247" y="41838"/>
                    <a:pt x="69926" y="32620"/>
                  </a:cubicBezTo>
                  <a:cubicBezTo>
                    <a:pt x="76035" y="22537"/>
                    <a:pt x="75619" y="9727"/>
                    <a:pt x="68918" y="0"/>
                  </a:cubicBezTo>
                  <a:close/>
                </a:path>
              </a:pathLst>
            </a:custGeom>
            <a:solidFill>
              <a:srgbClr val="192B3B">
                <a:alpha val="3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4"/>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5">
    <p:spTree>
      <p:nvGrpSpPr>
        <p:cNvPr id="1550" name="Shape 1550"/>
        <p:cNvGrpSpPr/>
        <p:nvPr/>
      </p:nvGrpSpPr>
      <p:grpSpPr>
        <a:xfrm>
          <a:off x="0" y="0"/>
          <a:ext cx="0" cy="0"/>
          <a:chOff x="0" y="0"/>
          <a:chExt cx="0" cy="0"/>
        </a:xfrm>
      </p:grpSpPr>
      <p:sp>
        <p:nvSpPr>
          <p:cNvPr id="1551" name="Google Shape;1551;p1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552" name="Google Shape;1552;p15"/>
          <p:cNvSpPr txBox="1"/>
          <p:nvPr>
            <p:ph idx="2" type="title"/>
          </p:nvPr>
        </p:nvSpPr>
        <p:spPr>
          <a:xfrm>
            <a:off x="1612563" y="345645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53" name="Google Shape;1553;p15"/>
          <p:cNvSpPr txBox="1"/>
          <p:nvPr>
            <p:ph idx="1" type="subTitle"/>
          </p:nvPr>
        </p:nvSpPr>
        <p:spPr>
          <a:xfrm>
            <a:off x="1612513" y="378375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554" name="Google Shape;1554;p15"/>
          <p:cNvSpPr txBox="1"/>
          <p:nvPr>
            <p:ph idx="3" type="title"/>
          </p:nvPr>
        </p:nvSpPr>
        <p:spPr>
          <a:xfrm>
            <a:off x="5208863" y="345645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55" name="Google Shape;1555;p15"/>
          <p:cNvSpPr txBox="1"/>
          <p:nvPr>
            <p:ph idx="4" type="subTitle"/>
          </p:nvPr>
        </p:nvSpPr>
        <p:spPr>
          <a:xfrm>
            <a:off x="5208813" y="378375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556" name="Google Shape;1556;p15"/>
          <p:cNvGrpSpPr/>
          <p:nvPr/>
        </p:nvGrpSpPr>
        <p:grpSpPr>
          <a:xfrm>
            <a:off x="0" y="-6556"/>
            <a:ext cx="3145177" cy="2399513"/>
            <a:chOff x="0" y="0"/>
            <a:chExt cx="3415700" cy="2605900"/>
          </a:xfrm>
        </p:grpSpPr>
        <p:sp>
          <p:nvSpPr>
            <p:cNvPr id="1557" name="Google Shape;1557;p15"/>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15"/>
          <p:cNvGrpSpPr/>
          <p:nvPr/>
        </p:nvGrpSpPr>
        <p:grpSpPr>
          <a:xfrm flipH="1" rot="10800000">
            <a:off x="7182454" y="-92235"/>
            <a:ext cx="1980506" cy="3527118"/>
            <a:chOff x="7019162" y="1408532"/>
            <a:chExt cx="2141783" cy="3814338"/>
          </a:xfrm>
        </p:grpSpPr>
        <p:sp>
          <p:nvSpPr>
            <p:cNvPr id="1563" name="Google Shape;1563;p15"/>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15"/>
          <p:cNvGrpSpPr/>
          <p:nvPr/>
        </p:nvGrpSpPr>
        <p:grpSpPr>
          <a:xfrm rot="-5400000">
            <a:off x="7635677" y="3324800"/>
            <a:ext cx="1486900" cy="959467"/>
            <a:chOff x="352708" y="4164403"/>
            <a:chExt cx="966963" cy="623963"/>
          </a:xfrm>
        </p:grpSpPr>
        <p:sp>
          <p:nvSpPr>
            <p:cNvPr id="1569" name="Google Shape;1569;p15"/>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15"/>
          <p:cNvGrpSpPr/>
          <p:nvPr/>
        </p:nvGrpSpPr>
        <p:grpSpPr>
          <a:xfrm flipH="1" rot="-6219089">
            <a:off x="-110506" y="2363449"/>
            <a:ext cx="1646857" cy="732392"/>
            <a:chOff x="1866923" y="3672379"/>
            <a:chExt cx="1048229" cy="466170"/>
          </a:xfrm>
        </p:grpSpPr>
        <p:sp>
          <p:nvSpPr>
            <p:cNvPr id="1584" name="Google Shape;1584;p15"/>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 name="Google Shape;1598;p15"/>
          <p:cNvGrpSpPr/>
          <p:nvPr/>
        </p:nvGrpSpPr>
        <p:grpSpPr>
          <a:xfrm rot="2082004">
            <a:off x="7544276" y="535860"/>
            <a:ext cx="644752" cy="246402"/>
            <a:chOff x="1071318" y="2413768"/>
            <a:chExt cx="416434" cy="159155"/>
          </a:xfrm>
        </p:grpSpPr>
        <p:sp>
          <p:nvSpPr>
            <p:cNvPr id="1599" name="Google Shape;1599;p15"/>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 name="Google Shape;1603;p15"/>
          <p:cNvGrpSpPr/>
          <p:nvPr/>
        </p:nvGrpSpPr>
        <p:grpSpPr>
          <a:xfrm>
            <a:off x="224710" y="344601"/>
            <a:ext cx="470066" cy="389790"/>
            <a:chOff x="5781543" y="1549776"/>
            <a:chExt cx="544499" cy="451512"/>
          </a:xfrm>
        </p:grpSpPr>
        <p:sp>
          <p:nvSpPr>
            <p:cNvPr id="1604" name="Google Shape;1604;p15"/>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15"/>
          <p:cNvGrpSpPr/>
          <p:nvPr/>
        </p:nvGrpSpPr>
        <p:grpSpPr>
          <a:xfrm rot="5400000">
            <a:off x="8583405" y="1247857"/>
            <a:ext cx="342938" cy="407784"/>
            <a:chOff x="420862" y="2991244"/>
            <a:chExt cx="186258" cy="221478"/>
          </a:xfrm>
        </p:grpSpPr>
        <p:sp>
          <p:nvSpPr>
            <p:cNvPr id="1610" name="Google Shape;1610;p15"/>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15"/>
          <p:cNvGrpSpPr/>
          <p:nvPr/>
        </p:nvGrpSpPr>
        <p:grpSpPr>
          <a:xfrm>
            <a:off x="162719" y="3304009"/>
            <a:ext cx="194802" cy="103524"/>
            <a:chOff x="416307" y="2727254"/>
            <a:chExt cx="229098" cy="121736"/>
          </a:xfrm>
        </p:grpSpPr>
        <p:sp>
          <p:nvSpPr>
            <p:cNvPr id="1615" name="Google Shape;1615;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15"/>
          <p:cNvGrpSpPr/>
          <p:nvPr/>
        </p:nvGrpSpPr>
        <p:grpSpPr>
          <a:xfrm flipH="1" rot="-5400000">
            <a:off x="8210730" y="2692426"/>
            <a:ext cx="336810" cy="400498"/>
            <a:chOff x="420862" y="2991244"/>
            <a:chExt cx="186258" cy="221478"/>
          </a:xfrm>
        </p:grpSpPr>
        <p:sp>
          <p:nvSpPr>
            <p:cNvPr id="1618" name="Google Shape;1618;p15"/>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 name="Google Shape;1622;p15"/>
          <p:cNvGrpSpPr/>
          <p:nvPr/>
        </p:nvGrpSpPr>
        <p:grpSpPr>
          <a:xfrm rot="-2310370">
            <a:off x="8441768" y="2240050"/>
            <a:ext cx="194803" cy="103513"/>
            <a:chOff x="416307" y="2727254"/>
            <a:chExt cx="229098" cy="121736"/>
          </a:xfrm>
        </p:grpSpPr>
        <p:sp>
          <p:nvSpPr>
            <p:cNvPr id="1623" name="Google Shape;1623;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15"/>
          <p:cNvGrpSpPr/>
          <p:nvPr/>
        </p:nvGrpSpPr>
        <p:grpSpPr>
          <a:xfrm rot="-4169335">
            <a:off x="1068937" y="268241"/>
            <a:ext cx="194778" cy="103511"/>
            <a:chOff x="416307" y="2727254"/>
            <a:chExt cx="229098" cy="121736"/>
          </a:xfrm>
        </p:grpSpPr>
        <p:sp>
          <p:nvSpPr>
            <p:cNvPr id="1626" name="Google Shape;1626;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 name="Google Shape;1628;p15"/>
          <p:cNvGrpSpPr/>
          <p:nvPr/>
        </p:nvGrpSpPr>
        <p:grpSpPr>
          <a:xfrm rot="8397119">
            <a:off x="489506" y="1330801"/>
            <a:ext cx="194799" cy="103518"/>
            <a:chOff x="416307" y="2727254"/>
            <a:chExt cx="229098" cy="121736"/>
          </a:xfrm>
        </p:grpSpPr>
        <p:sp>
          <p:nvSpPr>
            <p:cNvPr id="1629" name="Google Shape;1629;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 name="Google Shape;1631;p15"/>
          <p:cNvGrpSpPr/>
          <p:nvPr/>
        </p:nvGrpSpPr>
        <p:grpSpPr>
          <a:xfrm rot="5400000">
            <a:off x="1784709" y="487749"/>
            <a:ext cx="194802" cy="103524"/>
            <a:chOff x="416307" y="2727254"/>
            <a:chExt cx="229098" cy="121736"/>
          </a:xfrm>
        </p:grpSpPr>
        <p:sp>
          <p:nvSpPr>
            <p:cNvPr id="1632" name="Google Shape;1632;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15"/>
          <p:cNvGrpSpPr/>
          <p:nvPr/>
        </p:nvGrpSpPr>
        <p:grpSpPr>
          <a:xfrm rot="-4169335">
            <a:off x="8657475" y="268241"/>
            <a:ext cx="194778" cy="103511"/>
            <a:chOff x="416307" y="2727254"/>
            <a:chExt cx="229098" cy="121736"/>
          </a:xfrm>
        </p:grpSpPr>
        <p:sp>
          <p:nvSpPr>
            <p:cNvPr id="1635" name="Google Shape;1635;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15"/>
          <p:cNvGrpSpPr/>
          <p:nvPr/>
        </p:nvGrpSpPr>
        <p:grpSpPr>
          <a:xfrm rot="8397119">
            <a:off x="7054944" y="268238"/>
            <a:ext cx="194799" cy="103518"/>
            <a:chOff x="416307" y="2727254"/>
            <a:chExt cx="229098" cy="121736"/>
          </a:xfrm>
        </p:grpSpPr>
        <p:sp>
          <p:nvSpPr>
            <p:cNvPr id="1638" name="Google Shape;1638;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15"/>
          <p:cNvGrpSpPr/>
          <p:nvPr/>
        </p:nvGrpSpPr>
        <p:grpSpPr>
          <a:xfrm rot="5400000">
            <a:off x="8169547" y="1262962"/>
            <a:ext cx="194802" cy="103524"/>
            <a:chOff x="416307" y="2727254"/>
            <a:chExt cx="229098" cy="121736"/>
          </a:xfrm>
        </p:grpSpPr>
        <p:sp>
          <p:nvSpPr>
            <p:cNvPr id="1641" name="Google Shape;1641;p1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 name="Google Shape;1643;p15"/>
          <p:cNvGrpSpPr/>
          <p:nvPr/>
        </p:nvGrpSpPr>
        <p:grpSpPr>
          <a:xfrm>
            <a:off x="1068989" y="702819"/>
            <a:ext cx="266691" cy="293827"/>
            <a:chOff x="5267695" y="1679387"/>
            <a:chExt cx="303368" cy="334274"/>
          </a:xfrm>
        </p:grpSpPr>
        <p:sp>
          <p:nvSpPr>
            <p:cNvPr id="1644" name="Google Shape;1644;p15"/>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5_1">
    <p:spTree>
      <p:nvGrpSpPr>
        <p:cNvPr id="1649" name="Shape 1649"/>
        <p:cNvGrpSpPr/>
        <p:nvPr/>
      </p:nvGrpSpPr>
      <p:grpSpPr>
        <a:xfrm>
          <a:off x="0" y="0"/>
          <a:ext cx="0" cy="0"/>
          <a:chOff x="0" y="0"/>
          <a:chExt cx="0" cy="0"/>
        </a:xfrm>
      </p:grpSpPr>
      <p:sp>
        <p:nvSpPr>
          <p:cNvPr id="1650" name="Google Shape;1650;p1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651" name="Google Shape;1651;p16"/>
          <p:cNvSpPr txBox="1"/>
          <p:nvPr>
            <p:ph idx="2" type="title"/>
          </p:nvPr>
        </p:nvSpPr>
        <p:spPr>
          <a:xfrm>
            <a:off x="1827047" y="1829175"/>
            <a:ext cx="946800" cy="422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600"/>
              <a:buNone/>
              <a:defRPr sz="22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1652" name="Google Shape;1652;p16"/>
          <p:cNvSpPr txBox="1"/>
          <p:nvPr>
            <p:ph idx="1" type="subTitle"/>
          </p:nvPr>
        </p:nvSpPr>
        <p:spPr>
          <a:xfrm>
            <a:off x="3659059" y="1699105"/>
            <a:ext cx="3657900" cy="6447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653" name="Google Shape;1653;p16"/>
          <p:cNvGrpSpPr/>
          <p:nvPr/>
        </p:nvGrpSpPr>
        <p:grpSpPr>
          <a:xfrm>
            <a:off x="0" y="-6556"/>
            <a:ext cx="3145177" cy="2399513"/>
            <a:chOff x="0" y="0"/>
            <a:chExt cx="3415700" cy="2605900"/>
          </a:xfrm>
        </p:grpSpPr>
        <p:sp>
          <p:nvSpPr>
            <p:cNvPr id="1654" name="Google Shape;1654;p16"/>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6"/>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6"/>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6"/>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6"/>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 name="Google Shape;1659;p16"/>
          <p:cNvGrpSpPr/>
          <p:nvPr/>
        </p:nvGrpSpPr>
        <p:grpSpPr>
          <a:xfrm flipH="1" rot="10800000">
            <a:off x="7182454" y="-92235"/>
            <a:ext cx="1980506" cy="3527118"/>
            <a:chOff x="7019162" y="1408532"/>
            <a:chExt cx="2141783" cy="3814338"/>
          </a:xfrm>
        </p:grpSpPr>
        <p:sp>
          <p:nvSpPr>
            <p:cNvPr id="1660" name="Google Shape;1660;p16"/>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6"/>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6"/>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6"/>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 name="Google Shape;1665;p16"/>
          <p:cNvGrpSpPr/>
          <p:nvPr/>
        </p:nvGrpSpPr>
        <p:grpSpPr>
          <a:xfrm rot="-5400000">
            <a:off x="7635677" y="3324800"/>
            <a:ext cx="1486900" cy="959467"/>
            <a:chOff x="352708" y="4164403"/>
            <a:chExt cx="966963" cy="623963"/>
          </a:xfrm>
        </p:grpSpPr>
        <p:sp>
          <p:nvSpPr>
            <p:cNvPr id="1666" name="Google Shape;1666;p16"/>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6"/>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6"/>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6"/>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6"/>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6"/>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6"/>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6"/>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6"/>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6"/>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6"/>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6"/>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6"/>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6"/>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16"/>
          <p:cNvGrpSpPr/>
          <p:nvPr/>
        </p:nvGrpSpPr>
        <p:grpSpPr>
          <a:xfrm flipH="1" rot="-6219089">
            <a:off x="-110506" y="2363449"/>
            <a:ext cx="1646857" cy="732392"/>
            <a:chOff x="1866923" y="3672379"/>
            <a:chExt cx="1048229" cy="466170"/>
          </a:xfrm>
        </p:grpSpPr>
        <p:sp>
          <p:nvSpPr>
            <p:cNvPr id="1681" name="Google Shape;1681;p16"/>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6"/>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6"/>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6"/>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6"/>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6"/>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6"/>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6"/>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6"/>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6"/>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6"/>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6"/>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6"/>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6"/>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 name="Google Shape;1695;p16"/>
          <p:cNvGrpSpPr/>
          <p:nvPr/>
        </p:nvGrpSpPr>
        <p:grpSpPr>
          <a:xfrm rot="2082004">
            <a:off x="7544276" y="535860"/>
            <a:ext cx="644752" cy="246402"/>
            <a:chOff x="1071318" y="2413768"/>
            <a:chExt cx="416434" cy="159155"/>
          </a:xfrm>
        </p:grpSpPr>
        <p:sp>
          <p:nvSpPr>
            <p:cNvPr id="1696" name="Google Shape;1696;p16"/>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6"/>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6"/>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6"/>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 name="Google Shape;1700;p16"/>
          <p:cNvGrpSpPr/>
          <p:nvPr/>
        </p:nvGrpSpPr>
        <p:grpSpPr>
          <a:xfrm>
            <a:off x="224710" y="344601"/>
            <a:ext cx="470066" cy="389790"/>
            <a:chOff x="5781543" y="1549776"/>
            <a:chExt cx="544499" cy="451512"/>
          </a:xfrm>
        </p:grpSpPr>
        <p:sp>
          <p:nvSpPr>
            <p:cNvPr id="1701" name="Google Shape;1701;p16"/>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6"/>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6"/>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6"/>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6"/>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 name="Google Shape;1706;p16"/>
          <p:cNvGrpSpPr/>
          <p:nvPr/>
        </p:nvGrpSpPr>
        <p:grpSpPr>
          <a:xfrm rot="5400000">
            <a:off x="8583405" y="1247857"/>
            <a:ext cx="342938" cy="407784"/>
            <a:chOff x="420862" y="2991244"/>
            <a:chExt cx="186258" cy="221478"/>
          </a:xfrm>
        </p:grpSpPr>
        <p:sp>
          <p:nvSpPr>
            <p:cNvPr id="1707" name="Google Shape;1707;p16"/>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6"/>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6"/>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6"/>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 name="Google Shape;1711;p16"/>
          <p:cNvGrpSpPr/>
          <p:nvPr/>
        </p:nvGrpSpPr>
        <p:grpSpPr>
          <a:xfrm>
            <a:off x="162719" y="3304009"/>
            <a:ext cx="194802" cy="103524"/>
            <a:chOff x="416307" y="2727254"/>
            <a:chExt cx="229098" cy="121736"/>
          </a:xfrm>
        </p:grpSpPr>
        <p:sp>
          <p:nvSpPr>
            <p:cNvPr id="1712" name="Google Shape;1712;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 name="Google Shape;1714;p16"/>
          <p:cNvGrpSpPr/>
          <p:nvPr/>
        </p:nvGrpSpPr>
        <p:grpSpPr>
          <a:xfrm flipH="1" rot="-5400000">
            <a:off x="8210730" y="2692426"/>
            <a:ext cx="336810" cy="400498"/>
            <a:chOff x="420862" y="2991244"/>
            <a:chExt cx="186258" cy="221478"/>
          </a:xfrm>
        </p:grpSpPr>
        <p:sp>
          <p:nvSpPr>
            <p:cNvPr id="1715" name="Google Shape;1715;p16"/>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6"/>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6"/>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6"/>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 name="Google Shape;1719;p16"/>
          <p:cNvGrpSpPr/>
          <p:nvPr/>
        </p:nvGrpSpPr>
        <p:grpSpPr>
          <a:xfrm rot="-2310370">
            <a:off x="8441768" y="2240050"/>
            <a:ext cx="194803" cy="103513"/>
            <a:chOff x="416307" y="2727254"/>
            <a:chExt cx="229098" cy="121736"/>
          </a:xfrm>
        </p:grpSpPr>
        <p:sp>
          <p:nvSpPr>
            <p:cNvPr id="1720" name="Google Shape;1720;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16"/>
          <p:cNvGrpSpPr/>
          <p:nvPr/>
        </p:nvGrpSpPr>
        <p:grpSpPr>
          <a:xfrm rot="-4169335">
            <a:off x="1068937" y="268241"/>
            <a:ext cx="194778" cy="103511"/>
            <a:chOff x="416307" y="2727254"/>
            <a:chExt cx="229098" cy="121736"/>
          </a:xfrm>
        </p:grpSpPr>
        <p:sp>
          <p:nvSpPr>
            <p:cNvPr id="1723" name="Google Shape;1723;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 name="Google Shape;1725;p16"/>
          <p:cNvGrpSpPr/>
          <p:nvPr/>
        </p:nvGrpSpPr>
        <p:grpSpPr>
          <a:xfrm rot="8397119">
            <a:off x="489506" y="1330801"/>
            <a:ext cx="194799" cy="103518"/>
            <a:chOff x="416307" y="2727254"/>
            <a:chExt cx="229098" cy="121736"/>
          </a:xfrm>
        </p:grpSpPr>
        <p:sp>
          <p:nvSpPr>
            <p:cNvPr id="1726" name="Google Shape;1726;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 name="Google Shape;1728;p16"/>
          <p:cNvGrpSpPr/>
          <p:nvPr/>
        </p:nvGrpSpPr>
        <p:grpSpPr>
          <a:xfrm rot="5400000">
            <a:off x="1784709" y="487749"/>
            <a:ext cx="194802" cy="103524"/>
            <a:chOff x="416307" y="2727254"/>
            <a:chExt cx="229098" cy="121736"/>
          </a:xfrm>
        </p:grpSpPr>
        <p:sp>
          <p:nvSpPr>
            <p:cNvPr id="1729" name="Google Shape;1729;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16"/>
          <p:cNvGrpSpPr/>
          <p:nvPr/>
        </p:nvGrpSpPr>
        <p:grpSpPr>
          <a:xfrm rot="-4169335">
            <a:off x="8657475" y="268241"/>
            <a:ext cx="194778" cy="103511"/>
            <a:chOff x="416307" y="2727254"/>
            <a:chExt cx="229098" cy="121736"/>
          </a:xfrm>
        </p:grpSpPr>
        <p:sp>
          <p:nvSpPr>
            <p:cNvPr id="1732" name="Google Shape;1732;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 name="Google Shape;1734;p16"/>
          <p:cNvGrpSpPr/>
          <p:nvPr/>
        </p:nvGrpSpPr>
        <p:grpSpPr>
          <a:xfrm rot="8397119">
            <a:off x="7054944" y="268238"/>
            <a:ext cx="194799" cy="103518"/>
            <a:chOff x="416307" y="2727254"/>
            <a:chExt cx="229098" cy="121736"/>
          </a:xfrm>
        </p:grpSpPr>
        <p:sp>
          <p:nvSpPr>
            <p:cNvPr id="1735" name="Google Shape;1735;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 name="Google Shape;1737;p16"/>
          <p:cNvGrpSpPr/>
          <p:nvPr/>
        </p:nvGrpSpPr>
        <p:grpSpPr>
          <a:xfrm rot="5400000">
            <a:off x="8169547" y="1262962"/>
            <a:ext cx="194802" cy="103524"/>
            <a:chOff x="416307" y="2727254"/>
            <a:chExt cx="229098" cy="121736"/>
          </a:xfrm>
        </p:grpSpPr>
        <p:sp>
          <p:nvSpPr>
            <p:cNvPr id="1738" name="Google Shape;1738;p1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16"/>
          <p:cNvGrpSpPr/>
          <p:nvPr/>
        </p:nvGrpSpPr>
        <p:grpSpPr>
          <a:xfrm>
            <a:off x="1068989" y="702819"/>
            <a:ext cx="266691" cy="293827"/>
            <a:chOff x="5267695" y="1679387"/>
            <a:chExt cx="303368" cy="334274"/>
          </a:xfrm>
        </p:grpSpPr>
        <p:sp>
          <p:nvSpPr>
            <p:cNvPr id="1741" name="Google Shape;1741;p16"/>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6"/>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6"/>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6"/>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6"/>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 name="Google Shape;1746;p16"/>
          <p:cNvSpPr txBox="1"/>
          <p:nvPr>
            <p:ph idx="3" type="title"/>
          </p:nvPr>
        </p:nvSpPr>
        <p:spPr>
          <a:xfrm>
            <a:off x="1827047" y="2732813"/>
            <a:ext cx="946800" cy="422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600"/>
              <a:buNone/>
              <a:defRPr sz="22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1747" name="Google Shape;1747;p16"/>
          <p:cNvSpPr txBox="1"/>
          <p:nvPr>
            <p:ph idx="4" type="subTitle"/>
          </p:nvPr>
        </p:nvSpPr>
        <p:spPr>
          <a:xfrm>
            <a:off x="3659059" y="2602742"/>
            <a:ext cx="3657900" cy="6447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748" name="Google Shape;1748;p16"/>
          <p:cNvSpPr txBox="1"/>
          <p:nvPr>
            <p:ph idx="5" type="title"/>
          </p:nvPr>
        </p:nvSpPr>
        <p:spPr>
          <a:xfrm>
            <a:off x="1827047" y="3636450"/>
            <a:ext cx="946800" cy="422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600"/>
              <a:buNone/>
              <a:defRPr sz="22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1749" name="Google Shape;1749;p16"/>
          <p:cNvSpPr txBox="1"/>
          <p:nvPr>
            <p:ph idx="6" type="subTitle"/>
          </p:nvPr>
        </p:nvSpPr>
        <p:spPr>
          <a:xfrm>
            <a:off x="3659059" y="3506380"/>
            <a:ext cx="3657900" cy="6447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1750" name="Shape 1750"/>
        <p:cNvGrpSpPr/>
        <p:nvPr/>
      </p:nvGrpSpPr>
      <p:grpSpPr>
        <a:xfrm>
          <a:off x="0" y="0"/>
          <a:ext cx="0" cy="0"/>
          <a:chOff x="0" y="0"/>
          <a:chExt cx="0" cy="0"/>
        </a:xfrm>
      </p:grpSpPr>
      <p:sp>
        <p:nvSpPr>
          <p:cNvPr id="1751" name="Google Shape;1751;p1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752" name="Google Shape;1752;p17"/>
          <p:cNvSpPr txBox="1"/>
          <p:nvPr>
            <p:ph idx="2" type="title"/>
          </p:nvPr>
        </p:nvSpPr>
        <p:spPr>
          <a:xfrm>
            <a:off x="929075" y="270957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53" name="Google Shape;1753;p17"/>
          <p:cNvSpPr txBox="1"/>
          <p:nvPr>
            <p:ph idx="1" type="subTitle"/>
          </p:nvPr>
        </p:nvSpPr>
        <p:spPr>
          <a:xfrm>
            <a:off x="929025" y="3036872"/>
            <a:ext cx="2322600" cy="93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754" name="Google Shape;1754;p17"/>
          <p:cNvSpPr txBox="1"/>
          <p:nvPr>
            <p:ph idx="3" type="title"/>
          </p:nvPr>
        </p:nvSpPr>
        <p:spPr>
          <a:xfrm>
            <a:off x="3410700" y="270957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55" name="Google Shape;1755;p17"/>
          <p:cNvSpPr txBox="1"/>
          <p:nvPr>
            <p:ph idx="4" type="subTitle"/>
          </p:nvPr>
        </p:nvSpPr>
        <p:spPr>
          <a:xfrm>
            <a:off x="3410650" y="3036872"/>
            <a:ext cx="2322600" cy="93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756" name="Google Shape;1756;p17"/>
          <p:cNvSpPr txBox="1"/>
          <p:nvPr>
            <p:ph idx="5" type="title"/>
          </p:nvPr>
        </p:nvSpPr>
        <p:spPr>
          <a:xfrm>
            <a:off x="5892325" y="270957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57" name="Google Shape;1757;p17"/>
          <p:cNvSpPr txBox="1"/>
          <p:nvPr>
            <p:ph idx="6" type="subTitle"/>
          </p:nvPr>
        </p:nvSpPr>
        <p:spPr>
          <a:xfrm>
            <a:off x="5892275" y="3036872"/>
            <a:ext cx="2322600" cy="93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758" name="Google Shape;1758;p17"/>
          <p:cNvGrpSpPr/>
          <p:nvPr/>
        </p:nvGrpSpPr>
        <p:grpSpPr>
          <a:xfrm flipH="1" rot="10800000">
            <a:off x="0" y="2382377"/>
            <a:ext cx="3145177" cy="2761126"/>
            <a:chOff x="0" y="0"/>
            <a:chExt cx="3415700" cy="2998616"/>
          </a:xfrm>
        </p:grpSpPr>
        <p:sp>
          <p:nvSpPr>
            <p:cNvPr id="1759" name="Google Shape;1759;p1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a:off x="475089" y="2587291"/>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17"/>
          <p:cNvGrpSpPr/>
          <p:nvPr/>
        </p:nvGrpSpPr>
        <p:grpSpPr>
          <a:xfrm rot="10800000">
            <a:off x="5998825" y="2743989"/>
            <a:ext cx="3145177" cy="2399513"/>
            <a:chOff x="0" y="0"/>
            <a:chExt cx="3415700" cy="2605900"/>
          </a:xfrm>
        </p:grpSpPr>
        <p:sp>
          <p:nvSpPr>
            <p:cNvPr id="1765" name="Google Shape;1765;p1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 name="Google Shape;1770;p17"/>
          <p:cNvGrpSpPr/>
          <p:nvPr/>
        </p:nvGrpSpPr>
        <p:grpSpPr>
          <a:xfrm rot="5400000">
            <a:off x="1832300" y="4596264"/>
            <a:ext cx="325076" cy="386545"/>
            <a:chOff x="420862" y="2991244"/>
            <a:chExt cx="186258" cy="221478"/>
          </a:xfrm>
        </p:grpSpPr>
        <p:sp>
          <p:nvSpPr>
            <p:cNvPr id="1771" name="Google Shape;1771;p17"/>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7"/>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17"/>
          <p:cNvGrpSpPr/>
          <p:nvPr/>
        </p:nvGrpSpPr>
        <p:grpSpPr>
          <a:xfrm flipH="1">
            <a:off x="157618" y="2532635"/>
            <a:ext cx="194802" cy="103524"/>
            <a:chOff x="416307" y="2727254"/>
            <a:chExt cx="229098" cy="121736"/>
          </a:xfrm>
        </p:grpSpPr>
        <p:sp>
          <p:nvSpPr>
            <p:cNvPr id="1776" name="Google Shape;1776;p1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17"/>
          <p:cNvGrpSpPr/>
          <p:nvPr/>
        </p:nvGrpSpPr>
        <p:grpSpPr>
          <a:xfrm rot="9961274">
            <a:off x="200137" y="3371291"/>
            <a:ext cx="359427" cy="396043"/>
            <a:chOff x="5267695" y="1679387"/>
            <a:chExt cx="303368" cy="334274"/>
          </a:xfrm>
        </p:grpSpPr>
        <p:sp>
          <p:nvSpPr>
            <p:cNvPr id="1779" name="Google Shape;1779;p17"/>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 name="Google Shape;1784;p17"/>
          <p:cNvGrpSpPr/>
          <p:nvPr/>
        </p:nvGrpSpPr>
        <p:grpSpPr>
          <a:xfrm flipH="1" rot="5400000">
            <a:off x="188186" y="4471908"/>
            <a:ext cx="574140" cy="635257"/>
            <a:chOff x="389701" y="1840180"/>
            <a:chExt cx="390041" cy="431560"/>
          </a:xfrm>
        </p:grpSpPr>
        <p:sp>
          <p:nvSpPr>
            <p:cNvPr id="1785" name="Google Shape;1785;p17"/>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7"/>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7"/>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7"/>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17"/>
          <p:cNvGrpSpPr/>
          <p:nvPr/>
        </p:nvGrpSpPr>
        <p:grpSpPr>
          <a:xfrm>
            <a:off x="1153863" y="4738709"/>
            <a:ext cx="191319" cy="101674"/>
            <a:chOff x="416307" y="2727254"/>
            <a:chExt cx="229098" cy="121736"/>
          </a:xfrm>
        </p:grpSpPr>
        <p:sp>
          <p:nvSpPr>
            <p:cNvPr id="1802" name="Google Shape;1802;p1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 name="Google Shape;1804;p17"/>
          <p:cNvGrpSpPr/>
          <p:nvPr/>
        </p:nvGrpSpPr>
        <p:grpSpPr>
          <a:xfrm rot="-1723176">
            <a:off x="6764905" y="4490762"/>
            <a:ext cx="992552" cy="441409"/>
            <a:chOff x="1866923" y="3672379"/>
            <a:chExt cx="1048229" cy="466170"/>
          </a:xfrm>
        </p:grpSpPr>
        <p:sp>
          <p:nvSpPr>
            <p:cNvPr id="1805" name="Google Shape;1805;p17"/>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7"/>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7"/>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7"/>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 name="Google Shape;1819;p17"/>
          <p:cNvGrpSpPr/>
          <p:nvPr/>
        </p:nvGrpSpPr>
        <p:grpSpPr>
          <a:xfrm flipH="1">
            <a:off x="7917469" y="4840371"/>
            <a:ext cx="191319" cy="101674"/>
            <a:chOff x="416307" y="2727254"/>
            <a:chExt cx="229098" cy="121736"/>
          </a:xfrm>
        </p:grpSpPr>
        <p:sp>
          <p:nvSpPr>
            <p:cNvPr id="1820" name="Google Shape;1820;p1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 name="Google Shape;1822;p17"/>
          <p:cNvGrpSpPr/>
          <p:nvPr/>
        </p:nvGrpSpPr>
        <p:grpSpPr>
          <a:xfrm flipH="1" rot="-5400000">
            <a:off x="8462580" y="4370051"/>
            <a:ext cx="336810" cy="400498"/>
            <a:chOff x="420862" y="2991244"/>
            <a:chExt cx="186258" cy="221478"/>
          </a:xfrm>
        </p:grpSpPr>
        <p:sp>
          <p:nvSpPr>
            <p:cNvPr id="1823" name="Google Shape;1823;p17"/>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17"/>
          <p:cNvGrpSpPr/>
          <p:nvPr/>
        </p:nvGrpSpPr>
        <p:grpSpPr>
          <a:xfrm flipH="1" rot="4418509">
            <a:off x="6121789" y="4738705"/>
            <a:ext cx="191321" cy="101662"/>
            <a:chOff x="416307" y="2727254"/>
            <a:chExt cx="229098" cy="121736"/>
          </a:xfrm>
        </p:grpSpPr>
        <p:sp>
          <p:nvSpPr>
            <p:cNvPr id="1828" name="Google Shape;1828;p1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17"/>
          <p:cNvGrpSpPr/>
          <p:nvPr/>
        </p:nvGrpSpPr>
        <p:grpSpPr>
          <a:xfrm flipH="1" rot="-1572546">
            <a:off x="8735067" y="3624437"/>
            <a:ext cx="191309" cy="101672"/>
            <a:chOff x="416307" y="2727254"/>
            <a:chExt cx="229098" cy="121736"/>
          </a:xfrm>
        </p:grpSpPr>
        <p:sp>
          <p:nvSpPr>
            <p:cNvPr id="1831" name="Google Shape;1831;p1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17"/>
          <p:cNvGrpSpPr/>
          <p:nvPr/>
        </p:nvGrpSpPr>
        <p:grpSpPr>
          <a:xfrm>
            <a:off x="8722461" y="3036878"/>
            <a:ext cx="339064" cy="333346"/>
            <a:chOff x="616840" y="2326883"/>
            <a:chExt cx="268035" cy="263494"/>
          </a:xfrm>
        </p:grpSpPr>
        <p:sp>
          <p:nvSpPr>
            <p:cNvPr id="1834" name="Google Shape;1834;p17"/>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7"/>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7"/>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7"/>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7"/>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7"/>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7"/>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7"/>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7"/>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7"/>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7"/>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7"/>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7"/>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7"/>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7"/>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7"/>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7"/>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7"/>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7"/>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_2">
    <p:spTree>
      <p:nvGrpSpPr>
        <p:cNvPr id="1855" name="Shape 1855"/>
        <p:cNvGrpSpPr/>
        <p:nvPr/>
      </p:nvGrpSpPr>
      <p:grpSpPr>
        <a:xfrm>
          <a:off x="0" y="0"/>
          <a:ext cx="0" cy="0"/>
          <a:chOff x="0" y="0"/>
          <a:chExt cx="0" cy="0"/>
        </a:xfrm>
      </p:grpSpPr>
      <p:grpSp>
        <p:nvGrpSpPr>
          <p:cNvPr id="1856" name="Google Shape;1856;p18"/>
          <p:cNvGrpSpPr/>
          <p:nvPr/>
        </p:nvGrpSpPr>
        <p:grpSpPr>
          <a:xfrm rot="-5400000">
            <a:off x="6361034" y="-967863"/>
            <a:ext cx="1927934" cy="3813575"/>
            <a:chOff x="7232675" y="1408532"/>
            <a:chExt cx="1928320" cy="3814338"/>
          </a:xfrm>
        </p:grpSpPr>
        <p:sp>
          <p:nvSpPr>
            <p:cNvPr id="1857" name="Google Shape;1857;p18"/>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8"/>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8"/>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8"/>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8"/>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2" name="Google Shape;1862;p1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863" name="Google Shape;1863;p18"/>
          <p:cNvGrpSpPr/>
          <p:nvPr/>
        </p:nvGrpSpPr>
        <p:grpSpPr>
          <a:xfrm flipH="1">
            <a:off x="6843057" y="43626"/>
            <a:ext cx="342938" cy="407784"/>
            <a:chOff x="420862" y="2991244"/>
            <a:chExt cx="186258" cy="221478"/>
          </a:xfrm>
        </p:grpSpPr>
        <p:sp>
          <p:nvSpPr>
            <p:cNvPr id="1864" name="Google Shape;1864;p18"/>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8"/>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8"/>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8"/>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18"/>
          <p:cNvGrpSpPr/>
          <p:nvPr/>
        </p:nvGrpSpPr>
        <p:grpSpPr>
          <a:xfrm flipH="1">
            <a:off x="8350592" y="161649"/>
            <a:ext cx="342958" cy="377863"/>
            <a:chOff x="5267695" y="1679387"/>
            <a:chExt cx="303368" cy="334274"/>
          </a:xfrm>
        </p:grpSpPr>
        <p:sp>
          <p:nvSpPr>
            <p:cNvPr id="1869" name="Google Shape;1869;p18"/>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8"/>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8"/>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8"/>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8"/>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 name="Google Shape;1874;p18"/>
          <p:cNvGrpSpPr/>
          <p:nvPr/>
        </p:nvGrpSpPr>
        <p:grpSpPr>
          <a:xfrm flipH="1" rot="-5400000">
            <a:off x="5363924" y="201657"/>
            <a:ext cx="342938" cy="407784"/>
            <a:chOff x="420862" y="2991244"/>
            <a:chExt cx="186258" cy="221478"/>
          </a:xfrm>
        </p:grpSpPr>
        <p:sp>
          <p:nvSpPr>
            <p:cNvPr id="1875" name="Google Shape;1875;p18"/>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8"/>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8"/>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8"/>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18"/>
          <p:cNvGrpSpPr/>
          <p:nvPr/>
        </p:nvGrpSpPr>
        <p:grpSpPr>
          <a:xfrm flipH="1" rot="-1572546">
            <a:off x="8852083" y="1297712"/>
            <a:ext cx="191309" cy="101672"/>
            <a:chOff x="416307" y="2727254"/>
            <a:chExt cx="229098" cy="121736"/>
          </a:xfrm>
        </p:grpSpPr>
        <p:sp>
          <p:nvSpPr>
            <p:cNvPr id="1880" name="Google Shape;1880;p1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 name="Google Shape;1882;p18"/>
          <p:cNvGrpSpPr/>
          <p:nvPr/>
        </p:nvGrpSpPr>
        <p:grpSpPr>
          <a:xfrm flipH="1" rot="4418509">
            <a:off x="6195506" y="488661"/>
            <a:ext cx="191321" cy="101662"/>
            <a:chOff x="416307" y="2727254"/>
            <a:chExt cx="229098" cy="121736"/>
          </a:xfrm>
        </p:grpSpPr>
        <p:sp>
          <p:nvSpPr>
            <p:cNvPr id="1883" name="Google Shape;1883;p1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18"/>
          <p:cNvGrpSpPr/>
          <p:nvPr/>
        </p:nvGrpSpPr>
        <p:grpSpPr>
          <a:xfrm flipH="1" rot="6874950">
            <a:off x="7746844" y="671747"/>
            <a:ext cx="191317" cy="101661"/>
            <a:chOff x="416307" y="2727254"/>
            <a:chExt cx="229098" cy="121736"/>
          </a:xfrm>
        </p:grpSpPr>
        <p:sp>
          <p:nvSpPr>
            <p:cNvPr id="1886" name="Google Shape;1886;p1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 name="Google Shape;1888;p18"/>
          <p:cNvSpPr txBox="1"/>
          <p:nvPr>
            <p:ph idx="2" type="title"/>
          </p:nvPr>
        </p:nvSpPr>
        <p:spPr>
          <a:xfrm>
            <a:off x="929075" y="337835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89" name="Google Shape;1889;p18"/>
          <p:cNvSpPr txBox="1"/>
          <p:nvPr>
            <p:ph idx="1" type="subTitle"/>
          </p:nvPr>
        </p:nvSpPr>
        <p:spPr>
          <a:xfrm>
            <a:off x="929025" y="370565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890" name="Google Shape;1890;p18"/>
          <p:cNvSpPr txBox="1"/>
          <p:nvPr>
            <p:ph idx="3" type="title"/>
          </p:nvPr>
        </p:nvSpPr>
        <p:spPr>
          <a:xfrm>
            <a:off x="3410700" y="337835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91" name="Google Shape;1891;p18"/>
          <p:cNvSpPr txBox="1"/>
          <p:nvPr>
            <p:ph idx="4" type="subTitle"/>
          </p:nvPr>
        </p:nvSpPr>
        <p:spPr>
          <a:xfrm>
            <a:off x="3410650" y="370565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892" name="Google Shape;1892;p18"/>
          <p:cNvSpPr txBox="1"/>
          <p:nvPr>
            <p:ph idx="5" type="title"/>
          </p:nvPr>
        </p:nvSpPr>
        <p:spPr>
          <a:xfrm>
            <a:off x="5892325" y="337835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93" name="Google Shape;1893;p18"/>
          <p:cNvSpPr txBox="1"/>
          <p:nvPr>
            <p:ph idx="6" type="subTitle"/>
          </p:nvPr>
        </p:nvSpPr>
        <p:spPr>
          <a:xfrm>
            <a:off x="5892275" y="370565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_1">
    <p:spTree>
      <p:nvGrpSpPr>
        <p:cNvPr id="1894" name="Shape 1894"/>
        <p:cNvGrpSpPr/>
        <p:nvPr/>
      </p:nvGrpSpPr>
      <p:grpSpPr>
        <a:xfrm>
          <a:off x="0" y="0"/>
          <a:ext cx="0" cy="0"/>
          <a:chOff x="0" y="0"/>
          <a:chExt cx="0" cy="0"/>
        </a:xfrm>
      </p:grpSpPr>
      <p:sp>
        <p:nvSpPr>
          <p:cNvPr id="1895" name="Google Shape;1895;p1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896" name="Google Shape;1896;p19"/>
          <p:cNvSpPr txBox="1"/>
          <p:nvPr>
            <p:ph idx="2" type="title"/>
          </p:nvPr>
        </p:nvSpPr>
        <p:spPr>
          <a:xfrm>
            <a:off x="1672456" y="1577225"/>
            <a:ext cx="25977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97" name="Google Shape;1897;p19"/>
          <p:cNvSpPr txBox="1"/>
          <p:nvPr>
            <p:ph idx="1" type="subTitle"/>
          </p:nvPr>
        </p:nvSpPr>
        <p:spPr>
          <a:xfrm>
            <a:off x="1672400" y="1904523"/>
            <a:ext cx="2597700" cy="858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898" name="Google Shape;1898;p19"/>
          <p:cNvSpPr txBox="1"/>
          <p:nvPr>
            <p:ph idx="3" type="title"/>
          </p:nvPr>
        </p:nvSpPr>
        <p:spPr>
          <a:xfrm>
            <a:off x="5603406" y="1577225"/>
            <a:ext cx="25977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99" name="Google Shape;1899;p19"/>
          <p:cNvSpPr txBox="1"/>
          <p:nvPr>
            <p:ph idx="4" type="subTitle"/>
          </p:nvPr>
        </p:nvSpPr>
        <p:spPr>
          <a:xfrm>
            <a:off x="5603350" y="1904523"/>
            <a:ext cx="2597700" cy="858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00" name="Google Shape;1900;p19"/>
          <p:cNvSpPr txBox="1"/>
          <p:nvPr>
            <p:ph idx="5" type="title"/>
          </p:nvPr>
        </p:nvSpPr>
        <p:spPr>
          <a:xfrm>
            <a:off x="1672456" y="3301694"/>
            <a:ext cx="25977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01" name="Google Shape;1901;p19"/>
          <p:cNvSpPr txBox="1"/>
          <p:nvPr>
            <p:ph idx="6" type="subTitle"/>
          </p:nvPr>
        </p:nvSpPr>
        <p:spPr>
          <a:xfrm>
            <a:off x="1672400" y="3629000"/>
            <a:ext cx="2597700" cy="858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02" name="Google Shape;1902;p19"/>
          <p:cNvSpPr txBox="1"/>
          <p:nvPr>
            <p:ph idx="7" type="title"/>
          </p:nvPr>
        </p:nvSpPr>
        <p:spPr>
          <a:xfrm>
            <a:off x="5603406" y="3301694"/>
            <a:ext cx="2597700" cy="422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03" name="Google Shape;1903;p19"/>
          <p:cNvSpPr txBox="1"/>
          <p:nvPr>
            <p:ph idx="8" type="subTitle"/>
          </p:nvPr>
        </p:nvSpPr>
        <p:spPr>
          <a:xfrm>
            <a:off x="5603350" y="3629000"/>
            <a:ext cx="2597700" cy="858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904" name="Google Shape;1904;p19"/>
          <p:cNvGrpSpPr/>
          <p:nvPr/>
        </p:nvGrpSpPr>
        <p:grpSpPr>
          <a:xfrm>
            <a:off x="0" y="2"/>
            <a:ext cx="3145177" cy="2399513"/>
            <a:chOff x="0" y="0"/>
            <a:chExt cx="3415700" cy="2605900"/>
          </a:xfrm>
        </p:grpSpPr>
        <p:sp>
          <p:nvSpPr>
            <p:cNvPr id="1905" name="Google Shape;1905;p19"/>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9"/>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9"/>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9"/>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 name="Google Shape;1909;p19"/>
          <p:cNvGrpSpPr/>
          <p:nvPr/>
        </p:nvGrpSpPr>
        <p:grpSpPr>
          <a:xfrm flipH="1">
            <a:off x="5998825" y="2"/>
            <a:ext cx="3145177" cy="2761126"/>
            <a:chOff x="0" y="0"/>
            <a:chExt cx="3415700" cy="2998616"/>
          </a:xfrm>
        </p:grpSpPr>
        <p:sp>
          <p:nvSpPr>
            <p:cNvPr id="1910" name="Google Shape;1910;p19"/>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9"/>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9"/>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9"/>
            <p:cNvSpPr/>
            <p:nvPr/>
          </p:nvSpPr>
          <p:spPr>
            <a:xfrm>
              <a:off x="475089" y="2587291"/>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9"/>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 name="Google Shape;1915;p19"/>
          <p:cNvGrpSpPr/>
          <p:nvPr/>
        </p:nvGrpSpPr>
        <p:grpSpPr>
          <a:xfrm rot="-5400000">
            <a:off x="7295576" y="59020"/>
            <a:ext cx="325076" cy="386545"/>
            <a:chOff x="420862" y="2991244"/>
            <a:chExt cx="186258" cy="221478"/>
          </a:xfrm>
        </p:grpSpPr>
        <p:sp>
          <p:nvSpPr>
            <p:cNvPr id="1916" name="Google Shape;1916;p19"/>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9"/>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9"/>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9"/>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 name="Google Shape;1920;p19"/>
          <p:cNvGrpSpPr/>
          <p:nvPr/>
        </p:nvGrpSpPr>
        <p:grpSpPr>
          <a:xfrm flipH="1" rot="10800000">
            <a:off x="8791582" y="2507344"/>
            <a:ext cx="194802" cy="103524"/>
            <a:chOff x="416307" y="2727254"/>
            <a:chExt cx="229098" cy="121736"/>
          </a:xfrm>
        </p:grpSpPr>
        <p:sp>
          <p:nvSpPr>
            <p:cNvPr id="1921" name="Google Shape;1921;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19"/>
          <p:cNvGrpSpPr/>
          <p:nvPr/>
        </p:nvGrpSpPr>
        <p:grpSpPr>
          <a:xfrm rot="-838726">
            <a:off x="8584438" y="1376169"/>
            <a:ext cx="359427" cy="396043"/>
            <a:chOff x="5267695" y="1679387"/>
            <a:chExt cx="303368" cy="334274"/>
          </a:xfrm>
        </p:grpSpPr>
        <p:sp>
          <p:nvSpPr>
            <p:cNvPr id="1924" name="Google Shape;1924;p19"/>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9"/>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9"/>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9"/>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19"/>
          <p:cNvGrpSpPr/>
          <p:nvPr/>
        </p:nvGrpSpPr>
        <p:grpSpPr>
          <a:xfrm flipH="1" rot="10800000">
            <a:off x="1035213" y="201458"/>
            <a:ext cx="191319" cy="101674"/>
            <a:chOff x="416307" y="2727254"/>
            <a:chExt cx="229098" cy="121736"/>
          </a:xfrm>
        </p:grpSpPr>
        <p:sp>
          <p:nvSpPr>
            <p:cNvPr id="1930" name="Google Shape;1930;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19"/>
          <p:cNvGrpSpPr/>
          <p:nvPr/>
        </p:nvGrpSpPr>
        <p:grpSpPr>
          <a:xfrm flipH="1" rot="-6381491">
            <a:off x="2572042" y="145011"/>
            <a:ext cx="191321" cy="101662"/>
            <a:chOff x="416307" y="2727254"/>
            <a:chExt cx="229098" cy="121736"/>
          </a:xfrm>
        </p:grpSpPr>
        <p:sp>
          <p:nvSpPr>
            <p:cNvPr id="1933" name="Google Shape;1933;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19"/>
          <p:cNvGrpSpPr/>
          <p:nvPr/>
        </p:nvGrpSpPr>
        <p:grpSpPr>
          <a:xfrm>
            <a:off x="8507914" y="275177"/>
            <a:ext cx="345221" cy="283561"/>
            <a:chOff x="1874670" y="4537997"/>
            <a:chExt cx="188543" cy="154884"/>
          </a:xfrm>
        </p:grpSpPr>
        <p:sp>
          <p:nvSpPr>
            <p:cNvPr id="1936" name="Google Shape;1936;p19"/>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9"/>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9"/>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9"/>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9"/>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9"/>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9"/>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9"/>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9"/>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9"/>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9"/>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9"/>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9"/>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9"/>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9"/>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9"/>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19"/>
          <p:cNvGrpSpPr/>
          <p:nvPr/>
        </p:nvGrpSpPr>
        <p:grpSpPr>
          <a:xfrm flipH="1" rot="-6381491">
            <a:off x="6446367" y="145011"/>
            <a:ext cx="191321" cy="101662"/>
            <a:chOff x="416307" y="2727254"/>
            <a:chExt cx="229098" cy="121736"/>
          </a:xfrm>
        </p:grpSpPr>
        <p:sp>
          <p:nvSpPr>
            <p:cNvPr id="1954" name="Google Shape;1954;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 name="Google Shape;1956;p19"/>
          <p:cNvGrpSpPr/>
          <p:nvPr/>
        </p:nvGrpSpPr>
        <p:grpSpPr>
          <a:xfrm flipH="1" rot="5400000">
            <a:off x="344611" y="372955"/>
            <a:ext cx="336810" cy="400498"/>
            <a:chOff x="420862" y="2991244"/>
            <a:chExt cx="186258" cy="221478"/>
          </a:xfrm>
        </p:grpSpPr>
        <p:sp>
          <p:nvSpPr>
            <p:cNvPr id="1957" name="Google Shape;1957;p19"/>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9"/>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9"/>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9"/>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 name="Google Shape;1961;p19"/>
          <p:cNvGrpSpPr/>
          <p:nvPr/>
        </p:nvGrpSpPr>
        <p:grpSpPr>
          <a:xfrm>
            <a:off x="176478" y="1237809"/>
            <a:ext cx="345229" cy="339407"/>
            <a:chOff x="616840" y="2326883"/>
            <a:chExt cx="268035" cy="263494"/>
          </a:xfrm>
        </p:grpSpPr>
        <p:sp>
          <p:nvSpPr>
            <p:cNvPr id="1962" name="Google Shape;1962;p19"/>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9"/>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9"/>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9"/>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9"/>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9"/>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9"/>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9"/>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9"/>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9"/>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9"/>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9"/>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9"/>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9"/>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9"/>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9"/>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9"/>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9"/>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19"/>
          <p:cNvGrpSpPr/>
          <p:nvPr/>
        </p:nvGrpSpPr>
        <p:grpSpPr>
          <a:xfrm rot="-469118">
            <a:off x="182493" y="2012169"/>
            <a:ext cx="191311" cy="101669"/>
            <a:chOff x="416307" y="2727254"/>
            <a:chExt cx="229098" cy="121736"/>
          </a:xfrm>
        </p:grpSpPr>
        <p:sp>
          <p:nvSpPr>
            <p:cNvPr id="1984" name="Google Shape;1984;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19"/>
          <p:cNvGrpSpPr/>
          <p:nvPr/>
        </p:nvGrpSpPr>
        <p:grpSpPr>
          <a:xfrm rot="-469118">
            <a:off x="8436793" y="981119"/>
            <a:ext cx="191311" cy="101669"/>
            <a:chOff x="416307" y="2727254"/>
            <a:chExt cx="229098" cy="121736"/>
          </a:xfrm>
        </p:grpSpPr>
        <p:sp>
          <p:nvSpPr>
            <p:cNvPr id="1987" name="Google Shape;1987;p1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_1_1">
    <p:spTree>
      <p:nvGrpSpPr>
        <p:cNvPr id="1989" name="Shape 1989"/>
        <p:cNvGrpSpPr/>
        <p:nvPr/>
      </p:nvGrpSpPr>
      <p:grpSpPr>
        <a:xfrm>
          <a:off x="0" y="0"/>
          <a:ext cx="0" cy="0"/>
          <a:chOff x="0" y="0"/>
          <a:chExt cx="0" cy="0"/>
        </a:xfrm>
      </p:grpSpPr>
      <p:sp>
        <p:nvSpPr>
          <p:cNvPr id="1990" name="Google Shape;1990;p2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991" name="Google Shape;1991;p20"/>
          <p:cNvSpPr txBox="1"/>
          <p:nvPr>
            <p:ph idx="2" type="title"/>
          </p:nvPr>
        </p:nvSpPr>
        <p:spPr>
          <a:xfrm>
            <a:off x="799050" y="188202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92" name="Google Shape;1992;p20"/>
          <p:cNvSpPr txBox="1"/>
          <p:nvPr>
            <p:ph idx="1" type="subTitle"/>
          </p:nvPr>
        </p:nvSpPr>
        <p:spPr>
          <a:xfrm>
            <a:off x="799000" y="2209332"/>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93" name="Google Shape;1993;p20"/>
          <p:cNvSpPr txBox="1"/>
          <p:nvPr>
            <p:ph idx="3" type="title"/>
          </p:nvPr>
        </p:nvSpPr>
        <p:spPr>
          <a:xfrm>
            <a:off x="3410700" y="188202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94" name="Google Shape;1994;p20"/>
          <p:cNvSpPr txBox="1"/>
          <p:nvPr>
            <p:ph idx="4" type="subTitle"/>
          </p:nvPr>
        </p:nvSpPr>
        <p:spPr>
          <a:xfrm>
            <a:off x="3410650" y="2209332"/>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95" name="Google Shape;1995;p20"/>
          <p:cNvSpPr txBox="1"/>
          <p:nvPr>
            <p:ph idx="5" type="title"/>
          </p:nvPr>
        </p:nvSpPr>
        <p:spPr>
          <a:xfrm>
            <a:off x="799050" y="353030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96" name="Google Shape;1996;p20"/>
          <p:cNvSpPr txBox="1"/>
          <p:nvPr>
            <p:ph idx="6" type="subTitle"/>
          </p:nvPr>
        </p:nvSpPr>
        <p:spPr>
          <a:xfrm>
            <a:off x="799000" y="385760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97" name="Google Shape;1997;p20"/>
          <p:cNvSpPr txBox="1"/>
          <p:nvPr>
            <p:ph idx="7" type="title"/>
          </p:nvPr>
        </p:nvSpPr>
        <p:spPr>
          <a:xfrm>
            <a:off x="3410700" y="353030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98" name="Google Shape;1998;p20"/>
          <p:cNvSpPr txBox="1"/>
          <p:nvPr>
            <p:ph idx="8" type="subTitle"/>
          </p:nvPr>
        </p:nvSpPr>
        <p:spPr>
          <a:xfrm>
            <a:off x="3410650" y="385760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999" name="Google Shape;1999;p20"/>
          <p:cNvSpPr txBox="1"/>
          <p:nvPr>
            <p:ph idx="9" type="title"/>
          </p:nvPr>
        </p:nvSpPr>
        <p:spPr>
          <a:xfrm>
            <a:off x="6022350" y="1882025"/>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00" name="Google Shape;2000;p20"/>
          <p:cNvSpPr txBox="1"/>
          <p:nvPr>
            <p:ph idx="13" type="subTitle"/>
          </p:nvPr>
        </p:nvSpPr>
        <p:spPr>
          <a:xfrm>
            <a:off x="6022300" y="2209332"/>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001" name="Google Shape;2001;p20"/>
          <p:cNvSpPr txBox="1"/>
          <p:nvPr>
            <p:ph idx="14" type="title"/>
          </p:nvPr>
        </p:nvSpPr>
        <p:spPr>
          <a:xfrm>
            <a:off x="6022350" y="3530300"/>
            <a:ext cx="23226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02" name="Google Shape;2002;p20"/>
          <p:cNvSpPr txBox="1"/>
          <p:nvPr>
            <p:ph idx="15" type="subTitle"/>
          </p:nvPr>
        </p:nvSpPr>
        <p:spPr>
          <a:xfrm>
            <a:off x="6022300" y="3857607"/>
            <a:ext cx="23226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003" name="Google Shape;2003;p20"/>
          <p:cNvGrpSpPr/>
          <p:nvPr/>
        </p:nvGrpSpPr>
        <p:grpSpPr>
          <a:xfrm flipH="1" rot="-5400000">
            <a:off x="6668801" y="2614732"/>
            <a:ext cx="1849215" cy="3293299"/>
            <a:chOff x="7019162" y="1408532"/>
            <a:chExt cx="2141783" cy="3814338"/>
          </a:xfrm>
        </p:grpSpPr>
        <p:sp>
          <p:nvSpPr>
            <p:cNvPr id="2004" name="Google Shape;2004;p20"/>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0"/>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0"/>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0"/>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0"/>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20"/>
          <p:cNvGrpSpPr/>
          <p:nvPr/>
        </p:nvGrpSpPr>
        <p:grpSpPr>
          <a:xfrm flipH="1" rot="5400000">
            <a:off x="662505" y="-805098"/>
            <a:ext cx="1980506" cy="3527118"/>
            <a:chOff x="7019162" y="1408532"/>
            <a:chExt cx="2141783" cy="3814338"/>
          </a:xfrm>
        </p:grpSpPr>
        <p:sp>
          <p:nvSpPr>
            <p:cNvPr id="2010" name="Google Shape;2010;p20"/>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0"/>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0"/>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0"/>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0"/>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20"/>
          <p:cNvGrpSpPr/>
          <p:nvPr/>
        </p:nvGrpSpPr>
        <p:grpSpPr>
          <a:xfrm>
            <a:off x="5946753" y="4728409"/>
            <a:ext cx="345229" cy="339407"/>
            <a:chOff x="616840" y="2326883"/>
            <a:chExt cx="268035" cy="263494"/>
          </a:xfrm>
        </p:grpSpPr>
        <p:sp>
          <p:nvSpPr>
            <p:cNvPr id="2016" name="Google Shape;2016;p20"/>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0"/>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0"/>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0"/>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0"/>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0"/>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0"/>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0"/>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0"/>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0"/>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0"/>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0"/>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0"/>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0"/>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0"/>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0"/>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0"/>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0"/>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0"/>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0"/>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0"/>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20"/>
          <p:cNvGrpSpPr/>
          <p:nvPr/>
        </p:nvGrpSpPr>
        <p:grpSpPr>
          <a:xfrm rot="5400000">
            <a:off x="184543" y="500486"/>
            <a:ext cx="484251" cy="422446"/>
            <a:chOff x="805650" y="237800"/>
            <a:chExt cx="5905500" cy="5151775"/>
          </a:xfrm>
        </p:grpSpPr>
        <p:sp>
          <p:nvSpPr>
            <p:cNvPr id="2038" name="Google Shape;2038;p20"/>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0"/>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0"/>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0"/>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0"/>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0"/>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0"/>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0"/>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0"/>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0"/>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0"/>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0"/>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0"/>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0"/>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0"/>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0"/>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0"/>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0"/>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0"/>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0"/>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 name="Google Shape;2058;p20"/>
          <p:cNvGrpSpPr/>
          <p:nvPr/>
        </p:nvGrpSpPr>
        <p:grpSpPr>
          <a:xfrm>
            <a:off x="8382500" y="4572378"/>
            <a:ext cx="484251" cy="422446"/>
            <a:chOff x="805650" y="237800"/>
            <a:chExt cx="5905500" cy="5151775"/>
          </a:xfrm>
        </p:grpSpPr>
        <p:sp>
          <p:nvSpPr>
            <p:cNvPr id="2059" name="Google Shape;2059;p20"/>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0"/>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0"/>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0"/>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0"/>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0"/>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0"/>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0"/>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0"/>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0"/>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0"/>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0"/>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0"/>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0"/>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0"/>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0"/>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0"/>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0"/>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0"/>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0"/>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 name="Google Shape;2079;p20"/>
          <p:cNvGrpSpPr/>
          <p:nvPr/>
        </p:nvGrpSpPr>
        <p:grpSpPr>
          <a:xfrm>
            <a:off x="215444" y="175946"/>
            <a:ext cx="194802" cy="103524"/>
            <a:chOff x="416307" y="2727254"/>
            <a:chExt cx="229098" cy="121736"/>
          </a:xfrm>
        </p:grpSpPr>
        <p:sp>
          <p:nvSpPr>
            <p:cNvPr id="2080" name="Google Shape;2080;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 name="Google Shape;2082;p20"/>
          <p:cNvGrpSpPr/>
          <p:nvPr/>
        </p:nvGrpSpPr>
        <p:grpSpPr>
          <a:xfrm rot="8397119">
            <a:off x="489506" y="1330801"/>
            <a:ext cx="194799" cy="103518"/>
            <a:chOff x="416307" y="2727254"/>
            <a:chExt cx="229098" cy="121736"/>
          </a:xfrm>
        </p:grpSpPr>
        <p:sp>
          <p:nvSpPr>
            <p:cNvPr id="2083" name="Google Shape;2083;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 name="Google Shape;2085;p20"/>
          <p:cNvGrpSpPr/>
          <p:nvPr/>
        </p:nvGrpSpPr>
        <p:grpSpPr>
          <a:xfrm>
            <a:off x="5285919" y="4938921"/>
            <a:ext cx="194802" cy="103524"/>
            <a:chOff x="416307" y="2727254"/>
            <a:chExt cx="229098" cy="121736"/>
          </a:xfrm>
        </p:grpSpPr>
        <p:sp>
          <p:nvSpPr>
            <p:cNvPr id="2086" name="Google Shape;2086;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 name="Google Shape;2088;p20"/>
          <p:cNvGrpSpPr/>
          <p:nvPr/>
        </p:nvGrpSpPr>
        <p:grpSpPr>
          <a:xfrm rot="-2310370">
            <a:off x="8660893" y="3386175"/>
            <a:ext cx="194803" cy="103513"/>
            <a:chOff x="416307" y="2727254"/>
            <a:chExt cx="229098" cy="121736"/>
          </a:xfrm>
        </p:grpSpPr>
        <p:sp>
          <p:nvSpPr>
            <p:cNvPr id="2089" name="Google Shape;2089;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 name="Google Shape;2091;p20"/>
          <p:cNvGrpSpPr/>
          <p:nvPr/>
        </p:nvGrpSpPr>
        <p:grpSpPr>
          <a:xfrm rot="-4169335">
            <a:off x="7790587" y="4906716"/>
            <a:ext cx="194778" cy="103511"/>
            <a:chOff x="416307" y="2727254"/>
            <a:chExt cx="229098" cy="121736"/>
          </a:xfrm>
        </p:grpSpPr>
        <p:sp>
          <p:nvSpPr>
            <p:cNvPr id="2092" name="Google Shape;2092;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 name="Google Shape;2094;p20"/>
          <p:cNvGrpSpPr/>
          <p:nvPr/>
        </p:nvGrpSpPr>
        <p:grpSpPr>
          <a:xfrm rot="8397119">
            <a:off x="6834206" y="4846351"/>
            <a:ext cx="194799" cy="103518"/>
            <a:chOff x="416307" y="2727254"/>
            <a:chExt cx="229098" cy="121736"/>
          </a:xfrm>
        </p:grpSpPr>
        <p:sp>
          <p:nvSpPr>
            <p:cNvPr id="2095" name="Google Shape;2095;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 name="Google Shape;2097;p20"/>
          <p:cNvGrpSpPr/>
          <p:nvPr/>
        </p:nvGrpSpPr>
        <p:grpSpPr>
          <a:xfrm>
            <a:off x="2545636" y="101105"/>
            <a:ext cx="277252" cy="227757"/>
            <a:chOff x="1874670" y="4537997"/>
            <a:chExt cx="188543" cy="154884"/>
          </a:xfrm>
        </p:grpSpPr>
        <p:sp>
          <p:nvSpPr>
            <p:cNvPr id="2098" name="Google Shape;2098;p20"/>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0"/>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0"/>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0"/>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0"/>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0"/>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0"/>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0"/>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0"/>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0"/>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0"/>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0"/>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0"/>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0"/>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0"/>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0"/>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0"/>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 name="Google Shape;2115;p20"/>
          <p:cNvGrpSpPr/>
          <p:nvPr/>
        </p:nvGrpSpPr>
        <p:grpSpPr>
          <a:xfrm rot="-2310370">
            <a:off x="2091818" y="175950"/>
            <a:ext cx="194803" cy="103513"/>
            <a:chOff x="416307" y="2727254"/>
            <a:chExt cx="229098" cy="121736"/>
          </a:xfrm>
        </p:grpSpPr>
        <p:sp>
          <p:nvSpPr>
            <p:cNvPr id="2116" name="Google Shape;2116;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 name="Google Shape;2118;p20"/>
          <p:cNvGrpSpPr/>
          <p:nvPr/>
        </p:nvGrpSpPr>
        <p:grpSpPr>
          <a:xfrm rot="-4169335">
            <a:off x="1068937" y="268241"/>
            <a:ext cx="194778" cy="103511"/>
            <a:chOff x="416307" y="2727254"/>
            <a:chExt cx="229098" cy="121736"/>
          </a:xfrm>
        </p:grpSpPr>
        <p:sp>
          <p:nvSpPr>
            <p:cNvPr id="2119" name="Google Shape;2119;p2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19" name="Shape 419"/>
        <p:cNvGrpSpPr/>
        <p:nvPr/>
      </p:nvGrpSpPr>
      <p:grpSpPr>
        <a:xfrm>
          <a:off x="0" y="0"/>
          <a:ext cx="0" cy="0"/>
          <a:chOff x="0" y="0"/>
          <a:chExt cx="0" cy="0"/>
        </a:xfrm>
      </p:grpSpPr>
      <p:sp>
        <p:nvSpPr>
          <p:cNvPr id="420" name="Google Shape;420;p3"/>
          <p:cNvSpPr txBox="1"/>
          <p:nvPr>
            <p:ph type="title"/>
          </p:nvPr>
        </p:nvSpPr>
        <p:spPr>
          <a:xfrm>
            <a:off x="3597463" y="1941875"/>
            <a:ext cx="3729600" cy="841800"/>
          </a:xfrm>
          <a:prstGeom prst="rect">
            <a:avLst/>
          </a:prstGeom>
        </p:spPr>
        <p:txBody>
          <a:bodyPr anchorCtr="0" anchor="ctr" bIns="91425" lIns="91425" spcFirstLastPara="1" rIns="91425" wrap="square" tIns="91425">
            <a:noAutofit/>
          </a:bodyPr>
          <a:lstStyle>
            <a:lvl1pPr lvl="0" algn="l">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21" name="Google Shape;421;p3"/>
          <p:cNvSpPr txBox="1"/>
          <p:nvPr>
            <p:ph hasCustomPrompt="1" idx="2" type="title"/>
          </p:nvPr>
        </p:nvSpPr>
        <p:spPr>
          <a:xfrm>
            <a:off x="1816938" y="1812425"/>
            <a:ext cx="1475700" cy="110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22" name="Google Shape;422;p3"/>
          <p:cNvSpPr txBox="1"/>
          <p:nvPr>
            <p:ph idx="1" type="subTitle"/>
          </p:nvPr>
        </p:nvSpPr>
        <p:spPr>
          <a:xfrm>
            <a:off x="3597476" y="2583075"/>
            <a:ext cx="4038900" cy="533100"/>
          </a:xfrm>
          <a:prstGeom prst="rect">
            <a:avLst/>
          </a:prstGeom>
        </p:spPr>
        <p:txBody>
          <a:bodyPr anchorCtr="0" anchor="ctr" bIns="91425" lIns="91425" spcFirstLastPara="1" rIns="91425" wrap="square" tIns="91425">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grpSp>
        <p:nvGrpSpPr>
          <p:cNvPr id="423" name="Google Shape;423;p3"/>
          <p:cNvGrpSpPr/>
          <p:nvPr/>
        </p:nvGrpSpPr>
        <p:grpSpPr>
          <a:xfrm rot="5400000">
            <a:off x="773331" y="2046899"/>
            <a:ext cx="2239876" cy="3989035"/>
            <a:chOff x="7019162" y="1408532"/>
            <a:chExt cx="2141783" cy="3814338"/>
          </a:xfrm>
        </p:grpSpPr>
        <p:sp>
          <p:nvSpPr>
            <p:cNvPr id="424" name="Google Shape;424;p3"/>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 name="Google Shape;429;p3"/>
          <p:cNvGrpSpPr/>
          <p:nvPr/>
        </p:nvGrpSpPr>
        <p:grpSpPr>
          <a:xfrm rot="-5400000">
            <a:off x="6122456" y="-899626"/>
            <a:ext cx="2239876" cy="3989035"/>
            <a:chOff x="7019162" y="1408532"/>
            <a:chExt cx="2141783" cy="3814338"/>
          </a:xfrm>
        </p:grpSpPr>
        <p:sp>
          <p:nvSpPr>
            <p:cNvPr id="430" name="Google Shape;430;p3"/>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 name="Google Shape;435;p3"/>
          <p:cNvGrpSpPr/>
          <p:nvPr/>
        </p:nvGrpSpPr>
        <p:grpSpPr>
          <a:xfrm flipH="1">
            <a:off x="6904998" y="427294"/>
            <a:ext cx="1558501" cy="1406927"/>
            <a:chOff x="45625" y="1142075"/>
            <a:chExt cx="3734725" cy="3371500"/>
          </a:xfrm>
        </p:grpSpPr>
        <p:sp>
          <p:nvSpPr>
            <p:cNvPr id="436" name="Google Shape;436;p3"/>
            <p:cNvSpPr/>
            <p:nvPr/>
          </p:nvSpPr>
          <p:spPr>
            <a:xfrm>
              <a:off x="2253125" y="2685525"/>
              <a:ext cx="1527225" cy="940000"/>
            </a:xfrm>
            <a:custGeom>
              <a:rect b="b" l="l" r="r" t="t"/>
              <a:pathLst>
                <a:path extrusionOk="0" h="37600" w="61089">
                  <a:moveTo>
                    <a:pt x="47653" y="1"/>
                  </a:moveTo>
                  <a:cubicBezTo>
                    <a:pt x="45829" y="1"/>
                    <a:pt x="43940" y="679"/>
                    <a:pt x="42051" y="1185"/>
                  </a:cubicBezTo>
                  <a:cubicBezTo>
                    <a:pt x="39560" y="1838"/>
                    <a:pt x="37128" y="2668"/>
                    <a:pt x="34637" y="3439"/>
                  </a:cubicBezTo>
                  <a:cubicBezTo>
                    <a:pt x="30545" y="4685"/>
                    <a:pt x="26512" y="6108"/>
                    <a:pt x="22479" y="7531"/>
                  </a:cubicBezTo>
                  <a:cubicBezTo>
                    <a:pt x="15777" y="9963"/>
                    <a:pt x="9134" y="12395"/>
                    <a:pt x="2551" y="15004"/>
                  </a:cubicBezTo>
                  <a:lnTo>
                    <a:pt x="1" y="16013"/>
                  </a:lnTo>
                  <a:lnTo>
                    <a:pt x="7474" y="21410"/>
                  </a:lnTo>
                  <a:cubicBezTo>
                    <a:pt x="7474" y="21410"/>
                    <a:pt x="26492" y="37600"/>
                    <a:pt x="42762" y="37600"/>
                  </a:cubicBezTo>
                  <a:cubicBezTo>
                    <a:pt x="43319" y="37600"/>
                    <a:pt x="43873" y="37581"/>
                    <a:pt x="44423" y="37542"/>
                  </a:cubicBezTo>
                  <a:cubicBezTo>
                    <a:pt x="61089" y="36355"/>
                    <a:pt x="58361" y="25502"/>
                    <a:pt x="52608" y="23130"/>
                  </a:cubicBezTo>
                  <a:cubicBezTo>
                    <a:pt x="50452" y="22236"/>
                    <a:pt x="49829" y="21934"/>
                    <a:pt x="49968" y="21934"/>
                  </a:cubicBezTo>
                  <a:cubicBezTo>
                    <a:pt x="50253" y="21934"/>
                    <a:pt x="53754" y="23208"/>
                    <a:pt x="53794" y="23248"/>
                  </a:cubicBezTo>
                  <a:cubicBezTo>
                    <a:pt x="53810" y="23253"/>
                    <a:pt x="53827" y="23255"/>
                    <a:pt x="53845" y="23255"/>
                  </a:cubicBezTo>
                  <a:cubicBezTo>
                    <a:pt x="54494" y="23255"/>
                    <a:pt x="56408" y="20212"/>
                    <a:pt x="56581" y="19808"/>
                  </a:cubicBezTo>
                  <a:cubicBezTo>
                    <a:pt x="57530" y="18088"/>
                    <a:pt x="57649" y="16072"/>
                    <a:pt x="57056" y="14233"/>
                  </a:cubicBezTo>
                  <a:cubicBezTo>
                    <a:pt x="56385" y="12265"/>
                    <a:pt x="54533" y="11039"/>
                    <a:pt x="52594" y="11039"/>
                  </a:cubicBezTo>
                  <a:cubicBezTo>
                    <a:pt x="51999" y="11039"/>
                    <a:pt x="51395" y="11154"/>
                    <a:pt x="50815" y="11400"/>
                  </a:cubicBezTo>
                  <a:lnTo>
                    <a:pt x="50815" y="11400"/>
                  </a:lnTo>
                  <a:cubicBezTo>
                    <a:pt x="54622" y="9683"/>
                    <a:pt x="54480" y="4068"/>
                    <a:pt x="51659" y="1541"/>
                  </a:cubicBezTo>
                  <a:cubicBezTo>
                    <a:pt x="50380" y="391"/>
                    <a:pt x="49035" y="1"/>
                    <a:pt x="476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
            <p:cNvSpPr/>
            <p:nvPr/>
          </p:nvSpPr>
          <p:spPr>
            <a:xfrm>
              <a:off x="2746875" y="3056125"/>
              <a:ext cx="206125" cy="243375"/>
            </a:xfrm>
            <a:custGeom>
              <a:rect b="b" l="l" r="r" t="t"/>
              <a:pathLst>
                <a:path extrusionOk="0" h="9735" w="8245">
                  <a:moveTo>
                    <a:pt x="4798" y="0"/>
                  </a:moveTo>
                  <a:cubicBezTo>
                    <a:pt x="4761" y="0"/>
                    <a:pt x="4723" y="1"/>
                    <a:pt x="4686" y="2"/>
                  </a:cubicBezTo>
                  <a:cubicBezTo>
                    <a:pt x="2076" y="121"/>
                    <a:pt x="1" y="2375"/>
                    <a:pt x="119" y="4984"/>
                  </a:cubicBezTo>
                  <a:lnTo>
                    <a:pt x="119" y="5399"/>
                  </a:lnTo>
                  <a:cubicBezTo>
                    <a:pt x="234" y="7818"/>
                    <a:pt x="2195" y="9734"/>
                    <a:pt x="4590" y="9734"/>
                  </a:cubicBezTo>
                  <a:cubicBezTo>
                    <a:pt x="4661" y="9734"/>
                    <a:pt x="4733" y="9732"/>
                    <a:pt x="4805" y="9729"/>
                  </a:cubicBezTo>
                  <a:lnTo>
                    <a:pt x="5101" y="9729"/>
                  </a:lnTo>
                  <a:cubicBezTo>
                    <a:pt x="6880" y="9610"/>
                    <a:pt x="8244" y="8128"/>
                    <a:pt x="8185" y="6348"/>
                  </a:cubicBezTo>
                  <a:lnTo>
                    <a:pt x="8007" y="3086"/>
                  </a:lnTo>
                  <a:cubicBezTo>
                    <a:pt x="7949" y="1344"/>
                    <a:pt x="6527" y="0"/>
                    <a:pt x="4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
            <p:cNvSpPr/>
            <p:nvPr/>
          </p:nvSpPr>
          <p:spPr>
            <a:xfrm>
              <a:off x="3517900" y="3067200"/>
              <a:ext cx="97875" cy="95150"/>
            </a:xfrm>
            <a:custGeom>
              <a:rect b="b" l="l" r="r" t="t"/>
              <a:pathLst>
                <a:path extrusionOk="0" h="3806" w="3915">
                  <a:moveTo>
                    <a:pt x="1743" y="1"/>
                  </a:moveTo>
                  <a:cubicBezTo>
                    <a:pt x="1472" y="1"/>
                    <a:pt x="1200" y="68"/>
                    <a:pt x="949" y="212"/>
                  </a:cubicBezTo>
                  <a:lnTo>
                    <a:pt x="830" y="271"/>
                  </a:lnTo>
                  <a:cubicBezTo>
                    <a:pt x="237" y="627"/>
                    <a:pt x="0" y="1398"/>
                    <a:pt x="356" y="1991"/>
                  </a:cubicBezTo>
                  <a:lnTo>
                    <a:pt x="949" y="3118"/>
                  </a:lnTo>
                  <a:cubicBezTo>
                    <a:pt x="1158" y="3535"/>
                    <a:pt x="1601" y="3805"/>
                    <a:pt x="2072" y="3805"/>
                  </a:cubicBezTo>
                  <a:cubicBezTo>
                    <a:pt x="2271" y="3805"/>
                    <a:pt x="2475" y="3757"/>
                    <a:pt x="2669" y="3652"/>
                  </a:cubicBezTo>
                  <a:cubicBezTo>
                    <a:pt x="3559" y="3118"/>
                    <a:pt x="3915" y="1991"/>
                    <a:pt x="3381" y="1101"/>
                  </a:cubicBezTo>
                  <a:lnTo>
                    <a:pt x="3321" y="983"/>
                  </a:lnTo>
                  <a:cubicBezTo>
                    <a:pt x="2990" y="362"/>
                    <a:pt x="2370" y="1"/>
                    <a:pt x="1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
            <p:cNvSpPr/>
            <p:nvPr/>
          </p:nvSpPr>
          <p:spPr>
            <a:xfrm>
              <a:off x="3387400" y="2766225"/>
              <a:ext cx="97900" cy="94475"/>
            </a:xfrm>
            <a:custGeom>
              <a:rect b="b" l="l" r="r" t="t"/>
              <a:pathLst>
                <a:path extrusionOk="0" h="3779" w="3916">
                  <a:moveTo>
                    <a:pt x="1756" y="0"/>
                  </a:moveTo>
                  <a:cubicBezTo>
                    <a:pt x="1478" y="0"/>
                    <a:pt x="1201" y="68"/>
                    <a:pt x="950" y="211"/>
                  </a:cubicBezTo>
                  <a:lnTo>
                    <a:pt x="831" y="270"/>
                  </a:lnTo>
                  <a:cubicBezTo>
                    <a:pt x="238" y="626"/>
                    <a:pt x="1" y="1397"/>
                    <a:pt x="357" y="1990"/>
                  </a:cubicBezTo>
                  <a:lnTo>
                    <a:pt x="950" y="3117"/>
                  </a:lnTo>
                  <a:cubicBezTo>
                    <a:pt x="1202" y="3537"/>
                    <a:pt x="1662" y="3779"/>
                    <a:pt x="2120" y="3779"/>
                  </a:cubicBezTo>
                  <a:cubicBezTo>
                    <a:pt x="2308" y="3779"/>
                    <a:pt x="2497" y="3738"/>
                    <a:pt x="2670" y="3651"/>
                  </a:cubicBezTo>
                  <a:cubicBezTo>
                    <a:pt x="3560" y="3117"/>
                    <a:pt x="3915" y="1990"/>
                    <a:pt x="3441" y="1101"/>
                  </a:cubicBezTo>
                  <a:lnTo>
                    <a:pt x="3322" y="982"/>
                  </a:lnTo>
                  <a:cubicBezTo>
                    <a:pt x="3033" y="361"/>
                    <a:pt x="2396" y="0"/>
                    <a:pt x="1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
            <p:cNvSpPr/>
            <p:nvPr/>
          </p:nvSpPr>
          <p:spPr>
            <a:xfrm>
              <a:off x="3492675" y="3378675"/>
              <a:ext cx="86025" cy="94300"/>
            </a:xfrm>
            <a:custGeom>
              <a:rect b="b" l="l" r="r" t="t"/>
              <a:pathLst>
                <a:path extrusionOk="0" h="3772" w="3441">
                  <a:moveTo>
                    <a:pt x="1618" y="0"/>
                  </a:moveTo>
                  <a:cubicBezTo>
                    <a:pt x="1515" y="0"/>
                    <a:pt x="1411" y="10"/>
                    <a:pt x="1306" y="30"/>
                  </a:cubicBezTo>
                  <a:lnTo>
                    <a:pt x="1187" y="30"/>
                  </a:lnTo>
                  <a:cubicBezTo>
                    <a:pt x="535" y="89"/>
                    <a:pt x="1" y="741"/>
                    <a:pt x="120" y="1453"/>
                  </a:cubicBezTo>
                  <a:lnTo>
                    <a:pt x="297" y="2699"/>
                  </a:lnTo>
                  <a:cubicBezTo>
                    <a:pt x="409" y="3314"/>
                    <a:pt x="944" y="3771"/>
                    <a:pt x="1601" y="3771"/>
                  </a:cubicBezTo>
                  <a:cubicBezTo>
                    <a:pt x="1641" y="3771"/>
                    <a:pt x="1681" y="3769"/>
                    <a:pt x="1721" y="3766"/>
                  </a:cubicBezTo>
                  <a:cubicBezTo>
                    <a:pt x="2729" y="3647"/>
                    <a:pt x="3441" y="2699"/>
                    <a:pt x="3322" y="1631"/>
                  </a:cubicBezTo>
                  <a:lnTo>
                    <a:pt x="3322" y="1512"/>
                  </a:lnTo>
                  <a:cubicBezTo>
                    <a:pt x="3164" y="616"/>
                    <a:pt x="2443" y="0"/>
                    <a:pt x="1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
            <p:cNvSpPr/>
            <p:nvPr/>
          </p:nvSpPr>
          <p:spPr>
            <a:xfrm>
              <a:off x="3182800" y="3020175"/>
              <a:ext cx="182400" cy="170175"/>
            </a:xfrm>
            <a:custGeom>
              <a:rect b="b" l="l" r="r" t="t"/>
              <a:pathLst>
                <a:path extrusionOk="0" h="6807" w="7296">
                  <a:moveTo>
                    <a:pt x="3185" y="1"/>
                  </a:moveTo>
                  <a:cubicBezTo>
                    <a:pt x="2649" y="1"/>
                    <a:pt x="2108" y="182"/>
                    <a:pt x="1661" y="551"/>
                  </a:cubicBezTo>
                  <a:cubicBezTo>
                    <a:pt x="238" y="1737"/>
                    <a:pt x="0" y="3931"/>
                    <a:pt x="1246" y="5414"/>
                  </a:cubicBezTo>
                  <a:lnTo>
                    <a:pt x="1424" y="5651"/>
                  </a:lnTo>
                  <a:cubicBezTo>
                    <a:pt x="2054" y="6414"/>
                    <a:pt x="2981" y="6806"/>
                    <a:pt x="3915" y="6806"/>
                  </a:cubicBezTo>
                  <a:cubicBezTo>
                    <a:pt x="4650" y="6806"/>
                    <a:pt x="5389" y="6563"/>
                    <a:pt x="5991" y="6066"/>
                  </a:cubicBezTo>
                  <a:lnTo>
                    <a:pt x="6168" y="5888"/>
                  </a:lnTo>
                  <a:cubicBezTo>
                    <a:pt x="7117" y="5117"/>
                    <a:pt x="7295" y="3635"/>
                    <a:pt x="6465" y="2627"/>
                  </a:cubicBezTo>
                  <a:lnTo>
                    <a:pt x="4982" y="847"/>
                  </a:lnTo>
                  <a:cubicBezTo>
                    <a:pt x="4520" y="286"/>
                    <a:pt x="3856" y="1"/>
                    <a:pt x="3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
            <p:cNvSpPr/>
            <p:nvPr/>
          </p:nvSpPr>
          <p:spPr>
            <a:xfrm>
              <a:off x="3086425" y="3315300"/>
              <a:ext cx="182400" cy="186400"/>
            </a:xfrm>
            <a:custGeom>
              <a:rect b="b" l="l" r="r" t="t"/>
              <a:pathLst>
                <a:path extrusionOk="0" h="7456" w="7296">
                  <a:moveTo>
                    <a:pt x="4215" y="1"/>
                  </a:moveTo>
                  <a:cubicBezTo>
                    <a:pt x="2568" y="1"/>
                    <a:pt x="1087" y="1063"/>
                    <a:pt x="593" y="2743"/>
                  </a:cubicBezTo>
                  <a:lnTo>
                    <a:pt x="534" y="3039"/>
                  </a:lnTo>
                  <a:cubicBezTo>
                    <a:pt x="0" y="4878"/>
                    <a:pt x="1068" y="6776"/>
                    <a:pt x="2966" y="7309"/>
                  </a:cubicBezTo>
                  <a:lnTo>
                    <a:pt x="3144" y="7369"/>
                  </a:lnTo>
                  <a:cubicBezTo>
                    <a:pt x="3359" y="7427"/>
                    <a:pt x="3578" y="7455"/>
                    <a:pt x="3794" y="7455"/>
                  </a:cubicBezTo>
                  <a:cubicBezTo>
                    <a:pt x="4889" y="7455"/>
                    <a:pt x="5931" y="6738"/>
                    <a:pt x="6228" y="5649"/>
                  </a:cubicBezTo>
                  <a:lnTo>
                    <a:pt x="6939" y="3217"/>
                  </a:lnTo>
                  <a:cubicBezTo>
                    <a:pt x="7295" y="1912"/>
                    <a:pt x="6524" y="548"/>
                    <a:pt x="5219" y="133"/>
                  </a:cubicBezTo>
                  <a:cubicBezTo>
                    <a:pt x="4882" y="44"/>
                    <a:pt x="4545" y="1"/>
                    <a:pt x="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
            <p:cNvSpPr/>
            <p:nvPr/>
          </p:nvSpPr>
          <p:spPr>
            <a:xfrm>
              <a:off x="2153800" y="1142075"/>
              <a:ext cx="1545000" cy="1936175"/>
            </a:xfrm>
            <a:custGeom>
              <a:rect b="b" l="l" r="r" t="t"/>
              <a:pathLst>
                <a:path extrusionOk="0" h="77447" w="61800">
                  <a:moveTo>
                    <a:pt x="26892" y="1"/>
                  </a:moveTo>
                  <a:cubicBezTo>
                    <a:pt x="25646" y="1"/>
                    <a:pt x="24315" y="95"/>
                    <a:pt x="22893" y="294"/>
                  </a:cubicBezTo>
                  <a:cubicBezTo>
                    <a:pt x="8066" y="2369"/>
                    <a:pt x="2847" y="28880"/>
                    <a:pt x="1008" y="47029"/>
                  </a:cubicBezTo>
                  <a:cubicBezTo>
                    <a:pt x="0" y="57111"/>
                    <a:pt x="890" y="67253"/>
                    <a:pt x="3559" y="76980"/>
                  </a:cubicBezTo>
                  <a:cubicBezTo>
                    <a:pt x="3559" y="76980"/>
                    <a:pt x="7659" y="77447"/>
                    <a:pt x="13481" y="77447"/>
                  </a:cubicBezTo>
                  <a:cubicBezTo>
                    <a:pt x="24508" y="77447"/>
                    <a:pt x="41710" y="75770"/>
                    <a:pt x="48930" y="66067"/>
                  </a:cubicBezTo>
                  <a:cubicBezTo>
                    <a:pt x="61800" y="48808"/>
                    <a:pt x="44897" y="46732"/>
                    <a:pt x="44897" y="46732"/>
                  </a:cubicBezTo>
                  <a:cubicBezTo>
                    <a:pt x="44897" y="46732"/>
                    <a:pt x="53259" y="46020"/>
                    <a:pt x="52548" y="37539"/>
                  </a:cubicBezTo>
                  <a:cubicBezTo>
                    <a:pt x="51802" y="28808"/>
                    <a:pt x="45441" y="27672"/>
                    <a:pt x="42181" y="27672"/>
                  </a:cubicBezTo>
                  <a:cubicBezTo>
                    <a:pt x="41034" y="27672"/>
                    <a:pt x="40271" y="27813"/>
                    <a:pt x="40271" y="27813"/>
                  </a:cubicBezTo>
                  <a:cubicBezTo>
                    <a:pt x="44943" y="21471"/>
                    <a:pt x="45703" y="1"/>
                    <a:pt x="26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
            <p:cNvSpPr/>
            <p:nvPr/>
          </p:nvSpPr>
          <p:spPr>
            <a:xfrm>
              <a:off x="2435500" y="1286975"/>
              <a:ext cx="646500" cy="730825"/>
            </a:xfrm>
            <a:custGeom>
              <a:rect b="b" l="l" r="r" t="t"/>
              <a:pathLst>
                <a:path extrusionOk="0" h="29233" w="25860">
                  <a:moveTo>
                    <a:pt x="12523" y="1"/>
                  </a:moveTo>
                  <a:cubicBezTo>
                    <a:pt x="7916" y="1"/>
                    <a:pt x="3540" y="2731"/>
                    <a:pt x="1661" y="7249"/>
                  </a:cubicBezTo>
                  <a:cubicBezTo>
                    <a:pt x="1" y="11282"/>
                    <a:pt x="1899" y="20831"/>
                    <a:pt x="3322" y="26524"/>
                  </a:cubicBezTo>
                  <a:cubicBezTo>
                    <a:pt x="3705" y="28184"/>
                    <a:pt x="5187" y="29233"/>
                    <a:pt x="6739" y="29233"/>
                  </a:cubicBezTo>
                  <a:cubicBezTo>
                    <a:pt x="7350" y="29233"/>
                    <a:pt x="7972" y="29070"/>
                    <a:pt x="8541" y="28719"/>
                  </a:cubicBezTo>
                  <a:cubicBezTo>
                    <a:pt x="13523" y="25694"/>
                    <a:pt x="21648" y="20297"/>
                    <a:pt x="23368" y="16204"/>
                  </a:cubicBezTo>
                  <a:cubicBezTo>
                    <a:pt x="25859" y="10214"/>
                    <a:pt x="23013" y="3394"/>
                    <a:pt x="17022" y="903"/>
                  </a:cubicBezTo>
                  <a:cubicBezTo>
                    <a:pt x="15550" y="291"/>
                    <a:pt x="14024" y="1"/>
                    <a:pt x="125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
            <p:cNvSpPr/>
            <p:nvPr/>
          </p:nvSpPr>
          <p:spPr>
            <a:xfrm>
              <a:off x="2256100" y="1792225"/>
              <a:ext cx="970700" cy="1272875"/>
            </a:xfrm>
            <a:custGeom>
              <a:rect b="b" l="l" r="r" t="t"/>
              <a:pathLst>
                <a:path extrusionOk="0" h="50915" w="38828">
                  <a:moveTo>
                    <a:pt x="36685" y="1"/>
                  </a:moveTo>
                  <a:cubicBezTo>
                    <a:pt x="36450" y="1"/>
                    <a:pt x="36199" y="63"/>
                    <a:pt x="35941" y="205"/>
                  </a:cubicBezTo>
                  <a:cubicBezTo>
                    <a:pt x="33569" y="1569"/>
                    <a:pt x="31256" y="2993"/>
                    <a:pt x="29002" y="4594"/>
                  </a:cubicBezTo>
                  <a:cubicBezTo>
                    <a:pt x="26808" y="6196"/>
                    <a:pt x="24673" y="7856"/>
                    <a:pt x="22656" y="9635"/>
                  </a:cubicBezTo>
                  <a:cubicBezTo>
                    <a:pt x="18564" y="13135"/>
                    <a:pt x="14828" y="17108"/>
                    <a:pt x="11506" y="21379"/>
                  </a:cubicBezTo>
                  <a:cubicBezTo>
                    <a:pt x="10735" y="22446"/>
                    <a:pt x="9905" y="23514"/>
                    <a:pt x="9193" y="24641"/>
                  </a:cubicBezTo>
                  <a:cubicBezTo>
                    <a:pt x="8482" y="25767"/>
                    <a:pt x="7770" y="26954"/>
                    <a:pt x="7058" y="28080"/>
                  </a:cubicBezTo>
                  <a:cubicBezTo>
                    <a:pt x="6346" y="29267"/>
                    <a:pt x="5694" y="30393"/>
                    <a:pt x="5160" y="31639"/>
                  </a:cubicBezTo>
                  <a:cubicBezTo>
                    <a:pt x="4626" y="32884"/>
                    <a:pt x="4033" y="34071"/>
                    <a:pt x="3559" y="35375"/>
                  </a:cubicBezTo>
                  <a:cubicBezTo>
                    <a:pt x="1542" y="40357"/>
                    <a:pt x="356" y="45576"/>
                    <a:pt x="0" y="50914"/>
                  </a:cubicBezTo>
                  <a:cubicBezTo>
                    <a:pt x="593" y="45636"/>
                    <a:pt x="2017" y="40476"/>
                    <a:pt x="4211" y="35613"/>
                  </a:cubicBezTo>
                  <a:cubicBezTo>
                    <a:pt x="4745" y="34426"/>
                    <a:pt x="5338" y="33240"/>
                    <a:pt x="5991" y="32054"/>
                  </a:cubicBezTo>
                  <a:cubicBezTo>
                    <a:pt x="6643" y="30927"/>
                    <a:pt x="7355" y="29800"/>
                    <a:pt x="8007" y="28673"/>
                  </a:cubicBezTo>
                  <a:cubicBezTo>
                    <a:pt x="8719" y="27547"/>
                    <a:pt x="9430" y="26420"/>
                    <a:pt x="10261" y="25412"/>
                  </a:cubicBezTo>
                  <a:cubicBezTo>
                    <a:pt x="11032" y="24344"/>
                    <a:pt x="11862" y="23276"/>
                    <a:pt x="12692" y="22268"/>
                  </a:cubicBezTo>
                  <a:cubicBezTo>
                    <a:pt x="16073" y="18235"/>
                    <a:pt x="19928" y="14558"/>
                    <a:pt x="24080" y="11355"/>
                  </a:cubicBezTo>
                  <a:cubicBezTo>
                    <a:pt x="26156" y="9695"/>
                    <a:pt x="28291" y="8153"/>
                    <a:pt x="30485" y="6729"/>
                  </a:cubicBezTo>
                  <a:cubicBezTo>
                    <a:pt x="32680" y="5365"/>
                    <a:pt x="34933" y="4060"/>
                    <a:pt x="37246" y="2934"/>
                  </a:cubicBezTo>
                  <a:lnTo>
                    <a:pt x="37306" y="2815"/>
                  </a:lnTo>
                  <a:lnTo>
                    <a:pt x="37365" y="2815"/>
                  </a:lnTo>
                  <a:cubicBezTo>
                    <a:pt x="38827" y="2008"/>
                    <a:pt x="38017" y="1"/>
                    <a:pt x="36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
            <p:cNvSpPr/>
            <p:nvPr/>
          </p:nvSpPr>
          <p:spPr>
            <a:xfrm>
              <a:off x="2248700" y="2267200"/>
              <a:ext cx="1102075" cy="794125"/>
            </a:xfrm>
            <a:custGeom>
              <a:rect b="b" l="l" r="r" t="t"/>
              <a:pathLst>
                <a:path extrusionOk="0" h="31765" w="44083">
                  <a:moveTo>
                    <a:pt x="41976" y="0"/>
                  </a:moveTo>
                  <a:cubicBezTo>
                    <a:pt x="41831" y="0"/>
                    <a:pt x="41677" y="21"/>
                    <a:pt x="41516" y="67"/>
                  </a:cubicBezTo>
                  <a:cubicBezTo>
                    <a:pt x="39381" y="719"/>
                    <a:pt x="37246" y="1490"/>
                    <a:pt x="35229" y="2439"/>
                  </a:cubicBezTo>
                  <a:cubicBezTo>
                    <a:pt x="34221" y="2913"/>
                    <a:pt x="33213" y="3328"/>
                    <a:pt x="32264" y="3862"/>
                  </a:cubicBezTo>
                  <a:lnTo>
                    <a:pt x="30781" y="4633"/>
                  </a:lnTo>
                  <a:lnTo>
                    <a:pt x="29298" y="5404"/>
                  </a:lnTo>
                  <a:cubicBezTo>
                    <a:pt x="25503" y="7539"/>
                    <a:pt x="21825" y="9971"/>
                    <a:pt x="18386" y="12699"/>
                  </a:cubicBezTo>
                  <a:cubicBezTo>
                    <a:pt x="17496" y="13352"/>
                    <a:pt x="16666" y="14063"/>
                    <a:pt x="15835" y="14716"/>
                  </a:cubicBezTo>
                  <a:lnTo>
                    <a:pt x="14530" y="15783"/>
                  </a:lnTo>
                  <a:lnTo>
                    <a:pt x="13344" y="16910"/>
                  </a:lnTo>
                  <a:lnTo>
                    <a:pt x="10913" y="19105"/>
                  </a:lnTo>
                  <a:lnTo>
                    <a:pt x="8600" y="21477"/>
                  </a:lnTo>
                  <a:lnTo>
                    <a:pt x="7473" y="22604"/>
                  </a:lnTo>
                  <a:cubicBezTo>
                    <a:pt x="7117" y="23019"/>
                    <a:pt x="6761" y="23434"/>
                    <a:pt x="6405" y="23849"/>
                  </a:cubicBezTo>
                  <a:lnTo>
                    <a:pt x="4211" y="26281"/>
                  </a:lnTo>
                  <a:cubicBezTo>
                    <a:pt x="2847" y="27942"/>
                    <a:pt x="1542" y="29661"/>
                    <a:pt x="178" y="31322"/>
                  </a:cubicBezTo>
                  <a:cubicBezTo>
                    <a:pt x="1" y="31543"/>
                    <a:pt x="187" y="31764"/>
                    <a:pt x="366" y="31764"/>
                  </a:cubicBezTo>
                  <a:cubicBezTo>
                    <a:pt x="428" y="31764"/>
                    <a:pt x="488" y="31738"/>
                    <a:pt x="534" y="31678"/>
                  </a:cubicBezTo>
                  <a:cubicBezTo>
                    <a:pt x="2016" y="30017"/>
                    <a:pt x="3380" y="28357"/>
                    <a:pt x="4863" y="26815"/>
                  </a:cubicBezTo>
                  <a:lnTo>
                    <a:pt x="7058" y="24502"/>
                  </a:lnTo>
                  <a:cubicBezTo>
                    <a:pt x="7473" y="24086"/>
                    <a:pt x="7829" y="23731"/>
                    <a:pt x="8184" y="23375"/>
                  </a:cubicBezTo>
                  <a:lnTo>
                    <a:pt x="9371" y="22248"/>
                  </a:lnTo>
                  <a:lnTo>
                    <a:pt x="11743" y="20053"/>
                  </a:lnTo>
                  <a:lnTo>
                    <a:pt x="14234" y="17978"/>
                  </a:lnTo>
                  <a:lnTo>
                    <a:pt x="15479" y="16969"/>
                  </a:lnTo>
                  <a:lnTo>
                    <a:pt x="16784" y="15961"/>
                  </a:lnTo>
                  <a:cubicBezTo>
                    <a:pt x="17615" y="15368"/>
                    <a:pt x="18445" y="14716"/>
                    <a:pt x="19334" y="14063"/>
                  </a:cubicBezTo>
                  <a:cubicBezTo>
                    <a:pt x="22834" y="11632"/>
                    <a:pt x="26511" y="9437"/>
                    <a:pt x="30366" y="7539"/>
                  </a:cubicBezTo>
                  <a:lnTo>
                    <a:pt x="31789" y="6768"/>
                  </a:lnTo>
                  <a:lnTo>
                    <a:pt x="33272" y="6116"/>
                  </a:lnTo>
                  <a:cubicBezTo>
                    <a:pt x="34221" y="5701"/>
                    <a:pt x="35229" y="5286"/>
                    <a:pt x="36237" y="4871"/>
                  </a:cubicBezTo>
                  <a:cubicBezTo>
                    <a:pt x="38135" y="4099"/>
                    <a:pt x="40152" y="3447"/>
                    <a:pt x="42168" y="2973"/>
                  </a:cubicBezTo>
                  <a:lnTo>
                    <a:pt x="42287" y="2913"/>
                  </a:lnTo>
                  <a:lnTo>
                    <a:pt x="42346" y="2913"/>
                  </a:lnTo>
                  <a:cubicBezTo>
                    <a:pt x="44083" y="2425"/>
                    <a:pt x="43535" y="0"/>
                    <a:pt x="41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
            <p:cNvSpPr/>
            <p:nvPr/>
          </p:nvSpPr>
          <p:spPr>
            <a:xfrm>
              <a:off x="2242750" y="2866375"/>
              <a:ext cx="1028125" cy="200200"/>
            </a:xfrm>
            <a:custGeom>
              <a:rect b="b" l="l" r="r" t="t"/>
              <a:pathLst>
                <a:path extrusionOk="0" h="8008" w="41125">
                  <a:moveTo>
                    <a:pt x="28943" y="1"/>
                  </a:moveTo>
                  <a:cubicBezTo>
                    <a:pt x="25563" y="60"/>
                    <a:pt x="22182" y="416"/>
                    <a:pt x="18801" y="1068"/>
                  </a:cubicBezTo>
                  <a:cubicBezTo>
                    <a:pt x="17141" y="1306"/>
                    <a:pt x="15539" y="1780"/>
                    <a:pt x="13879" y="2136"/>
                  </a:cubicBezTo>
                  <a:lnTo>
                    <a:pt x="11447" y="2907"/>
                  </a:lnTo>
                  <a:cubicBezTo>
                    <a:pt x="11032" y="3026"/>
                    <a:pt x="10676" y="3144"/>
                    <a:pt x="10261" y="3263"/>
                  </a:cubicBezTo>
                  <a:lnTo>
                    <a:pt x="9075" y="3737"/>
                  </a:lnTo>
                  <a:cubicBezTo>
                    <a:pt x="5931" y="4864"/>
                    <a:pt x="2847" y="6288"/>
                    <a:pt x="1" y="8008"/>
                  </a:cubicBezTo>
                  <a:cubicBezTo>
                    <a:pt x="2966" y="6525"/>
                    <a:pt x="6109" y="5339"/>
                    <a:pt x="9312" y="4449"/>
                  </a:cubicBezTo>
                  <a:lnTo>
                    <a:pt x="10498" y="4093"/>
                  </a:lnTo>
                  <a:cubicBezTo>
                    <a:pt x="10913" y="4034"/>
                    <a:pt x="11329" y="3915"/>
                    <a:pt x="11684" y="3856"/>
                  </a:cubicBezTo>
                  <a:lnTo>
                    <a:pt x="14116" y="3263"/>
                  </a:lnTo>
                  <a:cubicBezTo>
                    <a:pt x="15777" y="2966"/>
                    <a:pt x="17378" y="2670"/>
                    <a:pt x="19039" y="2551"/>
                  </a:cubicBezTo>
                  <a:cubicBezTo>
                    <a:pt x="21291" y="2305"/>
                    <a:pt x="23571" y="2173"/>
                    <a:pt x="25841" y="2173"/>
                  </a:cubicBezTo>
                  <a:cubicBezTo>
                    <a:pt x="26859" y="2173"/>
                    <a:pt x="27874" y="2199"/>
                    <a:pt x="28884" y="2255"/>
                  </a:cubicBezTo>
                  <a:lnTo>
                    <a:pt x="31375" y="2373"/>
                  </a:lnTo>
                  <a:cubicBezTo>
                    <a:pt x="32205" y="2492"/>
                    <a:pt x="32976" y="2551"/>
                    <a:pt x="33807" y="2670"/>
                  </a:cubicBezTo>
                  <a:cubicBezTo>
                    <a:pt x="35408" y="2848"/>
                    <a:pt x="37069" y="3144"/>
                    <a:pt x="38551" y="3441"/>
                  </a:cubicBezTo>
                  <a:lnTo>
                    <a:pt x="38670" y="3559"/>
                  </a:lnTo>
                  <a:lnTo>
                    <a:pt x="38789" y="3559"/>
                  </a:lnTo>
                  <a:cubicBezTo>
                    <a:pt x="38882" y="3573"/>
                    <a:pt x="38971" y="3580"/>
                    <a:pt x="39057" y="3580"/>
                  </a:cubicBezTo>
                  <a:cubicBezTo>
                    <a:pt x="40785" y="3580"/>
                    <a:pt x="41124" y="876"/>
                    <a:pt x="39204" y="594"/>
                  </a:cubicBezTo>
                  <a:cubicBezTo>
                    <a:pt x="37484" y="297"/>
                    <a:pt x="35764" y="119"/>
                    <a:pt x="34044" y="60"/>
                  </a:cubicBezTo>
                  <a:cubicBezTo>
                    <a:pt x="33154" y="1"/>
                    <a:pt x="32324" y="1"/>
                    <a:pt x="31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
            <p:cNvSpPr/>
            <p:nvPr/>
          </p:nvSpPr>
          <p:spPr>
            <a:xfrm>
              <a:off x="2574875" y="1416675"/>
              <a:ext cx="379600" cy="348150"/>
            </a:xfrm>
            <a:custGeom>
              <a:rect b="b" l="l" r="r" t="t"/>
              <a:pathLst>
                <a:path extrusionOk="0" h="13926" w="15184">
                  <a:moveTo>
                    <a:pt x="8267" y="1"/>
                  </a:moveTo>
                  <a:cubicBezTo>
                    <a:pt x="6191" y="1"/>
                    <a:pt x="4138" y="910"/>
                    <a:pt x="2729" y="2654"/>
                  </a:cubicBezTo>
                  <a:lnTo>
                    <a:pt x="2373" y="3128"/>
                  </a:lnTo>
                  <a:cubicBezTo>
                    <a:pt x="1" y="5975"/>
                    <a:pt x="416" y="10245"/>
                    <a:pt x="3322" y="12559"/>
                  </a:cubicBezTo>
                  <a:lnTo>
                    <a:pt x="3619" y="12855"/>
                  </a:lnTo>
                  <a:cubicBezTo>
                    <a:pt x="4517" y="13574"/>
                    <a:pt x="5593" y="13926"/>
                    <a:pt x="6659" y="13926"/>
                  </a:cubicBezTo>
                  <a:cubicBezTo>
                    <a:pt x="8057" y="13926"/>
                    <a:pt x="9438" y="13321"/>
                    <a:pt x="10380" y="12143"/>
                  </a:cubicBezTo>
                  <a:lnTo>
                    <a:pt x="13464" y="8407"/>
                  </a:lnTo>
                  <a:cubicBezTo>
                    <a:pt x="15184" y="6331"/>
                    <a:pt x="14887" y="3306"/>
                    <a:pt x="12811" y="1646"/>
                  </a:cubicBezTo>
                  <a:cubicBezTo>
                    <a:pt x="11471" y="538"/>
                    <a:pt x="9862" y="1"/>
                    <a:pt x="8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
            <p:cNvSpPr/>
            <p:nvPr/>
          </p:nvSpPr>
          <p:spPr>
            <a:xfrm>
              <a:off x="3027100" y="2549050"/>
              <a:ext cx="185375" cy="170500"/>
            </a:xfrm>
            <a:custGeom>
              <a:rect b="b" l="l" r="r" t="t"/>
              <a:pathLst>
                <a:path extrusionOk="0" h="6820" w="7415">
                  <a:moveTo>
                    <a:pt x="4159" y="1"/>
                  </a:moveTo>
                  <a:cubicBezTo>
                    <a:pt x="3491" y="1"/>
                    <a:pt x="2832" y="301"/>
                    <a:pt x="2373" y="891"/>
                  </a:cubicBezTo>
                  <a:lnTo>
                    <a:pt x="831" y="2671"/>
                  </a:lnTo>
                  <a:cubicBezTo>
                    <a:pt x="1" y="3679"/>
                    <a:pt x="120" y="5162"/>
                    <a:pt x="1128" y="5992"/>
                  </a:cubicBezTo>
                  <a:cubicBezTo>
                    <a:pt x="1789" y="6547"/>
                    <a:pt x="2591" y="6820"/>
                    <a:pt x="3388" y="6820"/>
                  </a:cubicBezTo>
                  <a:cubicBezTo>
                    <a:pt x="4378" y="6820"/>
                    <a:pt x="5360" y="6399"/>
                    <a:pt x="6050" y="5577"/>
                  </a:cubicBezTo>
                  <a:lnTo>
                    <a:pt x="6228" y="5340"/>
                  </a:lnTo>
                  <a:cubicBezTo>
                    <a:pt x="7415" y="3916"/>
                    <a:pt x="7237" y="1840"/>
                    <a:pt x="5813" y="714"/>
                  </a:cubicBezTo>
                  <a:lnTo>
                    <a:pt x="5695" y="595"/>
                  </a:lnTo>
                  <a:cubicBezTo>
                    <a:pt x="5244" y="197"/>
                    <a:pt x="4698" y="1"/>
                    <a:pt x="4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
            <p:cNvSpPr/>
            <p:nvPr/>
          </p:nvSpPr>
          <p:spPr>
            <a:xfrm>
              <a:off x="3086425" y="1966125"/>
              <a:ext cx="258025" cy="252700"/>
            </a:xfrm>
            <a:custGeom>
              <a:rect b="b" l="l" r="r" t="t"/>
              <a:pathLst>
                <a:path extrusionOk="0" h="10108" w="10321">
                  <a:moveTo>
                    <a:pt x="4697" y="1"/>
                  </a:moveTo>
                  <a:cubicBezTo>
                    <a:pt x="4038" y="1"/>
                    <a:pt x="3368" y="138"/>
                    <a:pt x="2728" y="426"/>
                  </a:cubicBezTo>
                  <a:lnTo>
                    <a:pt x="2491" y="544"/>
                  </a:lnTo>
                  <a:cubicBezTo>
                    <a:pt x="771" y="1375"/>
                    <a:pt x="0" y="3391"/>
                    <a:pt x="831" y="5052"/>
                  </a:cubicBezTo>
                  <a:lnTo>
                    <a:pt x="2254" y="8195"/>
                  </a:lnTo>
                  <a:cubicBezTo>
                    <a:pt x="2814" y="9402"/>
                    <a:pt x="4032" y="10107"/>
                    <a:pt x="5293" y="10107"/>
                  </a:cubicBezTo>
                  <a:cubicBezTo>
                    <a:pt x="5767" y="10107"/>
                    <a:pt x="6248" y="10007"/>
                    <a:pt x="6702" y="9796"/>
                  </a:cubicBezTo>
                  <a:cubicBezTo>
                    <a:pt x="9252" y="8670"/>
                    <a:pt x="10320" y="5645"/>
                    <a:pt x="9193" y="3154"/>
                  </a:cubicBezTo>
                  <a:lnTo>
                    <a:pt x="9015" y="2739"/>
                  </a:lnTo>
                  <a:cubicBezTo>
                    <a:pt x="8192" y="1006"/>
                    <a:pt x="6483" y="1"/>
                    <a:pt x="46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
            <p:cNvSpPr/>
            <p:nvPr/>
          </p:nvSpPr>
          <p:spPr>
            <a:xfrm>
              <a:off x="2382125" y="2109075"/>
              <a:ext cx="97875" cy="92750"/>
            </a:xfrm>
            <a:custGeom>
              <a:rect b="b" l="l" r="r" t="t"/>
              <a:pathLst>
                <a:path extrusionOk="0" h="3710" w="3915">
                  <a:moveTo>
                    <a:pt x="2160" y="1"/>
                  </a:moveTo>
                  <a:cubicBezTo>
                    <a:pt x="1490" y="1"/>
                    <a:pt x="859" y="345"/>
                    <a:pt x="534" y="994"/>
                  </a:cubicBezTo>
                  <a:lnTo>
                    <a:pt x="475" y="1113"/>
                  </a:lnTo>
                  <a:cubicBezTo>
                    <a:pt x="1" y="1943"/>
                    <a:pt x="297" y="3011"/>
                    <a:pt x="1187" y="3485"/>
                  </a:cubicBezTo>
                  <a:lnTo>
                    <a:pt x="1305" y="3545"/>
                  </a:lnTo>
                  <a:cubicBezTo>
                    <a:pt x="1492" y="3657"/>
                    <a:pt x="1697" y="3710"/>
                    <a:pt x="1900" y="3710"/>
                  </a:cubicBezTo>
                  <a:cubicBezTo>
                    <a:pt x="2343" y="3710"/>
                    <a:pt x="2782" y="3458"/>
                    <a:pt x="3025" y="3011"/>
                  </a:cubicBezTo>
                  <a:lnTo>
                    <a:pt x="3618" y="1884"/>
                  </a:lnTo>
                  <a:cubicBezTo>
                    <a:pt x="3915" y="1291"/>
                    <a:pt x="3678" y="520"/>
                    <a:pt x="3085" y="223"/>
                  </a:cubicBezTo>
                  <a:cubicBezTo>
                    <a:pt x="2785" y="74"/>
                    <a:pt x="2468" y="1"/>
                    <a:pt x="2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
            <p:cNvSpPr/>
            <p:nvPr/>
          </p:nvSpPr>
          <p:spPr>
            <a:xfrm>
              <a:off x="2303550" y="2329950"/>
              <a:ext cx="97875" cy="91875"/>
            </a:xfrm>
            <a:custGeom>
              <a:rect b="b" l="l" r="r" t="t"/>
              <a:pathLst>
                <a:path extrusionOk="0" h="3675" w="3915">
                  <a:moveTo>
                    <a:pt x="2147" y="1"/>
                  </a:moveTo>
                  <a:cubicBezTo>
                    <a:pt x="1482" y="1"/>
                    <a:pt x="857" y="332"/>
                    <a:pt x="534" y="937"/>
                  </a:cubicBezTo>
                  <a:lnTo>
                    <a:pt x="475" y="1115"/>
                  </a:lnTo>
                  <a:cubicBezTo>
                    <a:pt x="0" y="1945"/>
                    <a:pt x="297" y="3013"/>
                    <a:pt x="1186" y="3487"/>
                  </a:cubicBezTo>
                  <a:lnTo>
                    <a:pt x="1305" y="3547"/>
                  </a:lnTo>
                  <a:cubicBezTo>
                    <a:pt x="1478" y="3633"/>
                    <a:pt x="1667" y="3674"/>
                    <a:pt x="1855" y="3674"/>
                  </a:cubicBezTo>
                  <a:cubicBezTo>
                    <a:pt x="2313" y="3674"/>
                    <a:pt x="2773" y="3433"/>
                    <a:pt x="3025" y="3013"/>
                  </a:cubicBezTo>
                  <a:lnTo>
                    <a:pt x="3618" y="1886"/>
                  </a:lnTo>
                  <a:cubicBezTo>
                    <a:pt x="3915" y="1293"/>
                    <a:pt x="3677" y="522"/>
                    <a:pt x="3084" y="225"/>
                  </a:cubicBezTo>
                  <a:cubicBezTo>
                    <a:pt x="2781" y="74"/>
                    <a:pt x="2460" y="1"/>
                    <a:pt x="2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
            <p:cNvSpPr/>
            <p:nvPr/>
          </p:nvSpPr>
          <p:spPr>
            <a:xfrm>
              <a:off x="2813600" y="2273950"/>
              <a:ext cx="97875" cy="93000"/>
            </a:xfrm>
            <a:custGeom>
              <a:rect b="b" l="l" r="r" t="t"/>
              <a:pathLst>
                <a:path extrusionOk="0" h="3720" w="3915">
                  <a:moveTo>
                    <a:pt x="2199" y="1"/>
                  </a:moveTo>
                  <a:cubicBezTo>
                    <a:pt x="1514" y="1"/>
                    <a:pt x="865" y="362"/>
                    <a:pt x="534" y="983"/>
                  </a:cubicBezTo>
                  <a:lnTo>
                    <a:pt x="475" y="1161"/>
                  </a:lnTo>
                  <a:cubicBezTo>
                    <a:pt x="0" y="1991"/>
                    <a:pt x="297" y="3058"/>
                    <a:pt x="1187" y="3533"/>
                  </a:cubicBezTo>
                  <a:lnTo>
                    <a:pt x="1305" y="3592"/>
                  </a:lnTo>
                  <a:cubicBezTo>
                    <a:pt x="1478" y="3679"/>
                    <a:pt x="1667" y="3720"/>
                    <a:pt x="1856" y="3720"/>
                  </a:cubicBezTo>
                  <a:cubicBezTo>
                    <a:pt x="2313" y="3720"/>
                    <a:pt x="2773" y="3478"/>
                    <a:pt x="3025" y="3058"/>
                  </a:cubicBezTo>
                  <a:lnTo>
                    <a:pt x="3618" y="1932"/>
                  </a:lnTo>
                  <a:cubicBezTo>
                    <a:pt x="3915" y="1279"/>
                    <a:pt x="3678" y="568"/>
                    <a:pt x="3085" y="212"/>
                  </a:cubicBezTo>
                  <a:cubicBezTo>
                    <a:pt x="2798" y="68"/>
                    <a:pt x="2495" y="1"/>
                    <a:pt x="2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
            <p:cNvSpPr/>
            <p:nvPr/>
          </p:nvSpPr>
          <p:spPr>
            <a:xfrm>
              <a:off x="1396125" y="3065075"/>
              <a:ext cx="1123925" cy="1448500"/>
            </a:xfrm>
            <a:custGeom>
              <a:rect b="b" l="l" r="r" t="t"/>
              <a:pathLst>
                <a:path extrusionOk="0" h="57940" w="44957">
                  <a:moveTo>
                    <a:pt x="35763" y="0"/>
                  </a:moveTo>
                  <a:cubicBezTo>
                    <a:pt x="35111" y="593"/>
                    <a:pt x="34459" y="1246"/>
                    <a:pt x="33806" y="1898"/>
                  </a:cubicBezTo>
                  <a:cubicBezTo>
                    <a:pt x="28706" y="6821"/>
                    <a:pt x="23724" y="11803"/>
                    <a:pt x="18801" y="16903"/>
                  </a:cubicBezTo>
                  <a:cubicBezTo>
                    <a:pt x="15776" y="19987"/>
                    <a:pt x="12870" y="23071"/>
                    <a:pt x="9964" y="26274"/>
                  </a:cubicBezTo>
                  <a:cubicBezTo>
                    <a:pt x="8244" y="28172"/>
                    <a:pt x="6524" y="30070"/>
                    <a:pt x="4923" y="32086"/>
                  </a:cubicBezTo>
                  <a:cubicBezTo>
                    <a:pt x="2669" y="34755"/>
                    <a:pt x="0" y="37187"/>
                    <a:pt x="1186" y="40982"/>
                  </a:cubicBezTo>
                  <a:cubicBezTo>
                    <a:pt x="2009" y="43492"/>
                    <a:pt x="4744" y="45459"/>
                    <a:pt x="7371" y="45459"/>
                  </a:cubicBezTo>
                  <a:cubicBezTo>
                    <a:pt x="8486" y="45459"/>
                    <a:pt x="9582" y="45105"/>
                    <a:pt x="10504" y="44288"/>
                  </a:cubicBezTo>
                  <a:lnTo>
                    <a:pt x="10504" y="44288"/>
                  </a:lnTo>
                  <a:cubicBezTo>
                    <a:pt x="8539" y="46141"/>
                    <a:pt x="8520" y="49261"/>
                    <a:pt x="10557" y="51124"/>
                  </a:cubicBezTo>
                  <a:cubicBezTo>
                    <a:pt x="11871" y="52383"/>
                    <a:pt x="13588" y="53036"/>
                    <a:pt x="15384" y="53036"/>
                  </a:cubicBezTo>
                  <a:cubicBezTo>
                    <a:pt x="15534" y="53036"/>
                    <a:pt x="15685" y="53031"/>
                    <a:pt x="15836" y="53022"/>
                  </a:cubicBezTo>
                  <a:cubicBezTo>
                    <a:pt x="16251" y="53022"/>
                    <a:pt x="20047" y="52488"/>
                    <a:pt x="20106" y="51836"/>
                  </a:cubicBezTo>
                  <a:cubicBezTo>
                    <a:pt x="20106" y="51836"/>
                    <a:pt x="20423" y="47860"/>
                    <a:pt x="20535" y="47860"/>
                  </a:cubicBezTo>
                  <a:cubicBezTo>
                    <a:pt x="20583" y="47860"/>
                    <a:pt x="20593" y="48612"/>
                    <a:pt x="20521" y="50768"/>
                  </a:cubicBezTo>
                  <a:cubicBezTo>
                    <a:pt x="20388" y="54233"/>
                    <a:pt x="23098" y="57940"/>
                    <a:pt x="26908" y="57940"/>
                  </a:cubicBezTo>
                  <a:cubicBezTo>
                    <a:pt x="29882" y="57940"/>
                    <a:pt x="33525" y="55681"/>
                    <a:pt x="37009" y="49286"/>
                  </a:cubicBezTo>
                  <a:cubicBezTo>
                    <a:pt x="44956" y="34636"/>
                    <a:pt x="37543" y="8896"/>
                    <a:pt x="37543" y="8896"/>
                  </a:cubicBezTo>
                  <a:lnTo>
                    <a:pt x="357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
            <p:cNvSpPr/>
            <p:nvPr/>
          </p:nvSpPr>
          <p:spPr>
            <a:xfrm>
              <a:off x="1990700" y="3541600"/>
              <a:ext cx="266900" cy="219025"/>
            </a:xfrm>
            <a:custGeom>
              <a:rect b="b" l="l" r="r" t="t"/>
              <a:pathLst>
                <a:path extrusionOk="0" h="8761" w="10676">
                  <a:moveTo>
                    <a:pt x="5089" y="0"/>
                  </a:moveTo>
                  <a:cubicBezTo>
                    <a:pt x="3342" y="0"/>
                    <a:pt x="1670" y="966"/>
                    <a:pt x="830" y="2646"/>
                  </a:cubicBezTo>
                  <a:cubicBezTo>
                    <a:pt x="0" y="4188"/>
                    <a:pt x="652" y="6145"/>
                    <a:pt x="2194" y="6916"/>
                  </a:cubicBezTo>
                  <a:lnTo>
                    <a:pt x="5101" y="8399"/>
                  </a:lnTo>
                  <a:cubicBezTo>
                    <a:pt x="5574" y="8645"/>
                    <a:pt x="6079" y="8761"/>
                    <a:pt x="6576" y="8761"/>
                  </a:cubicBezTo>
                  <a:cubicBezTo>
                    <a:pt x="7761" y="8761"/>
                    <a:pt x="8905" y="8103"/>
                    <a:pt x="9489" y="6976"/>
                  </a:cubicBezTo>
                  <a:lnTo>
                    <a:pt x="9608" y="6738"/>
                  </a:lnTo>
                  <a:cubicBezTo>
                    <a:pt x="10676" y="4544"/>
                    <a:pt x="9845" y="1816"/>
                    <a:pt x="7592" y="689"/>
                  </a:cubicBezTo>
                  <a:lnTo>
                    <a:pt x="7236" y="511"/>
                  </a:lnTo>
                  <a:cubicBezTo>
                    <a:pt x="6543" y="165"/>
                    <a:pt x="5810" y="0"/>
                    <a:pt x="50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
            <p:cNvSpPr/>
            <p:nvPr/>
          </p:nvSpPr>
          <p:spPr>
            <a:xfrm>
              <a:off x="1722325" y="4222750"/>
              <a:ext cx="99350" cy="91150"/>
            </a:xfrm>
            <a:custGeom>
              <a:rect b="b" l="l" r="r" t="t"/>
              <a:pathLst>
                <a:path extrusionOk="0" h="3646" w="3974">
                  <a:moveTo>
                    <a:pt x="1802" y="1"/>
                  </a:moveTo>
                  <a:cubicBezTo>
                    <a:pt x="1542" y="1"/>
                    <a:pt x="1285" y="81"/>
                    <a:pt x="1068" y="250"/>
                  </a:cubicBezTo>
                  <a:lnTo>
                    <a:pt x="949" y="310"/>
                  </a:lnTo>
                  <a:cubicBezTo>
                    <a:pt x="178" y="903"/>
                    <a:pt x="0" y="1970"/>
                    <a:pt x="593" y="2801"/>
                  </a:cubicBezTo>
                  <a:lnTo>
                    <a:pt x="712" y="2919"/>
                  </a:lnTo>
                  <a:cubicBezTo>
                    <a:pt x="1058" y="3404"/>
                    <a:pt x="1606" y="3646"/>
                    <a:pt x="2167" y="3646"/>
                  </a:cubicBezTo>
                  <a:cubicBezTo>
                    <a:pt x="2568" y="3646"/>
                    <a:pt x="2975" y="3522"/>
                    <a:pt x="3321" y="3275"/>
                  </a:cubicBezTo>
                  <a:cubicBezTo>
                    <a:pt x="3855" y="2860"/>
                    <a:pt x="3974" y="2030"/>
                    <a:pt x="3559" y="1496"/>
                  </a:cubicBezTo>
                  <a:lnTo>
                    <a:pt x="2847" y="488"/>
                  </a:lnTo>
                  <a:cubicBezTo>
                    <a:pt x="2566" y="171"/>
                    <a:pt x="2180" y="1"/>
                    <a:pt x="1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1502875" y="3979600"/>
              <a:ext cx="99375" cy="91150"/>
            </a:xfrm>
            <a:custGeom>
              <a:rect b="b" l="l" r="r" t="t"/>
              <a:pathLst>
                <a:path extrusionOk="0" h="3646" w="3975">
                  <a:moveTo>
                    <a:pt x="1786" y="0"/>
                  </a:moveTo>
                  <a:cubicBezTo>
                    <a:pt x="1521" y="0"/>
                    <a:pt x="1250" y="81"/>
                    <a:pt x="1009" y="250"/>
                  </a:cubicBezTo>
                  <a:lnTo>
                    <a:pt x="949" y="309"/>
                  </a:lnTo>
                  <a:cubicBezTo>
                    <a:pt x="178" y="902"/>
                    <a:pt x="0" y="1970"/>
                    <a:pt x="594" y="2800"/>
                  </a:cubicBezTo>
                  <a:lnTo>
                    <a:pt x="653" y="2919"/>
                  </a:lnTo>
                  <a:cubicBezTo>
                    <a:pt x="1033" y="3403"/>
                    <a:pt x="1596" y="3645"/>
                    <a:pt x="2163" y="3645"/>
                  </a:cubicBezTo>
                  <a:cubicBezTo>
                    <a:pt x="2568" y="3645"/>
                    <a:pt x="2976" y="3522"/>
                    <a:pt x="3322" y="3275"/>
                  </a:cubicBezTo>
                  <a:cubicBezTo>
                    <a:pt x="3856" y="2859"/>
                    <a:pt x="3974" y="2088"/>
                    <a:pt x="3559" y="1495"/>
                  </a:cubicBezTo>
                  <a:lnTo>
                    <a:pt x="2788" y="487"/>
                  </a:lnTo>
                  <a:cubicBezTo>
                    <a:pt x="2542" y="171"/>
                    <a:pt x="2171" y="0"/>
                    <a:pt x="1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2017375" y="4325250"/>
              <a:ext cx="103825" cy="87275"/>
            </a:xfrm>
            <a:custGeom>
              <a:rect b="b" l="l" r="r" t="t"/>
              <a:pathLst>
                <a:path extrusionOk="0" h="3491" w="4153">
                  <a:moveTo>
                    <a:pt x="1657" y="1"/>
                  </a:moveTo>
                  <a:cubicBezTo>
                    <a:pt x="1236" y="1"/>
                    <a:pt x="826" y="211"/>
                    <a:pt x="594" y="599"/>
                  </a:cubicBezTo>
                  <a:lnTo>
                    <a:pt x="534" y="658"/>
                  </a:lnTo>
                  <a:cubicBezTo>
                    <a:pt x="1" y="1488"/>
                    <a:pt x="238" y="2556"/>
                    <a:pt x="1068" y="3090"/>
                  </a:cubicBezTo>
                  <a:lnTo>
                    <a:pt x="1187" y="3208"/>
                  </a:lnTo>
                  <a:cubicBezTo>
                    <a:pt x="1503" y="3398"/>
                    <a:pt x="1858" y="3490"/>
                    <a:pt x="2207" y="3490"/>
                  </a:cubicBezTo>
                  <a:cubicBezTo>
                    <a:pt x="2838" y="3490"/>
                    <a:pt x="3453" y="3188"/>
                    <a:pt x="3796" y="2615"/>
                  </a:cubicBezTo>
                  <a:cubicBezTo>
                    <a:pt x="4152" y="2022"/>
                    <a:pt x="3974" y="1251"/>
                    <a:pt x="3381" y="895"/>
                  </a:cubicBezTo>
                  <a:lnTo>
                    <a:pt x="2314" y="183"/>
                  </a:lnTo>
                  <a:cubicBezTo>
                    <a:pt x="2108" y="60"/>
                    <a:pt x="1881"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1799425" y="3917850"/>
              <a:ext cx="177950" cy="171350"/>
            </a:xfrm>
            <a:custGeom>
              <a:rect b="b" l="l" r="r" t="t"/>
              <a:pathLst>
                <a:path extrusionOk="0" h="6854" w="7118">
                  <a:moveTo>
                    <a:pt x="3112" y="1"/>
                  </a:moveTo>
                  <a:cubicBezTo>
                    <a:pt x="2604" y="1"/>
                    <a:pt x="2088" y="112"/>
                    <a:pt x="1602" y="347"/>
                  </a:cubicBezTo>
                  <a:cubicBezTo>
                    <a:pt x="475" y="941"/>
                    <a:pt x="0" y="2305"/>
                    <a:pt x="593" y="3432"/>
                  </a:cubicBezTo>
                  <a:lnTo>
                    <a:pt x="1602" y="5567"/>
                  </a:lnTo>
                  <a:cubicBezTo>
                    <a:pt x="1987" y="6380"/>
                    <a:pt x="2835" y="6853"/>
                    <a:pt x="3701" y="6853"/>
                  </a:cubicBezTo>
                  <a:cubicBezTo>
                    <a:pt x="4035" y="6853"/>
                    <a:pt x="4372" y="6783"/>
                    <a:pt x="4686" y="6634"/>
                  </a:cubicBezTo>
                  <a:lnTo>
                    <a:pt x="4864" y="6575"/>
                  </a:lnTo>
                  <a:cubicBezTo>
                    <a:pt x="6465" y="5745"/>
                    <a:pt x="7117" y="3787"/>
                    <a:pt x="6346" y="2186"/>
                  </a:cubicBezTo>
                  <a:lnTo>
                    <a:pt x="6228" y="1949"/>
                  </a:lnTo>
                  <a:cubicBezTo>
                    <a:pt x="5632" y="716"/>
                    <a:pt x="4397" y="1"/>
                    <a:pt x="3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2098925" y="3956650"/>
              <a:ext cx="198700" cy="159125"/>
            </a:xfrm>
            <a:custGeom>
              <a:rect b="b" l="l" r="r" t="t"/>
              <a:pathLst>
                <a:path extrusionOk="0" h="6365" w="7948">
                  <a:moveTo>
                    <a:pt x="3882" y="0"/>
                  </a:moveTo>
                  <a:cubicBezTo>
                    <a:pt x="2038" y="0"/>
                    <a:pt x="448" y="1294"/>
                    <a:pt x="179" y="3125"/>
                  </a:cubicBezTo>
                  <a:cubicBezTo>
                    <a:pt x="1" y="4489"/>
                    <a:pt x="950" y="5794"/>
                    <a:pt x="2314" y="5972"/>
                  </a:cubicBezTo>
                  <a:lnTo>
                    <a:pt x="4805" y="6328"/>
                  </a:lnTo>
                  <a:cubicBezTo>
                    <a:pt x="4946" y="6352"/>
                    <a:pt x="5086" y="6364"/>
                    <a:pt x="5223" y="6364"/>
                  </a:cubicBezTo>
                  <a:cubicBezTo>
                    <a:pt x="6416" y="6364"/>
                    <a:pt x="7439" y="5475"/>
                    <a:pt x="7651" y="4252"/>
                  </a:cubicBezTo>
                  <a:lnTo>
                    <a:pt x="7651" y="4015"/>
                  </a:lnTo>
                  <a:cubicBezTo>
                    <a:pt x="7948" y="2117"/>
                    <a:pt x="6643" y="337"/>
                    <a:pt x="4745" y="41"/>
                  </a:cubicBezTo>
                  <a:lnTo>
                    <a:pt x="4449" y="41"/>
                  </a:lnTo>
                  <a:cubicBezTo>
                    <a:pt x="4258" y="14"/>
                    <a:pt x="4069" y="0"/>
                    <a:pt x="3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45625" y="2509000"/>
              <a:ext cx="2231250" cy="1477750"/>
            </a:xfrm>
            <a:custGeom>
              <a:rect b="b" l="l" r="r" t="t"/>
              <a:pathLst>
                <a:path extrusionOk="0" h="59110" w="89250">
                  <a:moveTo>
                    <a:pt x="29724" y="1"/>
                  </a:moveTo>
                  <a:cubicBezTo>
                    <a:pt x="21694" y="1"/>
                    <a:pt x="14878" y="1961"/>
                    <a:pt x="11436" y="7416"/>
                  </a:cubicBezTo>
                  <a:cubicBezTo>
                    <a:pt x="1" y="25363"/>
                    <a:pt x="17843" y="34779"/>
                    <a:pt x="27148" y="34779"/>
                  </a:cubicBezTo>
                  <a:cubicBezTo>
                    <a:pt x="27929" y="34779"/>
                    <a:pt x="28650" y="34713"/>
                    <a:pt x="29288" y="34579"/>
                  </a:cubicBezTo>
                  <a:lnTo>
                    <a:pt x="29288" y="34579"/>
                  </a:lnTo>
                  <a:cubicBezTo>
                    <a:pt x="29288" y="34579"/>
                    <a:pt x="22765" y="43950"/>
                    <a:pt x="33143" y="49762"/>
                  </a:cubicBezTo>
                  <a:cubicBezTo>
                    <a:pt x="34775" y="50676"/>
                    <a:pt x="36244" y="51033"/>
                    <a:pt x="37541" y="51033"/>
                  </a:cubicBezTo>
                  <a:cubicBezTo>
                    <a:pt x="42137" y="51033"/>
                    <a:pt x="44590" y="46560"/>
                    <a:pt x="44590" y="46560"/>
                  </a:cubicBezTo>
                  <a:lnTo>
                    <a:pt x="44590" y="46560"/>
                  </a:lnTo>
                  <a:cubicBezTo>
                    <a:pt x="44590" y="46560"/>
                    <a:pt x="40711" y="59110"/>
                    <a:pt x="53930" y="59110"/>
                  </a:cubicBezTo>
                  <a:cubicBezTo>
                    <a:pt x="55780" y="59110"/>
                    <a:pt x="57966" y="58864"/>
                    <a:pt x="60544" y="58303"/>
                  </a:cubicBezTo>
                  <a:cubicBezTo>
                    <a:pt x="78633" y="54388"/>
                    <a:pt x="89250" y="21413"/>
                    <a:pt x="89250" y="21413"/>
                  </a:cubicBezTo>
                  <a:cubicBezTo>
                    <a:pt x="81480" y="14948"/>
                    <a:pt x="72584" y="9966"/>
                    <a:pt x="63035" y="6764"/>
                  </a:cubicBezTo>
                  <a:cubicBezTo>
                    <a:pt x="53161" y="3450"/>
                    <a:pt x="40375" y="1"/>
                    <a:pt x="29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414550" y="2598025"/>
              <a:ext cx="778450" cy="587275"/>
            </a:xfrm>
            <a:custGeom>
              <a:rect b="b" l="l" r="r" t="t"/>
              <a:pathLst>
                <a:path extrusionOk="0" h="23491" w="31138">
                  <a:moveTo>
                    <a:pt x="12337" y="0"/>
                  </a:moveTo>
                  <a:lnTo>
                    <a:pt x="12337" y="59"/>
                  </a:lnTo>
                  <a:cubicBezTo>
                    <a:pt x="12192" y="54"/>
                    <a:pt x="12048" y="51"/>
                    <a:pt x="11904" y="51"/>
                  </a:cubicBezTo>
                  <a:cubicBezTo>
                    <a:pt x="5630" y="51"/>
                    <a:pt x="412" y="5067"/>
                    <a:pt x="238" y="11387"/>
                  </a:cubicBezTo>
                  <a:cubicBezTo>
                    <a:pt x="1" y="17852"/>
                    <a:pt x="5101" y="23308"/>
                    <a:pt x="11566" y="23486"/>
                  </a:cubicBezTo>
                  <a:cubicBezTo>
                    <a:pt x="11641" y="23489"/>
                    <a:pt x="11717" y="23491"/>
                    <a:pt x="11794" y="23491"/>
                  </a:cubicBezTo>
                  <a:cubicBezTo>
                    <a:pt x="16291" y="23491"/>
                    <a:pt x="24339" y="18448"/>
                    <a:pt x="29062" y="15183"/>
                  </a:cubicBezTo>
                  <a:cubicBezTo>
                    <a:pt x="31079" y="13819"/>
                    <a:pt x="31138" y="10913"/>
                    <a:pt x="29240" y="9489"/>
                  </a:cubicBezTo>
                  <a:cubicBezTo>
                    <a:pt x="24673" y="5872"/>
                    <a:pt x="16726" y="178"/>
                    <a:pt x="123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
            <p:cNvSpPr/>
            <p:nvPr/>
          </p:nvSpPr>
          <p:spPr>
            <a:xfrm>
              <a:off x="714725" y="2974000"/>
              <a:ext cx="1554750" cy="442475"/>
            </a:xfrm>
            <a:custGeom>
              <a:rect b="b" l="l" r="r" t="t"/>
              <a:pathLst>
                <a:path extrusionOk="0" h="17699" w="62190">
                  <a:moveTo>
                    <a:pt x="43696" y="1"/>
                  </a:moveTo>
                  <a:cubicBezTo>
                    <a:pt x="43298" y="1"/>
                    <a:pt x="42898" y="8"/>
                    <a:pt x="42499" y="25"/>
                  </a:cubicBezTo>
                  <a:cubicBezTo>
                    <a:pt x="41194" y="85"/>
                    <a:pt x="39830" y="203"/>
                    <a:pt x="38466" y="322"/>
                  </a:cubicBezTo>
                  <a:cubicBezTo>
                    <a:pt x="37161" y="441"/>
                    <a:pt x="35797" y="559"/>
                    <a:pt x="34492" y="796"/>
                  </a:cubicBezTo>
                  <a:cubicBezTo>
                    <a:pt x="33128" y="1034"/>
                    <a:pt x="31823" y="1271"/>
                    <a:pt x="30518" y="1627"/>
                  </a:cubicBezTo>
                  <a:cubicBezTo>
                    <a:pt x="25240" y="2813"/>
                    <a:pt x="20139" y="4592"/>
                    <a:pt x="15217" y="6905"/>
                  </a:cubicBezTo>
                  <a:cubicBezTo>
                    <a:pt x="12785" y="7973"/>
                    <a:pt x="10353" y="9218"/>
                    <a:pt x="8040" y="10582"/>
                  </a:cubicBezTo>
                  <a:cubicBezTo>
                    <a:pt x="5668" y="11946"/>
                    <a:pt x="3355" y="13429"/>
                    <a:pt x="1160" y="15090"/>
                  </a:cubicBezTo>
                  <a:lnTo>
                    <a:pt x="1101" y="15149"/>
                  </a:lnTo>
                  <a:cubicBezTo>
                    <a:pt x="1" y="16154"/>
                    <a:pt x="945" y="17698"/>
                    <a:pt x="2130" y="17698"/>
                  </a:cubicBezTo>
                  <a:cubicBezTo>
                    <a:pt x="2414" y="17698"/>
                    <a:pt x="2712" y="17609"/>
                    <a:pt x="2999" y="17403"/>
                  </a:cubicBezTo>
                  <a:lnTo>
                    <a:pt x="3058" y="17403"/>
                  </a:lnTo>
                  <a:cubicBezTo>
                    <a:pt x="5075" y="15742"/>
                    <a:pt x="7210" y="14259"/>
                    <a:pt x="9404" y="12836"/>
                  </a:cubicBezTo>
                  <a:cubicBezTo>
                    <a:pt x="11599" y="11413"/>
                    <a:pt x="13852" y="10108"/>
                    <a:pt x="16225" y="8862"/>
                  </a:cubicBezTo>
                  <a:cubicBezTo>
                    <a:pt x="20851" y="6431"/>
                    <a:pt x="25773" y="4474"/>
                    <a:pt x="30874" y="3050"/>
                  </a:cubicBezTo>
                  <a:cubicBezTo>
                    <a:pt x="32120" y="2694"/>
                    <a:pt x="33424" y="2338"/>
                    <a:pt x="34729" y="2101"/>
                  </a:cubicBezTo>
                  <a:cubicBezTo>
                    <a:pt x="36034" y="1864"/>
                    <a:pt x="37279" y="1627"/>
                    <a:pt x="38644" y="1449"/>
                  </a:cubicBezTo>
                  <a:cubicBezTo>
                    <a:pt x="39948" y="1212"/>
                    <a:pt x="41253" y="1034"/>
                    <a:pt x="42558" y="974"/>
                  </a:cubicBezTo>
                  <a:cubicBezTo>
                    <a:pt x="43863" y="915"/>
                    <a:pt x="45227" y="856"/>
                    <a:pt x="46532" y="856"/>
                  </a:cubicBezTo>
                  <a:cubicBezTo>
                    <a:pt x="51869" y="856"/>
                    <a:pt x="57148" y="1686"/>
                    <a:pt x="62189" y="3287"/>
                  </a:cubicBezTo>
                  <a:cubicBezTo>
                    <a:pt x="57207" y="1389"/>
                    <a:pt x="51869" y="322"/>
                    <a:pt x="46532" y="85"/>
                  </a:cubicBezTo>
                  <a:cubicBezTo>
                    <a:pt x="45609" y="43"/>
                    <a:pt x="44657" y="1"/>
                    <a:pt x="436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
            <p:cNvSpPr/>
            <p:nvPr/>
          </p:nvSpPr>
          <p:spPr>
            <a:xfrm>
              <a:off x="1096200" y="3047275"/>
              <a:ext cx="1167325" cy="679700"/>
            </a:xfrm>
            <a:custGeom>
              <a:rect b="b" l="l" r="r" t="t"/>
              <a:pathLst>
                <a:path extrusionOk="0" h="27188" w="46693">
                  <a:moveTo>
                    <a:pt x="46396" y="0"/>
                  </a:moveTo>
                  <a:cubicBezTo>
                    <a:pt x="44321" y="534"/>
                    <a:pt x="42185" y="1009"/>
                    <a:pt x="40110" y="1602"/>
                  </a:cubicBezTo>
                  <a:lnTo>
                    <a:pt x="36966" y="2610"/>
                  </a:lnTo>
                  <a:cubicBezTo>
                    <a:pt x="36432" y="2729"/>
                    <a:pt x="35958" y="2907"/>
                    <a:pt x="35424" y="3085"/>
                  </a:cubicBezTo>
                  <a:lnTo>
                    <a:pt x="33882" y="3618"/>
                  </a:lnTo>
                  <a:lnTo>
                    <a:pt x="30798" y="4686"/>
                  </a:lnTo>
                  <a:lnTo>
                    <a:pt x="27833" y="5991"/>
                  </a:lnTo>
                  <a:lnTo>
                    <a:pt x="26350" y="6643"/>
                  </a:lnTo>
                  <a:lnTo>
                    <a:pt x="24867" y="7414"/>
                  </a:lnTo>
                  <a:cubicBezTo>
                    <a:pt x="23859" y="7889"/>
                    <a:pt x="22910" y="8363"/>
                    <a:pt x="21902" y="8897"/>
                  </a:cubicBezTo>
                  <a:cubicBezTo>
                    <a:pt x="18047" y="10913"/>
                    <a:pt x="14310" y="13226"/>
                    <a:pt x="10811" y="15836"/>
                  </a:cubicBezTo>
                  <a:lnTo>
                    <a:pt x="9506" y="16785"/>
                  </a:lnTo>
                  <a:lnTo>
                    <a:pt x="8201" y="17852"/>
                  </a:lnTo>
                  <a:cubicBezTo>
                    <a:pt x="7312" y="18505"/>
                    <a:pt x="6481" y="19216"/>
                    <a:pt x="5651" y="19987"/>
                  </a:cubicBezTo>
                  <a:cubicBezTo>
                    <a:pt x="3991" y="21470"/>
                    <a:pt x="2389" y="23012"/>
                    <a:pt x="906" y="24732"/>
                  </a:cubicBezTo>
                  <a:cubicBezTo>
                    <a:pt x="0" y="25897"/>
                    <a:pt x="1009" y="27188"/>
                    <a:pt x="2083" y="27188"/>
                  </a:cubicBezTo>
                  <a:cubicBezTo>
                    <a:pt x="2485" y="27188"/>
                    <a:pt x="2896" y="27007"/>
                    <a:pt x="3219" y="26571"/>
                  </a:cubicBezTo>
                  <a:lnTo>
                    <a:pt x="3279" y="26511"/>
                  </a:lnTo>
                  <a:cubicBezTo>
                    <a:pt x="4584" y="24910"/>
                    <a:pt x="5948" y="23368"/>
                    <a:pt x="7490" y="21885"/>
                  </a:cubicBezTo>
                  <a:cubicBezTo>
                    <a:pt x="8261" y="21174"/>
                    <a:pt x="9032" y="20462"/>
                    <a:pt x="9803" y="19750"/>
                  </a:cubicBezTo>
                  <a:lnTo>
                    <a:pt x="10989" y="18683"/>
                  </a:lnTo>
                  <a:lnTo>
                    <a:pt x="12234" y="17674"/>
                  </a:lnTo>
                  <a:cubicBezTo>
                    <a:pt x="15556" y="15006"/>
                    <a:pt x="19114" y="12574"/>
                    <a:pt x="22791" y="10380"/>
                  </a:cubicBezTo>
                  <a:cubicBezTo>
                    <a:pt x="23681" y="9846"/>
                    <a:pt x="24630" y="9371"/>
                    <a:pt x="25579" y="8837"/>
                  </a:cubicBezTo>
                  <a:lnTo>
                    <a:pt x="27002" y="8066"/>
                  </a:lnTo>
                  <a:lnTo>
                    <a:pt x="28485" y="7355"/>
                  </a:lnTo>
                  <a:lnTo>
                    <a:pt x="31391" y="5931"/>
                  </a:lnTo>
                  <a:lnTo>
                    <a:pt x="34357" y="4686"/>
                  </a:lnTo>
                  <a:lnTo>
                    <a:pt x="35839" y="4033"/>
                  </a:lnTo>
                  <a:cubicBezTo>
                    <a:pt x="36314" y="3856"/>
                    <a:pt x="36788" y="3678"/>
                    <a:pt x="37322" y="3500"/>
                  </a:cubicBezTo>
                  <a:lnTo>
                    <a:pt x="40347" y="2373"/>
                  </a:lnTo>
                  <a:cubicBezTo>
                    <a:pt x="42363" y="1720"/>
                    <a:pt x="44439" y="1127"/>
                    <a:pt x="46515" y="475"/>
                  </a:cubicBezTo>
                  <a:cubicBezTo>
                    <a:pt x="46634" y="475"/>
                    <a:pt x="46693" y="297"/>
                    <a:pt x="46693" y="178"/>
                  </a:cubicBezTo>
                  <a:cubicBezTo>
                    <a:pt x="46634" y="60"/>
                    <a:pt x="46515" y="0"/>
                    <a:pt x="46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1697950" y="3044300"/>
              <a:ext cx="578925" cy="864300"/>
            </a:xfrm>
            <a:custGeom>
              <a:rect b="b" l="l" r="r" t="t"/>
              <a:pathLst>
                <a:path extrusionOk="0" h="34572" w="23157">
                  <a:moveTo>
                    <a:pt x="23157" y="1"/>
                  </a:moveTo>
                  <a:lnTo>
                    <a:pt x="23157" y="1"/>
                  </a:lnTo>
                  <a:cubicBezTo>
                    <a:pt x="20428" y="1958"/>
                    <a:pt x="17819" y="4152"/>
                    <a:pt x="15506" y="6584"/>
                  </a:cubicBezTo>
                  <a:lnTo>
                    <a:pt x="14616" y="7474"/>
                  </a:lnTo>
                  <a:cubicBezTo>
                    <a:pt x="14320" y="7770"/>
                    <a:pt x="14082" y="8067"/>
                    <a:pt x="13786" y="8423"/>
                  </a:cubicBezTo>
                  <a:lnTo>
                    <a:pt x="12125" y="10321"/>
                  </a:lnTo>
                  <a:cubicBezTo>
                    <a:pt x="11058" y="11625"/>
                    <a:pt x="9990" y="12930"/>
                    <a:pt x="9100" y="14354"/>
                  </a:cubicBezTo>
                  <a:cubicBezTo>
                    <a:pt x="7143" y="17141"/>
                    <a:pt x="5364" y="20047"/>
                    <a:pt x="3881" y="23072"/>
                  </a:cubicBezTo>
                  <a:lnTo>
                    <a:pt x="2814" y="25385"/>
                  </a:lnTo>
                  <a:cubicBezTo>
                    <a:pt x="2517" y="26156"/>
                    <a:pt x="2161" y="26927"/>
                    <a:pt x="1865" y="27757"/>
                  </a:cubicBezTo>
                  <a:cubicBezTo>
                    <a:pt x="1212" y="29359"/>
                    <a:pt x="679" y="30960"/>
                    <a:pt x="204" y="32680"/>
                  </a:cubicBezTo>
                  <a:cubicBezTo>
                    <a:pt x="204" y="32680"/>
                    <a:pt x="204" y="32739"/>
                    <a:pt x="204" y="32799"/>
                  </a:cubicBezTo>
                  <a:cubicBezTo>
                    <a:pt x="1" y="33917"/>
                    <a:pt x="864" y="34571"/>
                    <a:pt x="1706" y="34571"/>
                  </a:cubicBezTo>
                  <a:cubicBezTo>
                    <a:pt x="2338" y="34571"/>
                    <a:pt x="2958" y="34204"/>
                    <a:pt x="3110" y="33392"/>
                  </a:cubicBezTo>
                  <a:lnTo>
                    <a:pt x="3110" y="33332"/>
                  </a:lnTo>
                  <a:cubicBezTo>
                    <a:pt x="3466" y="31790"/>
                    <a:pt x="3881" y="30189"/>
                    <a:pt x="4356" y="28647"/>
                  </a:cubicBezTo>
                  <a:cubicBezTo>
                    <a:pt x="4593" y="27876"/>
                    <a:pt x="4830" y="27046"/>
                    <a:pt x="5127" y="26334"/>
                  </a:cubicBezTo>
                  <a:lnTo>
                    <a:pt x="5957" y="24021"/>
                  </a:lnTo>
                  <a:cubicBezTo>
                    <a:pt x="7203" y="20937"/>
                    <a:pt x="8626" y="17971"/>
                    <a:pt x="10346" y="15125"/>
                  </a:cubicBezTo>
                  <a:cubicBezTo>
                    <a:pt x="11117" y="13701"/>
                    <a:pt x="12125" y="12337"/>
                    <a:pt x="13015" y="10914"/>
                  </a:cubicBezTo>
                  <a:lnTo>
                    <a:pt x="14498" y="8956"/>
                  </a:lnTo>
                  <a:cubicBezTo>
                    <a:pt x="14735" y="8601"/>
                    <a:pt x="14972" y="8304"/>
                    <a:pt x="15209" y="7948"/>
                  </a:cubicBezTo>
                  <a:lnTo>
                    <a:pt x="16040" y="6999"/>
                  </a:lnTo>
                  <a:cubicBezTo>
                    <a:pt x="18175" y="4449"/>
                    <a:pt x="20606" y="2136"/>
                    <a:pt x="23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
            <p:cNvSpPr/>
            <p:nvPr/>
          </p:nvSpPr>
          <p:spPr>
            <a:xfrm>
              <a:off x="515375" y="2746475"/>
              <a:ext cx="392950" cy="317900"/>
            </a:xfrm>
            <a:custGeom>
              <a:rect b="b" l="l" r="r" t="t"/>
              <a:pathLst>
                <a:path extrusionOk="0" h="12716" w="15718">
                  <a:moveTo>
                    <a:pt x="8448" y="1"/>
                  </a:moveTo>
                  <a:cubicBezTo>
                    <a:pt x="7870" y="1"/>
                    <a:pt x="7284" y="75"/>
                    <a:pt x="6703" y="230"/>
                  </a:cubicBezTo>
                  <a:lnTo>
                    <a:pt x="6110" y="349"/>
                  </a:lnTo>
                  <a:cubicBezTo>
                    <a:pt x="2314" y="1416"/>
                    <a:pt x="1" y="5331"/>
                    <a:pt x="1068" y="9126"/>
                  </a:cubicBezTo>
                  <a:cubicBezTo>
                    <a:pt x="1619" y="11281"/>
                    <a:pt x="3610" y="12716"/>
                    <a:pt x="5752" y="12716"/>
                  </a:cubicBezTo>
                  <a:cubicBezTo>
                    <a:pt x="6146" y="12716"/>
                    <a:pt x="6544" y="12667"/>
                    <a:pt x="6940" y="12566"/>
                  </a:cubicBezTo>
                  <a:lnTo>
                    <a:pt x="11625" y="11321"/>
                  </a:lnTo>
                  <a:cubicBezTo>
                    <a:pt x="14176" y="10609"/>
                    <a:pt x="15718" y="7940"/>
                    <a:pt x="15065" y="5390"/>
                  </a:cubicBezTo>
                  <a:lnTo>
                    <a:pt x="14947" y="4975"/>
                  </a:lnTo>
                  <a:cubicBezTo>
                    <a:pt x="14153" y="1948"/>
                    <a:pt x="11408" y="1"/>
                    <a:pt x="8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
            <p:cNvSpPr/>
            <p:nvPr/>
          </p:nvSpPr>
          <p:spPr>
            <a:xfrm>
              <a:off x="1425775" y="3589750"/>
              <a:ext cx="192775" cy="156400"/>
            </a:xfrm>
            <a:custGeom>
              <a:rect b="b" l="l" r="r" t="t"/>
              <a:pathLst>
                <a:path extrusionOk="0" h="6256" w="7711">
                  <a:moveTo>
                    <a:pt x="4900" y="1"/>
                  </a:moveTo>
                  <a:cubicBezTo>
                    <a:pt x="4711" y="1"/>
                    <a:pt x="4520" y="23"/>
                    <a:pt x="4330" y="68"/>
                  </a:cubicBezTo>
                  <a:lnTo>
                    <a:pt x="2017" y="720"/>
                  </a:lnTo>
                  <a:cubicBezTo>
                    <a:pt x="771" y="1076"/>
                    <a:pt x="0" y="2381"/>
                    <a:pt x="356" y="3686"/>
                  </a:cubicBezTo>
                  <a:lnTo>
                    <a:pt x="416" y="3863"/>
                  </a:lnTo>
                  <a:cubicBezTo>
                    <a:pt x="807" y="5281"/>
                    <a:pt x="2124" y="6255"/>
                    <a:pt x="3572" y="6255"/>
                  </a:cubicBezTo>
                  <a:cubicBezTo>
                    <a:pt x="3880" y="6255"/>
                    <a:pt x="4195" y="6211"/>
                    <a:pt x="4508" y="6117"/>
                  </a:cubicBezTo>
                  <a:lnTo>
                    <a:pt x="4745" y="6058"/>
                  </a:lnTo>
                  <a:cubicBezTo>
                    <a:pt x="6643" y="5524"/>
                    <a:pt x="7711" y="3626"/>
                    <a:pt x="7236" y="1728"/>
                  </a:cubicBezTo>
                  <a:cubicBezTo>
                    <a:pt x="6934" y="673"/>
                    <a:pt x="5951" y="1"/>
                    <a:pt x="49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851950" y="3400925"/>
              <a:ext cx="266925" cy="243850"/>
            </a:xfrm>
            <a:custGeom>
              <a:rect b="b" l="l" r="r" t="t"/>
              <a:pathLst>
                <a:path extrusionOk="0" h="9754" w="10677">
                  <a:moveTo>
                    <a:pt x="4699" y="1"/>
                  </a:moveTo>
                  <a:cubicBezTo>
                    <a:pt x="3897" y="1"/>
                    <a:pt x="3089" y="285"/>
                    <a:pt x="2433" y="860"/>
                  </a:cubicBezTo>
                  <a:lnTo>
                    <a:pt x="2195" y="1037"/>
                  </a:lnTo>
                  <a:cubicBezTo>
                    <a:pt x="238" y="2698"/>
                    <a:pt x="1" y="5723"/>
                    <a:pt x="1721" y="7680"/>
                  </a:cubicBezTo>
                  <a:lnTo>
                    <a:pt x="2017" y="8036"/>
                  </a:lnTo>
                  <a:cubicBezTo>
                    <a:pt x="3020" y="9168"/>
                    <a:pt x="4411" y="9753"/>
                    <a:pt x="5814" y="9753"/>
                  </a:cubicBezTo>
                  <a:cubicBezTo>
                    <a:pt x="6984" y="9753"/>
                    <a:pt x="8164" y="9346"/>
                    <a:pt x="9134" y="8510"/>
                  </a:cubicBezTo>
                  <a:cubicBezTo>
                    <a:pt x="10558" y="7324"/>
                    <a:pt x="10676" y="5130"/>
                    <a:pt x="9490" y="3766"/>
                  </a:cubicBezTo>
                  <a:lnTo>
                    <a:pt x="7237" y="1156"/>
                  </a:lnTo>
                  <a:cubicBezTo>
                    <a:pt x="6565" y="389"/>
                    <a:pt x="5636" y="1"/>
                    <a:pt x="46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1317525" y="2798100"/>
              <a:ext cx="97900" cy="80275"/>
            </a:xfrm>
            <a:custGeom>
              <a:rect b="b" l="l" r="r" t="t"/>
              <a:pathLst>
                <a:path extrusionOk="0" h="3211" w="3916">
                  <a:moveTo>
                    <a:pt x="2067" y="0"/>
                  </a:moveTo>
                  <a:cubicBezTo>
                    <a:pt x="2031" y="0"/>
                    <a:pt x="1995" y="2"/>
                    <a:pt x="1958" y="4"/>
                  </a:cubicBezTo>
                  <a:lnTo>
                    <a:pt x="1839" y="4"/>
                  </a:lnTo>
                  <a:cubicBezTo>
                    <a:pt x="772" y="63"/>
                    <a:pt x="1" y="953"/>
                    <a:pt x="60" y="2020"/>
                  </a:cubicBezTo>
                  <a:cubicBezTo>
                    <a:pt x="116" y="2696"/>
                    <a:pt x="654" y="3211"/>
                    <a:pt x="1317" y="3211"/>
                  </a:cubicBezTo>
                  <a:cubicBezTo>
                    <a:pt x="1352" y="3211"/>
                    <a:pt x="1388" y="3209"/>
                    <a:pt x="1424" y="3206"/>
                  </a:cubicBezTo>
                  <a:lnTo>
                    <a:pt x="2670" y="3147"/>
                  </a:lnTo>
                  <a:cubicBezTo>
                    <a:pt x="3381" y="3088"/>
                    <a:pt x="3915" y="2495"/>
                    <a:pt x="3856" y="1783"/>
                  </a:cubicBezTo>
                  <a:lnTo>
                    <a:pt x="3856" y="1664"/>
                  </a:lnTo>
                  <a:cubicBezTo>
                    <a:pt x="3799" y="750"/>
                    <a:pt x="3025" y="0"/>
                    <a:pt x="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1550325" y="2817375"/>
              <a:ext cx="97875" cy="80275"/>
            </a:xfrm>
            <a:custGeom>
              <a:rect b="b" l="l" r="r" t="t"/>
              <a:pathLst>
                <a:path extrusionOk="0" h="3211" w="3915">
                  <a:moveTo>
                    <a:pt x="2066" y="0"/>
                  </a:moveTo>
                  <a:cubicBezTo>
                    <a:pt x="2030" y="0"/>
                    <a:pt x="1994" y="2"/>
                    <a:pt x="1958" y="4"/>
                  </a:cubicBezTo>
                  <a:lnTo>
                    <a:pt x="1839" y="4"/>
                  </a:lnTo>
                  <a:cubicBezTo>
                    <a:pt x="771" y="122"/>
                    <a:pt x="0" y="1012"/>
                    <a:pt x="60" y="2020"/>
                  </a:cubicBezTo>
                  <a:cubicBezTo>
                    <a:pt x="116" y="2696"/>
                    <a:pt x="653" y="3211"/>
                    <a:pt x="1316" y="3211"/>
                  </a:cubicBezTo>
                  <a:cubicBezTo>
                    <a:pt x="1352" y="3211"/>
                    <a:pt x="1388" y="3209"/>
                    <a:pt x="1424" y="3206"/>
                  </a:cubicBezTo>
                  <a:lnTo>
                    <a:pt x="2729" y="3147"/>
                  </a:lnTo>
                  <a:cubicBezTo>
                    <a:pt x="3381" y="3088"/>
                    <a:pt x="3915" y="2495"/>
                    <a:pt x="3855" y="1783"/>
                  </a:cubicBezTo>
                  <a:lnTo>
                    <a:pt x="3855" y="1664"/>
                  </a:lnTo>
                  <a:cubicBezTo>
                    <a:pt x="3798" y="750"/>
                    <a:pt x="3025" y="0"/>
                    <a:pt x="2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1289350" y="3259225"/>
              <a:ext cx="97900" cy="80275"/>
            </a:xfrm>
            <a:custGeom>
              <a:rect b="b" l="l" r="r" t="t"/>
              <a:pathLst>
                <a:path extrusionOk="0" h="3211" w="3916">
                  <a:moveTo>
                    <a:pt x="2120" y="0"/>
                  </a:moveTo>
                  <a:cubicBezTo>
                    <a:pt x="2086" y="0"/>
                    <a:pt x="2052" y="1"/>
                    <a:pt x="2017" y="4"/>
                  </a:cubicBezTo>
                  <a:lnTo>
                    <a:pt x="1840" y="4"/>
                  </a:lnTo>
                  <a:cubicBezTo>
                    <a:pt x="831" y="63"/>
                    <a:pt x="1" y="1012"/>
                    <a:pt x="120" y="2079"/>
                  </a:cubicBezTo>
                  <a:cubicBezTo>
                    <a:pt x="176" y="2699"/>
                    <a:pt x="713" y="3211"/>
                    <a:pt x="1325" y="3211"/>
                  </a:cubicBezTo>
                  <a:cubicBezTo>
                    <a:pt x="1358" y="3211"/>
                    <a:pt x="1391" y="3209"/>
                    <a:pt x="1424" y="3206"/>
                  </a:cubicBezTo>
                  <a:lnTo>
                    <a:pt x="2729" y="3147"/>
                  </a:lnTo>
                  <a:cubicBezTo>
                    <a:pt x="3382" y="3088"/>
                    <a:pt x="3915" y="2495"/>
                    <a:pt x="3915" y="1783"/>
                  </a:cubicBezTo>
                  <a:lnTo>
                    <a:pt x="3915" y="1664"/>
                  </a:lnTo>
                  <a:cubicBezTo>
                    <a:pt x="3858" y="750"/>
                    <a:pt x="3030"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
            <p:cNvSpPr/>
            <p:nvPr/>
          </p:nvSpPr>
          <p:spPr>
            <a:xfrm>
              <a:off x="2432550" y="3391275"/>
              <a:ext cx="182400" cy="154650"/>
            </a:xfrm>
            <a:custGeom>
              <a:rect b="b" l="l" r="r" t="t"/>
              <a:pathLst>
                <a:path extrusionOk="0" h="6186" w="7296">
                  <a:moveTo>
                    <a:pt x="7295" y="0"/>
                  </a:moveTo>
                  <a:cubicBezTo>
                    <a:pt x="5457" y="2432"/>
                    <a:pt x="2906" y="4211"/>
                    <a:pt x="0" y="5041"/>
                  </a:cubicBezTo>
                  <a:cubicBezTo>
                    <a:pt x="890" y="5397"/>
                    <a:pt x="1779" y="5694"/>
                    <a:pt x="2491" y="5990"/>
                  </a:cubicBezTo>
                  <a:cubicBezTo>
                    <a:pt x="2880" y="6123"/>
                    <a:pt x="3272" y="6186"/>
                    <a:pt x="3656" y="6186"/>
                  </a:cubicBezTo>
                  <a:cubicBezTo>
                    <a:pt x="5495" y="6186"/>
                    <a:pt x="7127" y="4751"/>
                    <a:pt x="7176" y="2788"/>
                  </a:cubicBezTo>
                  <a:cubicBezTo>
                    <a:pt x="7236" y="1957"/>
                    <a:pt x="7295" y="1008"/>
                    <a:pt x="7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
            <p:cNvSpPr/>
            <p:nvPr/>
          </p:nvSpPr>
          <p:spPr>
            <a:xfrm>
              <a:off x="2235350" y="3168850"/>
              <a:ext cx="379600" cy="348475"/>
            </a:xfrm>
            <a:custGeom>
              <a:rect b="b" l="l" r="r" t="t"/>
              <a:pathLst>
                <a:path extrusionOk="0" h="13939" w="15184">
                  <a:moveTo>
                    <a:pt x="14827" y="1"/>
                  </a:moveTo>
                  <a:cubicBezTo>
                    <a:pt x="13938" y="3322"/>
                    <a:pt x="11921" y="6228"/>
                    <a:pt x="9074" y="8126"/>
                  </a:cubicBezTo>
                  <a:cubicBezTo>
                    <a:pt x="6759" y="9721"/>
                    <a:pt x="4042" y="10557"/>
                    <a:pt x="1272" y="10557"/>
                  </a:cubicBezTo>
                  <a:cubicBezTo>
                    <a:pt x="849" y="10557"/>
                    <a:pt x="424" y="10538"/>
                    <a:pt x="0" y="10498"/>
                  </a:cubicBezTo>
                  <a:lnTo>
                    <a:pt x="0" y="10498"/>
                  </a:lnTo>
                  <a:cubicBezTo>
                    <a:pt x="2550" y="11803"/>
                    <a:pt x="5160" y="12930"/>
                    <a:pt x="7829" y="13938"/>
                  </a:cubicBezTo>
                  <a:cubicBezTo>
                    <a:pt x="10794" y="13108"/>
                    <a:pt x="13345" y="11329"/>
                    <a:pt x="15124" y="8897"/>
                  </a:cubicBezTo>
                  <a:cubicBezTo>
                    <a:pt x="15183" y="5932"/>
                    <a:pt x="15124" y="2966"/>
                    <a:pt x="148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2072250" y="2974625"/>
              <a:ext cx="533800" cy="458025"/>
            </a:xfrm>
            <a:custGeom>
              <a:rect b="b" l="l" r="r" t="t"/>
              <a:pathLst>
                <a:path extrusionOk="0" h="18321" w="21352">
                  <a:moveTo>
                    <a:pt x="19157" y="0"/>
                  </a:moveTo>
                  <a:cubicBezTo>
                    <a:pt x="19335" y="4804"/>
                    <a:pt x="16962" y="9371"/>
                    <a:pt x="12989" y="12040"/>
                  </a:cubicBezTo>
                  <a:cubicBezTo>
                    <a:pt x="10644" y="13652"/>
                    <a:pt x="7892" y="14472"/>
                    <a:pt x="5111" y="14472"/>
                  </a:cubicBezTo>
                  <a:cubicBezTo>
                    <a:pt x="3389" y="14472"/>
                    <a:pt x="1655" y="14158"/>
                    <a:pt x="0" y="13523"/>
                  </a:cubicBezTo>
                  <a:lnTo>
                    <a:pt x="0" y="13523"/>
                  </a:lnTo>
                  <a:cubicBezTo>
                    <a:pt x="1186" y="15124"/>
                    <a:pt x="3677" y="16785"/>
                    <a:pt x="6524" y="18267"/>
                  </a:cubicBezTo>
                  <a:cubicBezTo>
                    <a:pt x="6936" y="18303"/>
                    <a:pt x="7345" y="18320"/>
                    <a:pt x="7751" y="18320"/>
                  </a:cubicBezTo>
                  <a:cubicBezTo>
                    <a:pt x="14139" y="18320"/>
                    <a:pt x="19790" y="14012"/>
                    <a:pt x="21351" y="7710"/>
                  </a:cubicBezTo>
                  <a:cubicBezTo>
                    <a:pt x="21055" y="4626"/>
                    <a:pt x="20402" y="1839"/>
                    <a:pt x="19335" y="238"/>
                  </a:cubicBezTo>
                  <a:lnTo>
                    <a:pt x="191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1978825" y="2852275"/>
              <a:ext cx="578400" cy="485125"/>
            </a:xfrm>
            <a:custGeom>
              <a:rect b="b" l="l" r="r" t="t"/>
              <a:pathLst>
                <a:path extrusionOk="0" h="19405" w="23136">
                  <a:moveTo>
                    <a:pt x="13349" y="0"/>
                  </a:moveTo>
                  <a:cubicBezTo>
                    <a:pt x="11077" y="0"/>
                    <a:pt x="8781" y="664"/>
                    <a:pt x="6762" y="2048"/>
                  </a:cubicBezTo>
                  <a:cubicBezTo>
                    <a:pt x="1424" y="5665"/>
                    <a:pt x="1" y="12960"/>
                    <a:pt x="3618" y="18298"/>
                  </a:cubicBezTo>
                  <a:lnTo>
                    <a:pt x="3737" y="18417"/>
                  </a:lnTo>
                  <a:cubicBezTo>
                    <a:pt x="5455" y="19091"/>
                    <a:pt x="7197" y="19404"/>
                    <a:pt x="8895" y="19404"/>
                  </a:cubicBezTo>
                  <a:cubicBezTo>
                    <a:pt x="16456" y="19404"/>
                    <a:pt x="23136" y="13188"/>
                    <a:pt x="22894" y="4954"/>
                  </a:cubicBezTo>
                  <a:cubicBezTo>
                    <a:pt x="20623" y="1731"/>
                    <a:pt x="17018" y="0"/>
                    <a:pt x="13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1435100" y="2430075"/>
              <a:ext cx="546825" cy="267575"/>
            </a:xfrm>
            <a:custGeom>
              <a:rect b="b" l="l" r="r" t="t"/>
              <a:pathLst>
                <a:path extrusionOk="0" h="10703" w="21873">
                  <a:moveTo>
                    <a:pt x="6466" y="1"/>
                  </a:moveTo>
                  <a:cubicBezTo>
                    <a:pt x="4557" y="1"/>
                    <a:pt x="2651" y="416"/>
                    <a:pt x="873" y="1262"/>
                  </a:cubicBezTo>
                  <a:cubicBezTo>
                    <a:pt x="0" y="1724"/>
                    <a:pt x="505" y="2896"/>
                    <a:pt x="1310" y="2896"/>
                  </a:cubicBezTo>
                  <a:cubicBezTo>
                    <a:pt x="1435" y="2896"/>
                    <a:pt x="1567" y="2868"/>
                    <a:pt x="1703" y="2804"/>
                  </a:cubicBezTo>
                  <a:cubicBezTo>
                    <a:pt x="3245" y="2088"/>
                    <a:pt x="4890" y="1730"/>
                    <a:pt x="6535" y="1730"/>
                  </a:cubicBezTo>
                  <a:cubicBezTo>
                    <a:pt x="8434" y="1730"/>
                    <a:pt x="10335" y="2206"/>
                    <a:pt x="12082" y="3159"/>
                  </a:cubicBezTo>
                  <a:cubicBezTo>
                    <a:pt x="15344" y="4820"/>
                    <a:pt x="17895" y="7489"/>
                    <a:pt x="20089" y="10395"/>
                  </a:cubicBezTo>
                  <a:cubicBezTo>
                    <a:pt x="20248" y="10612"/>
                    <a:pt x="20446" y="10702"/>
                    <a:pt x="20644" y="10702"/>
                  </a:cubicBezTo>
                  <a:cubicBezTo>
                    <a:pt x="21258" y="10702"/>
                    <a:pt x="21873" y="9837"/>
                    <a:pt x="21334" y="9209"/>
                  </a:cubicBezTo>
                  <a:cubicBezTo>
                    <a:pt x="18903" y="6006"/>
                    <a:pt x="15937" y="3041"/>
                    <a:pt x="12260" y="1321"/>
                  </a:cubicBezTo>
                  <a:cubicBezTo>
                    <a:pt x="10420" y="446"/>
                    <a:pt x="8442"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1359050" y="2436050"/>
              <a:ext cx="130500" cy="108175"/>
            </a:xfrm>
            <a:custGeom>
              <a:rect b="b" l="l" r="r" t="t"/>
              <a:pathLst>
                <a:path extrusionOk="0" h="4327" w="5220">
                  <a:moveTo>
                    <a:pt x="2698" y="0"/>
                  </a:moveTo>
                  <a:cubicBezTo>
                    <a:pt x="2452" y="0"/>
                    <a:pt x="2202" y="43"/>
                    <a:pt x="1958" y="133"/>
                  </a:cubicBezTo>
                  <a:cubicBezTo>
                    <a:pt x="119" y="785"/>
                    <a:pt x="0" y="3276"/>
                    <a:pt x="1720" y="4107"/>
                  </a:cubicBezTo>
                  <a:cubicBezTo>
                    <a:pt x="2034" y="4258"/>
                    <a:pt x="2353" y="4326"/>
                    <a:pt x="2661" y="4326"/>
                  </a:cubicBezTo>
                  <a:cubicBezTo>
                    <a:pt x="4047" y="4326"/>
                    <a:pt x="5220" y="2942"/>
                    <a:pt x="4686" y="1438"/>
                  </a:cubicBezTo>
                  <a:cubicBezTo>
                    <a:pt x="4407" y="555"/>
                    <a:pt x="3583" y="0"/>
                    <a:pt x="26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1932875" y="2079850"/>
              <a:ext cx="161875" cy="564900"/>
            </a:xfrm>
            <a:custGeom>
              <a:rect b="b" l="l" r="r" t="t"/>
              <a:pathLst>
                <a:path extrusionOk="0" h="22596" w="6475">
                  <a:moveTo>
                    <a:pt x="5260" y="1"/>
                  </a:moveTo>
                  <a:cubicBezTo>
                    <a:pt x="5090" y="1"/>
                    <a:pt x="4913" y="62"/>
                    <a:pt x="4745" y="206"/>
                  </a:cubicBezTo>
                  <a:cubicBezTo>
                    <a:pt x="1720" y="2757"/>
                    <a:pt x="0" y="6552"/>
                    <a:pt x="59" y="10585"/>
                  </a:cubicBezTo>
                  <a:cubicBezTo>
                    <a:pt x="59" y="14618"/>
                    <a:pt x="1542" y="18533"/>
                    <a:pt x="3499" y="22091"/>
                  </a:cubicBezTo>
                  <a:cubicBezTo>
                    <a:pt x="3687" y="22446"/>
                    <a:pt x="4008" y="22595"/>
                    <a:pt x="4321" y="22595"/>
                  </a:cubicBezTo>
                  <a:cubicBezTo>
                    <a:pt x="4896" y="22595"/>
                    <a:pt x="5446" y="22092"/>
                    <a:pt x="5101" y="21439"/>
                  </a:cubicBezTo>
                  <a:cubicBezTo>
                    <a:pt x="3381" y="18236"/>
                    <a:pt x="1957" y="14796"/>
                    <a:pt x="1839" y="11119"/>
                  </a:cubicBezTo>
                  <a:cubicBezTo>
                    <a:pt x="1542" y="7501"/>
                    <a:pt x="3025" y="3943"/>
                    <a:pt x="5812" y="1570"/>
                  </a:cubicBezTo>
                  <a:cubicBezTo>
                    <a:pt x="6475" y="955"/>
                    <a:pt x="5929" y="1"/>
                    <a:pt x="5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2030725" y="2013000"/>
              <a:ext cx="113725" cy="107500"/>
            </a:xfrm>
            <a:custGeom>
              <a:rect b="b" l="l" r="r" t="t"/>
              <a:pathLst>
                <a:path extrusionOk="0" h="4300" w="4549">
                  <a:moveTo>
                    <a:pt x="2351" y="0"/>
                  </a:moveTo>
                  <a:cubicBezTo>
                    <a:pt x="1813" y="0"/>
                    <a:pt x="1266" y="211"/>
                    <a:pt x="831" y="686"/>
                  </a:cubicBezTo>
                  <a:cubicBezTo>
                    <a:pt x="0" y="1516"/>
                    <a:pt x="60" y="2880"/>
                    <a:pt x="890" y="3711"/>
                  </a:cubicBezTo>
                  <a:cubicBezTo>
                    <a:pt x="1316" y="4118"/>
                    <a:pt x="1834" y="4300"/>
                    <a:pt x="2343" y="4300"/>
                  </a:cubicBezTo>
                  <a:cubicBezTo>
                    <a:pt x="3467" y="4300"/>
                    <a:pt x="4549" y="3415"/>
                    <a:pt x="4508" y="2109"/>
                  </a:cubicBezTo>
                  <a:cubicBezTo>
                    <a:pt x="4468" y="844"/>
                    <a:pt x="3427"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1851325" y="2610100"/>
              <a:ext cx="541200" cy="455775"/>
            </a:xfrm>
            <a:custGeom>
              <a:rect b="b" l="l" r="r" t="t"/>
              <a:pathLst>
                <a:path extrusionOk="0" h="18231" w="21648">
                  <a:moveTo>
                    <a:pt x="11435" y="0"/>
                  </a:moveTo>
                  <a:cubicBezTo>
                    <a:pt x="9600" y="0"/>
                    <a:pt x="7748" y="514"/>
                    <a:pt x="6109" y="1593"/>
                  </a:cubicBezTo>
                  <a:lnTo>
                    <a:pt x="5397" y="2067"/>
                  </a:lnTo>
                  <a:cubicBezTo>
                    <a:pt x="1186" y="4855"/>
                    <a:pt x="0" y="10548"/>
                    <a:pt x="2728" y="14759"/>
                  </a:cubicBezTo>
                  <a:lnTo>
                    <a:pt x="3025" y="15234"/>
                  </a:lnTo>
                  <a:cubicBezTo>
                    <a:pt x="4299" y="17182"/>
                    <a:pt x="6401" y="18231"/>
                    <a:pt x="8554" y="18231"/>
                  </a:cubicBezTo>
                  <a:cubicBezTo>
                    <a:pt x="9809" y="18231"/>
                    <a:pt x="11082" y="17874"/>
                    <a:pt x="12218" y="17132"/>
                  </a:cubicBezTo>
                  <a:lnTo>
                    <a:pt x="17793" y="13514"/>
                  </a:lnTo>
                  <a:cubicBezTo>
                    <a:pt x="20758" y="11497"/>
                    <a:pt x="21648" y="7464"/>
                    <a:pt x="19691" y="4440"/>
                  </a:cubicBezTo>
                  <a:cubicBezTo>
                    <a:pt x="17804" y="1572"/>
                    <a:pt x="14645" y="0"/>
                    <a:pt x="1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 name="Google Shape;481;p3"/>
          <p:cNvGrpSpPr/>
          <p:nvPr/>
        </p:nvGrpSpPr>
        <p:grpSpPr>
          <a:xfrm>
            <a:off x="639439" y="4403693"/>
            <a:ext cx="336813" cy="400501"/>
            <a:chOff x="1088489" y="4576843"/>
            <a:chExt cx="336813" cy="400501"/>
          </a:xfrm>
        </p:grpSpPr>
        <p:sp>
          <p:nvSpPr>
            <p:cNvPr id="482" name="Google Shape;482;p3"/>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3"/>
          <p:cNvGrpSpPr/>
          <p:nvPr/>
        </p:nvGrpSpPr>
        <p:grpSpPr>
          <a:xfrm>
            <a:off x="1852480" y="4713731"/>
            <a:ext cx="203376" cy="126751"/>
            <a:chOff x="142055" y="936631"/>
            <a:chExt cx="203376" cy="126751"/>
          </a:xfrm>
        </p:grpSpPr>
        <p:sp>
          <p:nvSpPr>
            <p:cNvPr id="487" name="Google Shape;487;p3"/>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 name="Google Shape;489;p3"/>
          <p:cNvGrpSpPr/>
          <p:nvPr/>
        </p:nvGrpSpPr>
        <p:grpSpPr>
          <a:xfrm flipH="1" rot="-9961274">
            <a:off x="7947138" y="205541"/>
            <a:ext cx="359427" cy="396043"/>
            <a:chOff x="5267695" y="1679387"/>
            <a:chExt cx="303368" cy="334274"/>
          </a:xfrm>
        </p:grpSpPr>
        <p:sp>
          <p:nvSpPr>
            <p:cNvPr id="490" name="Google Shape;490;p3"/>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3"/>
          <p:cNvGrpSpPr/>
          <p:nvPr/>
        </p:nvGrpSpPr>
        <p:grpSpPr>
          <a:xfrm flipH="1">
            <a:off x="135844" y="4553121"/>
            <a:ext cx="191319" cy="101674"/>
            <a:chOff x="416307" y="2727254"/>
            <a:chExt cx="229098" cy="121736"/>
          </a:xfrm>
        </p:grpSpPr>
        <p:sp>
          <p:nvSpPr>
            <p:cNvPr id="496" name="Google Shape;496;p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 name="Google Shape;498;p3"/>
          <p:cNvGrpSpPr/>
          <p:nvPr/>
        </p:nvGrpSpPr>
        <p:grpSpPr>
          <a:xfrm flipH="1">
            <a:off x="8484756" y="2260532"/>
            <a:ext cx="535326" cy="204578"/>
            <a:chOff x="1071318" y="2413768"/>
            <a:chExt cx="416434" cy="159155"/>
          </a:xfrm>
        </p:grpSpPr>
        <p:sp>
          <p:nvSpPr>
            <p:cNvPr id="499" name="Google Shape;499;p3"/>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 name="Google Shape;503;p3"/>
          <p:cNvGrpSpPr/>
          <p:nvPr/>
        </p:nvGrpSpPr>
        <p:grpSpPr>
          <a:xfrm>
            <a:off x="135842" y="3372398"/>
            <a:ext cx="215755" cy="204574"/>
            <a:chOff x="135842" y="3372398"/>
            <a:chExt cx="215755" cy="204574"/>
          </a:xfrm>
        </p:grpSpPr>
        <p:sp>
          <p:nvSpPr>
            <p:cNvPr id="504" name="Google Shape;504;p3"/>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 name="Google Shape;506;p3"/>
          <p:cNvGrpSpPr/>
          <p:nvPr/>
        </p:nvGrpSpPr>
        <p:grpSpPr>
          <a:xfrm rot="-2310370">
            <a:off x="1611093" y="3590800"/>
            <a:ext cx="194803" cy="103513"/>
            <a:chOff x="416307" y="2727254"/>
            <a:chExt cx="229098" cy="121736"/>
          </a:xfrm>
        </p:grpSpPr>
        <p:sp>
          <p:nvSpPr>
            <p:cNvPr id="507" name="Google Shape;507;p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 name="Google Shape;509;p3"/>
          <p:cNvGrpSpPr/>
          <p:nvPr/>
        </p:nvGrpSpPr>
        <p:grpSpPr>
          <a:xfrm flipH="1">
            <a:off x="5247886" y="167990"/>
            <a:ext cx="595342" cy="574126"/>
            <a:chOff x="1490334" y="4015365"/>
            <a:chExt cx="502950" cy="484986"/>
          </a:xfrm>
        </p:grpSpPr>
        <p:sp>
          <p:nvSpPr>
            <p:cNvPr id="510" name="Google Shape;510;p3"/>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 name="Google Shape;530;p3"/>
          <p:cNvGrpSpPr/>
          <p:nvPr/>
        </p:nvGrpSpPr>
        <p:grpSpPr>
          <a:xfrm flipH="1" rot="6346954">
            <a:off x="747994" y="3536917"/>
            <a:ext cx="644744" cy="713377"/>
            <a:chOff x="389701" y="1840180"/>
            <a:chExt cx="390041" cy="431560"/>
          </a:xfrm>
        </p:grpSpPr>
        <p:sp>
          <p:nvSpPr>
            <p:cNvPr id="531" name="Google Shape;531;p3"/>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 name="Google Shape;547;p3"/>
          <p:cNvGrpSpPr/>
          <p:nvPr/>
        </p:nvGrpSpPr>
        <p:grpSpPr>
          <a:xfrm rot="9451682">
            <a:off x="2883094" y="4206229"/>
            <a:ext cx="1063269" cy="686107"/>
            <a:chOff x="352708" y="4164403"/>
            <a:chExt cx="966963" cy="623963"/>
          </a:xfrm>
        </p:grpSpPr>
        <p:sp>
          <p:nvSpPr>
            <p:cNvPr id="548" name="Google Shape;548;p3"/>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 name="Google Shape;562;p3"/>
          <p:cNvGrpSpPr/>
          <p:nvPr/>
        </p:nvGrpSpPr>
        <p:grpSpPr>
          <a:xfrm>
            <a:off x="6095480" y="742131"/>
            <a:ext cx="203376" cy="126751"/>
            <a:chOff x="142055" y="936631"/>
            <a:chExt cx="203376" cy="126751"/>
          </a:xfrm>
        </p:grpSpPr>
        <p:sp>
          <p:nvSpPr>
            <p:cNvPr id="563" name="Google Shape;563;p3"/>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 name="Google Shape;565;p3"/>
          <p:cNvGrpSpPr/>
          <p:nvPr/>
        </p:nvGrpSpPr>
        <p:grpSpPr>
          <a:xfrm flipH="1">
            <a:off x="8755469" y="1549834"/>
            <a:ext cx="191319" cy="101674"/>
            <a:chOff x="416307" y="2727254"/>
            <a:chExt cx="229098" cy="121736"/>
          </a:xfrm>
        </p:grpSpPr>
        <p:sp>
          <p:nvSpPr>
            <p:cNvPr id="566" name="Google Shape;566;p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 name="Google Shape;568;p3"/>
          <p:cNvGrpSpPr/>
          <p:nvPr/>
        </p:nvGrpSpPr>
        <p:grpSpPr>
          <a:xfrm>
            <a:off x="6690442" y="114923"/>
            <a:ext cx="215755" cy="204574"/>
            <a:chOff x="135842" y="3372398"/>
            <a:chExt cx="215755" cy="204574"/>
          </a:xfrm>
        </p:grpSpPr>
        <p:sp>
          <p:nvSpPr>
            <p:cNvPr id="569" name="Google Shape;569;p3"/>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 name="Google Shape;571;p3"/>
          <p:cNvGrpSpPr/>
          <p:nvPr/>
        </p:nvGrpSpPr>
        <p:grpSpPr>
          <a:xfrm rot="-2310370">
            <a:off x="8911018" y="753750"/>
            <a:ext cx="194803" cy="103513"/>
            <a:chOff x="416307" y="2727254"/>
            <a:chExt cx="229098" cy="121736"/>
          </a:xfrm>
        </p:grpSpPr>
        <p:sp>
          <p:nvSpPr>
            <p:cNvPr id="572" name="Google Shape;572;p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 name="Google Shape;574;p3"/>
          <p:cNvGrpSpPr/>
          <p:nvPr/>
        </p:nvGrpSpPr>
        <p:grpSpPr>
          <a:xfrm>
            <a:off x="7684864" y="2052093"/>
            <a:ext cx="336813" cy="400501"/>
            <a:chOff x="1088489" y="4576843"/>
            <a:chExt cx="336813" cy="400501"/>
          </a:xfrm>
        </p:grpSpPr>
        <p:sp>
          <p:nvSpPr>
            <p:cNvPr id="575" name="Google Shape;575;p3"/>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_1_1_1">
    <p:spTree>
      <p:nvGrpSpPr>
        <p:cNvPr id="2121" name="Shape 2121"/>
        <p:cNvGrpSpPr/>
        <p:nvPr/>
      </p:nvGrpSpPr>
      <p:grpSpPr>
        <a:xfrm>
          <a:off x="0" y="0"/>
          <a:ext cx="0" cy="0"/>
          <a:chOff x="0" y="0"/>
          <a:chExt cx="0" cy="0"/>
        </a:xfrm>
      </p:grpSpPr>
      <p:sp>
        <p:nvSpPr>
          <p:cNvPr id="2122" name="Google Shape;2122;p2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2123" name="Google Shape;2123;p21"/>
          <p:cNvSpPr txBox="1"/>
          <p:nvPr>
            <p:ph idx="1" type="subTitle"/>
          </p:nvPr>
        </p:nvSpPr>
        <p:spPr>
          <a:xfrm>
            <a:off x="1066800" y="2152925"/>
            <a:ext cx="2125500" cy="1488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124" name="Google Shape;2124;p21"/>
          <p:cNvGrpSpPr/>
          <p:nvPr/>
        </p:nvGrpSpPr>
        <p:grpSpPr>
          <a:xfrm rot="5400000">
            <a:off x="650244" y="2486074"/>
            <a:ext cx="1929532" cy="3436337"/>
            <a:chOff x="7019162" y="1408532"/>
            <a:chExt cx="2141783" cy="3814338"/>
          </a:xfrm>
        </p:grpSpPr>
        <p:sp>
          <p:nvSpPr>
            <p:cNvPr id="2125" name="Google Shape;2125;p21"/>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1"/>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1"/>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1"/>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1"/>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 name="Google Shape;2130;p21"/>
          <p:cNvGrpSpPr/>
          <p:nvPr/>
        </p:nvGrpSpPr>
        <p:grpSpPr>
          <a:xfrm rot="-5400000">
            <a:off x="1757965" y="4403695"/>
            <a:ext cx="336813" cy="400501"/>
            <a:chOff x="1088489" y="4576843"/>
            <a:chExt cx="336813" cy="400501"/>
          </a:xfrm>
        </p:grpSpPr>
        <p:sp>
          <p:nvSpPr>
            <p:cNvPr id="2131" name="Google Shape;2131;p21"/>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1"/>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1"/>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1"/>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21"/>
          <p:cNvGrpSpPr/>
          <p:nvPr/>
        </p:nvGrpSpPr>
        <p:grpSpPr>
          <a:xfrm rot="-5400000">
            <a:off x="901747" y="4078373"/>
            <a:ext cx="203376" cy="126751"/>
            <a:chOff x="142055" y="936631"/>
            <a:chExt cx="203376" cy="126751"/>
          </a:xfrm>
        </p:grpSpPr>
        <p:sp>
          <p:nvSpPr>
            <p:cNvPr id="2136" name="Google Shape;2136;p21"/>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1"/>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 name="Google Shape;2138;p21"/>
          <p:cNvGrpSpPr/>
          <p:nvPr/>
        </p:nvGrpSpPr>
        <p:grpSpPr>
          <a:xfrm flipH="1" rot="-5400000">
            <a:off x="697676" y="4902876"/>
            <a:ext cx="191319" cy="101674"/>
            <a:chOff x="416307" y="2727254"/>
            <a:chExt cx="229098" cy="121736"/>
          </a:xfrm>
        </p:grpSpPr>
        <p:sp>
          <p:nvSpPr>
            <p:cNvPr id="2139" name="Google Shape;2139;p2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 name="Google Shape;2141;p21"/>
          <p:cNvGrpSpPr/>
          <p:nvPr/>
        </p:nvGrpSpPr>
        <p:grpSpPr>
          <a:xfrm rot="-5400000">
            <a:off x="1767598" y="4863635"/>
            <a:ext cx="215755" cy="204574"/>
            <a:chOff x="135842" y="3372398"/>
            <a:chExt cx="215755" cy="204574"/>
          </a:xfrm>
        </p:grpSpPr>
        <p:sp>
          <p:nvSpPr>
            <p:cNvPr id="2142" name="Google Shape;2142;p21"/>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1"/>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 name="Google Shape;2144;p21"/>
          <p:cNvGrpSpPr/>
          <p:nvPr/>
        </p:nvGrpSpPr>
        <p:grpSpPr>
          <a:xfrm rot="3398018">
            <a:off x="-55888" y="3319619"/>
            <a:ext cx="1063326" cy="686144"/>
            <a:chOff x="352708" y="4164403"/>
            <a:chExt cx="966963" cy="623963"/>
          </a:xfrm>
        </p:grpSpPr>
        <p:sp>
          <p:nvSpPr>
            <p:cNvPr id="2145" name="Google Shape;2145;p21"/>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1"/>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1"/>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1"/>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1"/>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1"/>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1"/>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1"/>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1"/>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1"/>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1"/>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1"/>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1"/>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1"/>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21"/>
          <p:cNvGrpSpPr/>
          <p:nvPr/>
        </p:nvGrpSpPr>
        <p:grpSpPr>
          <a:xfrm rot="-7710370">
            <a:off x="3192757" y="4774415"/>
            <a:ext cx="194803" cy="103513"/>
            <a:chOff x="416307" y="2727254"/>
            <a:chExt cx="229098" cy="121736"/>
          </a:xfrm>
        </p:grpSpPr>
        <p:sp>
          <p:nvSpPr>
            <p:cNvPr id="2160" name="Google Shape;2160;p21"/>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1"/>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_1_1_1_1">
    <p:spTree>
      <p:nvGrpSpPr>
        <p:cNvPr id="2162" name="Shape 2162"/>
        <p:cNvGrpSpPr/>
        <p:nvPr/>
      </p:nvGrpSpPr>
      <p:grpSpPr>
        <a:xfrm>
          <a:off x="0" y="0"/>
          <a:ext cx="0" cy="0"/>
          <a:chOff x="0" y="0"/>
          <a:chExt cx="0" cy="0"/>
        </a:xfrm>
      </p:grpSpPr>
      <p:sp>
        <p:nvSpPr>
          <p:cNvPr id="2163" name="Google Shape;2163;p2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2164" name="Google Shape;2164;p22"/>
          <p:cNvSpPr txBox="1"/>
          <p:nvPr>
            <p:ph idx="1" type="subTitle"/>
          </p:nvPr>
        </p:nvSpPr>
        <p:spPr>
          <a:xfrm>
            <a:off x="5592684" y="2249400"/>
            <a:ext cx="2083800" cy="13383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165" name="Google Shape;2165;p22"/>
          <p:cNvGrpSpPr/>
          <p:nvPr/>
        </p:nvGrpSpPr>
        <p:grpSpPr>
          <a:xfrm rot="-5400000">
            <a:off x="6536218" y="-771153"/>
            <a:ext cx="1929532" cy="3436337"/>
            <a:chOff x="7019162" y="1408532"/>
            <a:chExt cx="2141783" cy="3814338"/>
          </a:xfrm>
        </p:grpSpPr>
        <p:sp>
          <p:nvSpPr>
            <p:cNvPr id="2166" name="Google Shape;2166;p22"/>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2"/>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2"/>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2"/>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2"/>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 name="Google Shape;2171;p22"/>
          <p:cNvGrpSpPr/>
          <p:nvPr/>
        </p:nvGrpSpPr>
        <p:grpSpPr>
          <a:xfrm flipH="1">
            <a:off x="7481244" y="896171"/>
            <a:ext cx="191319" cy="101674"/>
            <a:chOff x="416307" y="2727254"/>
            <a:chExt cx="229098" cy="121736"/>
          </a:xfrm>
        </p:grpSpPr>
        <p:sp>
          <p:nvSpPr>
            <p:cNvPr id="2172" name="Google Shape;2172;p2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22"/>
          <p:cNvGrpSpPr/>
          <p:nvPr/>
        </p:nvGrpSpPr>
        <p:grpSpPr>
          <a:xfrm flipH="1" rot="-5400000">
            <a:off x="8462580" y="971801"/>
            <a:ext cx="336810" cy="400498"/>
            <a:chOff x="420862" y="2991244"/>
            <a:chExt cx="186258" cy="221478"/>
          </a:xfrm>
        </p:grpSpPr>
        <p:sp>
          <p:nvSpPr>
            <p:cNvPr id="2175" name="Google Shape;2175;p22"/>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2"/>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2"/>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2"/>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 name="Google Shape;2179;p22"/>
          <p:cNvGrpSpPr/>
          <p:nvPr/>
        </p:nvGrpSpPr>
        <p:grpSpPr>
          <a:xfrm rot="9961274">
            <a:off x="6528088" y="200366"/>
            <a:ext cx="359427" cy="396043"/>
            <a:chOff x="5267695" y="1679387"/>
            <a:chExt cx="303368" cy="334274"/>
          </a:xfrm>
        </p:grpSpPr>
        <p:sp>
          <p:nvSpPr>
            <p:cNvPr id="2180" name="Google Shape;2180;p22"/>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2"/>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2"/>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2"/>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2"/>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 name="Google Shape;2185;p22"/>
          <p:cNvGrpSpPr/>
          <p:nvPr/>
        </p:nvGrpSpPr>
        <p:grpSpPr>
          <a:xfrm>
            <a:off x="7953244" y="304964"/>
            <a:ext cx="400502" cy="328989"/>
            <a:chOff x="1874670" y="4537997"/>
            <a:chExt cx="188543" cy="154884"/>
          </a:xfrm>
        </p:grpSpPr>
        <p:sp>
          <p:nvSpPr>
            <p:cNvPr id="2186" name="Google Shape;2186;p22"/>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2"/>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2"/>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2"/>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2"/>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2"/>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2"/>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2"/>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2"/>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2"/>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2"/>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2"/>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2"/>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2"/>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2"/>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2"/>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2"/>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22"/>
          <p:cNvGrpSpPr/>
          <p:nvPr/>
        </p:nvGrpSpPr>
        <p:grpSpPr>
          <a:xfrm flipH="1" rot="5004313">
            <a:off x="5737306" y="261249"/>
            <a:ext cx="191302" cy="101665"/>
            <a:chOff x="416307" y="2727254"/>
            <a:chExt cx="229098" cy="121736"/>
          </a:xfrm>
        </p:grpSpPr>
        <p:sp>
          <p:nvSpPr>
            <p:cNvPr id="2204" name="Google Shape;2204;p2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 name="Google Shape;2206;p22"/>
          <p:cNvGrpSpPr/>
          <p:nvPr/>
        </p:nvGrpSpPr>
        <p:grpSpPr>
          <a:xfrm flipH="1" rot="4418509">
            <a:off x="7501202" y="261236"/>
            <a:ext cx="191321" cy="101662"/>
            <a:chOff x="416307" y="2727254"/>
            <a:chExt cx="229098" cy="121736"/>
          </a:xfrm>
        </p:grpSpPr>
        <p:sp>
          <p:nvSpPr>
            <p:cNvPr id="2207" name="Google Shape;2207;p2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 name="Google Shape;2209;p22"/>
          <p:cNvGrpSpPr/>
          <p:nvPr/>
        </p:nvGrpSpPr>
        <p:grpSpPr>
          <a:xfrm flipH="1" rot="4418509">
            <a:off x="8670239" y="148030"/>
            <a:ext cx="191321" cy="101662"/>
            <a:chOff x="416307" y="2727254"/>
            <a:chExt cx="229098" cy="121736"/>
          </a:xfrm>
        </p:grpSpPr>
        <p:sp>
          <p:nvSpPr>
            <p:cNvPr id="2210" name="Google Shape;2210;p2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 name="Google Shape;2212;p22"/>
          <p:cNvGrpSpPr/>
          <p:nvPr/>
        </p:nvGrpSpPr>
        <p:grpSpPr>
          <a:xfrm flipH="1" rot="-1572546">
            <a:off x="8637692" y="1562037"/>
            <a:ext cx="191309" cy="101672"/>
            <a:chOff x="416307" y="2727254"/>
            <a:chExt cx="229098" cy="121736"/>
          </a:xfrm>
        </p:grpSpPr>
        <p:sp>
          <p:nvSpPr>
            <p:cNvPr id="2213" name="Google Shape;2213;p2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_1_1_1_1">
    <p:spTree>
      <p:nvGrpSpPr>
        <p:cNvPr id="2215" name="Shape 2215"/>
        <p:cNvGrpSpPr/>
        <p:nvPr/>
      </p:nvGrpSpPr>
      <p:grpSpPr>
        <a:xfrm>
          <a:off x="0" y="0"/>
          <a:ext cx="0" cy="0"/>
          <a:chOff x="0" y="0"/>
          <a:chExt cx="0" cy="0"/>
        </a:xfrm>
      </p:grpSpPr>
      <p:sp>
        <p:nvSpPr>
          <p:cNvPr id="2216" name="Google Shape;2216;p2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2217" name="Google Shape;2217;p23"/>
          <p:cNvSpPr txBox="1"/>
          <p:nvPr>
            <p:ph idx="1" type="subTitle"/>
          </p:nvPr>
        </p:nvSpPr>
        <p:spPr>
          <a:xfrm>
            <a:off x="1920739" y="2152925"/>
            <a:ext cx="2163300" cy="1488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218" name="Google Shape;2218;p23"/>
          <p:cNvGrpSpPr/>
          <p:nvPr/>
        </p:nvGrpSpPr>
        <p:grpSpPr>
          <a:xfrm rot="5400000">
            <a:off x="650244" y="2486074"/>
            <a:ext cx="1929532" cy="3436337"/>
            <a:chOff x="7019162" y="1408532"/>
            <a:chExt cx="2141783" cy="3814338"/>
          </a:xfrm>
        </p:grpSpPr>
        <p:sp>
          <p:nvSpPr>
            <p:cNvPr id="2219" name="Google Shape;2219;p23"/>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3"/>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3"/>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3"/>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3"/>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 name="Google Shape;2224;p23"/>
          <p:cNvGrpSpPr/>
          <p:nvPr/>
        </p:nvGrpSpPr>
        <p:grpSpPr>
          <a:xfrm>
            <a:off x="621180" y="4293776"/>
            <a:ext cx="407788" cy="400933"/>
            <a:chOff x="616840" y="2326883"/>
            <a:chExt cx="268035" cy="263494"/>
          </a:xfrm>
        </p:grpSpPr>
        <p:sp>
          <p:nvSpPr>
            <p:cNvPr id="2225" name="Google Shape;2225;p23"/>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3"/>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3"/>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3"/>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3"/>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3"/>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3"/>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3"/>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3"/>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3"/>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3"/>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3"/>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3"/>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3"/>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3"/>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3"/>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3"/>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3"/>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3"/>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3"/>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3"/>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23"/>
          <p:cNvGrpSpPr/>
          <p:nvPr/>
        </p:nvGrpSpPr>
        <p:grpSpPr>
          <a:xfrm>
            <a:off x="227001" y="3532902"/>
            <a:ext cx="644765" cy="246404"/>
            <a:chOff x="1071318" y="2413768"/>
            <a:chExt cx="416434" cy="159155"/>
          </a:xfrm>
        </p:grpSpPr>
        <p:sp>
          <p:nvSpPr>
            <p:cNvPr id="2247" name="Google Shape;2247;p23"/>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3"/>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3"/>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3"/>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23"/>
          <p:cNvGrpSpPr/>
          <p:nvPr/>
        </p:nvGrpSpPr>
        <p:grpSpPr>
          <a:xfrm>
            <a:off x="1057807" y="3863110"/>
            <a:ext cx="194802" cy="103524"/>
            <a:chOff x="416307" y="2727254"/>
            <a:chExt cx="229098" cy="121736"/>
          </a:xfrm>
        </p:grpSpPr>
        <p:sp>
          <p:nvSpPr>
            <p:cNvPr id="2252" name="Google Shape;2252;p2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23"/>
          <p:cNvGrpSpPr/>
          <p:nvPr/>
        </p:nvGrpSpPr>
        <p:grpSpPr>
          <a:xfrm rot="5400000">
            <a:off x="1953167" y="4693607"/>
            <a:ext cx="342938" cy="407784"/>
            <a:chOff x="420862" y="2991244"/>
            <a:chExt cx="186258" cy="221478"/>
          </a:xfrm>
        </p:grpSpPr>
        <p:sp>
          <p:nvSpPr>
            <p:cNvPr id="2255" name="Google Shape;2255;p23"/>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3"/>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3"/>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3"/>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 name="Google Shape;2259;p23"/>
          <p:cNvGrpSpPr/>
          <p:nvPr/>
        </p:nvGrpSpPr>
        <p:grpSpPr>
          <a:xfrm rot="-2310370">
            <a:off x="146318" y="4725350"/>
            <a:ext cx="194803" cy="103513"/>
            <a:chOff x="416307" y="2727254"/>
            <a:chExt cx="229098" cy="121736"/>
          </a:xfrm>
        </p:grpSpPr>
        <p:sp>
          <p:nvSpPr>
            <p:cNvPr id="2260" name="Google Shape;2260;p2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 name="Google Shape;2262;p23"/>
          <p:cNvGrpSpPr/>
          <p:nvPr/>
        </p:nvGrpSpPr>
        <p:grpSpPr>
          <a:xfrm rot="-4169335">
            <a:off x="3523787" y="4845741"/>
            <a:ext cx="194778" cy="103511"/>
            <a:chOff x="416307" y="2727254"/>
            <a:chExt cx="229098" cy="121736"/>
          </a:xfrm>
        </p:grpSpPr>
        <p:sp>
          <p:nvSpPr>
            <p:cNvPr id="2263" name="Google Shape;2263;p2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 name="Google Shape;2265;p23"/>
          <p:cNvGrpSpPr/>
          <p:nvPr/>
        </p:nvGrpSpPr>
        <p:grpSpPr>
          <a:xfrm rot="8397119">
            <a:off x="1517606" y="4725338"/>
            <a:ext cx="194799" cy="103518"/>
            <a:chOff x="416307" y="2727254"/>
            <a:chExt cx="229098" cy="121736"/>
          </a:xfrm>
        </p:grpSpPr>
        <p:sp>
          <p:nvSpPr>
            <p:cNvPr id="2266" name="Google Shape;2266;p2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 name="Google Shape;2268;p23"/>
          <p:cNvGrpSpPr/>
          <p:nvPr/>
        </p:nvGrpSpPr>
        <p:grpSpPr>
          <a:xfrm>
            <a:off x="157369" y="3035159"/>
            <a:ext cx="194802" cy="103524"/>
            <a:chOff x="416307" y="2727254"/>
            <a:chExt cx="229098" cy="121736"/>
          </a:xfrm>
        </p:grpSpPr>
        <p:sp>
          <p:nvSpPr>
            <p:cNvPr id="2269" name="Google Shape;2269;p2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_1_1_1_1_1">
    <p:spTree>
      <p:nvGrpSpPr>
        <p:cNvPr id="2271" name="Shape 2271"/>
        <p:cNvGrpSpPr/>
        <p:nvPr/>
      </p:nvGrpSpPr>
      <p:grpSpPr>
        <a:xfrm>
          <a:off x="0" y="0"/>
          <a:ext cx="0" cy="0"/>
          <a:chOff x="0" y="0"/>
          <a:chExt cx="0" cy="0"/>
        </a:xfrm>
      </p:grpSpPr>
      <p:sp>
        <p:nvSpPr>
          <p:cNvPr id="2272" name="Google Shape;2272;p2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2273" name="Google Shape;2273;p24"/>
          <p:cNvSpPr txBox="1"/>
          <p:nvPr>
            <p:ph idx="1" type="subTitle"/>
          </p:nvPr>
        </p:nvSpPr>
        <p:spPr>
          <a:xfrm>
            <a:off x="2363763" y="152587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grpSp>
        <p:nvGrpSpPr>
          <p:cNvPr id="2274" name="Google Shape;2274;p24"/>
          <p:cNvGrpSpPr/>
          <p:nvPr/>
        </p:nvGrpSpPr>
        <p:grpSpPr>
          <a:xfrm flipH="1">
            <a:off x="-17290" y="1433962"/>
            <a:ext cx="1927934" cy="3813575"/>
            <a:chOff x="7232675" y="1408532"/>
            <a:chExt cx="1928320" cy="3814338"/>
          </a:xfrm>
        </p:grpSpPr>
        <p:sp>
          <p:nvSpPr>
            <p:cNvPr id="2275" name="Google Shape;2275;p2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4"/>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4"/>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4"/>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24"/>
          <p:cNvGrpSpPr/>
          <p:nvPr/>
        </p:nvGrpSpPr>
        <p:grpSpPr>
          <a:xfrm>
            <a:off x="7233360" y="1433962"/>
            <a:ext cx="1927934" cy="3813575"/>
            <a:chOff x="7232675" y="1408532"/>
            <a:chExt cx="1928320" cy="3814338"/>
          </a:xfrm>
        </p:grpSpPr>
        <p:sp>
          <p:nvSpPr>
            <p:cNvPr id="2281" name="Google Shape;2281;p2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4"/>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4"/>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4"/>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24"/>
          <p:cNvGrpSpPr/>
          <p:nvPr/>
        </p:nvGrpSpPr>
        <p:grpSpPr>
          <a:xfrm>
            <a:off x="1359114" y="4275443"/>
            <a:ext cx="336813" cy="400501"/>
            <a:chOff x="1088489" y="4576843"/>
            <a:chExt cx="336813" cy="400501"/>
          </a:xfrm>
        </p:grpSpPr>
        <p:sp>
          <p:nvSpPr>
            <p:cNvPr id="2287" name="Google Shape;2287;p24"/>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4"/>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4"/>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4"/>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24"/>
          <p:cNvGrpSpPr/>
          <p:nvPr/>
        </p:nvGrpSpPr>
        <p:grpSpPr>
          <a:xfrm>
            <a:off x="2241330" y="4919631"/>
            <a:ext cx="203376" cy="126751"/>
            <a:chOff x="142055" y="936631"/>
            <a:chExt cx="203376" cy="126751"/>
          </a:xfrm>
        </p:grpSpPr>
        <p:sp>
          <p:nvSpPr>
            <p:cNvPr id="2292" name="Google Shape;2292;p24"/>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4"/>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 name="Google Shape;2294;p24"/>
          <p:cNvGrpSpPr/>
          <p:nvPr/>
        </p:nvGrpSpPr>
        <p:grpSpPr>
          <a:xfrm flipH="1" rot="-9961274">
            <a:off x="309713" y="1582216"/>
            <a:ext cx="359427" cy="396043"/>
            <a:chOff x="5267695" y="1679387"/>
            <a:chExt cx="303368" cy="334274"/>
          </a:xfrm>
        </p:grpSpPr>
        <p:sp>
          <p:nvSpPr>
            <p:cNvPr id="2295" name="Google Shape;2295;p24"/>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4"/>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4"/>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4"/>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4"/>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24"/>
          <p:cNvGrpSpPr/>
          <p:nvPr/>
        </p:nvGrpSpPr>
        <p:grpSpPr>
          <a:xfrm flipH="1">
            <a:off x="221944" y="2290834"/>
            <a:ext cx="191319" cy="101674"/>
            <a:chOff x="416307" y="2727254"/>
            <a:chExt cx="229098" cy="121736"/>
          </a:xfrm>
        </p:grpSpPr>
        <p:sp>
          <p:nvSpPr>
            <p:cNvPr id="2301" name="Google Shape;2301;p2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 name="Google Shape;2303;p24"/>
          <p:cNvGrpSpPr/>
          <p:nvPr/>
        </p:nvGrpSpPr>
        <p:grpSpPr>
          <a:xfrm flipH="1">
            <a:off x="7395193" y="3856552"/>
            <a:ext cx="644765" cy="246404"/>
            <a:chOff x="1071318" y="2413768"/>
            <a:chExt cx="416434" cy="159155"/>
          </a:xfrm>
        </p:grpSpPr>
        <p:sp>
          <p:nvSpPr>
            <p:cNvPr id="2304" name="Google Shape;2304;p24"/>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4"/>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4"/>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4"/>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 name="Google Shape;2308;p24"/>
          <p:cNvGrpSpPr/>
          <p:nvPr/>
        </p:nvGrpSpPr>
        <p:grpSpPr>
          <a:xfrm>
            <a:off x="765243" y="2807553"/>
            <a:ext cx="593892" cy="572730"/>
            <a:chOff x="1088509" y="191731"/>
            <a:chExt cx="3704878" cy="3572860"/>
          </a:xfrm>
        </p:grpSpPr>
        <p:sp>
          <p:nvSpPr>
            <p:cNvPr id="2309" name="Google Shape;2309;p24"/>
            <p:cNvSpPr/>
            <p:nvPr/>
          </p:nvSpPr>
          <p:spPr>
            <a:xfrm>
              <a:off x="1088509" y="1880097"/>
              <a:ext cx="1682788" cy="110402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4"/>
            <p:cNvSpPr/>
            <p:nvPr/>
          </p:nvSpPr>
          <p:spPr>
            <a:xfrm>
              <a:off x="2943250" y="1980556"/>
              <a:ext cx="1558505" cy="1354806"/>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4"/>
            <p:cNvSpPr/>
            <p:nvPr/>
          </p:nvSpPr>
          <p:spPr>
            <a:xfrm>
              <a:off x="2135355" y="2147814"/>
              <a:ext cx="1180847" cy="1616777"/>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4"/>
            <p:cNvSpPr/>
            <p:nvPr/>
          </p:nvSpPr>
          <p:spPr>
            <a:xfrm>
              <a:off x="2646914" y="191731"/>
              <a:ext cx="1166527" cy="1640716"/>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4"/>
            <p:cNvSpPr/>
            <p:nvPr/>
          </p:nvSpPr>
          <p:spPr>
            <a:xfrm>
              <a:off x="1523449" y="531997"/>
              <a:ext cx="1405581" cy="1510776"/>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4"/>
            <p:cNvSpPr/>
            <p:nvPr/>
          </p:nvSpPr>
          <p:spPr>
            <a:xfrm>
              <a:off x="3086662" y="1133080"/>
              <a:ext cx="1706725" cy="986207"/>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4"/>
            <p:cNvSpPr/>
            <p:nvPr/>
          </p:nvSpPr>
          <p:spPr>
            <a:xfrm>
              <a:off x="2890672" y="1139143"/>
              <a:ext cx="67002" cy="449511"/>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4"/>
            <p:cNvSpPr/>
            <p:nvPr/>
          </p:nvSpPr>
          <p:spPr>
            <a:xfrm>
              <a:off x="2991019" y="1207092"/>
              <a:ext cx="191390" cy="421913"/>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4"/>
            <p:cNvSpPr/>
            <p:nvPr/>
          </p:nvSpPr>
          <p:spPr>
            <a:xfrm>
              <a:off x="2317024" y="1295739"/>
              <a:ext cx="320377" cy="329920"/>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4"/>
            <p:cNvSpPr/>
            <p:nvPr/>
          </p:nvSpPr>
          <p:spPr>
            <a:xfrm>
              <a:off x="2154483" y="1467178"/>
              <a:ext cx="401699" cy="231446"/>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4"/>
            <p:cNvSpPr/>
            <p:nvPr/>
          </p:nvSpPr>
          <p:spPr>
            <a:xfrm>
              <a:off x="3320909" y="1602657"/>
              <a:ext cx="382571" cy="215452"/>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4"/>
            <p:cNvSpPr/>
            <p:nvPr/>
          </p:nvSpPr>
          <p:spPr>
            <a:xfrm>
              <a:off x="2411726" y="1653985"/>
              <a:ext cx="837579" cy="70698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4"/>
            <p:cNvSpPr/>
            <p:nvPr/>
          </p:nvSpPr>
          <p:spPr>
            <a:xfrm>
              <a:off x="2499216" y="1722665"/>
              <a:ext cx="678383" cy="571297"/>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4"/>
            <p:cNvSpPr/>
            <p:nvPr/>
          </p:nvSpPr>
          <p:spPr>
            <a:xfrm>
              <a:off x="3335229" y="1816957"/>
              <a:ext cx="437029" cy="101506"/>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4"/>
            <p:cNvSpPr/>
            <p:nvPr/>
          </p:nvSpPr>
          <p:spPr>
            <a:xfrm>
              <a:off x="2144971" y="2119171"/>
              <a:ext cx="368146" cy="63454"/>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4"/>
            <p:cNvSpPr/>
            <p:nvPr/>
          </p:nvSpPr>
          <p:spPr>
            <a:xfrm>
              <a:off x="2178420" y="2205205"/>
              <a:ext cx="339505" cy="161720"/>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4"/>
            <p:cNvSpPr/>
            <p:nvPr/>
          </p:nvSpPr>
          <p:spPr>
            <a:xfrm>
              <a:off x="3316101" y="2244719"/>
              <a:ext cx="358634" cy="198726"/>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4"/>
            <p:cNvSpPr/>
            <p:nvPr/>
          </p:nvSpPr>
          <p:spPr>
            <a:xfrm>
              <a:off x="3249203" y="2310368"/>
              <a:ext cx="304593" cy="286328"/>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4"/>
            <p:cNvSpPr/>
            <p:nvPr/>
          </p:nvSpPr>
          <p:spPr>
            <a:xfrm>
              <a:off x="2665415" y="2468218"/>
              <a:ext cx="129719" cy="359086"/>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4"/>
            <p:cNvSpPr/>
            <p:nvPr/>
          </p:nvSpPr>
          <p:spPr>
            <a:xfrm>
              <a:off x="2857224" y="2489648"/>
              <a:ext cx="64807" cy="372676"/>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24"/>
          <p:cNvGrpSpPr/>
          <p:nvPr/>
        </p:nvGrpSpPr>
        <p:grpSpPr>
          <a:xfrm>
            <a:off x="135842" y="3372398"/>
            <a:ext cx="215755" cy="204574"/>
            <a:chOff x="135842" y="3372398"/>
            <a:chExt cx="215755" cy="204574"/>
          </a:xfrm>
        </p:grpSpPr>
        <p:sp>
          <p:nvSpPr>
            <p:cNvPr id="2330" name="Google Shape;2330;p24"/>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4"/>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24"/>
          <p:cNvGrpSpPr/>
          <p:nvPr/>
        </p:nvGrpSpPr>
        <p:grpSpPr>
          <a:xfrm rot="-2310370">
            <a:off x="146318" y="4725350"/>
            <a:ext cx="194803" cy="103513"/>
            <a:chOff x="416307" y="2727254"/>
            <a:chExt cx="229098" cy="121736"/>
          </a:xfrm>
        </p:grpSpPr>
        <p:sp>
          <p:nvSpPr>
            <p:cNvPr id="2333" name="Google Shape;2333;p2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 name="Google Shape;2335;p24"/>
          <p:cNvGrpSpPr/>
          <p:nvPr/>
        </p:nvGrpSpPr>
        <p:grpSpPr>
          <a:xfrm rot="-3923978">
            <a:off x="7940451" y="4128970"/>
            <a:ext cx="1274384" cy="566746"/>
            <a:chOff x="1866923" y="3672379"/>
            <a:chExt cx="1048229" cy="466170"/>
          </a:xfrm>
        </p:grpSpPr>
        <p:sp>
          <p:nvSpPr>
            <p:cNvPr id="2336" name="Google Shape;2336;p24"/>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4"/>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4"/>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4"/>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4"/>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4"/>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4"/>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4"/>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4"/>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4"/>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4"/>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4"/>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4"/>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4"/>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 name="Google Shape;2350;p24"/>
          <p:cNvGrpSpPr/>
          <p:nvPr/>
        </p:nvGrpSpPr>
        <p:grpSpPr>
          <a:xfrm flipH="1" rot="4205633">
            <a:off x="8255246" y="2460363"/>
            <a:ext cx="644722" cy="713353"/>
            <a:chOff x="389701" y="1840180"/>
            <a:chExt cx="390041" cy="431560"/>
          </a:xfrm>
        </p:grpSpPr>
        <p:sp>
          <p:nvSpPr>
            <p:cNvPr id="2351" name="Google Shape;2351;p24"/>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4"/>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4"/>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4"/>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4"/>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4"/>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4"/>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4"/>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4"/>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4"/>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4"/>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4"/>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4"/>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4"/>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4"/>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4"/>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 name="Google Shape;2367;p24"/>
          <p:cNvGrpSpPr/>
          <p:nvPr/>
        </p:nvGrpSpPr>
        <p:grpSpPr>
          <a:xfrm flipH="1">
            <a:off x="8831394" y="1914121"/>
            <a:ext cx="191319" cy="101674"/>
            <a:chOff x="416307" y="2727254"/>
            <a:chExt cx="229098" cy="121736"/>
          </a:xfrm>
        </p:grpSpPr>
        <p:sp>
          <p:nvSpPr>
            <p:cNvPr id="2368" name="Google Shape;2368;p2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 name="Google Shape;2370;p24"/>
          <p:cNvGrpSpPr/>
          <p:nvPr/>
        </p:nvGrpSpPr>
        <p:grpSpPr>
          <a:xfrm>
            <a:off x="8734242" y="3380286"/>
            <a:ext cx="215755" cy="204574"/>
            <a:chOff x="135842" y="3372398"/>
            <a:chExt cx="215755" cy="204574"/>
          </a:xfrm>
        </p:grpSpPr>
        <p:sp>
          <p:nvSpPr>
            <p:cNvPr id="2371" name="Google Shape;2371;p24"/>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4"/>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3" name="Google Shape;2373;p24"/>
          <p:cNvGrpSpPr/>
          <p:nvPr/>
        </p:nvGrpSpPr>
        <p:grpSpPr>
          <a:xfrm rot="-2310370">
            <a:off x="7734393" y="4798987"/>
            <a:ext cx="194803" cy="103513"/>
            <a:chOff x="416307" y="2727254"/>
            <a:chExt cx="229098" cy="121736"/>
          </a:xfrm>
        </p:grpSpPr>
        <p:sp>
          <p:nvSpPr>
            <p:cNvPr id="2374" name="Google Shape;2374;p2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 name="Google Shape;2376;p24"/>
          <p:cNvGrpSpPr/>
          <p:nvPr/>
        </p:nvGrpSpPr>
        <p:grpSpPr>
          <a:xfrm rot="4499966">
            <a:off x="239836" y="3974280"/>
            <a:ext cx="1063244" cy="686090"/>
            <a:chOff x="352708" y="4164403"/>
            <a:chExt cx="966963" cy="623963"/>
          </a:xfrm>
        </p:grpSpPr>
        <p:sp>
          <p:nvSpPr>
            <p:cNvPr id="2377" name="Google Shape;2377;p24"/>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4"/>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4"/>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4"/>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4"/>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4"/>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4"/>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4"/>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4"/>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4"/>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4"/>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4"/>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4"/>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4"/>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 name="Google Shape;2391;p24"/>
          <p:cNvGrpSpPr/>
          <p:nvPr/>
        </p:nvGrpSpPr>
        <p:grpSpPr>
          <a:xfrm>
            <a:off x="6828330" y="4825131"/>
            <a:ext cx="203376" cy="126751"/>
            <a:chOff x="142055" y="936631"/>
            <a:chExt cx="203376" cy="126751"/>
          </a:xfrm>
        </p:grpSpPr>
        <p:sp>
          <p:nvSpPr>
            <p:cNvPr id="2392" name="Google Shape;2392;p24"/>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4"/>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4" name="Google Shape;2394;p24"/>
          <p:cNvSpPr txBox="1"/>
          <p:nvPr>
            <p:ph idx="2" type="subTitle"/>
          </p:nvPr>
        </p:nvSpPr>
        <p:spPr>
          <a:xfrm>
            <a:off x="2363763" y="201643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2395" name="Google Shape;2395;p24"/>
          <p:cNvSpPr txBox="1"/>
          <p:nvPr>
            <p:ph idx="3" type="subTitle"/>
          </p:nvPr>
        </p:nvSpPr>
        <p:spPr>
          <a:xfrm>
            <a:off x="2363763" y="250699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2396" name="Google Shape;2396;p24"/>
          <p:cNvSpPr txBox="1"/>
          <p:nvPr>
            <p:ph idx="4" type="subTitle"/>
          </p:nvPr>
        </p:nvSpPr>
        <p:spPr>
          <a:xfrm>
            <a:off x="2363763" y="299755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2397" name="Google Shape;2397;p24"/>
          <p:cNvSpPr txBox="1"/>
          <p:nvPr>
            <p:ph idx="5" type="subTitle"/>
          </p:nvPr>
        </p:nvSpPr>
        <p:spPr>
          <a:xfrm>
            <a:off x="2363763" y="348811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2398" name="Google Shape;2398;p24"/>
          <p:cNvSpPr txBox="1"/>
          <p:nvPr>
            <p:ph idx="6" type="subTitle"/>
          </p:nvPr>
        </p:nvSpPr>
        <p:spPr>
          <a:xfrm>
            <a:off x="2363763" y="3978675"/>
            <a:ext cx="4795500" cy="309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4_1_1_1_1_1_1_1">
    <p:spTree>
      <p:nvGrpSpPr>
        <p:cNvPr id="2399" name="Shape 2399"/>
        <p:cNvGrpSpPr/>
        <p:nvPr/>
      </p:nvGrpSpPr>
      <p:grpSpPr>
        <a:xfrm>
          <a:off x="0" y="0"/>
          <a:ext cx="0" cy="0"/>
          <a:chOff x="0" y="0"/>
          <a:chExt cx="0" cy="0"/>
        </a:xfrm>
      </p:grpSpPr>
      <p:sp>
        <p:nvSpPr>
          <p:cNvPr id="2400" name="Google Shape;2400;p2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2401" name="Google Shape;2401;p25"/>
          <p:cNvSpPr txBox="1"/>
          <p:nvPr>
            <p:ph idx="1" type="subTitle"/>
          </p:nvPr>
        </p:nvSpPr>
        <p:spPr>
          <a:xfrm>
            <a:off x="2916425" y="2658638"/>
            <a:ext cx="3311100" cy="139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402" name="Google Shape;2402;p25"/>
          <p:cNvGrpSpPr/>
          <p:nvPr/>
        </p:nvGrpSpPr>
        <p:grpSpPr>
          <a:xfrm rot="10800000">
            <a:off x="-31469" y="-96560"/>
            <a:ext cx="1927934" cy="3813575"/>
            <a:chOff x="7232675" y="1408532"/>
            <a:chExt cx="1928320" cy="3814338"/>
          </a:xfrm>
        </p:grpSpPr>
        <p:sp>
          <p:nvSpPr>
            <p:cNvPr id="2403" name="Google Shape;2403;p25"/>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5"/>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5"/>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5"/>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5"/>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 name="Google Shape;2408;p25"/>
          <p:cNvGrpSpPr/>
          <p:nvPr/>
        </p:nvGrpSpPr>
        <p:grpSpPr>
          <a:xfrm flipH="1" rot="10800000">
            <a:off x="1089868" y="1048022"/>
            <a:ext cx="644765" cy="246404"/>
            <a:chOff x="1071318" y="2413768"/>
            <a:chExt cx="416434" cy="159155"/>
          </a:xfrm>
        </p:grpSpPr>
        <p:sp>
          <p:nvSpPr>
            <p:cNvPr id="2409" name="Google Shape;2409;p25"/>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5"/>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5"/>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5"/>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 name="Google Shape;2413;p25"/>
          <p:cNvGrpSpPr/>
          <p:nvPr/>
        </p:nvGrpSpPr>
        <p:grpSpPr>
          <a:xfrm rot="6876022">
            <a:off x="-85010" y="455261"/>
            <a:ext cx="1274384" cy="566746"/>
            <a:chOff x="1866923" y="3672379"/>
            <a:chExt cx="1048229" cy="466170"/>
          </a:xfrm>
        </p:grpSpPr>
        <p:sp>
          <p:nvSpPr>
            <p:cNvPr id="2414" name="Google Shape;2414;p25"/>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5"/>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5"/>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5"/>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5"/>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5"/>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5"/>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5"/>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5"/>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5"/>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5"/>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5"/>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5"/>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5"/>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25"/>
          <p:cNvGrpSpPr/>
          <p:nvPr/>
        </p:nvGrpSpPr>
        <p:grpSpPr>
          <a:xfrm flipH="1" rot="-6594367">
            <a:off x="229859" y="1977262"/>
            <a:ext cx="644722" cy="713353"/>
            <a:chOff x="389701" y="1840180"/>
            <a:chExt cx="390041" cy="431560"/>
          </a:xfrm>
        </p:grpSpPr>
        <p:sp>
          <p:nvSpPr>
            <p:cNvPr id="2429" name="Google Shape;2429;p25"/>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5"/>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5"/>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5"/>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5"/>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5"/>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5"/>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5"/>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5"/>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5"/>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5"/>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5"/>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5"/>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5"/>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5"/>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5"/>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5" name="Google Shape;2445;p25"/>
          <p:cNvGrpSpPr/>
          <p:nvPr/>
        </p:nvGrpSpPr>
        <p:grpSpPr>
          <a:xfrm flipH="1" rot="10800000">
            <a:off x="107113" y="3135182"/>
            <a:ext cx="191319" cy="101674"/>
            <a:chOff x="416307" y="2727254"/>
            <a:chExt cx="229098" cy="121736"/>
          </a:xfrm>
        </p:grpSpPr>
        <p:sp>
          <p:nvSpPr>
            <p:cNvPr id="2446" name="Google Shape;2446;p2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25"/>
          <p:cNvGrpSpPr/>
          <p:nvPr/>
        </p:nvGrpSpPr>
        <p:grpSpPr>
          <a:xfrm rot="10800000">
            <a:off x="179829" y="1566117"/>
            <a:ext cx="215755" cy="204574"/>
            <a:chOff x="135842" y="3372398"/>
            <a:chExt cx="215755" cy="204574"/>
          </a:xfrm>
        </p:grpSpPr>
        <p:sp>
          <p:nvSpPr>
            <p:cNvPr id="2449" name="Google Shape;2449;p25"/>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5"/>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1" name="Google Shape;2451;p25"/>
          <p:cNvGrpSpPr/>
          <p:nvPr/>
        </p:nvGrpSpPr>
        <p:grpSpPr>
          <a:xfrm rot="8489630">
            <a:off x="1200630" y="248477"/>
            <a:ext cx="194803" cy="103513"/>
            <a:chOff x="416307" y="2727254"/>
            <a:chExt cx="229098" cy="121736"/>
          </a:xfrm>
        </p:grpSpPr>
        <p:sp>
          <p:nvSpPr>
            <p:cNvPr id="2452" name="Google Shape;2452;p2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 name="Google Shape;2454;p25"/>
          <p:cNvGrpSpPr/>
          <p:nvPr/>
        </p:nvGrpSpPr>
        <p:grpSpPr>
          <a:xfrm rot="10800000">
            <a:off x="2098120" y="199094"/>
            <a:ext cx="203376" cy="126751"/>
            <a:chOff x="142055" y="936631"/>
            <a:chExt cx="203376" cy="126751"/>
          </a:xfrm>
        </p:grpSpPr>
        <p:sp>
          <p:nvSpPr>
            <p:cNvPr id="2455" name="Google Shape;2455;p25"/>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5"/>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 name="Google Shape;2457;p25"/>
          <p:cNvGrpSpPr/>
          <p:nvPr/>
        </p:nvGrpSpPr>
        <p:grpSpPr>
          <a:xfrm flipH="1" rot="10800000">
            <a:off x="7216072" y="-96538"/>
            <a:ext cx="1927934" cy="3813575"/>
            <a:chOff x="7232675" y="1408532"/>
            <a:chExt cx="1928320" cy="3814338"/>
          </a:xfrm>
        </p:grpSpPr>
        <p:sp>
          <p:nvSpPr>
            <p:cNvPr id="2458" name="Google Shape;2458;p25"/>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5"/>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5"/>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5"/>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5"/>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3" name="Google Shape;2463;p25"/>
          <p:cNvGrpSpPr/>
          <p:nvPr/>
        </p:nvGrpSpPr>
        <p:grpSpPr>
          <a:xfrm rot="10800000">
            <a:off x="7430789" y="475054"/>
            <a:ext cx="336813" cy="400501"/>
            <a:chOff x="1088489" y="4576843"/>
            <a:chExt cx="336813" cy="400501"/>
          </a:xfrm>
        </p:grpSpPr>
        <p:sp>
          <p:nvSpPr>
            <p:cNvPr id="2464" name="Google Shape;2464;p25"/>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5"/>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5"/>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5"/>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8" name="Google Shape;2468;p25"/>
          <p:cNvGrpSpPr/>
          <p:nvPr/>
        </p:nvGrpSpPr>
        <p:grpSpPr>
          <a:xfrm rot="10800000">
            <a:off x="6682010" y="104616"/>
            <a:ext cx="203376" cy="126751"/>
            <a:chOff x="142055" y="936631"/>
            <a:chExt cx="203376" cy="126751"/>
          </a:xfrm>
        </p:grpSpPr>
        <p:sp>
          <p:nvSpPr>
            <p:cNvPr id="2469" name="Google Shape;2469;p25"/>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5"/>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1" name="Google Shape;2471;p25"/>
          <p:cNvGrpSpPr/>
          <p:nvPr/>
        </p:nvGrpSpPr>
        <p:grpSpPr>
          <a:xfrm flipH="1" rot="838726">
            <a:off x="8457577" y="3172739"/>
            <a:ext cx="359427" cy="396043"/>
            <a:chOff x="5267695" y="1679387"/>
            <a:chExt cx="303368" cy="334274"/>
          </a:xfrm>
        </p:grpSpPr>
        <p:sp>
          <p:nvSpPr>
            <p:cNvPr id="2472" name="Google Shape;2472;p25"/>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5"/>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5"/>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5"/>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5"/>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25"/>
          <p:cNvGrpSpPr/>
          <p:nvPr/>
        </p:nvGrpSpPr>
        <p:grpSpPr>
          <a:xfrm flipH="1" rot="10800000">
            <a:off x="8713453" y="2758491"/>
            <a:ext cx="191319" cy="101674"/>
            <a:chOff x="416307" y="2727254"/>
            <a:chExt cx="229098" cy="121736"/>
          </a:xfrm>
        </p:grpSpPr>
        <p:sp>
          <p:nvSpPr>
            <p:cNvPr id="2478" name="Google Shape;2478;p2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0" name="Google Shape;2480;p25"/>
          <p:cNvGrpSpPr/>
          <p:nvPr/>
        </p:nvGrpSpPr>
        <p:grpSpPr>
          <a:xfrm rot="10800000">
            <a:off x="7767582" y="1770716"/>
            <a:ext cx="593892" cy="572730"/>
            <a:chOff x="1088509" y="191731"/>
            <a:chExt cx="3704878" cy="3572860"/>
          </a:xfrm>
        </p:grpSpPr>
        <p:sp>
          <p:nvSpPr>
            <p:cNvPr id="2481" name="Google Shape;2481;p25"/>
            <p:cNvSpPr/>
            <p:nvPr/>
          </p:nvSpPr>
          <p:spPr>
            <a:xfrm>
              <a:off x="1088509" y="1880097"/>
              <a:ext cx="1682788" cy="110402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5"/>
            <p:cNvSpPr/>
            <p:nvPr/>
          </p:nvSpPr>
          <p:spPr>
            <a:xfrm>
              <a:off x="2943250" y="1980556"/>
              <a:ext cx="1558505" cy="1354806"/>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5"/>
            <p:cNvSpPr/>
            <p:nvPr/>
          </p:nvSpPr>
          <p:spPr>
            <a:xfrm>
              <a:off x="2135355" y="2147814"/>
              <a:ext cx="1180847" cy="1616777"/>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5"/>
            <p:cNvSpPr/>
            <p:nvPr/>
          </p:nvSpPr>
          <p:spPr>
            <a:xfrm>
              <a:off x="2646914" y="191731"/>
              <a:ext cx="1166527" cy="1640716"/>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5"/>
            <p:cNvSpPr/>
            <p:nvPr/>
          </p:nvSpPr>
          <p:spPr>
            <a:xfrm>
              <a:off x="1523449" y="531997"/>
              <a:ext cx="1405581" cy="1510776"/>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5"/>
            <p:cNvSpPr/>
            <p:nvPr/>
          </p:nvSpPr>
          <p:spPr>
            <a:xfrm>
              <a:off x="3086662" y="1133080"/>
              <a:ext cx="1706725" cy="986207"/>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5"/>
            <p:cNvSpPr/>
            <p:nvPr/>
          </p:nvSpPr>
          <p:spPr>
            <a:xfrm>
              <a:off x="2890672" y="1139143"/>
              <a:ext cx="67002" cy="449511"/>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5"/>
            <p:cNvSpPr/>
            <p:nvPr/>
          </p:nvSpPr>
          <p:spPr>
            <a:xfrm>
              <a:off x="2991019" y="1207092"/>
              <a:ext cx="191390" cy="421913"/>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5"/>
            <p:cNvSpPr/>
            <p:nvPr/>
          </p:nvSpPr>
          <p:spPr>
            <a:xfrm>
              <a:off x="2317024" y="1295739"/>
              <a:ext cx="320377" cy="329920"/>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5"/>
            <p:cNvSpPr/>
            <p:nvPr/>
          </p:nvSpPr>
          <p:spPr>
            <a:xfrm>
              <a:off x="2154483" y="1467178"/>
              <a:ext cx="401699" cy="231446"/>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5"/>
            <p:cNvSpPr/>
            <p:nvPr/>
          </p:nvSpPr>
          <p:spPr>
            <a:xfrm>
              <a:off x="3320909" y="1602657"/>
              <a:ext cx="382571" cy="215452"/>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5"/>
            <p:cNvSpPr/>
            <p:nvPr/>
          </p:nvSpPr>
          <p:spPr>
            <a:xfrm>
              <a:off x="2411726" y="1653985"/>
              <a:ext cx="837579" cy="70698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5"/>
            <p:cNvSpPr/>
            <p:nvPr/>
          </p:nvSpPr>
          <p:spPr>
            <a:xfrm>
              <a:off x="2499216" y="1722665"/>
              <a:ext cx="678383" cy="571297"/>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5"/>
            <p:cNvSpPr/>
            <p:nvPr/>
          </p:nvSpPr>
          <p:spPr>
            <a:xfrm>
              <a:off x="3335229" y="1816957"/>
              <a:ext cx="437029" cy="101506"/>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5"/>
            <p:cNvSpPr/>
            <p:nvPr/>
          </p:nvSpPr>
          <p:spPr>
            <a:xfrm>
              <a:off x="2144971" y="2119171"/>
              <a:ext cx="368146" cy="63454"/>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5"/>
            <p:cNvSpPr/>
            <p:nvPr/>
          </p:nvSpPr>
          <p:spPr>
            <a:xfrm>
              <a:off x="2178420" y="2205205"/>
              <a:ext cx="339505" cy="161720"/>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5"/>
            <p:cNvSpPr/>
            <p:nvPr/>
          </p:nvSpPr>
          <p:spPr>
            <a:xfrm>
              <a:off x="3316101" y="2244719"/>
              <a:ext cx="358634" cy="198726"/>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5"/>
            <p:cNvSpPr/>
            <p:nvPr/>
          </p:nvSpPr>
          <p:spPr>
            <a:xfrm>
              <a:off x="3249203" y="2310368"/>
              <a:ext cx="304593" cy="286328"/>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5"/>
            <p:cNvSpPr/>
            <p:nvPr/>
          </p:nvSpPr>
          <p:spPr>
            <a:xfrm>
              <a:off x="2665415" y="2468218"/>
              <a:ext cx="129719" cy="359086"/>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5"/>
            <p:cNvSpPr/>
            <p:nvPr/>
          </p:nvSpPr>
          <p:spPr>
            <a:xfrm>
              <a:off x="2857224" y="2489648"/>
              <a:ext cx="64807" cy="372676"/>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25"/>
          <p:cNvGrpSpPr/>
          <p:nvPr/>
        </p:nvGrpSpPr>
        <p:grpSpPr>
          <a:xfrm rot="10800000">
            <a:off x="8775119" y="1574026"/>
            <a:ext cx="215755" cy="204574"/>
            <a:chOff x="135842" y="3372398"/>
            <a:chExt cx="215755" cy="204574"/>
          </a:xfrm>
        </p:grpSpPr>
        <p:sp>
          <p:nvSpPr>
            <p:cNvPr id="2502" name="Google Shape;2502;p25"/>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5"/>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25"/>
          <p:cNvGrpSpPr/>
          <p:nvPr/>
        </p:nvGrpSpPr>
        <p:grpSpPr>
          <a:xfrm rot="8489630">
            <a:off x="8785595" y="322136"/>
            <a:ext cx="194803" cy="103513"/>
            <a:chOff x="416307" y="2727254"/>
            <a:chExt cx="229098" cy="121736"/>
          </a:xfrm>
        </p:grpSpPr>
        <p:sp>
          <p:nvSpPr>
            <p:cNvPr id="2505" name="Google Shape;2505;p2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7" name="Google Shape;2507;p25"/>
          <p:cNvGrpSpPr/>
          <p:nvPr/>
        </p:nvGrpSpPr>
        <p:grpSpPr>
          <a:xfrm rot="-6300034">
            <a:off x="7823638" y="490628"/>
            <a:ext cx="1063244" cy="686090"/>
            <a:chOff x="352708" y="4164403"/>
            <a:chExt cx="966963" cy="623963"/>
          </a:xfrm>
        </p:grpSpPr>
        <p:sp>
          <p:nvSpPr>
            <p:cNvPr id="2508" name="Google Shape;2508;p25"/>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5"/>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5"/>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5"/>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5"/>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5"/>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5"/>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5"/>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5"/>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5"/>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5"/>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5"/>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5"/>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5"/>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4_1_1_1_1_1_1_1_1">
    <p:spTree>
      <p:nvGrpSpPr>
        <p:cNvPr id="2522" name="Shape 2522"/>
        <p:cNvGrpSpPr/>
        <p:nvPr/>
      </p:nvGrpSpPr>
      <p:grpSpPr>
        <a:xfrm>
          <a:off x="0" y="0"/>
          <a:ext cx="0" cy="0"/>
          <a:chOff x="0" y="0"/>
          <a:chExt cx="0" cy="0"/>
        </a:xfrm>
      </p:grpSpPr>
      <p:sp>
        <p:nvSpPr>
          <p:cNvPr id="2523" name="Google Shape;2523;p26"/>
          <p:cNvSpPr txBox="1"/>
          <p:nvPr>
            <p:ph idx="1" type="subTitle"/>
          </p:nvPr>
        </p:nvSpPr>
        <p:spPr>
          <a:xfrm>
            <a:off x="1369925" y="1677100"/>
            <a:ext cx="2882700" cy="1238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524" name="Google Shape;2524;p26"/>
          <p:cNvGrpSpPr/>
          <p:nvPr/>
        </p:nvGrpSpPr>
        <p:grpSpPr>
          <a:xfrm flipH="1" rot="-5400000">
            <a:off x="4258444" y="131656"/>
            <a:ext cx="3384780" cy="6695307"/>
            <a:chOff x="7232675" y="1408532"/>
            <a:chExt cx="1928320" cy="3814338"/>
          </a:xfrm>
        </p:grpSpPr>
        <p:sp>
          <p:nvSpPr>
            <p:cNvPr id="2525" name="Google Shape;2525;p26"/>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6"/>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6"/>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6"/>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6"/>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0" name="Google Shape;2530;p26"/>
          <p:cNvGrpSpPr/>
          <p:nvPr/>
        </p:nvGrpSpPr>
        <p:grpSpPr>
          <a:xfrm rot="-5400000">
            <a:off x="5403021" y="3375586"/>
            <a:ext cx="336813" cy="400501"/>
            <a:chOff x="1088489" y="4576843"/>
            <a:chExt cx="336813" cy="400501"/>
          </a:xfrm>
        </p:grpSpPr>
        <p:sp>
          <p:nvSpPr>
            <p:cNvPr id="2531" name="Google Shape;2531;p26"/>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6"/>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6"/>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6"/>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5" name="Google Shape;2535;p26"/>
          <p:cNvGrpSpPr/>
          <p:nvPr/>
        </p:nvGrpSpPr>
        <p:grpSpPr>
          <a:xfrm rot="-5400000">
            <a:off x="8358078" y="4384914"/>
            <a:ext cx="203376" cy="126751"/>
            <a:chOff x="142055" y="936631"/>
            <a:chExt cx="203376" cy="126751"/>
          </a:xfrm>
        </p:grpSpPr>
        <p:sp>
          <p:nvSpPr>
            <p:cNvPr id="2536" name="Google Shape;2536;p26"/>
            <p:cNvSpPr/>
            <p:nvPr/>
          </p:nvSpPr>
          <p:spPr>
            <a:xfrm flipH="1" rot="-10330758">
              <a:off x="148082" y="949176"/>
              <a:ext cx="191322" cy="101663"/>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6"/>
            <p:cNvSpPr/>
            <p:nvPr/>
          </p:nvSpPr>
          <p:spPr>
            <a:xfrm flipH="1" rot="-10330758">
              <a:off x="157785" y="951865"/>
              <a:ext cx="152299" cy="87834"/>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8" name="Google Shape;2538;p26"/>
          <p:cNvGrpSpPr/>
          <p:nvPr/>
        </p:nvGrpSpPr>
        <p:grpSpPr>
          <a:xfrm flipH="1" rot="6238726">
            <a:off x="2696259" y="4415909"/>
            <a:ext cx="359427" cy="396043"/>
            <a:chOff x="5267695" y="1679387"/>
            <a:chExt cx="303368" cy="334274"/>
          </a:xfrm>
        </p:grpSpPr>
        <p:sp>
          <p:nvSpPr>
            <p:cNvPr id="2539" name="Google Shape;2539;p26"/>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6"/>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6"/>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6"/>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6"/>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4" name="Google Shape;2544;p26"/>
          <p:cNvGrpSpPr/>
          <p:nvPr/>
        </p:nvGrpSpPr>
        <p:grpSpPr>
          <a:xfrm flipH="1" rot="-5400000">
            <a:off x="3341745" y="4734917"/>
            <a:ext cx="191319" cy="101674"/>
            <a:chOff x="416307" y="2727254"/>
            <a:chExt cx="229098" cy="121736"/>
          </a:xfrm>
        </p:grpSpPr>
        <p:sp>
          <p:nvSpPr>
            <p:cNvPr id="2545" name="Google Shape;2545;p2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26"/>
          <p:cNvGrpSpPr/>
          <p:nvPr/>
        </p:nvGrpSpPr>
        <p:grpSpPr>
          <a:xfrm rot="-5400000">
            <a:off x="6131556" y="3470029"/>
            <a:ext cx="593892" cy="572730"/>
            <a:chOff x="1088509" y="191731"/>
            <a:chExt cx="3704878" cy="3572860"/>
          </a:xfrm>
        </p:grpSpPr>
        <p:sp>
          <p:nvSpPr>
            <p:cNvPr id="2548" name="Google Shape;2548;p26"/>
            <p:cNvSpPr/>
            <p:nvPr/>
          </p:nvSpPr>
          <p:spPr>
            <a:xfrm>
              <a:off x="1088509" y="1880097"/>
              <a:ext cx="1682788" cy="110402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6"/>
            <p:cNvSpPr/>
            <p:nvPr/>
          </p:nvSpPr>
          <p:spPr>
            <a:xfrm>
              <a:off x="2943250" y="1980556"/>
              <a:ext cx="1558505" cy="1354806"/>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6"/>
            <p:cNvSpPr/>
            <p:nvPr/>
          </p:nvSpPr>
          <p:spPr>
            <a:xfrm>
              <a:off x="2135355" y="2147814"/>
              <a:ext cx="1180847" cy="1616777"/>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6"/>
            <p:cNvSpPr/>
            <p:nvPr/>
          </p:nvSpPr>
          <p:spPr>
            <a:xfrm>
              <a:off x="2646914" y="191731"/>
              <a:ext cx="1166527" cy="1640716"/>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6"/>
            <p:cNvSpPr/>
            <p:nvPr/>
          </p:nvSpPr>
          <p:spPr>
            <a:xfrm>
              <a:off x="1523449" y="531997"/>
              <a:ext cx="1405581" cy="1510776"/>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6"/>
            <p:cNvSpPr/>
            <p:nvPr/>
          </p:nvSpPr>
          <p:spPr>
            <a:xfrm>
              <a:off x="3086662" y="1133080"/>
              <a:ext cx="1706725" cy="986207"/>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6"/>
            <p:cNvSpPr/>
            <p:nvPr/>
          </p:nvSpPr>
          <p:spPr>
            <a:xfrm>
              <a:off x="2890672" y="1139143"/>
              <a:ext cx="67002" cy="449511"/>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6"/>
            <p:cNvSpPr/>
            <p:nvPr/>
          </p:nvSpPr>
          <p:spPr>
            <a:xfrm>
              <a:off x="2991019" y="1207092"/>
              <a:ext cx="191390" cy="421913"/>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6"/>
            <p:cNvSpPr/>
            <p:nvPr/>
          </p:nvSpPr>
          <p:spPr>
            <a:xfrm>
              <a:off x="2317024" y="1295739"/>
              <a:ext cx="320377" cy="329920"/>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6"/>
            <p:cNvSpPr/>
            <p:nvPr/>
          </p:nvSpPr>
          <p:spPr>
            <a:xfrm>
              <a:off x="2154483" y="1467178"/>
              <a:ext cx="401699" cy="231446"/>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6"/>
            <p:cNvSpPr/>
            <p:nvPr/>
          </p:nvSpPr>
          <p:spPr>
            <a:xfrm>
              <a:off x="3320909" y="1602657"/>
              <a:ext cx="382571" cy="215452"/>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6"/>
            <p:cNvSpPr/>
            <p:nvPr/>
          </p:nvSpPr>
          <p:spPr>
            <a:xfrm>
              <a:off x="2411726" y="1653985"/>
              <a:ext cx="837579" cy="70698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6"/>
            <p:cNvSpPr/>
            <p:nvPr/>
          </p:nvSpPr>
          <p:spPr>
            <a:xfrm>
              <a:off x="2499216" y="1722665"/>
              <a:ext cx="678383" cy="571297"/>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6"/>
            <p:cNvSpPr/>
            <p:nvPr/>
          </p:nvSpPr>
          <p:spPr>
            <a:xfrm>
              <a:off x="3335229" y="1816957"/>
              <a:ext cx="437029" cy="101506"/>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6"/>
            <p:cNvSpPr/>
            <p:nvPr/>
          </p:nvSpPr>
          <p:spPr>
            <a:xfrm>
              <a:off x="2144971" y="2119171"/>
              <a:ext cx="368146" cy="63454"/>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6"/>
            <p:cNvSpPr/>
            <p:nvPr/>
          </p:nvSpPr>
          <p:spPr>
            <a:xfrm>
              <a:off x="2178420" y="2205205"/>
              <a:ext cx="339505" cy="161720"/>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6"/>
            <p:cNvSpPr/>
            <p:nvPr/>
          </p:nvSpPr>
          <p:spPr>
            <a:xfrm>
              <a:off x="3316101" y="2244719"/>
              <a:ext cx="358634" cy="198726"/>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6"/>
            <p:cNvSpPr/>
            <p:nvPr/>
          </p:nvSpPr>
          <p:spPr>
            <a:xfrm>
              <a:off x="3249203" y="2310368"/>
              <a:ext cx="304593" cy="286328"/>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6"/>
            <p:cNvSpPr/>
            <p:nvPr/>
          </p:nvSpPr>
          <p:spPr>
            <a:xfrm>
              <a:off x="2665415" y="2468218"/>
              <a:ext cx="129719" cy="359086"/>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6"/>
            <p:cNvSpPr/>
            <p:nvPr/>
          </p:nvSpPr>
          <p:spPr>
            <a:xfrm>
              <a:off x="2857224" y="2489648"/>
              <a:ext cx="64807" cy="372676"/>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8" name="Google Shape;2568;p26"/>
          <p:cNvGrpSpPr/>
          <p:nvPr/>
        </p:nvGrpSpPr>
        <p:grpSpPr>
          <a:xfrm rot="-5400000">
            <a:off x="7525442" y="3905451"/>
            <a:ext cx="215755" cy="204574"/>
            <a:chOff x="135842" y="3372398"/>
            <a:chExt cx="215755" cy="204574"/>
          </a:xfrm>
        </p:grpSpPr>
        <p:sp>
          <p:nvSpPr>
            <p:cNvPr id="2569" name="Google Shape;2569;p26"/>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6"/>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26"/>
          <p:cNvGrpSpPr/>
          <p:nvPr/>
        </p:nvGrpSpPr>
        <p:grpSpPr>
          <a:xfrm rot="-7710370">
            <a:off x="7809914" y="2426856"/>
            <a:ext cx="194803" cy="103513"/>
            <a:chOff x="416307" y="2727254"/>
            <a:chExt cx="229098" cy="121736"/>
          </a:xfrm>
        </p:grpSpPr>
        <p:sp>
          <p:nvSpPr>
            <p:cNvPr id="2572" name="Google Shape;2572;p2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 name="Google Shape;2574;p26"/>
          <p:cNvGrpSpPr/>
          <p:nvPr/>
        </p:nvGrpSpPr>
        <p:grpSpPr>
          <a:xfrm rot="-900034">
            <a:off x="4881438" y="3988855"/>
            <a:ext cx="1063244" cy="686090"/>
            <a:chOff x="352708" y="4164403"/>
            <a:chExt cx="966963" cy="623963"/>
          </a:xfrm>
        </p:grpSpPr>
        <p:sp>
          <p:nvSpPr>
            <p:cNvPr id="2575" name="Google Shape;2575;p26"/>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6"/>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6"/>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6"/>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6"/>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6"/>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6"/>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6"/>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6"/>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6"/>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6"/>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6"/>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6"/>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6"/>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9" name="Google Shape;2589;p26"/>
          <p:cNvSpPr txBox="1"/>
          <p:nvPr>
            <p:ph type="title"/>
          </p:nvPr>
        </p:nvSpPr>
        <p:spPr>
          <a:xfrm>
            <a:off x="713225" y="1104400"/>
            <a:ext cx="41964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2590" name="Google Shape;2590;p26"/>
          <p:cNvGrpSpPr/>
          <p:nvPr/>
        </p:nvGrpSpPr>
        <p:grpSpPr>
          <a:xfrm flipH="1" rot="-5400000">
            <a:off x="3302060" y="3904507"/>
            <a:ext cx="651377" cy="568241"/>
            <a:chOff x="805650" y="237800"/>
            <a:chExt cx="5905500" cy="5151775"/>
          </a:xfrm>
        </p:grpSpPr>
        <p:sp>
          <p:nvSpPr>
            <p:cNvPr id="2591" name="Google Shape;2591;p26"/>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6"/>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6"/>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6"/>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6"/>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6"/>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6"/>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6"/>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6"/>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6"/>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6"/>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6"/>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6"/>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6"/>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6"/>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6"/>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6"/>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6"/>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6"/>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6"/>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26"/>
          <p:cNvGrpSpPr/>
          <p:nvPr/>
        </p:nvGrpSpPr>
        <p:grpSpPr>
          <a:xfrm flipH="1">
            <a:off x="6792383" y="2548242"/>
            <a:ext cx="679723" cy="592969"/>
            <a:chOff x="805650" y="237800"/>
            <a:chExt cx="5905500" cy="5151775"/>
          </a:xfrm>
        </p:grpSpPr>
        <p:sp>
          <p:nvSpPr>
            <p:cNvPr id="2612" name="Google Shape;2612;p26"/>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6"/>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6"/>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6"/>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6"/>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6"/>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6"/>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6"/>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6"/>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6"/>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6"/>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6"/>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6"/>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6"/>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6"/>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6"/>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6"/>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6"/>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6"/>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6"/>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 name="Google Shape;2632;p26"/>
          <p:cNvGrpSpPr/>
          <p:nvPr/>
        </p:nvGrpSpPr>
        <p:grpSpPr>
          <a:xfrm>
            <a:off x="8364357" y="2187553"/>
            <a:ext cx="568184" cy="471107"/>
            <a:chOff x="5781543" y="1549776"/>
            <a:chExt cx="544499" cy="451512"/>
          </a:xfrm>
        </p:grpSpPr>
        <p:sp>
          <p:nvSpPr>
            <p:cNvPr id="2633" name="Google Shape;2633;p26"/>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6"/>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6"/>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6"/>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6"/>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 name="Google Shape;2638;p26"/>
          <p:cNvGrpSpPr/>
          <p:nvPr/>
        </p:nvGrpSpPr>
        <p:grpSpPr>
          <a:xfrm>
            <a:off x="7589520" y="4695264"/>
            <a:ext cx="359408" cy="353372"/>
            <a:chOff x="616840" y="2326883"/>
            <a:chExt cx="268035" cy="263494"/>
          </a:xfrm>
        </p:grpSpPr>
        <p:sp>
          <p:nvSpPr>
            <p:cNvPr id="2639" name="Google Shape;2639;p26"/>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6"/>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6"/>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6"/>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6"/>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6"/>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6"/>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6"/>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6"/>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6"/>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6"/>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6"/>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6"/>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6"/>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6"/>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6"/>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6"/>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6"/>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6"/>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6"/>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6"/>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 name="Google Shape;2660;p26"/>
          <p:cNvGrpSpPr/>
          <p:nvPr/>
        </p:nvGrpSpPr>
        <p:grpSpPr>
          <a:xfrm rot="-9920380">
            <a:off x="7818604" y="3375193"/>
            <a:ext cx="1274418" cy="566761"/>
            <a:chOff x="1866923" y="3672379"/>
            <a:chExt cx="1048229" cy="466170"/>
          </a:xfrm>
        </p:grpSpPr>
        <p:sp>
          <p:nvSpPr>
            <p:cNvPr id="2661" name="Google Shape;2661;p26"/>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6"/>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6"/>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6"/>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6"/>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6"/>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6"/>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6"/>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6"/>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6"/>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6"/>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6"/>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6"/>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6"/>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 name="Google Shape;2675;p26"/>
          <p:cNvGrpSpPr/>
          <p:nvPr/>
        </p:nvGrpSpPr>
        <p:grpSpPr>
          <a:xfrm rot="-5400000">
            <a:off x="4600617" y="4683476"/>
            <a:ext cx="215755" cy="204574"/>
            <a:chOff x="135842" y="3372398"/>
            <a:chExt cx="215755" cy="204574"/>
          </a:xfrm>
        </p:grpSpPr>
        <p:sp>
          <p:nvSpPr>
            <p:cNvPr id="2676" name="Google Shape;2676;p26"/>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6"/>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8" name="Google Shape;2678;p26"/>
          <p:cNvGrpSpPr/>
          <p:nvPr/>
        </p:nvGrpSpPr>
        <p:grpSpPr>
          <a:xfrm rot="-7710370">
            <a:off x="6019089" y="2971881"/>
            <a:ext cx="194803" cy="103513"/>
            <a:chOff x="416307" y="2727254"/>
            <a:chExt cx="229098" cy="121736"/>
          </a:xfrm>
        </p:grpSpPr>
        <p:sp>
          <p:nvSpPr>
            <p:cNvPr id="2679" name="Google Shape;2679;p2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1" name="Google Shape;2681;p26"/>
          <p:cNvGrpSpPr/>
          <p:nvPr/>
        </p:nvGrpSpPr>
        <p:grpSpPr>
          <a:xfrm rot="2372796">
            <a:off x="6299770" y="4769574"/>
            <a:ext cx="215753" cy="204572"/>
            <a:chOff x="135842" y="3372398"/>
            <a:chExt cx="215755" cy="204574"/>
          </a:xfrm>
        </p:grpSpPr>
        <p:sp>
          <p:nvSpPr>
            <p:cNvPr id="2682" name="Google Shape;2682;p26"/>
            <p:cNvSpPr/>
            <p:nvPr/>
          </p:nvSpPr>
          <p:spPr>
            <a:xfrm rot="8397530">
              <a:off x="146317" y="3422921"/>
              <a:ext cx="194805" cy="103528"/>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6"/>
            <p:cNvSpPr/>
            <p:nvPr/>
          </p:nvSpPr>
          <p:spPr>
            <a:xfrm rot="8397530">
              <a:off x="172340" y="3421001"/>
              <a:ext cx="155072" cy="89445"/>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2684" name="Shape 2684"/>
        <p:cNvGrpSpPr/>
        <p:nvPr/>
      </p:nvGrpSpPr>
      <p:grpSpPr>
        <a:xfrm>
          <a:off x="0" y="0"/>
          <a:ext cx="0" cy="0"/>
          <a:chOff x="0" y="0"/>
          <a:chExt cx="0" cy="0"/>
        </a:xfrm>
      </p:grpSpPr>
      <p:sp>
        <p:nvSpPr>
          <p:cNvPr id="2685" name="Google Shape;2685;p27"/>
          <p:cNvSpPr txBox="1"/>
          <p:nvPr>
            <p:ph type="title"/>
          </p:nvPr>
        </p:nvSpPr>
        <p:spPr>
          <a:xfrm>
            <a:off x="1987925" y="2932807"/>
            <a:ext cx="51681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200"/>
              <a:buNone/>
              <a:defRPr sz="22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686" name="Google Shape;2686;p27"/>
          <p:cNvSpPr txBox="1"/>
          <p:nvPr>
            <p:ph idx="1" type="subTitle"/>
          </p:nvPr>
        </p:nvSpPr>
        <p:spPr>
          <a:xfrm>
            <a:off x="1987950" y="1750657"/>
            <a:ext cx="5168100" cy="1031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grpSp>
        <p:nvGrpSpPr>
          <p:cNvPr id="2687" name="Google Shape;2687;p27"/>
          <p:cNvGrpSpPr/>
          <p:nvPr/>
        </p:nvGrpSpPr>
        <p:grpSpPr>
          <a:xfrm rot="10800000">
            <a:off x="4349051" y="1501700"/>
            <a:ext cx="4794960" cy="3658162"/>
            <a:chOff x="0" y="0"/>
            <a:chExt cx="3415700" cy="2605900"/>
          </a:xfrm>
        </p:grpSpPr>
        <p:sp>
          <p:nvSpPr>
            <p:cNvPr id="2688" name="Google Shape;2688;p2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7"/>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3" name="Google Shape;2693;p27"/>
          <p:cNvGrpSpPr/>
          <p:nvPr/>
        </p:nvGrpSpPr>
        <p:grpSpPr>
          <a:xfrm flipH="1" rot="-5400000">
            <a:off x="-568399" y="568400"/>
            <a:ext cx="4794960" cy="3658162"/>
            <a:chOff x="0" y="0"/>
            <a:chExt cx="3415700" cy="2605900"/>
          </a:xfrm>
        </p:grpSpPr>
        <p:sp>
          <p:nvSpPr>
            <p:cNvPr id="2694" name="Google Shape;2694;p2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7"/>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27"/>
          <p:cNvGrpSpPr/>
          <p:nvPr/>
        </p:nvGrpSpPr>
        <p:grpSpPr>
          <a:xfrm flipH="1">
            <a:off x="967673" y="224187"/>
            <a:ext cx="635275" cy="1102168"/>
            <a:chOff x="613534" y="2651295"/>
            <a:chExt cx="659409" cy="1144040"/>
          </a:xfrm>
        </p:grpSpPr>
        <p:sp>
          <p:nvSpPr>
            <p:cNvPr id="2700" name="Google Shape;2700;p27"/>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7"/>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7"/>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7"/>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7"/>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7"/>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7"/>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7"/>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7"/>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7"/>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7"/>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7"/>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7"/>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7"/>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7"/>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7"/>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7"/>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7"/>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7"/>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7"/>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7"/>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7"/>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7"/>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7"/>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7"/>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27"/>
          <p:cNvGrpSpPr/>
          <p:nvPr/>
        </p:nvGrpSpPr>
        <p:grpSpPr>
          <a:xfrm>
            <a:off x="165860" y="876802"/>
            <a:ext cx="644765" cy="246404"/>
            <a:chOff x="1071318" y="2413768"/>
            <a:chExt cx="416434" cy="159155"/>
          </a:xfrm>
        </p:grpSpPr>
        <p:sp>
          <p:nvSpPr>
            <p:cNvPr id="2726" name="Google Shape;2726;p27"/>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7"/>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7"/>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7"/>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27"/>
          <p:cNvGrpSpPr/>
          <p:nvPr/>
        </p:nvGrpSpPr>
        <p:grpSpPr>
          <a:xfrm rot="5400000">
            <a:off x="2747766" y="707564"/>
            <a:ext cx="325076" cy="386545"/>
            <a:chOff x="420862" y="2991244"/>
            <a:chExt cx="186258" cy="221478"/>
          </a:xfrm>
        </p:grpSpPr>
        <p:sp>
          <p:nvSpPr>
            <p:cNvPr id="2731" name="Google Shape;2731;p27"/>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7"/>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7"/>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7"/>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27"/>
          <p:cNvGrpSpPr/>
          <p:nvPr/>
        </p:nvGrpSpPr>
        <p:grpSpPr>
          <a:xfrm flipH="1">
            <a:off x="325059" y="3077410"/>
            <a:ext cx="194802" cy="103524"/>
            <a:chOff x="416307" y="2727254"/>
            <a:chExt cx="229098" cy="121736"/>
          </a:xfrm>
        </p:grpSpPr>
        <p:sp>
          <p:nvSpPr>
            <p:cNvPr id="2736" name="Google Shape;2736;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 name="Google Shape;2738;p27"/>
          <p:cNvGrpSpPr/>
          <p:nvPr/>
        </p:nvGrpSpPr>
        <p:grpSpPr>
          <a:xfrm flipH="1">
            <a:off x="615821" y="1544684"/>
            <a:ext cx="194802" cy="103524"/>
            <a:chOff x="416307" y="2727254"/>
            <a:chExt cx="229098" cy="121736"/>
          </a:xfrm>
        </p:grpSpPr>
        <p:sp>
          <p:nvSpPr>
            <p:cNvPr id="2739" name="Google Shape;2739;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27"/>
          <p:cNvGrpSpPr/>
          <p:nvPr/>
        </p:nvGrpSpPr>
        <p:grpSpPr>
          <a:xfrm flipH="1" rot="2310370">
            <a:off x="8690146" y="4725350"/>
            <a:ext cx="194803" cy="103513"/>
            <a:chOff x="416307" y="2727254"/>
            <a:chExt cx="229098" cy="121736"/>
          </a:xfrm>
        </p:grpSpPr>
        <p:sp>
          <p:nvSpPr>
            <p:cNvPr id="2742" name="Google Shape;2742;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27"/>
          <p:cNvGrpSpPr/>
          <p:nvPr/>
        </p:nvGrpSpPr>
        <p:grpSpPr>
          <a:xfrm flipH="1" rot="4169335">
            <a:off x="2109302" y="196666"/>
            <a:ext cx="194778" cy="103511"/>
            <a:chOff x="416307" y="2727254"/>
            <a:chExt cx="229098" cy="121736"/>
          </a:xfrm>
        </p:grpSpPr>
        <p:sp>
          <p:nvSpPr>
            <p:cNvPr id="2745" name="Google Shape;2745;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27"/>
          <p:cNvGrpSpPr/>
          <p:nvPr/>
        </p:nvGrpSpPr>
        <p:grpSpPr>
          <a:xfrm flipH="1" rot="-8397119">
            <a:off x="8690138" y="3422938"/>
            <a:ext cx="194799" cy="103518"/>
            <a:chOff x="416307" y="2727254"/>
            <a:chExt cx="229098" cy="121736"/>
          </a:xfrm>
        </p:grpSpPr>
        <p:sp>
          <p:nvSpPr>
            <p:cNvPr id="2748" name="Google Shape;2748;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27"/>
          <p:cNvGrpSpPr/>
          <p:nvPr/>
        </p:nvGrpSpPr>
        <p:grpSpPr>
          <a:xfrm flipH="1">
            <a:off x="5943311" y="4316890"/>
            <a:ext cx="595342" cy="574126"/>
            <a:chOff x="1490334" y="4015365"/>
            <a:chExt cx="502950" cy="484986"/>
          </a:xfrm>
        </p:grpSpPr>
        <p:sp>
          <p:nvSpPr>
            <p:cNvPr id="2751" name="Google Shape;2751;p27"/>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7"/>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7"/>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7"/>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7"/>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7"/>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7"/>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7"/>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7"/>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7"/>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7"/>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7"/>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7"/>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7"/>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7"/>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7"/>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7"/>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7"/>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7"/>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7"/>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27"/>
          <p:cNvGrpSpPr/>
          <p:nvPr/>
        </p:nvGrpSpPr>
        <p:grpSpPr>
          <a:xfrm flipH="1" rot="5400000">
            <a:off x="8254777" y="2376471"/>
            <a:ext cx="574140" cy="635257"/>
            <a:chOff x="389701" y="1840180"/>
            <a:chExt cx="390041" cy="431560"/>
          </a:xfrm>
        </p:grpSpPr>
        <p:sp>
          <p:nvSpPr>
            <p:cNvPr id="2772" name="Google Shape;2772;p27"/>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7"/>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7"/>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7"/>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7"/>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7"/>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7"/>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7"/>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7"/>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7"/>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7"/>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7"/>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7"/>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7"/>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7"/>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7"/>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27"/>
          <p:cNvGrpSpPr/>
          <p:nvPr/>
        </p:nvGrpSpPr>
        <p:grpSpPr>
          <a:xfrm>
            <a:off x="8618004" y="2290834"/>
            <a:ext cx="191319" cy="101674"/>
            <a:chOff x="416307" y="2727254"/>
            <a:chExt cx="229098" cy="121736"/>
          </a:xfrm>
        </p:grpSpPr>
        <p:sp>
          <p:nvSpPr>
            <p:cNvPr id="2789" name="Google Shape;2789;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27"/>
          <p:cNvGrpSpPr/>
          <p:nvPr/>
        </p:nvGrpSpPr>
        <p:grpSpPr>
          <a:xfrm rot="9961274">
            <a:off x="8362128" y="1582216"/>
            <a:ext cx="359427" cy="396043"/>
            <a:chOff x="5267695" y="1679387"/>
            <a:chExt cx="303368" cy="334274"/>
          </a:xfrm>
        </p:grpSpPr>
        <p:sp>
          <p:nvSpPr>
            <p:cNvPr id="2792" name="Google Shape;2792;p27"/>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7"/>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7"/>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7"/>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7"/>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 name="Google Shape;2797;p27"/>
          <p:cNvGrpSpPr/>
          <p:nvPr/>
        </p:nvGrpSpPr>
        <p:grpSpPr>
          <a:xfrm rot="10330882">
            <a:off x="8691876" y="949165"/>
            <a:ext cx="191311" cy="101669"/>
            <a:chOff x="416307" y="2727254"/>
            <a:chExt cx="229098" cy="121736"/>
          </a:xfrm>
        </p:grpSpPr>
        <p:sp>
          <p:nvSpPr>
            <p:cNvPr id="2798" name="Google Shape;2798;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 name="Google Shape;2800;p27"/>
          <p:cNvGrpSpPr/>
          <p:nvPr/>
        </p:nvGrpSpPr>
        <p:grpSpPr>
          <a:xfrm>
            <a:off x="200935" y="2148391"/>
            <a:ext cx="325076" cy="386545"/>
            <a:chOff x="420862" y="2991244"/>
            <a:chExt cx="186258" cy="221478"/>
          </a:xfrm>
        </p:grpSpPr>
        <p:sp>
          <p:nvSpPr>
            <p:cNvPr id="2801" name="Google Shape;2801;p27"/>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7"/>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7"/>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7"/>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5" name="Google Shape;2805;p27"/>
          <p:cNvGrpSpPr/>
          <p:nvPr/>
        </p:nvGrpSpPr>
        <p:grpSpPr>
          <a:xfrm flipH="1" rot="-5400000">
            <a:off x="838794" y="2285309"/>
            <a:ext cx="656692" cy="572877"/>
            <a:chOff x="805650" y="237800"/>
            <a:chExt cx="5905500" cy="5151775"/>
          </a:xfrm>
        </p:grpSpPr>
        <p:sp>
          <p:nvSpPr>
            <p:cNvPr id="2806" name="Google Shape;2806;p27"/>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7"/>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7"/>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7"/>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7"/>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7"/>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7"/>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7"/>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7"/>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7"/>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7"/>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7"/>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7"/>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7"/>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7"/>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7"/>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7"/>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7"/>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7"/>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7"/>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27"/>
          <p:cNvGrpSpPr/>
          <p:nvPr/>
        </p:nvGrpSpPr>
        <p:grpSpPr>
          <a:xfrm flipH="1" rot="-2700000">
            <a:off x="7529011" y="3778487"/>
            <a:ext cx="1063226" cy="686079"/>
            <a:chOff x="352708" y="4164403"/>
            <a:chExt cx="966963" cy="623963"/>
          </a:xfrm>
        </p:grpSpPr>
        <p:sp>
          <p:nvSpPr>
            <p:cNvPr id="2827" name="Google Shape;2827;p27"/>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7"/>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7"/>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7"/>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7"/>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7"/>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7"/>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7"/>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7"/>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7"/>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7"/>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7"/>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7"/>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7"/>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1" name="Google Shape;2841;p27"/>
          <p:cNvGrpSpPr/>
          <p:nvPr/>
        </p:nvGrpSpPr>
        <p:grpSpPr>
          <a:xfrm flipH="1" rot="-1323851">
            <a:off x="7069119" y="4408216"/>
            <a:ext cx="194795" cy="103520"/>
            <a:chOff x="416307" y="2727254"/>
            <a:chExt cx="229098" cy="121736"/>
          </a:xfrm>
        </p:grpSpPr>
        <p:sp>
          <p:nvSpPr>
            <p:cNvPr id="2842" name="Google Shape;2842;p2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3">
    <p:spTree>
      <p:nvGrpSpPr>
        <p:cNvPr id="2844" name="Shape 2844"/>
        <p:cNvGrpSpPr/>
        <p:nvPr/>
      </p:nvGrpSpPr>
      <p:grpSpPr>
        <a:xfrm>
          <a:off x="0" y="0"/>
          <a:ext cx="0" cy="0"/>
          <a:chOff x="0" y="0"/>
          <a:chExt cx="0" cy="0"/>
        </a:xfrm>
      </p:grpSpPr>
      <p:sp>
        <p:nvSpPr>
          <p:cNvPr id="2845" name="Google Shape;2845;p28"/>
          <p:cNvSpPr txBox="1"/>
          <p:nvPr>
            <p:ph hasCustomPrompt="1" type="title"/>
          </p:nvPr>
        </p:nvSpPr>
        <p:spPr>
          <a:xfrm>
            <a:off x="1987636" y="539500"/>
            <a:ext cx="51687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46" name="Google Shape;2846;p28"/>
          <p:cNvSpPr txBox="1"/>
          <p:nvPr>
            <p:ph idx="1" type="subTitle"/>
          </p:nvPr>
        </p:nvSpPr>
        <p:spPr>
          <a:xfrm>
            <a:off x="1987525" y="1042304"/>
            <a:ext cx="51687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847" name="Google Shape;2847;p28"/>
          <p:cNvSpPr txBox="1"/>
          <p:nvPr>
            <p:ph hasCustomPrompt="1" idx="2" type="title"/>
          </p:nvPr>
        </p:nvSpPr>
        <p:spPr>
          <a:xfrm>
            <a:off x="1987636" y="1998000"/>
            <a:ext cx="51687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48" name="Google Shape;2848;p28"/>
          <p:cNvSpPr txBox="1"/>
          <p:nvPr>
            <p:ph idx="3" type="subTitle"/>
          </p:nvPr>
        </p:nvSpPr>
        <p:spPr>
          <a:xfrm>
            <a:off x="1987525" y="2500804"/>
            <a:ext cx="51687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849" name="Google Shape;2849;p28"/>
          <p:cNvSpPr txBox="1"/>
          <p:nvPr>
            <p:ph hasCustomPrompt="1" idx="4" type="title"/>
          </p:nvPr>
        </p:nvSpPr>
        <p:spPr>
          <a:xfrm>
            <a:off x="1987636" y="3456500"/>
            <a:ext cx="5168700" cy="502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6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50" name="Google Shape;2850;p28"/>
          <p:cNvSpPr txBox="1"/>
          <p:nvPr>
            <p:ph idx="5" type="subTitle"/>
          </p:nvPr>
        </p:nvSpPr>
        <p:spPr>
          <a:xfrm>
            <a:off x="1987525" y="3959304"/>
            <a:ext cx="5168700" cy="64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2851" name="Google Shape;2851;p28"/>
          <p:cNvGrpSpPr/>
          <p:nvPr/>
        </p:nvGrpSpPr>
        <p:grpSpPr>
          <a:xfrm rot="-5400000">
            <a:off x="-443366" y="1863033"/>
            <a:ext cx="3740192" cy="2853461"/>
            <a:chOff x="0" y="0"/>
            <a:chExt cx="3415700" cy="2605900"/>
          </a:xfrm>
        </p:grpSpPr>
        <p:sp>
          <p:nvSpPr>
            <p:cNvPr id="2852" name="Google Shape;2852;p28"/>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8"/>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8"/>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8"/>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8"/>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7" name="Google Shape;2857;p28"/>
          <p:cNvGrpSpPr/>
          <p:nvPr/>
        </p:nvGrpSpPr>
        <p:grpSpPr>
          <a:xfrm flipH="1">
            <a:off x="5048237" y="0"/>
            <a:ext cx="4095766" cy="3124735"/>
            <a:chOff x="0" y="0"/>
            <a:chExt cx="3415700" cy="2605900"/>
          </a:xfrm>
        </p:grpSpPr>
        <p:sp>
          <p:nvSpPr>
            <p:cNvPr id="2858" name="Google Shape;2858;p28"/>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8"/>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8"/>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8"/>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8"/>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3" name="Google Shape;2863;p28"/>
          <p:cNvGrpSpPr/>
          <p:nvPr/>
        </p:nvGrpSpPr>
        <p:grpSpPr>
          <a:xfrm rot="5400000">
            <a:off x="224415" y="3837619"/>
            <a:ext cx="651377" cy="568241"/>
            <a:chOff x="805650" y="237800"/>
            <a:chExt cx="5905500" cy="5151775"/>
          </a:xfrm>
        </p:grpSpPr>
        <p:sp>
          <p:nvSpPr>
            <p:cNvPr id="2864" name="Google Shape;2864;p28"/>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8"/>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8"/>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8"/>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8"/>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8"/>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8"/>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8"/>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8"/>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8"/>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8"/>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8"/>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8"/>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8"/>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8"/>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8"/>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8"/>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8"/>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8"/>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8"/>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 name="Google Shape;2884;p28"/>
          <p:cNvGrpSpPr/>
          <p:nvPr/>
        </p:nvGrpSpPr>
        <p:grpSpPr>
          <a:xfrm>
            <a:off x="6519896" y="243017"/>
            <a:ext cx="679723" cy="592969"/>
            <a:chOff x="805650" y="237800"/>
            <a:chExt cx="5905500" cy="5151775"/>
          </a:xfrm>
        </p:grpSpPr>
        <p:sp>
          <p:nvSpPr>
            <p:cNvPr id="2885" name="Google Shape;2885;p28"/>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8"/>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8"/>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8"/>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8"/>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8"/>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8"/>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8"/>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8"/>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8"/>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8"/>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8"/>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8"/>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8"/>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8"/>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8"/>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8"/>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8"/>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8"/>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8"/>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5" name="Google Shape;2905;p28"/>
          <p:cNvGrpSpPr/>
          <p:nvPr/>
        </p:nvGrpSpPr>
        <p:grpSpPr>
          <a:xfrm flipH="1">
            <a:off x="7644314" y="391917"/>
            <a:ext cx="359400" cy="295178"/>
            <a:chOff x="1874670" y="4537997"/>
            <a:chExt cx="188543" cy="154884"/>
          </a:xfrm>
        </p:grpSpPr>
        <p:sp>
          <p:nvSpPr>
            <p:cNvPr id="2906" name="Google Shape;2906;p28"/>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8"/>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8"/>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8"/>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8"/>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8"/>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8"/>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8"/>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8"/>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8"/>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8"/>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8"/>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8"/>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8"/>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8"/>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8"/>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8"/>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3" name="Google Shape;2923;p28"/>
          <p:cNvGrpSpPr/>
          <p:nvPr/>
        </p:nvGrpSpPr>
        <p:grpSpPr>
          <a:xfrm flipH="1">
            <a:off x="8255253" y="2838315"/>
            <a:ext cx="644737" cy="713369"/>
            <a:chOff x="389701" y="1840180"/>
            <a:chExt cx="390041" cy="431560"/>
          </a:xfrm>
        </p:grpSpPr>
        <p:sp>
          <p:nvSpPr>
            <p:cNvPr id="2924" name="Google Shape;2924;p28"/>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8"/>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8"/>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8"/>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8"/>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8"/>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8"/>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8"/>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8"/>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8"/>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8"/>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8"/>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8"/>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8"/>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8"/>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8"/>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 name="Google Shape;2940;p28"/>
          <p:cNvGrpSpPr/>
          <p:nvPr/>
        </p:nvGrpSpPr>
        <p:grpSpPr>
          <a:xfrm flipH="1">
            <a:off x="2335042" y="4839938"/>
            <a:ext cx="444460" cy="169850"/>
            <a:chOff x="1071318" y="2413768"/>
            <a:chExt cx="416434" cy="159155"/>
          </a:xfrm>
        </p:grpSpPr>
        <p:sp>
          <p:nvSpPr>
            <p:cNvPr id="2941" name="Google Shape;2941;p28"/>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8"/>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8"/>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8"/>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28"/>
          <p:cNvGrpSpPr/>
          <p:nvPr/>
        </p:nvGrpSpPr>
        <p:grpSpPr>
          <a:xfrm flipH="1">
            <a:off x="266011" y="2320178"/>
            <a:ext cx="568184" cy="471107"/>
            <a:chOff x="5781543" y="1549776"/>
            <a:chExt cx="544499" cy="451512"/>
          </a:xfrm>
        </p:grpSpPr>
        <p:sp>
          <p:nvSpPr>
            <p:cNvPr id="2946" name="Google Shape;2946;p28"/>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8"/>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8"/>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8"/>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8"/>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 name="Google Shape;2951;p28"/>
          <p:cNvGrpSpPr/>
          <p:nvPr/>
        </p:nvGrpSpPr>
        <p:grpSpPr>
          <a:xfrm flipH="1">
            <a:off x="1195062" y="4695264"/>
            <a:ext cx="359408" cy="353372"/>
            <a:chOff x="616840" y="2326883"/>
            <a:chExt cx="268035" cy="263494"/>
          </a:xfrm>
        </p:grpSpPr>
        <p:sp>
          <p:nvSpPr>
            <p:cNvPr id="2952" name="Google Shape;2952;p28"/>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8"/>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8"/>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8"/>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8"/>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8"/>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8"/>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8"/>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8"/>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8"/>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8"/>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8"/>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8"/>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8"/>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8"/>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8"/>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8"/>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8"/>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8"/>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8"/>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8"/>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 name="Google Shape;2973;p28"/>
          <p:cNvGrpSpPr/>
          <p:nvPr/>
        </p:nvGrpSpPr>
        <p:grpSpPr>
          <a:xfrm rot="9961238">
            <a:off x="8485125" y="885158"/>
            <a:ext cx="459499" cy="506344"/>
            <a:chOff x="5267695" y="1679387"/>
            <a:chExt cx="303368" cy="334274"/>
          </a:xfrm>
        </p:grpSpPr>
        <p:sp>
          <p:nvSpPr>
            <p:cNvPr id="2974" name="Google Shape;2974;p28"/>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8"/>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8"/>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8"/>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8"/>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9" name="Google Shape;2979;p28"/>
          <p:cNvGrpSpPr/>
          <p:nvPr/>
        </p:nvGrpSpPr>
        <p:grpSpPr>
          <a:xfrm flipH="1">
            <a:off x="353442" y="4820071"/>
            <a:ext cx="194802" cy="103524"/>
            <a:chOff x="416307" y="2727254"/>
            <a:chExt cx="229098" cy="121736"/>
          </a:xfrm>
        </p:grpSpPr>
        <p:sp>
          <p:nvSpPr>
            <p:cNvPr id="2980" name="Google Shape;2980;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28"/>
          <p:cNvGrpSpPr/>
          <p:nvPr/>
        </p:nvGrpSpPr>
        <p:grpSpPr>
          <a:xfrm flipH="1" rot="2310370">
            <a:off x="342392" y="1546000"/>
            <a:ext cx="194803" cy="103513"/>
            <a:chOff x="416307" y="2727254"/>
            <a:chExt cx="229098" cy="121736"/>
          </a:xfrm>
        </p:grpSpPr>
        <p:sp>
          <p:nvSpPr>
            <p:cNvPr id="2983" name="Google Shape;2983;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5" name="Google Shape;2985;p28"/>
          <p:cNvGrpSpPr/>
          <p:nvPr/>
        </p:nvGrpSpPr>
        <p:grpSpPr>
          <a:xfrm flipH="1" rot="4169335">
            <a:off x="6172898" y="432104"/>
            <a:ext cx="194778" cy="103511"/>
            <a:chOff x="416307" y="2727254"/>
            <a:chExt cx="229098" cy="121736"/>
          </a:xfrm>
        </p:grpSpPr>
        <p:sp>
          <p:nvSpPr>
            <p:cNvPr id="2986" name="Google Shape;2986;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 name="Google Shape;2988;p28"/>
          <p:cNvGrpSpPr/>
          <p:nvPr/>
        </p:nvGrpSpPr>
        <p:grpSpPr>
          <a:xfrm flipH="1" rot="-8397119">
            <a:off x="8694733" y="341913"/>
            <a:ext cx="194799" cy="103518"/>
            <a:chOff x="416307" y="2727254"/>
            <a:chExt cx="229098" cy="121736"/>
          </a:xfrm>
        </p:grpSpPr>
        <p:sp>
          <p:nvSpPr>
            <p:cNvPr id="2989" name="Google Shape;2989;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28"/>
          <p:cNvGrpSpPr/>
          <p:nvPr/>
        </p:nvGrpSpPr>
        <p:grpSpPr>
          <a:xfrm flipH="1" rot="-9961274">
            <a:off x="1182241" y="4048341"/>
            <a:ext cx="359427" cy="396043"/>
            <a:chOff x="5267695" y="1679387"/>
            <a:chExt cx="303368" cy="334274"/>
          </a:xfrm>
        </p:grpSpPr>
        <p:sp>
          <p:nvSpPr>
            <p:cNvPr id="2992" name="Google Shape;2992;p28"/>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8"/>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8"/>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8"/>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8"/>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7" name="Google Shape;2997;p28"/>
          <p:cNvGrpSpPr/>
          <p:nvPr/>
        </p:nvGrpSpPr>
        <p:grpSpPr>
          <a:xfrm flipH="1" rot="4169335">
            <a:off x="8480248" y="2163304"/>
            <a:ext cx="194778" cy="103511"/>
            <a:chOff x="416307" y="2727254"/>
            <a:chExt cx="229098" cy="121736"/>
          </a:xfrm>
        </p:grpSpPr>
        <p:sp>
          <p:nvSpPr>
            <p:cNvPr id="2998" name="Google Shape;2998;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0" name="Google Shape;3000;p28"/>
          <p:cNvGrpSpPr/>
          <p:nvPr/>
        </p:nvGrpSpPr>
        <p:grpSpPr>
          <a:xfrm flipH="1" rot="-8397119">
            <a:off x="4886808" y="187863"/>
            <a:ext cx="194799" cy="103518"/>
            <a:chOff x="416307" y="2727254"/>
            <a:chExt cx="229098" cy="121736"/>
          </a:xfrm>
        </p:grpSpPr>
        <p:sp>
          <p:nvSpPr>
            <p:cNvPr id="3001" name="Google Shape;3001;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3" name="Google Shape;3003;p28"/>
          <p:cNvGrpSpPr/>
          <p:nvPr/>
        </p:nvGrpSpPr>
        <p:grpSpPr>
          <a:xfrm flipH="1" rot="2310370">
            <a:off x="2029067" y="4329025"/>
            <a:ext cx="194803" cy="103513"/>
            <a:chOff x="416307" y="2727254"/>
            <a:chExt cx="229098" cy="121736"/>
          </a:xfrm>
        </p:grpSpPr>
        <p:sp>
          <p:nvSpPr>
            <p:cNvPr id="3004" name="Google Shape;3004;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28"/>
          <p:cNvGrpSpPr/>
          <p:nvPr/>
        </p:nvGrpSpPr>
        <p:grpSpPr>
          <a:xfrm flipH="1" rot="-8397119">
            <a:off x="3328808" y="4820088"/>
            <a:ext cx="194799" cy="103518"/>
            <a:chOff x="416307" y="2727254"/>
            <a:chExt cx="229098" cy="121736"/>
          </a:xfrm>
        </p:grpSpPr>
        <p:sp>
          <p:nvSpPr>
            <p:cNvPr id="3007" name="Google Shape;3007;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 name="Google Shape;3009;p28"/>
          <p:cNvGrpSpPr/>
          <p:nvPr/>
        </p:nvGrpSpPr>
        <p:grpSpPr>
          <a:xfrm flipH="1" rot="-8397119">
            <a:off x="452708" y="3049938"/>
            <a:ext cx="194799" cy="103518"/>
            <a:chOff x="416307" y="2727254"/>
            <a:chExt cx="229098" cy="121736"/>
          </a:xfrm>
        </p:grpSpPr>
        <p:sp>
          <p:nvSpPr>
            <p:cNvPr id="3010" name="Google Shape;3010;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2" name="Google Shape;3012;p28"/>
          <p:cNvGrpSpPr/>
          <p:nvPr/>
        </p:nvGrpSpPr>
        <p:grpSpPr>
          <a:xfrm flipH="1" rot="4169335">
            <a:off x="7765573" y="1187729"/>
            <a:ext cx="194778" cy="103511"/>
            <a:chOff x="416307" y="2727254"/>
            <a:chExt cx="229098" cy="121736"/>
          </a:xfrm>
        </p:grpSpPr>
        <p:sp>
          <p:nvSpPr>
            <p:cNvPr id="3013" name="Google Shape;3013;p2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6">
    <p:spTree>
      <p:nvGrpSpPr>
        <p:cNvPr id="3015" name="Shape 3015"/>
        <p:cNvGrpSpPr/>
        <p:nvPr/>
      </p:nvGrpSpPr>
      <p:grpSpPr>
        <a:xfrm>
          <a:off x="0" y="0"/>
          <a:ext cx="0" cy="0"/>
          <a:chOff x="0" y="0"/>
          <a:chExt cx="0" cy="0"/>
        </a:xfrm>
      </p:grpSpPr>
      <p:sp>
        <p:nvSpPr>
          <p:cNvPr id="3016" name="Google Shape;3016;p2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3017" name="Google Shape;3017;p29"/>
          <p:cNvGrpSpPr/>
          <p:nvPr/>
        </p:nvGrpSpPr>
        <p:grpSpPr>
          <a:xfrm flipH="1" rot="-5400000">
            <a:off x="6169560" y="2084974"/>
            <a:ext cx="2212033" cy="3939448"/>
            <a:chOff x="7019162" y="1408532"/>
            <a:chExt cx="2141783" cy="3814338"/>
          </a:xfrm>
        </p:grpSpPr>
        <p:sp>
          <p:nvSpPr>
            <p:cNvPr id="3018" name="Google Shape;3018;p29"/>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9"/>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9"/>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9"/>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9"/>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29"/>
          <p:cNvGrpSpPr/>
          <p:nvPr/>
        </p:nvGrpSpPr>
        <p:grpSpPr>
          <a:xfrm rot="10800000">
            <a:off x="8825862" y="2845052"/>
            <a:ext cx="194802" cy="103524"/>
            <a:chOff x="416307" y="2727254"/>
            <a:chExt cx="229098" cy="121736"/>
          </a:xfrm>
        </p:grpSpPr>
        <p:sp>
          <p:nvSpPr>
            <p:cNvPr id="3024" name="Google Shape;3024;p2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 name="Google Shape;3026;p29"/>
          <p:cNvGrpSpPr/>
          <p:nvPr/>
        </p:nvGrpSpPr>
        <p:grpSpPr>
          <a:xfrm rot="-3600107">
            <a:off x="7792423" y="4360816"/>
            <a:ext cx="1038013" cy="461626"/>
            <a:chOff x="1866923" y="3672379"/>
            <a:chExt cx="1048229" cy="466170"/>
          </a:xfrm>
        </p:grpSpPr>
        <p:sp>
          <p:nvSpPr>
            <p:cNvPr id="3027" name="Google Shape;3027;p29"/>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9"/>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9"/>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9"/>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9"/>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9"/>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9"/>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9"/>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9"/>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9"/>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9"/>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9"/>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9"/>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9"/>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29"/>
          <p:cNvGrpSpPr/>
          <p:nvPr/>
        </p:nvGrpSpPr>
        <p:grpSpPr>
          <a:xfrm rot="6630665">
            <a:off x="7193068" y="4669083"/>
            <a:ext cx="194778" cy="103511"/>
            <a:chOff x="416307" y="2727254"/>
            <a:chExt cx="229098" cy="121736"/>
          </a:xfrm>
        </p:grpSpPr>
        <p:sp>
          <p:nvSpPr>
            <p:cNvPr id="3042" name="Google Shape;3042;p2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 name="Google Shape;3044;p29"/>
          <p:cNvGrpSpPr/>
          <p:nvPr/>
        </p:nvGrpSpPr>
        <p:grpSpPr>
          <a:xfrm rot="-5400000">
            <a:off x="8722422" y="4736162"/>
            <a:ext cx="194802" cy="103524"/>
            <a:chOff x="416307" y="2727254"/>
            <a:chExt cx="229098" cy="121736"/>
          </a:xfrm>
        </p:grpSpPr>
        <p:sp>
          <p:nvSpPr>
            <p:cNvPr id="3045" name="Google Shape;3045;p2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29"/>
          <p:cNvGrpSpPr/>
          <p:nvPr/>
        </p:nvGrpSpPr>
        <p:grpSpPr>
          <a:xfrm rot="10800000">
            <a:off x="5052209" y="4721644"/>
            <a:ext cx="394979" cy="327527"/>
            <a:chOff x="5781543" y="1549776"/>
            <a:chExt cx="544499" cy="451512"/>
          </a:xfrm>
        </p:grpSpPr>
        <p:sp>
          <p:nvSpPr>
            <p:cNvPr id="3048" name="Google Shape;3048;p29"/>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9"/>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9"/>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9"/>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9"/>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 name="Google Shape;3053;p29"/>
          <p:cNvGrpSpPr/>
          <p:nvPr/>
        </p:nvGrpSpPr>
        <p:grpSpPr>
          <a:xfrm rot="-5400000">
            <a:off x="8711715" y="3615657"/>
            <a:ext cx="342938" cy="407784"/>
            <a:chOff x="420862" y="2991244"/>
            <a:chExt cx="186258" cy="221478"/>
          </a:xfrm>
        </p:grpSpPr>
        <p:sp>
          <p:nvSpPr>
            <p:cNvPr id="3054" name="Google Shape;3054;p29"/>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9"/>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9"/>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9"/>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8" name="Google Shape;3058;p29"/>
          <p:cNvGrpSpPr/>
          <p:nvPr/>
        </p:nvGrpSpPr>
        <p:grpSpPr>
          <a:xfrm flipH="1" rot="3761232">
            <a:off x="6398018" y="4575328"/>
            <a:ext cx="465144" cy="514658"/>
            <a:chOff x="389701" y="1840180"/>
            <a:chExt cx="390041" cy="431560"/>
          </a:xfrm>
        </p:grpSpPr>
        <p:sp>
          <p:nvSpPr>
            <p:cNvPr id="3059" name="Google Shape;3059;p29"/>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9"/>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9"/>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9"/>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9"/>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9"/>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9"/>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9"/>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9"/>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9"/>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9"/>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9"/>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9"/>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9"/>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9"/>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9"/>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29"/>
          <p:cNvGrpSpPr/>
          <p:nvPr/>
        </p:nvGrpSpPr>
        <p:grpSpPr>
          <a:xfrm rot="3334633">
            <a:off x="5715094" y="4887817"/>
            <a:ext cx="194773" cy="103514"/>
            <a:chOff x="416307" y="2727254"/>
            <a:chExt cx="229098" cy="121736"/>
          </a:xfrm>
        </p:grpSpPr>
        <p:sp>
          <p:nvSpPr>
            <p:cNvPr id="3076" name="Google Shape;3076;p2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3078" name="Shape 3078"/>
        <p:cNvGrpSpPr/>
        <p:nvPr/>
      </p:nvGrpSpPr>
      <p:grpSpPr>
        <a:xfrm>
          <a:off x="0" y="0"/>
          <a:ext cx="0" cy="0"/>
          <a:chOff x="0" y="0"/>
          <a:chExt cx="0" cy="0"/>
        </a:xfrm>
      </p:grpSpPr>
      <p:sp>
        <p:nvSpPr>
          <p:cNvPr id="3079" name="Google Shape;3079;p30"/>
          <p:cNvSpPr txBox="1"/>
          <p:nvPr>
            <p:ph type="title"/>
          </p:nvPr>
        </p:nvSpPr>
        <p:spPr>
          <a:xfrm>
            <a:off x="2633575" y="539500"/>
            <a:ext cx="3876900" cy="1043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8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3080" name="Google Shape;3080;p30"/>
          <p:cNvSpPr txBox="1"/>
          <p:nvPr>
            <p:ph idx="1" type="subTitle"/>
          </p:nvPr>
        </p:nvSpPr>
        <p:spPr>
          <a:xfrm>
            <a:off x="2633575" y="1583200"/>
            <a:ext cx="3876900" cy="123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3081" name="Google Shape;3081;p30"/>
          <p:cNvGrpSpPr/>
          <p:nvPr/>
        </p:nvGrpSpPr>
        <p:grpSpPr>
          <a:xfrm>
            <a:off x="0" y="0"/>
            <a:ext cx="4794960" cy="3658162"/>
            <a:chOff x="0" y="0"/>
            <a:chExt cx="3415700" cy="2605900"/>
          </a:xfrm>
        </p:grpSpPr>
        <p:sp>
          <p:nvSpPr>
            <p:cNvPr id="3082" name="Google Shape;3082;p30"/>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0"/>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0"/>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0"/>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0"/>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7" name="Google Shape;3087;p30"/>
          <p:cNvGrpSpPr/>
          <p:nvPr/>
        </p:nvGrpSpPr>
        <p:grpSpPr>
          <a:xfrm>
            <a:off x="6615665" y="212203"/>
            <a:ext cx="2545575" cy="5035308"/>
            <a:chOff x="7232675" y="1408532"/>
            <a:chExt cx="1928320" cy="3814338"/>
          </a:xfrm>
        </p:grpSpPr>
        <p:sp>
          <p:nvSpPr>
            <p:cNvPr id="3088" name="Google Shape;3088;p30"/>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0"/>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0"/>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0"/>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0"/>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 name="Google Shape;3093;p30"/>
          <p:cNvGrpSpPr/>
          <p:nvPr/>
        </p:nvGrpSpPr>
        <p:grpSpPr>
          <a:xfrm flipH="1">
            <a:off x="431525" y="2450031"/>
            <a:ext cx="1797150" cy="1622366"/>
            <a:chOff x="45625" y="1142075"/>
            <a:chExt cx="3734725" cy="3371500"/>
          </a:xfrm>
        </p:grpSpPr>
        <p:sp>
          <p:nvSpPr>
            <p:cNvPr id="3094" name="Google Shape;3094;p30"/>
            <p:cNvSpPr/>
            <p:nvPr/>
          </p:nvSpPr>
          <p:spPr>
            <a:xfrm>
              <a:off x="2253125" y="2685525"/>
              <a:ext cx="1527225" cy="940000"/>
            </a:xfrm>
            <a:custGeom>
              <a:rect b="b" l="l" r="r" t="t"/>
              <a:pathLst>
                <a:path extrusionOk="0" h="37600" w="61089">
                  <a:moveTo>
                    <a:pt x="47653" y="1"/>
                  </a:moveTo>
                  <a:cubicBezTo>
                    <a:pt x="45829" y="1"/>
                    <a:pt x="43940" y="679"/>
                    <a:pt x="42051" y="1185"/>
                  </a:cubicBezTo>
                  <a:cubicBezTo>
                    <a:pt x="39560" y="1838"/>
                    <a:pt x="37128" y="2668"/>
                    <a:pt x="34637" y="3439"/>
                  </a:cubicBezTo>
                  <a:cubicBezTo>
                    <a:pt x="30545" y="4685"/>
                    <a:pt x="26512" y="6108"/>
                    <a:pt x="22479" y="7531"/>
                  </a:cubicBezTo>
                  <a:cubicBezTo>
                    <a:pt x="15777" y="9963"/>
                    <a:pt x="9134" y="12395"/>
                    <a:pt x="2551" y="15004"/>
                  </a:cubicBezTo>
                  <a:lnTo>
                    <a:pt x="1" y="16013"/>
                  </a:lnTo>
                  <a:lnTo>
                    <a:pt x="7474" y="21410"/>
                  </a:lnTo>
                  <a:cubicBezTo>
                    <a:pt x="7474" y="21410"/>
                    <a:pt x="26492" y="37600"/>
                    <a:pt x="42762" y="37600"/>
                  </a:cubicBezTo>
                  <a:cubicBezTo>
                    <a:pt x="43319" y="37600"/>
                    <a:pt x="43873" y="37581"/>
                    <a:pt x="44423" y="37542"/>
                  </a:cubicBezTo>
                  <a:cubicBezTo>
                    <a:pt x="61089" y="36355"/>
                    <a:pt x="58361" y="25502"/>
                    <a:pt x="52608" y="23130"/>
                  </a:cubicBezTo>
                  <a:cubicBezTo>
                    <a:pt x="50452" y="22236"/>
                    <a:pt x="49829" y="21934"/>
                    <a:pt x="49968" y="21934"/>
                  </a:cubicBezTo>
                  <a:cubicBezTo>
                    <a:pt x="50253" y="21934"/>
                    <a:pt x="53754" y="23208"/>
                    <a:pt x="53794" y="23248"/>
                  </a:cubicBezTo>
                  <a:cubicBezTo>
                    <a:pt x="53810" y="23253"/>
                    <a:pt x="53827" y="23255"/>
                    <a:pt x="53845" y="23255"/>
                  </a:cubicBezTo>
                  <a:cubicBezTo>
                    <a:pt x="54494" y="23255"/>
                    <a:pt x="56408" y="20212"/>
                    <a:pt x="56581" y="19808"/>
                  </a:cubicBezTo>
                  <a:cubicBezTo>
                    <a:pt x="57530" y="18088"/>
                    <a:pt x="57649" y="16072"/>
                    <a:pt x="57056" y="14233"/>
                  </a:cubicBezTo>
                  <a:cubicBezTo>
                    <a:pt x="56385" y="12265"/>
                    <a:pt x="54533" y="11039"/>
                    <a:pt x="52594" y="11039"/>
                  </a:cubicBezTo>
                  <a:cubicBezTo>
                    <a:pt x="51999" y="11039"/>
                    <a:pt x="51395" y="11154"/>
                    <a:pt x="50815" y="11400"/>
                  </a:cubicBezTo>
                  <a:lnTo>
                    <a:pt x="50815" y="11400"/>
                  </a:lnTo>
                  <a:cubicBezTo>
                    <a:pt x="54622" y="9683"/>
                    <a:pt x="54480" y="4068"/>
                    <a:pt x="51659" y="1541"/>
                  </a:cubicBezTo>
                  <a:cubicBezTo>
                    <a:pt x="50380" y="391"/>
                    <a:pt x="49035" y="1"/>
                    <a:pt x="476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30"/>
            <p:cNvSpPr/>
            <p:nvPr/>
          </p:nvSpPr>
          <p:spPr>
            <a:xfrm>
              <a:off x="2746875" y="3056125"/>
              <a:ext cx="206125" cy="243375"/>
            </a:xfrm>
            <a:custGeom>
              <a:rect b="b" l="l" r="r" t="t"/>
              <a:pathLst>
                <a:path extrusionOk="0" h="9735" w="8245">
                  <a:moveTo>
                    <a:pt x="4798" y="0"/>
                  </a:moveTo>
                  <a:cubicBezTo>
                    <a:pt x="4761" y="0"/>
                    <a:pt x="4723" y="1"/>
                    <a:pt x="4686" y="2"/>
                  </a:cubicBezTo>
                  <a:cubicBezTo>
                    <a:pt x="2076" y="121"/>
                    <a:pt x="1" y="2375"/>
                    <a:pt x="119" y="4984"/>
                  </a:cubicBezTo>
                  <a:lnTo>
                    <a:pt x="119" y="5399"/>
                  </a:lnTo>
                  <a:cubicBezTo>
                    <a:pt x="234" y="7818"/>
                    <a:pt x="2195" y="9734"/>
                    <a:pt x="4590" y="9734"/>
                  </a:cubicBezTo>
                  <a:cubicBezTo>
                    <a:pt x="4661" y="9734"/>
                    <a:pt x="4733" y="9732"/>
                    <a:pt x="4805" y="9729"/>
                  </a:cubicBezTo>
                  <a:lnTo>
                    <a:pt x="5101" y="9729"/>
                  </a:lnTo>
                  <a:cubicBezTo>
                    <a:pt x="6880" y="9610"/>
                    <a:pt x="8244" y="8128"/>
                    <a:pt x="8185" y="6348"/>
                  </a:cubicBezTo>
                  <a:lnTo>
                    <a:pt x="8007" y="3086"/>
                  </a:lnTo>
                  <a:cubicBezTo>
                    <a:pt x="7949" y="1344"/>
                    <a:pt x="6527" y="0"/>
                    <a:pt x="4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0"/>
            <p:cNvSpPr/>
            <p:nvPr/>
          </p:nvSpPr>
          <p:spPr>
            <a:xfrm>
              <a:off x="3517900" y="3067200"/>
              <a:ext cx="97875" cy="95150"/>
            </a:xfrm>
            <a:custGeom>
              <a:rect b="b" l="l" r="r" t="t"/>
              <a:pathLst>
                <a:path extrusionOk="0" h="3806" w="3915">
                  <a:moveTo>
                    <a:pt x="1743" y="1"/>
                  </a:moveTo>
                  <a:cubicBezTo>
                    <a:pt x="1472" y="1"/>
                    <a:pt x="1200" y="68"/>
                    <a:pt x="949" y="212"/>
                  </a:cubicBezTo>
                  <a:lnTo>
                    <a:pt x="830" y="271"/>
                  </a:lnTo>
                  <a:cubicBezTo>
                    <a:pt x="237" y="627"/>
                    <a:pt x="0" y="1398"/>
                    <a:pt x="356" y="1991"/>
                  </a:cubicBezTo>
                  <a:lnTo>
                    <a:pt x="949" y="3118"/>
                  </a:lnTo>
                  <a:cubicBezTo>
                    <a:pt x="1158" y="3535"/>
                    <a:pt x="1601" y="3805"/>
                    <a:pt x="2072" y="3805"/>
                  </a:cubicBezTo>
                  <a:cubicBezTo>
                    <a:pt x="2271" y="3805"/>
                    <a:pt x="2475" y="3757"/>
                    <a:pt x="2669" y="3652"/>
                  </a:cubicBezTo>
                  <a:cubicBezTo>
                    <a:pt x="3559" y="3118"/>
                    <a:pt x="3915" y="1991"/>
                    <a:pt x="3381" y="1101"/>
                  </a:cubicBezTo>
                  <a:lnTo>
                    <a:pt x="3321" y="983"/>
                  </a:lnTo>
                  <a:cubicBezTo>
                    <a:pt x="2990" y="362"/>
                    <a:pt x="2370" y="1"/>
                    <a:pt x="1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0"/>
            <p:cNvSpPr/>
            <p:nvPr/>
          </p:nvSpPr>
          <p:spPr>
            <a:xfrm>
              <a:off x="3387400" y="2766225"/>
              <a:ext cx="97900" cy="94475"/>
            </a:xfrm>
            <a:custGeom>
              <a:rect b="b" l="l" r="r" t="t"/>
              <a:pathLst>
                <a:path extrusionOk="0" h="3779" w="3916">
                  <a:moveTo>
                    <a:pt x="1756" y="0"/>
                  </a:moveTo>
                  <a:cubicBezTo>
                    <a:pt x="1478" y="0"/>
                    <a:pt x="1201" y="68"/>
                    <a:pt x="950" y="211"/>
                  </a:cubicBezTo>
                  <a:lnTo>
                    <a:pt x="831" y="270"/>
                  </a:lnTo>
                  <a:cubicBezTo>
                    <a:pt x="238" y="626"/>
                    <a:pt x="1" y="1397"/>
                    <a:pt x="357" y="1990"/>
                  </a:cubicBezTo>
                  <a:lnTo>
                    <a:pt x="950" y="3117"/>
                  </a:lnTo>
                  <a:cubicBezTo>
                    <a:pt x="1202" y="3537"/>
                    <a:pt x="1662" y="3779"/>
                    <a:pt x="2120" y="3779"/>
                  </a:cubicBezTo>
                  <a:cubicBezTo>
                    <a:pt x="2308" y="3779"/>
                    <a:pt x="2497" y="3738"/>
                    <a:pt x="2670" y="3651"/>
                  </a:cubicBezTo>
                  <a:cubicBezTo>
                    <a:pt x="3560" y="3117"/>
                    <a:pt x="3915" y="1990"/>
                    <a:pt x="3441" y="1101"/>
                  </a:cubicBezTo>
                  <a:lnTo>
                    <a:pt x="3322" y="982"/>
                  </a:lnTo>
                  <a:cubicBezTo>
                    <a:pt x="3033" y="361"/>
                    <a:pt x="2396" y="0"/>
                    <a:pt x="1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30"/>
            <p:cNvSpPr/>
            <p:nvPr/>
          </p:nvSpPr>
          <p:spPr>
            <a:xfrm>
              <a:off x="3492675" y="3378675"/>
              <a:ext cx="86025" cy="94300"/>
            </a:xfrm>
            <a:custGeom>
              <a:rect b="b" l="l" r="r" t="t"/>
              <a:pathLst>
                <a:path extrusionOk="0" h="3772" w="3441">
                  <a:moveTo>
                    <a:pt x="1618" y="0"/>
                  </a:moveTo>
                  <a:cubicBezTo>
                    <a:pt x="1515" y="0"/>
                    <a:pt x="1411" y="10"/>
                    <a:pt x="1306" y="30"/>
                  </a:cubicBezTo>
                  <a:lnTo>
                    <a:pt x="1187" y="30"/>
                  </a:lnTo>
                  <a:cubicBezTo>
                    <a:pt x="535" y="89"/>
                    <a:pt x="1" y="741"/>
                    <a:pt x="120" y="1453"/>
                  </a:cubicBezTo>
                  <a:lnTo>
                    <a:pt x="297" y="2699"/>
                  </a:lnTo>
                  <a:cubicBezTo>
                    <a:pt x="409" y="3314"/>
                    <a:pt x="944" y="3771"/>
                    <a:pt x="1601" y="3771"/>
                  </a:cubicBezTo>
                  <a:cubicBezTo>
                    <a:pt x="1641" y="3771"/>
                    <a:pt x="1681" y="3769"/>
                    <a:pt x="1721" y="3766"/>
                  </a:cubicBezTo>
                  <a:cubicBezTo>
                    <a:pt x="2729" y="3647"/>
                    <a:pt x="3441" y="2699"/>
                    <a:pt x="3322" y="1631"/>
                  </a:cubicBezTo>
                  <a:lnTo>
                    <a:pt x="3322" y="1512"/>
                  </a:lnTo>
                  <a:cubicBezTo>
                    <a:pt x="3164" y="616"/>
                    <a:pt x="2443" y="0"/>
                    <a:pt x="1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30"/>
            <p:cNvSpPr/>
            <p:nvPr/>
          </p:nvSpPr>
          <p:spPr>
            <a:xfrm>
              <a:off x="3182800" y="3020175"/>
              <a:ext cx="182400" cy="170175"/>
            </a:xfrm>
            <a:custGeom>
              <a:rect b="b" l="l" r="r" t="t"/>
              <a:pathLst>
                <a:path extrusionOk="0" h="6807" w="7296">
                  <a:moveTo>
                    <a:pt x="3185" y="1"/>
                  </a:moveTo>
                  <a:cubicBezTo>
                    <a:pt x="2649" y="1"/>
                    <a:pt x="2108" y="182"/>
                    <a:pt x="1661" y="551"/>
                  </a:cubicBezTo>
                  <a:cubicBezTo>
                    <a:pt x="238" y="1737"/>
                    <a:pt x="0" y="3931"/>
                    <a:pt x="1246" y="5414"/>
                  </a:cubicBezTo>
                  <a:lnTo>
                    <a:pt x="1424" y="5651"/>
                  </a:lnTo>
                  <a:cubicBezTo>
                    <a:pt x="2054" y="6414"/>
                    <a:pt x="2981" y="6806"/>
                    <a:pt x="3915" y="6806"/>
                  </a:cubicBezTo>
                  <a:cubicBezTo>
                    <a:pt x="4650" y="6806"/>
                    <a:pt x="5389" y="6563"/>
                    <a:pt x="5991" y="6066"/>
                  </a:cubicBezTo>
                  <a:lnTo>
                    <a:pt x="6168" y="5888"/>
                  </a:lnTo>
                  <a:cubicBezTo>
                    <a:pt x="7117" y="5117"/>
                    <a:pt x="7295" y="3635"/>
                    <a:pt x="6465" y="2627"/>
                  </a:cubicBezTo>
                  <a:lnTo>
                    <a:pt x="4982" y="847"/>
                  </a:lnTo>
                  <a:cubicBezTo>
                    <a:pt x="4520" y="286"/>
                    <a:pt x="3856" y="1"/>
                    <a:pt x="3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0"/>
            <p:cNvSpPr/>
            <p:nvPr/>
          </p:nvSpPr>
          <p:spPr>
            <a:xfrm>
              <a:off x="3086425" y="3315300"/>
              <a:ext cx="182400" cy="186400"/>
            </a:xfrm>
            <a:custGeom>
              <a:rect b="b" l="l" r="r" t="t"/>
              <a:pathLst>
                <a:path extrusionOk="0" h="7456" w="7296">
                  <a:moveTo>
                    <a:pt x="4215" y="1"/>
                  </a:moveTo>
                  <a:cubicBezTo>
                    <a:pt x="2568" y="1"/>
                    <a:pt x="1087" y="1063"/>
                    <a:pt x="593" y="2743"/>
                  </a:cubicBezTo>
                  <a:lnTo>
                    <a:pt x="534" y="3039"/>
                  </a:lnTo>
                  <a:cubicBezTo>
                    <a:pt x="0" y="4878"/>
                    <a:pt x="1068" y="6776"/>
                    <a:pt x="2966" y="7309"/>
                  </a:cubicBezTo>
                  <a:lnTo>
                    <a:pt x="3144" y="7369"/>
                  </a:lnTo>
                  <a:cubicBezTo>
                    <a:pt x="3359" y="7427"/>
                    <a:pt x="3578" y="7455"/>
                    <a:pt x="3794" y="7455"/>
                  </a:cubicBezTo>
                  <a:cubicBezTo>
                    <a:pt x="4889" y="7455"/>
                    <a:pt x="5931" y="6738"/>
                    <a:pt x="6228" y="5649"/>
                  </a:cubicBezTo>
                  <a:lnTo>
                    <a:pt x="6939" y="3217"/>
                  </a:lnTo>
                  <a:cubicBezTo>
                    <a:pt x="7295" y="1912"/>
                    <a:pt x="6524" y="548"/>
                    <a:pt x="5219" y="133"/>
                  </a:cubicBezTo>
                  <a:cubicBezTo>
                    <a:pt x="4882" y="44"/>
                    <a:pt x="4545" y="1"/>
                    <a:pt x="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0"/>
            <p:cNvSpPr/>
            <p:nvPr/>
          </p:nvSpPr>
          <p:spPr>
            <a:xfrm>
              <a:off x="2153800" y="1142075"/>
              <a:ext cx="1545000" cy="1936175"/>
            </a:xfrm>
            <a:custGeom>
              <a:rect b="b" l="l" r="r" t="t"/>
              <a:pathLst>
                <a:path extrusionOk="0" h="77447" w="61800">
                  <a:moveTo>
                    <a:pt x="26892" y="1"/>
                  </a:moveTo>
                  <a:cubicBezTo>
                    <a:pt x="25646" y="1"/>
                    <a:pt x="24315" y="95"/>
                    <a:pt x="22893" y="294"/>
                  </a:cubicBezTo>
                  <a:cubicBezTo>
                    <a:pt x="8066" y="2369"/>
                    <a:pt x="2847" y="28880"/>
                    <a:pt x="1008" y="47029"/>
                  </a:cubicBezTo>
                  <a:cubicBezTo>
                    <a:pt x="0" y="57111"/>
                    <a:pt x="890" y="67253"/>
                    <a:pt x="3559" y="76980"/>
                  </a:cubicBezTo>
                  <a:cubicBezTo>
                    <a:pt x="3559" y="76980"/>
                    <a:pt x="7659" y="77447"/>
                    <a:pt x="13481" y="77447"/>
                  </a:cubicBezTo>
                  <a:cubicBezTo>
                    <a:pt x="24508" y="77447"/>
                    <a:pt x="41710" y="75770"/>
                    <a:pt x="48930" y="66067"/>
                  </a:cubicBezTo>
                  <a:cubicBezTo>
                    <a:pt x="61800" y="48808"/>
                    <a:pt x="44897" y="46732"/>
                    <a:pt x="44897" y="46732"/>
                  </a:cubicBezTo>
                  <a:cubicBezTo>
                    <a:pt x="44897" y="46732"/>
                    <a:pt x="53259" y="46020"/>
                    <a:pt x="52548" y="37539"/>
                  </a:cubicBezTo>
                  <a:cubicBezTo>
                    <a:pt x="51802" y="28808"/>
                    <a:pt x="45441" y="27672"/>
                    <a:pt x="42181" y="27672"/>
                  </a:cubicBezTo>
                  <a:cubicBezTo>
                    <a:pt x="41034" y="27672"/>
                    <a:pt x="40271" y="27813"/>
                    <a:pt x="40271" y="27813"/>
                  </a:cubicBezTo>
                  <a:cubicBezTo>
                    <a:pt x="44943" y="21471"/>
                    <a:pt x="45703" y="1"/>
                    <a:pt x="26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0"/>
            <p:cNvSpPr/>
            <p:nvPr/>
          </p:nvSpPr>
          <p:spPr>
            <a:xfrm>
              <a:off x="2435500" y="1286975"/>
              <a:ext cx="646500" cy="730825"/>
            </a:xfrm>
            <a:custGeom>
              <a:rect b="b" l="l" r="r" t="t"/>
              <a:pathLst>
                <a:path extrusionOk="0" h="29233" w="25860">
                  <a:moveTo>
                    <a:pt x="12523" y="1"/>
                  </a:moveTo>
                  <a:cubicBezTo>
                    <a:pt x="7916" y="1"/>
                    <a:pt x="3540" y="2731"/>
                    <a:pt x="1661" y="7249"/>
                  </a:cubicBezTo>
                  <a:cubicBezTo>
                    <a:pt x="1" y="11282"/>
                    <a:pt x="1899" y="20831"/>
                    <a:pt x="3322" y="26524"/>
                  </a:cubicBezTo>
                  <a:cubicBezTo>
                    <a:pt x="3705" y="28184"/>
                    <a:pt x="5187" y="29233"/>
                    <a:pt x="6739" y="29233"/>
                  </a:cubicBezTo>
                  <a:cubicBezTo>
                    <a:pt x="7350" y="29233"/>
                    <a:pt x="7972" y="29070"/>
                    <a:pt x="8541" y="28719"/>
                  </a:cubicBezTo>
                  <a:cubicBezTo>
                    <a:pt x="13523" y="25694"/>
                    <a:pt x="21648" y="20297"/>
                    <a:pt x="23368" y="16204"/>
                  </a:cubicBezTo>
                  <a:cubicBezTo>
                    <a:pt x="25859" y="10214"/>
                    <a:pt x="23013" y="3394"/>
                    <a:pt x="17022" y="903"/>
                  </a:cubicBezTo>
                  <a:cubicBezTo>
                    <a:pt x="15550" y="291"/>
                    <a:pt x="14024" y="1"/>
                    <a:pt x="125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0"/>
            <p:cNvSpPr/>
            <p:nvPr/>
          </p:nvSpPr>
          <p:spPr>
            <a:xfrm>
              <a:off x="2256100" y="1792225"/>
              <a:ext cx="970700" cy="1272875"/>
            </a:xfrm>
            <a:custGeom>
              <a:rect b="b" l="l" r="r" t="t"/>
              <a:pathLst>
                <a:path extrusionOk="0" h="50915" w="38828">
                  <a:moveTo>
                    <a:pt x="36685" y="1"/>
                  </a:moveTo>
                  <a:cubicBezTo>
                    <a:pt x="36450" y="1"/>
                    <a:pt x="36199" y="63"/>
                    <a:pt x="35941" y="205"/>
                  </a:cubicBezTo>
                  <a:cubicBezTo>
                    <a:pt x="33569" y="1569"/>
                    <a:pt x="31256" y="2993"/>
                    <a:pt x="29002" y="4594"/>
                  </a:cubicBezTo>
                  <a:cubicBezTo>
                    <a:pt x="26808" y="6196"/>
                    <a:pt x="24673" y="7856"/>
                    <a:pt x="22656" y="9635"/>
                  </a:cubicBezTo>
                  <a:cubicBezTo>
                    <a:pt x="18564" y="13135"/>
                    <a:pt x="14828" y="17108"/>
                    <a:pt x="11506" y="21379"/>
                  </a:cubicBezTo>
                  <a:cubicBezTo>
                    <a:pt x="10735" y="22446"/>
                    <a:pt x="9905" y="23514"/>
                    <a:pt x="9193" y="24641"/>
                  </a:cubicBezTo>
                  <a:cubicBezTo>
                    <a:pt x="8482" y="25767"/>
                    <a:pt x="7770" y="26954"/>
                    <a:pt x="7058" y="28080"/>
                  </a:cubicBezTo>
                  <a:cubicBezTo>
                    <a:pt x="6346" y="29267"/>
                    <a:pt x="5694" y="30393"/>
                    <a:pt x="5160" y="31639"/>
                  </a:cubicBezTo>
                  <a:cubicBezTo>
                    <a:pt x="4626" y="32884"/>
                    <a:pt x="4033" y="34071"/>
                    <a:pt x="3559" y="35375"/>
                  </a:cubicBezTo>
                  <a:cubicBezTo>
                    <a:pt x="1542" y="40357"/>
                    <a:pt x="356" y="45576"/>
                    <a:pt x="0" y="50914"/>
                  </a:cubicBezTo>
                  <a:cubicBezTo>
                    <a:pt x="593" y="45636"/>
                    <a:pt x="2017" y="40476"/>
                    <a:pt x="4211" y="35613"/>
                  </a:cubicBezTo>
                  <a:cubicBezTo>
                    <a:pt x="4745" y="34426"/>
                    <a:pt x="5338" y="33240"/>
                    <a:pt x="5991" y="32054"/>
                  </a:cubicBezTo>
                  <a:cubicBezTo>
                    <a:pt x="6643" y="30927"/>
                    <a:pt x="7355" y="29800"/>
                    <a:pt x="8007" y="28673"/>
                  </a:cubicBezTo>
                  <a:cubicBezTo>
                    <a:pt x="8719" y="27547"/>
                    <a:pt x="9430" y="26420"/>
                    <a:pt x="10261" y="25412"/>
                  </a:cubicBezTo>
                  <a:cubicBezTo>
                    <a:pt x="11032" y="24344"/>
                    <a:pt x="11862" y="23276"/>
                    <a:pt x="12692" y="22268"/>
                  </a:cubicBezTo>
                  <a:cubicBezTo>
                    <a:pt x="16073" y="18235"/>
                    <a:pt x="19928" y="14558"/>
                    <a:pt x="24080" y="11355"/>
                  </a:cubicBezTo>
                  <a:cubicBezTo>
                    <a:pt x="26156" y="9695"/>
                    <a:pt x="28291" y="8153"/>
                    <a:pt x="30485" y="6729"/>
                  </a:cubicBezTo>
                  <a:cubicBezTo>
                    <a:pt x="32680" y="5365"/>
                    <a:pt x="34933" y="4060"/>
                    <a:pt x="37246" y="2934"/>
                  </a:cubicBezTo>
                  <a:lnTo>
                    <a:pt x="37306" y="2815"/>
                  </a:lnTo>
                  <a:lnTo>
                    <a:pt x="37365" y="2815"/>
                  </a:lnTo>
                  <a:cubicBezTo>
                    <a:pt x="38827" y="2008"/>
                    <a:pt x="38017" y="1"/>
                    <a:pt x="36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0"/>
            <p:cNvSpPr/>
            <p:nvPr/>
          </p:nvSpPr>
          <p:spPr>
            <a:xfrm>
              <a:off x="2248700" y="2267200"/>
              <a:ext cx="1102075" cy="794125"/>
            </a:xfrm>
            <a:custGeom>
              <a:rect b="b" l="l" r="r" t="t"/>
              <a:pathLst>
                <a:path extrusionOk="0" h="31765" w="44083">
                  <a:moveTo>
                    <a:pt x="41976" y="0"/>
                  </a:moveTo>
                  <a:cubicBezTo>
                    <a:pt x="41831" y="0"/>
                    <a:pt x="41677" y="21"/>
                    <a:pt x="41516" y="67"/>
                  </a:cubicBezTo>
                  <a:cubicBezTo>
                    <a:pt x="39381" y="719"/>
                    <a:pt x="37246" y="1490"/>
                    <a:pt x="35229" y="2439"/>
                  </a:cubicBezTo>
                  <a:cubicBezTo>
                    <a:pt x="34221" y="2913"/>
                    <a:pt x="33213" y="3328"/>
                    <a:pt x="32264" y="3862"/>
                  </a:cubicBezTo>
                  <a:lnTo>
                    <a:pt x="30781" y="4633"/>
                  </a:lnTo>
                  <a:lnTo>
                    <a:pt x="29298" y="5404"/>
                  </a:lnTo>
                  <a:cubicBezTo>
                    <a:pt x="25503" y="7539"/>
                    <a:pt x="21825" y="9971"/>
                    <a:pt x="18386" y="12699"/>
                  </a:cubicBezTo>
                  <a:cubicBezTo>
                    <a:pt x="17496" y="13352"/>
                    <a:pt x="16666" y="14063"/>
                    <a:pt x="15835" y="14716"/>
                  </a:cubicBezTo>
                  <a:lnTo>
                    <a:pt x="14530" y="15783"/>
                  </a:lnTo>
                  <a:lnTo>
                    <a:pt x="13344" y="16910"/>
                  </a:lnTo>
                  <a:lnTo>
                    <a:pt x="10913" y="19105"/>
                  </a:lnTo>
                  <a:lnTo>
                    <a:pt x="8600" y="21477"/>
                  </a:lnTo>
                  <a:lnTo>
                    <a:pt x="7473" y="22604"/>
                  </a:lnTo>
                  <a:cubicBezTo>
                    <a:pt x="7117" y="23019"/>
                    <a:pt x="6761" y="23434"/>
                    <a:pt x="6405" y="23849"/>
                  </a:cubicBezTo>
                  <a:lnTo>
                    <a:pt x="4211" y="26281"/>
                  </a:lnTo>
                  <a:cubicBezTo>
                    <a:pt x="2847" y="27942"/>
                    <a:pt x="1542" y="29661"/>
                    <a:pt x="178" y="31322"/>
                  </a:cubicBezTo>
                  <a:cubicBezTo>
                    <a:pt x="1" y="31543"/>
                    <a:pt x="187" y="31764"/>
                    <a:pt x="366" y="31764"/>
                  </a:cubicBezTo>
                  <a:cubicBezTo>
                    <a:pt x="428" y="31764"/>
                    <a:pt x="488" y="31738"/>
                    <a:pt x="534" y="31678"/>
                  </a:cubicBezTo>
                  <a:cubicBezTo>
                    <a:pt x="2016" y="30017"/>
                    <a:pt x="3380" y="28357"/>
                    <a:pt x="4863" y="26815"/>
                  </a:cubicBezTo>
                  <a:lnTo>
                    <a:pt x="7058" y="24502"/>
                  </a:lnTo>
                  <a:cubicBezTo>
                    <a:pt x="7473" y="24086"/>
                    <a:pt x="7829" y="23731"/>
                    <a:pt x="8184" y="23375"/>
                  </a:cubicBezTo>
                  <a:lnTo>
                    <a:pt x="9371" y="22248"/>
                  </a:lnTo>
                  <a:lnTo>
                    <a:pt x="11743" y="20053"/>
                  </a:lnTo>
                  <a:lnTo>
                    <a:pt x="14234" y="17978"/>
                  </a:lnTo>
                  <a:lnTo>
                    <a:pt x="15479" y="16969"/>
                  </a:lnTo>
                  <a:lnTo>
                    <a:pt x="16784" y="15961"/>
                  </a:lnTo>
                  <a:cubicBezTo>
                    <a:pt x="17615" y="15368"/>
                    <a:pt x="18445" y="14716"/>
                    <a:pt x="19334" y="14063"/>
                  </a:cubicBezTo>
                  <a:cubicBezTo>
                    <a:pt x="22834" y="11632"/>
                    <a:pt x="26511" y="9437"/>
                    <a:pt x="30366" y="7539"/>
                  </a:cubicBezTo>
                  <a:lnTo>
                    <a:pt x="31789" y="6768"/>
                  </a:lnTo>
                  <a:lnTo>
                    <a:pt x="33272" y="6116"/>
                  </a:lnTo>
                  <a:cubicBezTo>
                    <a:pt x="34221" y="5701"/>
                    <a:pt x="35229" y="5286"/>
                    <a:pt x="36237" y="4871"/>
                  </a:cubicBezTo>
                  <a:cubicBezTo>
                    <a:pt x="38135" y="4099"/>
                    <a:pt x="40152" y="3447"/>
                    <a:pt x="42168" y="2973"/>
                  </a:cubicBezTo>
                  <a:lnTo>
                    <a:pt x="42287" y="2913"/>
                  </a:lnTo>
                  <a:lnTo>
                    <a:pt x="42346" y="2913"/>
                  </a:lnTo>
                  <a:cubicBezTo>
                    <a:pt x="44083" y="2425"/>
                    <a:pt x="43535" y="0"/>
                    <a:pt x="41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0"/>
            <p:cNvSpPr/>
            <p:nvPr/>
          </p:nvSpPr>
          <p:spPr>
            <a:xfrm>
              <a:off x="2242750" y="2866375"/>
              <a:ext cx="1028125" cy="200200"/>
            </a:xfrm>
            <a:custGeom>
              <a:rect b="b" l="l" r="r" t="t"/>
              <a:pathLst>
                <a:path extrusionOk="0" h="8008" w="41125">
                  <a:moveTo>
                    <a:pt x="28943" y="1"/>
                  </a:moveTo>
                  <a:cubicBezTo>
                    <a:pt x="25563" y="60"/>
                    <a:pt x="22182" y="416"/>
                    <a:pt x="18801" y="1068"/>
                  </a:cubicBezTo>
                  <a:cubicBezTo>
                    <a:pt x="17141" y="1306"/>
                    <a:pt x="15539" y="1780"/>
                    <a:pt x="13879" y="2136"/>
                  </a:cubicBezTo>
                  <a:lnTo>
                    <a:pt x="11447" y="2907"/>
                  </a:lnTo>
                  <a:cubicBezTo>
                    <a:pt x="11032" y="3026"/>
                    <a:pt x="10676" y="3144"/>
                    <a:pt x="10261" y="3263"/>
                  </a:cubicBezTo>
                  <a:lnTo>
                    <a:pt x="9075" y="3737"/>
                  </a:lnTo>
                  <a:cubicBezTo>
                    <a:pt x="5931" y="4864"/>
                    <a:pt x="2847" y="6288"/>
                    <a:pt x="1" y="8008"/>
                  </a:cubicBezTo>
                  <a:cubicBezTo>
                    <a:pt x="2966" y="6525"/>
                    <a:pt x="6109" y="5339"/>
                    <a:pt x="9312" y="4449"/>
                  </a:cubicBezTo>
                  <a:lnTo>
                    <a:pt x="10498" y="4093"/>
                  </a:lnTo>
                  <a:cubicBezTo>
                    <a:pt x="10913" y="4034"/>
                    <a:pt x="11329" y="3915"/>
                    <a:pt x="11684" y="3856"/>
                  </a:cubicBezTo>
                  <a:lnTo>
                    <a:pt x="14116" y="3263"/>
                  </a:lnTo>
                  <a:cubicBezTo>
                    <a:pt x="15777" y="2966"/>
                    <a:pt x="17378" y="2670"/>
                    <a:pt x="19039" y="2551"/>
                  </a:cubicBezTo>
                  <a:cubicBezTo>
                    <a:pt x="21291" y="2305"/>
                    <a:pt x="23571" y="2173"/>
                    <a:pt x="25841" y="2173"/>
                  </a:cubicBezTo>
                  <a:cubicBezTo>
                    <a:pt x="26859" y="2173"/>
                    <a:pt x="27874" y="2199"/>
                    <a:pt x="28884" y="2255"/>
                  </a:cubicBezTo>
                  <a:lnTo>
                    <a:pt x="31375" y="2373"/>
                  </a:lnTo>
                  <a:cubicBezTo>
                    <a:pt x="32205" y="2492"/>
                    <a:pt x="32976" y="2551"/>
                    <a:pt x="33807" y="2670"/>
                  </a:cubicBezTo>
                  <a:cubicBezTo>
                    <a:pt x="35408" y="2848"/>
                    <a:pt x="37069" y="3144"/>
                    <a:pt x="38551" y="3441"/>
                  </a:cubicBezTo>
                  <a:lnTo>
                    <a:pt x="38670" y="3559"/>
                  </a:lnTo>
                  <a:lnTo>
                    <a:pt x="38789" y="3559"/>
                  </a:lnTo>
                  <a:cubicBezTo>
                    <a:pt x="38882" y="3573"/>
                    <a:pt x="38971" y="3580"/>
                    <a:pt x="39057" y="3580"/>
                  </a:cubicBezTo>
                  <a:cubicBezTo>
                    <a:pt x="40785" y="3580"/>
                    <a:pt x="41124" y="876"/>
                    <a:pt x="39204" y="594"/>
                  </a:cubicBezTo>
                  <a:cubicBezTo>
                    <a:pt x="37484" y="297"/>
                    <a:pt x="35764" y="119"/>
                    <a:pt x="34044" y="60"/>
                  </a:cubicBezTo>
                  <a:cubicBezTo>
                    <a:pt x="33154" y="1"/>
                    <a:pt x="32324" y="1"/>
                    <a:pt x="31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0"/>
            <p:cNvSpPr/>
            <p:nvPr/>
          </p:nvSpPr>
          <p:spPr>
            <a:xfrm>
              <a:off x="2574875" y="1416675"/>
              <a:ext cx="379600" cy="348150"/>
            </a:xfrm>
            <a:custGeom>
              <a:rect b="b" l="l" r="r" t="t"/>
              <a:pathLst>
                <a:path extrusionOk="0" h="13926" w="15184">
                  <a:moveTo>
                    <a:pt x="8267" y="1"/>
                  </a:moveTo>
                  <a:cubicBezTo>
                    <a:pt x="6191" y="1"/>
                    <a:pt x="4138" y="910"/>
                    <a:pt x="2729" y="2654"/>
                  </a:cubicBezTo>
                  <a:lnTo>
                    <a:pt x="2373" y="3128"/>
                  </a:lnTo>
                  <a:cubicBezTo>
                    <a:pt x="1" y="5975"/>
                    <a:pt x="416" y="10245"/>
                    <a:pt x="3322" y="12559"/>
                  </a:cubicBezTo>
                  <a:lnTo>
                    <a:pt x="3619" y="12855"/>
                  </a:lnTo>
                  <a:cubicBezTo>
                    <a:pt x="4517" y="13574"/>
                    <a:pt x="5593" y="13926"/>
                    <a:pt x="6659" y="13926"/>
                  </a:cubicBezTo>
                  <a:cubicBezTo>
                    <a:pt x="8057" y="13926"/>
                    <a:pt x="9438" y="13321"/>
                    <a:pt x="10380" y="12143"/>
                  </a:cubicBezTo>
                  <a:lnTo>
                    <a:pt x="13464" y="8407"/>
                  </a:lnTo>
                  <a:cubicBezTo>
                    <a:pt x="15184" y="6331"/>
                    <a:pt x="14887" y="3306"/>
                    <a:pt x="12811" y="1646"/>
                  </a:cubicBezTo>
                  <a:cubicBezTo>
                    <a:pt x="11471" y="538"/>
                    <a:pt x="9862" y="1"/>
                    <a:pt x="8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0"/>
            <p:cNvSpPr/>
            <p:nvPr/>
          </p:nvSpPr>
          <p:spPr>
            <a:xfrm>
              <a:off x="3027100" y="2549050"/>
              <a:ext cx="185375" cy="170500"/>
            </a:xfrm>
            <a:custGeom>
              <a:rect b="b" l="l" r="r" t="t"/>
              <a:pathLst>
                <a:path extrusionOk="0" h="6820" w="7415">
                  <a:moveTo>
                    <a:pt x="4159" y="1"/>
                  </a:moveTo>
                  <a:cubicBezTo>
                    <a:pt x="3491" y="1"/>
                    <a:pt x="2832" y="301"/>
                    <a:pt x="2373" y="891"/>
                  </a:cubicBezTo>
                  <a:lnTo>
                    <a:pt x="831" y="2671"/>
                  </a:lnTo>
                  <a:cubicBezTo>
                    <a:pt x="1" y="3679"/>
                    <a:pt x="120" y="5162"/>
                    <a:pt x="1128" y="5992"/>
                  </a:cubicBezTo>
                  <a:cubicBezTo>
                    <a:pt x="1789" y="6547"/>
                    <a:pt x="2591" y="6820"/>
                    <a:pt x="3388" y="6820"/>
                  </a:cubicBezTo>
                  <a:cubicBezTo>
                    <a:pt x="4378" y="6820"/>
                    <a:pt x="5360" y="6399"/>
                    <a:pt x="6050" y="5577"/>
                  </a:cubicBezTo>
                  <a:lnTo>
                    <a:pt x="6228" y="5340"/>
                  </a:lnTo>
                  <a:cubicBezTo>
                    <a:pt x="7415" y="3916"/>
                    <a:pt x="7237" y="1840"/>
                    <a:pt x="5813" y="714"/>
                  </a:cubicBezTo>
                  <a:lnTo>
                    <a:pt x="5695" y="595"/>
                  </a:lnTo>
                  <a:cubicBezTo>
                    <a:pt x="5244" y="197"/>
                    <a:pt x="4698" y="1"/>
                    <a:pt x="4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0"/>
            <p:cNvSpPr/>
            <p:nvPr/>
          </p:nvSpPr>
          <p:spPr>
            <a:xfrm>
              <a:off x="3086425" y="1966125"/>
              <a:ext cx="258025" cy="252700"/>
            </a:xfrm>
            <a:custGeom>
              <a:rect b="b" l="l" r="r" t="t"/>
              <a:pathLst>
                <a:path extrusionOk="0" h="10108" w="10321">
                  <a:moveTo>
                    <a:pt x="4697" y="1"/>
                  </a:moveTo>
                  <a:cubicBezTo>
                    <a:pt x="4038" y="1"/>
                    <a:pt x="3368" y="138"/>
                    <a:pt x="2728" y="426"/>
                  </a:cubicBezTo>
                  <a:lnTo>
                    <a:pt x="2491" y="544"/>
                  </a:lnTo>
                  <a:cubicBezTo>
                    <a:pt x="771" y="1375"/>
                    <a:pt x="0" y="3391"/>
                    <a:pt x="831" y="5052"/>
                  </a:cubicBezTo>
                  <a:lnTo>
                    <a:pt x="2254" y="8195"/>
                  </a:lnTo>
                  <a:cubicBezTo>
                    <a:pt x="2814" y="9402"/>
                    <a:pt x="4032" y="10107"/>
                    <a:pt x="5293" y="10107"/>
                  </a:cubicBezTo>
                  <a:cubicBezTo>
                    <a:pt x="5767" y="10107"/>
                    <a:pt x="6248" y="10007"/>
                    <a:pt x="6702" y="9796"/>
                  </a:cubicBezTo>
                  <a:cubicBezTo>
                    <a:pt x="9252" y="8670"/>
                    <a:pt x="10320" y="5645"/>
                    <a:pt x="9193" y="3154"/>
                  </a:cubicBezTo>
                  <a:lnTo>
                    <a:pt x="9015" y="2739"/>
                  </a:lnTo>
                  <a:cubicBezTo>
                    <a:pt x="8192" y="1006"/>
                    <a:pt x="6483" y="1"/>
                    <a:pt x="46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0"/>
            <p:cNvSpPr/>
            <p:nvPr/>
          </p:nvSpPr>
          <p:spPr>
            <a:xfrm>
              <a:off x="2382125" y="2109075"/>
              <a:ext cx="97875" cy="92750"/>
            </a:xfrm>
            <a:custGeom>
              <a:rect b="b" l="l" r="r" t="t"/>
              <a:pathLst>
                <a:path extrusionOk="0" h="3710" w="3915">
                  <a:moveTo>
                    <a:pt x="2160" y="1"/>
                  </a:moveTo>
                  <a:cubicBezTo>
                    <a:pt x="1490" y="1"/>
                    <a:pt x="859" y="345"/>
                    <a:pt x="534" y="994"/>
                  </a:cubicBezTo>
                  <a:lnTo>
                    <a:pt x="475" y="1113"/>
                  </a:lnTo>
                  <a:cubicBezTo>
                    <a:pt x="1" y="1943"/>
                    <a:pt x="297" y="3011"/>
                    <a:pt x="1187" y="3485"/>
                  </a:cubicBezTo>
                  <a:lnTo>
                    <a:pt x="1305" y="3545"/>
                  </a:lnTo>
                  <a:cubicBezTo>
                    <a:pt x="1492" y="3657"/>
                    <a:pt x="1697" y="3710"/>
                    <a:pt x="1900" y="3710"/>
                  </a:cubicBezTo>
                  <a:cubicBezTo>
                    <a:pt x="2343" y="3710"/>
                    <a:pt x="2782" y="3458"/>
                    <a:pt x="3025" y="3011"/>
                  </a:cubicBezTo>
                  <a:lnTo>
                    <a:pt x="3618" y="1884"/>
                  </a:lnTo>
                  <a:cubicBezTo>
                    <a:pt x="3915" y="1291"/>
                    <a:pt x="3678" y="520"/>
                    <a:pt x="3085" y="223"/>
                  </a:cubicBezTo>
                  <a:cubicBezTo>
                    <a:pt x="2785" y="74"/>
                    <a:pt x="2468" y="1"/>
                    <a:pt x="2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0"/>
            <p:cNvSpPr/>
            <p:nvPr/>
          </p:nvSpPr>
          <p:spPr>
            <a:xfrm>
              <a:off x="2303550" y="2329950"/>
              <a:ext cx="97875" cy="91875"/>
            </a:xfrm>
            <a:custGeom>
              <a:rect b="b" l="l" r="r" t="t"/>
              <a:pathLst>
                <a:path extrusionOk="0" h="3675" w="3915">
                  <a:moveTo>
                    <a:pt x="2147" y="1"/>
                  </a:moveTo>
                  <a:cubicBezTo>
                    <a:pt x="1482" y="1"/>
                    <a:pt x="857" y="332"/>
                    <a:pt x="534" y="937"/>
                  </a:cubicBezTo>
                  <a:lnTo>
                    <a:pt x="475" y="1115"/>
                  </a:lnTo>
                  <a:cubicBezTo>
                    <a:pt x="0" y="1945"/>
                    <a:pt x="297" y="3013"/>
                    <a:pt x="1186" y="3487"/>
                  </a:cubicBezTo>
                  <a:lnTo>
                    <a:pt x="1305" y="3547"/>
                  </a:lnTo>
                  <a:cubicBezTo>
                    <a:pt x="1478" y="3633"/>
                    <a:pt x="1667" y="3674"/>
                    <a:pt x="1855" y="3674"/>
                  </a:cubicBezTo>
                  <a:cubicBezTo>
                    <a:pt x="2313" y="3674"/>
                    <a:pt x="2773" y="3433"/>
                    <a:pt x="3025" y="3013"/>
                  </a:cubicBezTo>
                  <a:lnTo>
                    <a:pt x="3618" y="1886"/>
                  </a:lnTo>
                  <a:cubicBezTo>
                    <a:pt x="3915" y="1293"/>
                    <a:pt x="3677" y="522"/>
                    <a:pt x="3084" y="225"/>
                  </a:cubicBezTo>
                  <a:cubicBezTo>
                    <a:pt x="2781" y="74"/>
                    <a:pt x="2460" y="1"/>
                    <a:pt x="2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0"/>
            <p:cNvSpPr/>
            <p:nvPr/>
          </p:nvSpPr>
          <p:spPr>
            <a:xfrm>
              <a:off x="2813600" y="2273950"/>
              <a:ext cx="97875" cy="93000"/>
            </a:xfrm>
            <a:custGeom>
              <a:rect b="b" l="l" r="r" t="t"/>
              <a:pathLst>
                <a:path extrusionOk="0" h="3720" w="3915">
                  <a:moveTo>
                    <a:pt x="2199" y="1"/>
                  </a:moveTo>
                  <a:cubicBezTo>
                    <a:pt x="1514" y="1"/>
                    <a:pt x="865" y="362"/>
                    <a:pt x="534" y="983"/>
                  </a:cubicBezTo>
                  <a:lnTo>
                    <a:pt x="475" y="1161"/>
                  </a:lnTo>
                  <a:cubicBezTo>
                    <a:pt x="0" y="1991"/>
                    <a:pt x="297" y="3058"/>
                    <a:pt x="1187" y="3533"/>
                  </a:cubicBezTo>
                  <a:lnTo>
                    <a:pt x="1305" y="3592"/>
                  </a:lnTo>
                  <a:cubicBezTo>
                    <a:pt x="1478" y="3679"/>
                    <a:pt x="1667" y="3720"/>
                    <a:pt x="1856" y="3720"/>
                  </a:cubicBezTo>
                  <a:cubicBezTo>
                    <a:pt x="2313" y="3720"/>
                    <a:pt x="2773" y="3478"/>
                    <a:pt x="3025" y="3058"/>
                  </a:cubicBezTo>
                  <a:lnTo>
                    <a:pt x="3618" y="1932"/>
                  </a:lnTo>
                  <a:cubicBezTo>
                    <a:pt x="3915" y="1279"/>
                    <a:pt x="3678" y="568"/>
                    <a:pt x="3085" y="212"/>
                  </a:cubicBezTo>
                  <a:cubicBezTo>
                    <a:pt x="2798" y="68"/>
                    <a:pt x="2495" y="1"/>
                    <a:pt x="2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0"/>
            <p:cNvSpPr/>
            <p:nvPr/>
          </p:nvSpPr>
          <p:spPr>
            <a:xfrm>
              <a:off x="1396125" y="3065075"/>
              <a:ext cx="1123925" cy="1448500"/>
            </a:xfrm>
            <a:custGeom>
              <a:rect b="b" l="l" r="r" t="t"/>
              <a:pathLst>
                <a:path extrusionOk="0" h="57940" w="44957">
                  <a:moveTo>
                    <a:pt x="35763" y="0"/>
                  </a:moveTo>
                  <a:cubicBezTo>
                    <a:pt x="35111" y="593"/>
                    <a:pt x="34459" y="1246"/>
                    <a:pt x="33806" y="1898"/>
                  </a:cubicBezTo>
                  <a:cubicBezTo>
                    <a:pt x="28706" y="6821"/>
                    <a:pt x="23724" y="11803"/>
                    <a:pt x="18801" y="16903"/>
                  </a:cubicBezTo>
                  <a:cubicBezTo>
                    <a:pt x="15776" y="19987"/>
                    <a:pt x="12870" y="23071"/>
                    <a:pt x="9964" y="26274"/>
                  </a:cubicBezTo>
                  <a:cubicBezTo>
                    <a:pt x="8244" y="28172"/>
                    <a:pt x="6524" y="30070"/>
                    <a:pt x="4923" y="32086"/>
                  </a:cubicBezTo>
                  <a:cubicBezTo>
                    <a:pt x="2669" y="34755"/>
                    <a:pt x="0" y="37187"/>
                    <a:pt x="1186" y="40982"/>
                  </a:cubicBezTo>
                  <a:cubicBezTo>
                    <a:pt x="2009" y="43492"/>
                    <a:pt x="4744" y="45459"/>
                    <a:pt x="7371" y="45459"/>
                  </a:cubicBezTo>
                  <a:cubicBezTo>
                    <a:pt x="8486" y="45459"/>
                    <a:pt x="9582" y="45105"/>
                    <a:pt x="10504" y="44288"/>
                  </a:cubicBezTo>
                  <a:lnTo>
                    <a:pt x="10504" y="44288"/>
                  </a:lnTo>
                  <a:cubicBezTo>
                    <a:pt x="8539" y="46141"/>
                    <a:pt x="8520" y="49261"/>
                    <a:pt x="10557" y="51124"/>
                  </a:cubicBezTo>
                  <a:cubicBezTo>
                    <a:pt x="11871" y="52383"/>
                    <a:pt x="13588" y="53036"/>
                    <a:pt x="15384" y="53036"/>
                  </a:cubicBezTo>
                  <a:cubicBezTo>
                    <a:pt x="15534" y="53036"/>
                    <a:pt x="15685" y="53031"/>
                    <a:pt x="15836" y="53022"/>
                  </a:cubicBezTo>
                  <a:cubicBezTo>
                    <a:pt x="16251" y="53022"/>
                    <a:pt x="20047" y="52488"/>
                    <a:pt x="20106" y="51836"/>
                  </a:cubicBezTo>
                  <a:cubicBezTo>
                    <a:pt x="20106" y="51836"/>
                    <a:pt x="20423" y="47860"/>
                    <a:pt x="20535" y="47860"/>
                  </a:cubicBezTo>
                  <a:cubicBezTo>
                    <a:pt x="20583" y="47860"/>
                    <a:pt x="20593" y="48612"/>
                    <a:pt x="20521" y="50768"/>
                  </a:cubicBezTo>
                  <a:cubicBezTo>
                    <a:pt x="20388" y="54233"/>
                    <a:pt x="23098" y="57940"/>
                    <a:pt x="26908" y="57940"/>
                  </a:cubicBezTo>
                  <a:cubicBezTo>
                    <a:pt x="29882" y="57940"/>
                    <a:pt x="33525" y="55681"/>
                    <a:pt x="37009" y="49286"/>
                  </a:cubicBezTo>
                  <a:cubicBezTo>
                    <a:pt x="44956" y="34636"/>
                    <a:pt x="37543" y="8896"/>
                    <a:pt x="37543" y="8896"/>
                  </a:cubicBezTo>
                  <a:lnTo>
                    <a:pt x="357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0"/>
            <p:cNvSpPr/>
            <p:nvPr/>
          </p:nvSpPr>
          <p:spPr>
            <a:xfrm>
              <a:off x="1990700" y="3541600"/>
              <a:ext cx="266900" cy="219025"/>
            </a:xfrm>
            <a:custGeom>
              <a:rect b="b" l="l" r="r" t="t"/>
              <a:pathLst>
                <a:path extrusionOk="0" h="8761" w="10676">
                  <a:moveTo>
                    <a:pt x="5089" y="0"/>
                  </a:moveTo>
                  <a:cubicBezTo>
                    <a:pt x="3342" y="0"/>
                    <a:pt x="1670" y="966"/>
                    <a:pt x="830" y="2646"/>
                  </a:cubicBezTo>
                  <a:cubicBezTo>
                    <a:pt x="0" y="4188"/>
                    <a:pt x="652" y="6145"/>
                    <a:pt x="2194" y="6916"/>
                  </a:cubicBezTo>
                  <a:lnTo>
                    <a:pt x="5101" y="8399"/>
                  </a:lnTo>
                  <a:cubicBezTo>
                    <a:pt x="5574" y="8645"/>
                    <a:pt x="6079" y="8761"/>
                    <a:pt x="6576" y="8761"/>
                  </a:cubicBezTo>
                  <a:cubicBezTo>
                    <a:pt x="7761" y="8761"/>
                    <a:pt x="8905" y="8103"/>
                    <a:pt x="9489" y="6976"/>
                  </a:cubicBezTo>
                  <a:lnTo>
                    <a:pt x="9608" y="6738"/>
                  </a:lnTo>
                  <a:cubicBezTo>
                    <a:pt x="10676" y="4544"/>
                    <a:pt x="9845" y="1816"/>
                    <a:pt x="7592" y="689"/>
                  </a:cubicBezTo>
                  <a:lnTo>
                    <a:pt x="7236" y="511"/>
                  </a:lnTo>
                  <a:cubicBezTo>
                    <a:pt x="6543" y="165"/>
                    <a:pt x="5810" y="0"/>
                    <a:pt x="50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0"/>
            <p:cNvSpPr/>
            <p:nvPr/>
          </p:nvSpPr>
          <p:spPr>
            <a:xfrm>
              <a:off x="1722325" y="4222750"/>
              <a:ext cx="99350" cy="91150"/>
            </a:xfrm>
            <a:custGeom>
              <a:rect b="b" l="l" r="r" t="t"/>
              <a:pathLst>
                <a:path extrusionOk="0" h="3646" w="3974">
                  <a:moveTo>
                    <a:pt x="1802" y="1"/>
                  </a:moveTo>
                  <a:cubicBezTo>
                    <a:pt x="1542" y="1"/>
                    <a:pt x="1285" y="81"/>
                    <a:pt x="1068" y="250"/>
                  </a:cubicBezTo>
                  <a:lnTo>
                    <a:pt x="949" y="310"/>
                  </a:lnTo>
                  <a:cubicBezTo>
                    <a:pt x="178" y="903"/>
                    <a:pt x="0" y="1970"/>
                    <a:pt x="593" y="2801"/>
                  </a:cubicBezTo>
                  <a:lnTo>
                    <a:pt x="712" y="2919"/>
                  </a:lnTo>
                  <a:cubicBezTo>
                    <a:pt x="1058" y="3404"/>
                    <a:pt x="1606" y="3646"/>
                    <a:pt x="2167" y="3646"/>
                  </a:cubicBezTo>
                  <a:cubicBezTo>
                    <a:pt x="2568" y="3646"/>
                    <a:pt x="2975" y="3522"/>
                    <a:pt x="3321" y="3275"/>
                  </a:cubicBezTo>
                  <a:cubicBezTo>
                    <a:pt x="3855" y="2860"/>
                    <a:pt x="3974" y="2030"/>
                    <a:pt x="3559" y="1496"/>
                  </a:cubicBezTo>
                  <a:lnTo>
                    <a:pt x="2847" y="488"/>
                  </a:lnTo>
                  <a:cubicBezTo>
                    <a:pt x="2566" y="171"/>
                    <a:pt x="2180" y="1"/>
                    <a:pt x="1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0"/>
            <p:cNvSpPr/>
            <p:nvPr/>
          </p:nvSpPr>
          <p:spPr>
            <a:xfrm>
              <a:off x="1502875" y="3979600"/>
              <a:ext cx="99375" cy="91150"/>
            </a:xfrm>
            <a:custGeom>
              <a:rect b="b" l="l" r="r" t="t"/>
              <a:pathLst>
                <a:path extrusionOk="0" h="3646" w="3975">
                  <a:moveTo>
                    <a:pt x="1786" y="0"/>
                  </a:moveTo>
                  <a:cubicBezTo>
                    <a:pt x="1521" y="0"/>
                    <a:pt x="1250" y="81"/>
                    <a:pt x="1009" y="250"/>
                  </a:cubicBezTo>
                  <a:lnTo>
                    <a:pt x="949" y="309"/>
                  </a:lnTo>
                  <a:cubicBezTo>
                    <a:pt x="178" y="902"/>
                    <a:pt x="0" y="1970"/>
                    <a:pt x="594" y="2800"/>
                  </a:cubicBezTo>
                  <a:lnTo>
                    <a:pt x="653" y="2919"/>
                  </a:lnTo>
                  <a:cubicBezTo>
                    <a:pt x="1033" y="3403"/>
                    <a:pt x="1596" y="3645"/>
                    <a:pt x="2163" y="3645"/>
                  </a:cubicBezTo>
                  <a:cubicBezTo>
                    <a:pt x="2568" y="3645"/>
                    <a:pt x="2976" y="3522"/>
                    <a:pt x="3322" y="3275"/>
                  </a:cubicBezTo>
                  <a:cubicBezTo>
                    <a:pt x="3856" y="2859"/>
                    <a:pt x="3974" y="2088"/>
                    <a:pt x="3559" y="1495"/>
                  </a:cubicBezTo>
                  <a:lnTo>
                    <a:pt x="2788" y="487"/>
                  </a:lnTo>
                  <a:cubicBezTo>
                    <a:pt x="2542" y="171"/>
                    <a:pt x="2171" y="0"/>
                    <a:pt x="1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0"/>
            <p:cNvSpPr/>
            <p:nvPr/>
          </p:nvSpPr>
          <p:spPr>
            <a:xfrm>
              <a:off x="2017375" y="4325250"/>
              <a:ext cx="103825" cy="87275"/>
            </a:xfrm>
            <a:custGeom>
              <a:rect b="b" l="l" r="r" t="t"/>
              <a:pathLst>
                <a:path extrusionOk="0" h="3491" w="4153">
                  <a:moveTo>
                    <a:pt x="1657" y="1"/>
                  </a:moveTo>
                  <a:cubicBezTo>
                    <a:pt x="1236" y="1"/>
                    <a:pt x="826" y="211"/>
                    <a:pt x="594" y="599"/>
                  </a:cubicBezTo>
                  <a:lnTo>
                    <a:pt x="534" y="658"/>
                  </a:lnTo>
                  <a:cubicBezTo>
                    <a:pt x="1" y="1488"/>
                    <a:pt x="238" y="2556"/>
                    <a:pt x="1068" y="3090"/>
                  </a:cubicBezTo>
                  <a:lnTo>
                    <a:pt x="1187" y="3208"/>
                  </a:lnTo>
                  <a:cubicBezTo>
                    <a:pt x="1503" y="3398"/>
                    <a:pt x="1858" y="3490"/>
                    <a:pt x="2207" y="3490"/>
                  </a:cubicBezTo>
                  <a:cubicBezTo>
                    <a:pt x="2838" y="3490"/>
                    <a:pt x="3453" y="3188"/>
                    <a:pt x="3796" y="2615"/>
                  </a:cubicBezTo>
                  <a:cubicBezTo>
                    <a:pt x="4152" y="2022"/>
                    <a:pt x="3974" y="1251"/>
                    <a:pt x="3381" y="895"/>
                  </a:cubicBezTo>
                  <a:lnTo>
                    <a:pt x="2314" y="183"/>
                  </a:lnTo>
                  <a:cubicBezTo>
                    <a:pt x="2108" y="60"/>
                    <a:pt x="1881"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0"/>
            <p:cNvSpPr/>
            <p:nvPr/>
          </p:nvSpPr>
          <p:spPr>
            <a:xfrm>
              <a:off x="1799425" y="3917850"/>
              <a:ext cx="177950" cy="171350"/>
            </a:xfrm>
            <a:custGeom>
              <a:rect b="b" l="l" r="r" t="t"/>
              <a:pathLst>
                <a:path extrusionOk="0" h="6854" w="7118">
                  <a:moveTo>
                    <a:pt x="3112" y="1"/>
                  </a:moveTo>
                  <a:cubicBezTo>
                    <a:pt x="2604" y="1"/>
                    <a:pt x="2088" y="112"/>
                    <a:pt x="1602" y="347"/>
                  </a:cubicBezTo>
                  <a:cubicBezTo>
                    <a:pt x="475" y="941"/>
                    <a:pt x="0" y="2305"/>
                    <a:pt x="593" y="3432"/>
                  </a:cubicBezTo>
                  <a:lnTo>
                    <a:pt x="1602" y="5567"/>
                  </a:lnTo>
                  <a:cubicBezTo>
                    <a:pt x="1987" y="6380"/>
                    <a:pt x="2835" y="6853"/>
                    <a:pt x="3701" y="6853"/>
                  </a:cubicBezTo>
                  <a:cubicBezTo>
                    <a:pt x="4035" y="6853"/>
                    <a:pt x="4372" y="6783"/>
                    <a:pt x="4686" y="6634"/>
                  </a:cubicBezTo>
                  <a:lnTo>
                    <a:pt x="4864" y="6575"/>
                  </a:lnTo>
                  <a:cubicBezTo>
                    <a:pt x="6465" y="5745"/>
                    <a:pt x="7117" y="3787"/>
                    <a:pt x="6346" y="2186"/>
                  </a:cubicBezTo>
                  <a:lnTo>
                    <a:pt x="6228" y="1949"/>
                  </a:lnTo>
                  <a:cubicBezTo>
                    <a:pt x="5632" y="716"/>
                    <a:pt x="4397" y="1"/>
                    <a:pt x="3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0"/>
            <p:cNvSpPr/>
            <p:nvPr/>
          </p:nvSpPr>
          <p:spPr>
            <a:xfrm>
              <a:off x="2098925" y="3956650"/>
              <a:ext cx="198700" cy="159125"/>
            </a:xfrm>
            <a:custGeom>
              <a:rect b="b" l="l" r="r" t="t"/>
              <a:pathLst>
                <a:path extrusionOk="0" h="6365" w="7948">
                  <a:moveTo>
                    <a:pt x="3882" y="0"/>
                  </a:moveTo>
                  <a:cubicBezTo>
                    <a:pt x="2038" y="0"/>
                    <a:pt x="448" y="1294"/>
                    <a:pt x="179" y="3125"/>
                  </a:cubicBezTo>
                  <a:cubicBezTo>
                    <a:pt x="1" y="4489"/>
                    <a:pt x="950" y="5794"/>
                    <a:pt x="2314" y="5972"/>
                  </a:cubicBezTo>
                  <a:lnTo>
                    <a:pt x="4805" y="6328"/>
                  </a:lnTo>
                  <a:cubicBezTo>
                    <a:pt x="4946" y="6352"/>
                    <a:pt x="5086" y="6364"/>
                    <a:pt x="5223" y="6364"/>
                  </a:cubicBezTo>
                  <a:cubicBezTo>
                    <a:pt x="6416" y="6364"/>
                    <a:pt x="7439" y="5475"/>
                    <a:pt x="7651" y="4252"/>
                  </a:cubicBezTo>
                  <a:lnTo>
                    <a:pt x="7651" y="4015"/>
                  </a:lnTo>
                  <a:cubicBezTo>
                    <a:pt x="7948" y="2117"/>
                    <a:pt x="6643" y="337"/>
                    <a:pt x="4745" y="41"/>
                  </a:cubicBezTo>
                  <a:lnTo>
                    <a:pt x="4449" y="41"/>
                  </a:lnTo>
                  <a:cubicBezTo>
                    <a:pt x="4258" y="14"/>
                    <a:pt x="4069" y="0"/>
                    <a:pt x="3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0"/>
            <p:cNvSpPr/>
            <p:nvPr/>
          </p:nvSpPr>
          <p:spPr>
            <a:xfrm>
              <a:off x="45625" y="2509000"/>
              <a:ext cx="2231250" cy="1477750"/>
            </a:xfrm>
            <a:custGeom>
              <a:rect b="b" l="l" r="r" t="t"/>
              <a:pathLst>
                <a:path extrusionOk="0" h="59110" w="89250">
                  <a:moveTo>
                    <a:pt x="29724" y="1"/>
                  </a:moveTo>
                  <a:cubicBezTo>
                    <a:pt x="21694" y="1"/>
                    <a:pt x="14878" y="1961"/>
                    <a:pt x="11436" y="7416"/>
                  </a:cubicBezTo>
                  <a:cubicBezTo>
                    <a:pt x="1" y="25363"/>
                    <a:pt x="17843" y="34779"/>
                    <a:pt x="27148" y="34779"/>
                  </a:cubicBezTo>
                  <a:cubicBezTo>
                    <a:pt x="27929" y="34779"/>
                    <a:pt x="28650" y="34713"/>
                    <a:pt x="29288" y="34579"/>
                  </a:cubicBezTo>
                  <a:lnTo>
                    <a:pt x="29288" y="34579"/>
                  </a:lnTo>
                  <a:cubicBezTo>
                    <a:pt x="29288" y="34579"/>
                    <a:pt x="22765" y="43950"/>
                    <a:pt x="33143" y="49762"/>
                  </a:cubicBezTo>
                  <a:cubicBezTo>
                    <a:pt x="34775" y="50676"/>
                    <a:pt x="36244" y="51033"/>
                    <a:pt x="37541" y="51033"/>
                  </a:cubicBezTo>
                  <a:cubicBezTo>
                    <a:pt x="42137" y="51033"/>
                    <a:pt x="44590" y="46560"/>
                    <a:pt x="44590" y="46560"/>
                  </a:cubicBezTo>
                  <a:lnTo>
                    <a:pt x="44590" y="46560"/>
                  </a:lnTo>
                  <a:cubicBezTo>
                    <a:pt x="44590" y="46560"/>
                    <a:pt x="40711" y="59110"/>
                    <a:pt x="53930" y="59110"/>
                  </a:cubicBezTo>
                  <a:cubicBezTo>
                    <a:pt x="55780" y="59110"/>
                    <a:pt x="57966" y="58864"/>
                    <a:pt x="60544" y="58303"/>
                  </a:cubicBezTo>
                  <a:cubicBezTo>
                    <a:pt x="78633" y="54388"/>
                    <a:pt x="89250" y="21413"/>
                    <a:pt x="89250" y="21413"/>
                  </a:cubicBezTo>
                  <a:cubicBezTo>
                    <a:pt x="81480" y="14948"/>
                    <a:pt x="72584" y="9966"/>
                    <a:pt x="63035" y="6764"/>
                  </a:cubicBezTo>
                  <a:cubicBezTo>
                    <a:pt x="53161" y="3450"/>
                    <a:pt x="40375" y="1"/>
                    <a:pt x="29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0"/>
            <p:cNvSpPr/>
            <p:nvPr/>
          </p:nvSpPr>
          <p:spPr>
            <a:xfrm>
              <a:off x="414550" y="2598025"/>
              <a:ext cx="778450" cy="587275"/>
            </a:xfrm>
            <a:custGeom>
              <a:rect b="b" l="l" r="r" t="t"/>
              <a:pathLst>
                <a:path extrusionOk="0" h="23491" w="31138">
                  <a:moveTo>
                    <a:pt x="12337" y="0"/>
                  </a:moveTo>
                  <a:lnTo>
                    <a:pt x="12337" y="59"/>
                  </a:lnTo>
                  <a:cubicBezTo>
                    <a:pt x="12192" y="54"/>
                    <a:pt x="12048" y="51"/>
                    <a:pt x="11904" y="51"/>
                  </a:cubicBezTo>
                  <a:cubicBezTo>
                    <a:pt x="5630" y="51"/>
                    <a:pt x="412" y="5067"/>
                    <a:pt x="238" y="11387"/>
                  </a:cubicBezTo>
                  <a:cubicBezTo>
                    <a:pt x="1" y="17852"/>
                    <a:pt x="5101" y="23308"/>
                    <a:pt x="11566" y="23486"/>
                  </a:cubicBezTo>
                  <a:cubicBezTo>
                    <a:pt x="11641" y="23489"/>
                    <a:pt x="11717" y="23491"/>
                    <a:pt x="11794" y="23491"/>
                  </a:cubicBezTo>
                  <a:cubicBezTo>
                    <a:pt x="16291" y="23491"/>
                    <a:pt x="24339" y="18448"/>
                    <a:pt x="29062" y="15183"/>
                  </a:cubicBezTo>
                  <a:cubicBezTo>
                    <a:pt x="31079" y="13819"/>
                    <a:pt x="31138" y="10913"/>
                    <a:pt x="29240" y="9489"/>
                  </a:cubicBezTo>
                  <a:cubicBezTo>
                    <a:pt x="24673" y="5872"/>
                    <a:pt x="16726" y="178"/>
                    <a:pt x="123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0"/>
            <p:cNvSpPr/>
            <p:nvPr/>
          </p:nvSpPr>
          <p:spPr>
            <a:xfrm>
              <a:off x="714725" y="2974000"/>
              <a:ext cx="1554750" cy="442475"/>
            </a:xfrm>
            <a:custGeom>
              <a:rect b="b" l="l" r="r" t="t"/>
              <a:pathLst>
                <a:path extrusionOk="0" h="17699" w="62190">
                  <a:moveTo>
                    <a:pt x="43696" y="1"/>
                  </a:moveTo>
                  <a:cubicBezTo>
                    <a:pt x="43298" y="1"/>
                    <a:pt x="42898" y="8"/>
                    <a:pt x="42499" y="25"/>
                  </a:cubicBezTo>
                  <a:cubicBezTo>
                    <a:pt x="41194" y="85"/>
                    <a:pt x="39830" y="203"/>
                    <a:pt x="38466" y="322"/>
                  </a:cubicBezTo>
                  <a:cubicBezTo>
                    <a:pt x="37161" y="441"/>
                    <a:pt x="35797" y="559"/>
                    <a:pt x="34492" y="796"/>
                  </a:cubicBezTo>
                  <a:cubicBezTo>
                    <a:pt x="33128" y="1034"/>
                    <a:pt x="31823" y="1271"/>
                    <a:pt x="30518" y="1627"/>
                  </a:cubicBezTo>
                  <a:cubicBezTo>
                    <a:pt x="25240" y="2813"/>
                    <a:pt x="20139" y="4592"/>
                    <a:pt x="15217" y="6905"/>
                  </a:cubicBezTo>
                  <a:cubicBezTo>
                    <a:pt x="12785" y="7973"/>
                    <a:pt x="10353" y="9218"/>
                    <a:pt x="8040" y="10582"/>
                  </a:cubicBezTo>
                  <a:cubicBezTo>
                    <a:pt x="5668" y="11946"/>
                    <a:pt x="3355" y="13429"/>
                    <a:pt x="1160" y="15090"/>
                  </a:cubicBezTo>
                  <a:lnTo>
                    <a:pt x="1101" y="15149"/>
                  </a:lnTo>
                  <a:cubicBezTo>
                    <a:pt x="1" y="16154"/>
                    <a:pt x="945" y="17698"/>
                    <a:pt x="2130" y="17698"/>
                  </a:cubicBezTo>
                  <a:cubicBezTo>
                    <a:pt x="2414" y="17698"/>
                    <a:pt x="2712" y="17609"/>
                    <a:pt x="2999" y="17403"/>
                  </a:cubicBezTo>
                  <a:lnTo>
                    <a:pt x="3058" y="17403"/>
                  </a:lnTo>
                  <a:cubicBezTo>
                    <a:pt x="5075" y="15742"/>
                    <a:pt x="7210" y="14259"/>
                    <a:pt x="9404" y="12836"/>
                  </a:cubicBezTo>
                  <a:cubicBezTo>
                    <a:pt x="11599" y="11413"/>
                    <a:pt x="13852" y="10108"/>
                    <a:pt x="16225" y="8862"/>
                  </a:cubicBezTo>
                  <a:cubicBezTo>
                    <a:pt x="20851" y="6431"/>
                    <a:pt x="25773" y="4474"/>
                    <a:pt x="30874" y="3050"/>
                  </a:cubicBezTo>
                  <a:cubicBezTo>
                    <a:pt x="32120" y="2694"/>
                    <a:pt x="33424" y="2338"/>
                    <a:pt x="34729" y="2101"/>
                  </a:cubicBezTo>
                  <a:cubicBezTo>
                    <a:pt x="36034" y="1864"/>
                    <a:pt x="37279" y="1627"/>
                    <a:pt x="38644" y="1449"/>
                  </a:cubicBezTo>
                  <a:cubicBezTo>
                    <a:pt x="39948" y="1212"/>
                    <a:pt x="41253" y="1034"/>
                    <a:pt x="42558" y="974"/>
                  </a:cubicBezTo>
                  <a:cubicBezTo>
                    <a:pt x="43863" y="915"/>
                    <a:pt x="45227" y="856"/>
                    <a:pt x="46532" y="856"/>
                  </a:cubicBezTo>
                  <a:cubicBezTo>
                    <a:pt x="51869" y="856"/>
                    <a:pt x="57148" y="1686"/>
                    <a:pt x="62189" y="3287"/>
                  </a:cubicBezTo>
                  <a:cubicBezTo>
                    <a:pt x="57207" y="1389"/>
                    <a:pt x="51869" y="322"/>
                    <a:pt x="46532" y="85"/>
                  </a:cubicBezTo>
                  <a:cubicBezTo>
                    <a:pt x="45609" y="43"/>
                    <a:pt x="44657" y="1"/>
                    <a:pt x="436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0"/>
            <p:cNvSpPr/>
            <p:nvPr/>
          </p:nvSpPr>
          <p:spPr>
            <a:xfrm>
              <a:off x="1096200" y="3047275"/>
              <a:ext cx="1167325" cy="679700"/>
            </a:xfrm>
            <a:custGeom>
              <a:rect b="b" l="l" r="r" t="t"/>
              <a:pathLst>
                <a:path extrusionOk="0" h="27188" w="46693">
                  <a:moveTo>
                    <a:pt x="46396" y="0"/>
                  </a:moveTo>
                  <a:cubicBezTo>
                    <a:pt x="44321" y="534"/>
                    <a:pt x="42185" y="1009"/>
                    <a:pt x="40110" y="1602"/>
                  </a:cubicBezTo>
                  <a:lnTo>
                    <a:pt x="36966" y="2610"/>
                  </a:lnTo>
                  <a:cubicBezTo>
                    <a:pt x="36432" y="2729"/>
                    <a:pt x="35958" y="2907"/>
                    <a:pt x="35424" y="3085"/>
                  </a:cubicBezTo>
                  <a:lnTo>
                    <a:pt x="33882" y="3618"/>
                  </a:lnTo>
                  <a:lnTo>
                    <a:pt x="30798" y="4686"/>
                  </a:lnTo>
                  <a:lnTo>
                    <a:pt x="27833" y="5991"/>
                  </a:lnTo>
                  <a:lnTo>
                    <a:pt x="26350" y="6643"/>
                  </a:lnTo>
                  <a:lnTo>
                    <a:pt x="24867" y="7414"/>
                  </a:lnTo>
                  <a:cubicBezTo>
                    <a:pt x="23859" y="7889"/>
                    <a:pt x="22910" y="8363"/>
                    <a:pt x="21902" y="8897"/>
                  </a:cubicBezTo>
                  <a:cubicBezTo>
                    <a:pt x="18047" y="10913"/>
                    <a:pt x="14310" y="13226"/>
                    <a:pt x="10811" y="15836"/>
                  </a:cubicBezTo>
                  <a:lnTo>
                    <a:pt x="9506" y="16785"/>
                  </a:lnTo>
                  <a:lnTo>
                    <a:pt x="8201" y="17852"/>
                  </a:lnTo>
                  <a:cubicBezTo>
                    <a:pt x="7312" y="18505"/>
                    <a:pt x="6481" y="19216"/>
                    <a:pt x="5651" y="19987"/>
                  </a:cubicBezTo>
                  <a:cubicBezTo>
                    <a:pt x="3991" y="21470"/>
                    <a:pt x="2389" y="23012"/>
                    <a:pt x="906" y="24732"/>
                  </a:cubicBezTo>
                  <a:cubicBezTo>
                    <a:pt x="0" y="25897"/>
                    <a:pt x="1009" y="27188"/>
                    <a:pt x="2083" y="27188"/>
                  </a:cubicBezTo>
                  <a:cubicBezTo>
                    <a:pt x="2485" y="27188"/>
                    <a:pt x="2896" y="27007"/>
                    <a:pt x="3219" y="26571"/>
                  </a:cubicBezTo>
                  <a:lnTo>
                    <a:pt x="3279" y="26511"/>
                  </a:lnTo>
                  <a:cubicBezTo>
                    <a:pt x="4584" y="24910"/>
                    <a:pt x="5948" y="23368"/>
                    <a:pt x="7490" y="21885"/>
                  </a:cubicBezTo>
                  <a:cubicBezTo>
                    <a:pt x="8261" y="21174"/>
                    <a:pt x="9032" y="20462"/>
                    <a:pt x="9803" y="19750"/>
                  </a:cubicBezTo>
                  <a:lnTo>
                    <a:pt x="10989" y="18683"/>
                  </a:lnTo>
                  <a:lnTo>
                    <a:pt x="12234" y="17674"/>
                  </a:lnTo>
                  <a:cubicBezTo>
                    <a:pt x="15556" y="15006"/>
                    <a:pt x="19114" y="12574"/>
                    <a:pt x="22791" y="10380"/>
                  </a:cubicBezTo>
                  <a:cubicBezTo>
                    <a:pt x="23681" y="9846"/>
                    <a:pt x="24630" y="9371"/>
                    <a:pt x="25579" y="8837"/>
                  </a:cubicBezTo>
                  <a:lnTo>
                    <a:pt x="27002" y="8066"/>
                  </a:lnTo>
                  <a:lnTo>
                    <a:pt x="28485" y="7355"/>
                  </a:lnTo>
                  <a:lnTo>
                    <a:pt x="31391" y="5931"/>
                  </a:lnTo>
                  <a:lnTo>
                    <a:pt x="34357" y="4686"/>
                  </a:lnTo>
                  <a:lnTo>
                    <a:pt x="35839" y="4033"/>
                  </a:lnTo>
                  <a:cubicBezTo>
                    <a:pt x="36314" y="3856"/>
                    <a:pt x="36788" y="3678"/>
                    <a:pt x="37322" y="3500"/>
                  </a:cubicBezTo>
                  <a:lnTo>
                    <a:pt x="40347" y="2373"/>
                  </a:lnTo>
                  <a:cubicBezTo>
                    <a:pt x="42363" y="1720"/>
                    <a:pt x="44439" y="1127"/>
                    <a:pt x="46515" y="475"/>
                  </a:cubicBezTo>
                  <a:cubicBezTo>
                    <a:pt x="46634" y="475"/>
                    <a:pt x="46693" y="297"/>
                    <a:pt x="46693" y="178"/>
                  </a:cubicBezTo>
                  <a:cubicBezTo>
                    <a:pt x="46634" y="60"/>
                    <a:pt x="46515" y="0"/>
                    <a:pt x="46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0"/>
            <p:cNvSpPr/>
            <p:nvPr/>
          </p:nvSpPr>
          <p:spPr>
            <a:xfrm>
              <a:off x="1697950" y="3044300"/>
              <a:ext cx="578925" cy="864300"/>
            </a:xfrm>
            <a:custGeom>
              <a:rect b="b" l="l" r="r" t="t"/>
              <a:pathLst>
                <a:path extrusionOk="0" h="34572" w="23157">
                  <a:moveTo>
                    <a:pt x="23157" y="1"/>
                  </a:moveTo>
                  <a:lnTo>
                    <a:pt x="23157" y="1"/>
                  </a:lnTo>
                  <a:cubicBezTo>
                    <a:pt x="20428" y="1958"/>
                    <a:pt x="17819" y="4152"/>
                    <a:pt x="15506" y="6584"/>
                  </a:cubicBezTo>
                  <a:lnTo>
                    <a:pt x="14616" y="7474"/>
                  </a:lnTo>
                  <a:cubicBezTo>
                    <a:pt x="14320" y="7770"/>
                    <a:pt x="14082" y="8067"/>
                    <a:pt x="13786" y="8423"/>
                  </a:cubicBezTo>
                  <a:lnTo>
                    <a:pt x="12125" y="10321"/>
                  </a:lnTo>
                  <a:cubicBezTo>
                    <a:pt x="11058" y="11625"/>
                    <a:pt x="9990" y="12930"/>
                    <a:pt x="9100" y="14354"/>
                  </a:cubicBezTo>
                  <a:cubicBezTo>
                    <a:pt x="7143" y="17141"/>
                    <a:pt x="5364" y="20047"/>
                    <a:pt x="3881" y="23072"/>
                  </a:cubicBezTo>
                  <a:lnTo>
                    <a:pt x="2814" y="25385"/>
                  </a:lnTo>
                  <a:cubicBezTo>
                    <a:pt x="2517" y="26156"/>
                    <a:pt x="2161" y="26927"/>
                    <a:pt x="1865" y="27757"/>
                  </a:cubicBezTo>
                  <a:cubicBezTo>
                    <a:pt x="1212" y="29359"/>
                    <a:pt x="679" y="30960"/>
                    <a:pt x="204" y="32680"/>
                  </a:cubicBezTo>
                  <a:cubicBezTo>
                    <a:pt x="204" y="32680"/>
                    <a:pt x="204" y="32739"/>
                    <a:pt x="204" y="32799"/>
                  </a:cubicBezTo>
                  <a:cubicBezTo>
                    <a:pt x="1" y="33917"/>
                    <a:pt x="864" y="34571"/>
                    <a:pt x="1706" y="34571"/>
                  </a:cubicBezTo>
                  <a:cubicBezTo>
                    <a:pt x="2338" y="34571"/>
                    <a:pt x="2958" y="34204"/>
                    <a:pt x="3110" y="33392"/>
                  </a:cubicBezTo>
                  <a:lnTo>
                    <a:pt x="3110" y="33332"/>
                  </a:lnTo>
                  <a:cubicBezTo>
                    <a:pt x="3466" y="31790"/>
                    <a:pt x="3881" y="30189"/>
                    <a:pt x="4356" y="28647"/>
                  </a:cubicBezTo>
                  <a:cubicBezTo>
                    <a:pt x="4593" y="27876"/>
                    <a:pt x="4830" y="27046"/>
                    <a:pt x="5127" y="26334"/>
                  </a:cubicBezTo>
                  <a:lnTo>
                    <a:pt x="5957" y="24021"/>
                  </a:lnTo>
                  <a:cubicBezTo>
                    <a:pt x="7203" y="20937"/>
                    <a:pt x="8626" y="17971"/>
                    <a:pt x="10346" y="15125"/>
                  </a:cubicBezTo>
                  <a:cubicBezTo>
                    <a:pt x="11117" y="13701"/>
                    <a:pt x="12125" y="12337"/>
                    <a:pt x="13015" y="10914"/>
                  </a:cubicBezTo>
                  <a:lnTo>
                    <a:pt x="14498" y="8956"/>
                  </a:lnTo>
                  <a:cubicBezTo>
                    <a:pt x="14735" y="8601"/>
                    <a:pt x="14972" y="8304"/>
                    <a:pt x="15209" y="7948"/>
                  </a:cubicBezTo>
                  <a:lnTo>
                    <a:pt x="16040" y="6999"/>
                  </a:lnTo>
                  <a:cubicBezTo>
                    <a:pt x="18175" y="4449"/>
                    <a:pt x="20606" y="2136"/>
                    <a:pt x="23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0"/>
            <p:cNvSpPr/>
            <p:nvPr/>
          </p:nvSpPr>
          <p:spPr>
            <a:xfrm>
              <a:off x="515375" y="2746475"/>
              <a:ext cx="392950" cy="317900"/>
            </a:xfrm>
            <a:custGeom>
              <a:rect b="b" l="l" r="r" t="t"/>
              <a:pathLst>
                <a:path extrusionOk="0" h="12716" w="15718">
                  <a:moveTo>
                    <a:pt x="8448" y="1"/>
                  </a:moveTo>
                  <a:cubicBezTo>
                    <a:pt x="7870" y="1"/>
                    <a:pt x="7284" y="75"/>
                    <a:pt x="6703" y="230"/>
                  </a:cubicBezTo>
                  <a:lnTo>
                    <a:pt x="6110" y="349"/>
                  </a:lnTo>
                  <a:cubicBezTo>
                    <a:pt x="2314" y="1416"/>
                    <a:pt x="1" y="5331"/>
                    <a:pt x="1068" y="9126"/>
                  </a:cubicBezTo>
                  <a:cubicBezTo>
                    <a:pt x="1619" y="11281"/>
                    <a:pt x="3610" y="12716"/>
                    <a:pt x="5752" y="12716"/>
                  </a:cubicBezTo>
                  <a:cubicBezTo>
                    <a:pt x="6146" y="12716"/>
                    <a:pt x="6544" y="12667"/>
                    <a:pt x="6940" y="12566"/>
                  </a:cubicBezTo>
                  <a:lnTo>
                    <a:pt x="11625" y="11321"/>
                  </a:lnTo>
                  <a:cubicBezTo>
                    <a:pt x="14176" y="10609"/>
                    <a:pt x="15718" y="7940"/>
                    <a:pt x="15065" y="5390"/>
                  </a:cubicBezTo>
                  <a:lnTo>
                    <a:pt x="14947" y="4975"/>
                  </a:lnTo>
                  <a:cubicBezTo>
                    <a:pt x="14153" y="1948"/>
                    <a:pt x="11408" y="1"/>
                    <a:pt x="8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0"/>
            <p:cNvSpPr/>
            <p:nvPr/>
          </p:nvSpPr>
          <p:spPr>
            <a:xfrm>
              <a:off x="1425775" y="3589750"/>
              <a:ext cx="192775" cy="156400"/>
            </a:xfrm>
            <a:custGeom>
              <a:rect b="b" l="l" r="r" t="t"/>
              <a:pathLst>
                <a:path extrusionOk="0" h="6256" w="7711">
                  <a:moveTo>
                    <a:pt x="4900" y="1"/>
                  </a:moveTo>
                  <a:cubicBezTo>
                    <a:pt x="4711" y="1"/>
                    <a:pt x="4520" y="23"/>
                    <a:pt x="4330" y="68"/>
                  </a:cubicBezTo>
                  <a:lnTo>
                    <a:pt x="2017" y="720"/>
                  </a:lnTo>
                  <a:cubicBezTo>
                    <a:pt x="771" y="1076"/>
                    <a:pt x="0" y="2381"/>
                    <a:pt x="356" y="3686"/>
                  </a:cubicBezTo>
                  <a:lnTo>
                    <a:pt x="416" y="3863"/>
                  </a:lnTo>
                  <a:cubicBezTo>
                    <a:pt x="807" y="5281"/>
                    <a:pt x="2124" y="6255"/>
                    <a:pt x="3572" y="6255"/>
                  </a:cubicBezTo>
                  <a:cubicBezTo>
                    <a:pt x="3880" y="6255"/>
                    <a:pt x="4195" y="6211"/>
                    <a:pt x="4508" y="6117"/>
                  </a:cubicBezTo>
                  <a:lnTo>
                    <a:pt x="4745" y="6058"/>
                  </a:lnTo>
                  <a:cubicBezTo>
                    <a:pt x="6643" y="5524"/>
                    <a:pt x="7711" y="3626"/>
                    <a:pt x="7236" y="1728"/>
                  </a:cubicBezTo>
                  <a:cubicBezTo>
                    <a:pt x="6934" y="673"/>
                    <a:pt x="5951" y="1"/>
                    <a:pt x="49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0"/>
            <p:cNvSpPr/>
            <p:nvPr/>
          </p:nvSpPr>
          <p:spPr>
            <a:xfrm>
              <a:off x="851950" y="3400925"/>
              <a:ext cx="266925" cy="243850"/>
            </a:xfrm>
            <a:custGeom>
              <a:rect b="b" l="l" r="r" t="t"/>
              <a:pathLst>
                <a:path extrusionOk="0" h="9754" w="10677">
                  <a:moveTo>
                    <a:pt x="4699" y="1"/>
                  </a:moveTo>
                  <a:cubicBezTo>
                    <a:pt x="3897" y="1"/>
                    <a:pt x="3089" y="285"/>
                    <a:pt x="2433" y="860"/>
                  </a:cubicBezTo>
                  <a:lnTo>
                    <a:pt x="2195" y="1037"/>
                  </a:lnTo>
                  <a:cubicBezTo>
                    <a:pt x="238" y="2698"/>
                    <a:pt x="1" y="5723"/>
                    <a:pt x="1721" y="7680"/>
                  </a:cubicBezTo>
                  <a:lnTo>
                    <a:pt x="2017" y="8036"/>
                  </a:lnTo>
                  <a:cubicBezTo>
                    <a:pt x="3020" y="9168"/>
                    <a:pt x="4411" y="9753"/>
                    <a:pt x="5814" y="9753"/>
                  </a:cubicBezTo>
                  <a:cubicBezTo>
                    <a:pt x="6984" y="9753"/>
                    <a:pt x="8164" y="9346"/>
                    <a:pt x="9134" y="8510"/>
                  </a:cubicBezTo>
                  <a:cubicBezTo>
                    <a:pt x="10558" y="7324"/>
                    <a:pt x="10676" y="5130"/>
                    <a:pt x="9490" y="3766"/>
                  </a:cubicBezTo>
                  <a:lnTo>
                    <a:pt x="7237" y="1156"/>
                  </a:lnTo>
                  <a:cubicBezTo>
                    <a:pt x="6565" y="389"/>
                    <a:pt x="5636" y="1"/>
                    <a:pt x="46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0"/>
            <p:cNvSpPr/>
            <p:nvPr/>
          </p:nvSpPr>
          <p:spPr>
            <a:xfrm>
              <a:off x="1317525" y="2798100"/>
              <a:ext cx="97900" cy="80275"/>
            </a:xfrm>
            <a:custGeom>
              <a:rect b="b" l="l" r="r" t="t"/>
              <a:pathLst>
                <a:path extrusionOk="0" h="3211" w="3916">
                  <a:moveTo>
                    <a:pt x="2067" y="0"/>
                  </a:moveTo>
                  <a:cubicBezTo>
                    <a:pt x="2031" y="0"/>
                    <a:pt x="1995" y="2"/>
                    <a:pt x="1958" y="4"/>
                  </a:cubicBezTo>
                  <a:lnTo>
                    <a:pt x="1839" y="4"/>
                  </a:lnTo>
                  <a:cubicBezTo>
                    <a:pt x="772" y="63"/>
                    <a:pt x="1" y="953"/>
                    <a:pt x="60" y="2020"/>
                  </a:cubicBezTo>
                  <a:cubicBezTo>
                    <a:pt x="116" y="2696"/>
                    <a:pt x="654" y="3211"/>
                    <a:pt x="1317" y="3211"/>
                  </a:cubicBezTo>
                  <a:cubicBezTo>
                    <a:pt x="1352" y="3211"/>
                    <a:pt x="1388" y="3209"/>
                    <a:pt x="1424" y="3206"/>
                  </a:cubicBezTo>
                  <a:lnTo>
                    <a:pt x="2670" y="3147"/>
                  </a:lnTo>
                  <a:cubicBezTo>
                    <a:pt x="3381" y="3088"/>
                    <a:pt x="3915" y="2495"/>
                    <a:pt x="3856" y="1783"/>
                  </a:cubicBezTo>
                  <a:lnTo>
                    <a:pt x="3856" y="1664"/>
                  </a:lnTo>
                  <a:cubicBezTo>
                    <a:pt x="3799" y="750"/>
                    <a:pt x="3025" y="0"/>
                    <a:pt x="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0"/>
            <p:cNvSpPr/>
            <p:nvPr/>
          </p:nvSpPr>
          <p:spPr>
            <a:xfrm>
              <a:off x="1550325" y="2817375"/>
              <a:ext cx="97875" cy="80275"/>
            </a:xfrm>
            <a:custGeom>
              <a:rect b="b" l="l" r="r" t="t"/>
              <a:pathLst>
                <a:path extrusionOk="0" h="3211" w="3915">
                  <a:moveTo>
                    <a:pt x="2066" y="0"/>
                  </a:moveTo>
                  <a:cubicBezTo>
                    <a:pt x="2030" y="0"/>
                    <a:pt x="1994" y="2"/>
                    <a:pt x="1958" y="4"/>
                  </a:cubicBezTo>
                  <a:lnTo>
                    <a:pt x="1839" y="4"/>
                  </a:lnTo>
                  <a:cubicBezTo>
                    <a:pt x="771" y="122"/>
                    <a:pt x="0" y="1012"/>
                    <a:pt x="60" y="2020"/>
                  </a:cubicBezTo>
                  <a:cubicBezTo>
                    <a:pt x="116" y="2696"/>
                    <a:pt x="653" y="3211"/>
                    <a:pt x="1316" y="3211"/>
                  </a:cubicBezTo>
                  <a:cubicBezTo>
                    <a:pt x="1352" y="3211"/>
                    <a:pt x="1388" y="3209"/>
                    <a:pt x="1424" y="3206"/>
                  </a:cubicBezTo>
                  <a:lnTo>
                    <a:pt x="2729" y="3147"/>
                  </a:lnTo>
                  <a:cubicBezTo>
                    <a:pt x="3381" y="3088"/>
                    <a:pt x="3915" y="2495"/>
                    <a:pt x="3855" y="1783"/>
                  </a:cubicBezTo>
                  <a:lnTo>
                    <a:pt x="3855" y="1664"/>
                  </a:lnTo>
                  <a:cubicBezTo>
                    <a:pt x="3798" y="750"/>
                    <a:pt x="3025" y="0"/>
                    <a:pt x="2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0"/>
            <p:cNvSpPr/>
            <p:nvPr/>
          </p:nvSpPr>
          <p:spPr>
            <a:xfrm>
              <a:off x="1289350" y="3259225"/>
              <a:ext cx="97900" cy="80275"/>
            </a:xfrm>
            <a:custGeom>
              <a:rect b="b" l="l" r="r" t="t"/>
              <a:pathLst>
                <a:path extrusionOk="0" h="3211" w="3916">
                  <a:moveTo>
                    <a:pt x="2120" y="0"/>
                  </a:moveTo>
                  <a:cubicBezTo>
                    <a:pt x="2086" y="0"/>
                    <a:pt x="2052" y="1"/>
                    <a:pt x="2017" y="4"/>
                  </a:cubicBezTo>
                  <a:lnTo>
                    <a:pt x="1840" y="4"/>
                  </a:lnTo>
                  <a:cubicBezTo>
                    <a:pt x="831" y="63"/>
                    <a:pt x="1" y="1012"/>
                    <a:pt x="120" y="2079"/>
                  </a:cubicBezTo>
                  <a:cubicBezTo>
                    <a:pt x="176" y="2699"/>
                    <a:pt x="713" y="3211"/>
                    <a:pt x="1325" y="3211"/>
                  </a:cubicBezTo>
                  <a:cubicBezTo>
                    <a:pt x="1358" y="3211"/>
                    <a:pt x="1391" y="3209"/>
                    <a:pt x="1424" y="3206"/>
                  </a:cubicBezTo>
                  <a:lnTo>
                    <a:pt x="2729" y="3147"/>
                  </a:lnTo>
                  <a:cubicBezTo>
                    <a:pt x="3382" y="3088"/>
                    <a:pt x="3915" y="2495"/>
                    <a:pt x="3915" y="1783"/>
                  </a:cubicBezTo>
                  <a:lnTo>
                    <a:pt x="3915" y="1664"/>
                  </a:lnTo>
                  <a:cubicBezTo>
                    <a:pt x="3858" y="750"/>
                    <a:pt x="3030"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0"/>
            <p:cNvSpPr/>
            <p:nvPr/>
          </p:nvSpPr>
          <p:spPr>
            <a:xfrm>
              <a:off x="2432550" y="3391275"/>
              <a:ext cx="182400" cy="154650"/>
            </a:xfrm>
            <a:custGeom>
              <a:rect b="b" l="l" r="r" t="t"/>
              <a:pathLst>
                <a:path extrusionOk="0" h="6186" w="7296">
                  <a:moveTo>
                    <a:pt x="7295" y="0"/>
                  </a:moveTo>
                  <a:cubicBezTo>
                    <a:pt x="5457" y="2432"/>
                    <a:pt x="2906" y="4211"/>
                    <a:pt x="0" y="5041"/>
                  </a:cubicBezTo>
                  <a:cubicBezTo>
                    <a:pt x="890" y="5397"/>
                    <a:pt x="1779" y="5694"/>
                    <a:pt x="2491" y="5990"/>
                  </a:cubicBezTo>
                  <a:cubicBezTo>
                    <a:pt x="2880" y="6123"/>
                    <a:pt x="3272" y="6186"/>
                    <a:pt x="3656" y="6186"/>
                  </a:cubicBezTo>
                  <a:cubicBezTo>
                    <a:pt x="5495" y="6186"/>
                    <a:pt x="7127" y="4751"/>
                    <a:pt x="7176" y="2788"/>
                  </a:cubicBezTo>
                  <a:cubicBezTo>
                    <a:pt x="7236" y="1957"/>
                    <a:pt x="7295" y="1008"/>
                    <a:pt x="7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0"/>
            <p:cNvSpPr/>
            <p:nvPr/>
          </p:nvSpPr>
          <p:spPr>
            <a:xfrm>
              <a:off x="2235350" y="3168850"/>
              <a:ext cx="379600" cy="348475"/>
            </a:xfrm>
            <a:custGeom>
              <a:rect b="b" l="l" r="r" t="t"/>
              <a:pathLst>
                <a:path extrusionOk="0" h="13939" w="15184">
                  <a:moveTo>
                    <a:pt x="14827" y="1"/>
                  </a:moveTo>
                  <a:cubicBezTo>
                    <a:pt x="13938" y="3322"/>
                    <a:pt x="11921" y="6228"/>
                    <a:pt x="9074" y="8126"/>
                  </a:cubicBezTo>
                  <a:cubicBezTo>
                    <a:pt x="6759" y="9721"/>
                    <a:pt x="4042" y="10557"/>
                    <a:pt x="1272" y="10557"/>
                  </a:cubicBezTo>
                  <a:cubicBezTo>
                    <a:pt x="849" y="10557"/>
                    <a:pt x="424" y="10538"/>
                    <a:pt x="0" y="10498"/>
                  </a:cubicBezTo>
                  <a:lnTo>
                    <a:pt x="0" y="10498"/>
                  </a:lnTo>
                  <a:cubicBezTo>
                    <a:pt x="2550" y="11803"/>
                    <a:pt x="5160" y="12930"/>
                    <a:pt x="7829" y="13938"/>
                  </a:cubicBezTo>
                  <a:cubicBezTo>
                    <a:pt x="10794" y="13108"/>
                    <a:pt x="13345" y="11329"/>
                    <a:pt x="15124" y="8897"/>
                  </a:cubicBezTo>
                  <a:cubicBezTo>
                    <a:pt x="15183" y="5932"/>
                    <a:pt x="15124" y="2966"/>
                    <a:pt x="148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0"/>
            <p:cNvSpPr/>
            <p:nvPr/>
          </p:nvSpPr>
          <p:spPr>
            <a:xfrm>
              <a:off x="2072250" y="2974625"/>
              <a:ext cx="533800" cy="458025"/>
            </a:xfrm>
            <a:custGeom>
              <a:rect b="b" l="l" r="r" t="t"/>
              <a:pathLst>
                <a:path extrusionOk="0" h="18321" w="21352">
                  <a:moveTo>
                    <a:pt x="19157" y="0"/>
                  </a:moveTo>
                  <a:cubicBezTo>
                    <a:pt x="19335" y="4804"/>
                    <a:pt x="16962" y="9371"/>
                    <a:pt x="12989" y="12040"/>
                  </a:cubicBezTo>
                  <a:cubicBezTo>
                    <a:pt x="10644" y="13652"/>
                    <a:pt x="7892" y="14472"/>
                    <a:pt x="5111" y="14472"/>
                  </a:cubicBezTo>
                  <a:cubicBezTo>
                    <a:pt x="3389" y="14472"/>
                    <a:pt x="1655" y="14158"/>
                    <a:pt x="0" y="13523"/>
                  </a:cubicBezTo>
                  <a:lnTo>
                    <a:pt x="0" y="13523"/>
                  </a:lnTo>
                  <a:cubicBezTo>
                    <a:pt x="1186" y="15124"/>
                    <a:pt x="3677" y="16785"/>
                    <a:pt x="6524" y="18267"/>
                  </a:cubicBezTo>
                  <a:cubicBezTo>
                    <a:pt x="6936" y="18303"/>
                    <a:pt x="7345" y="18320"/>
                    <a:pt x="7751" y="18320"/>
                  </a:cubicBezTo>
                  <a:cubicBezTo>
                    <a:pt x="14139" y="18320"/>
                    <a:pt x="19790" y="14012"/>
                    <a:pt x="21351" y="7710"/>
                  </a:cubicBezTo>
                  <a:cubicBezTo>
                    <a:pt x="21055" y="4626"/>
                    <a:pt x="20402" y="1839"/>
                    <a:pt x="19335" y="238"/>
                  </a:cubicBezTo>
                  <a:lnTo>
                    <a:pt x="191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0"/>
            <p:cNvSpPr/>
            <p:nvPr/>
          </p:nvSpPr>
          <p:spPr>
            <a:xfrm>
              <a:off x="1978825" y="2852275"/>
              <a:ext cx="578400" cy="485125"/>
            </a:xfrm>
            <a:custGeom>
              <a:rect b="b" l="l" r="r" t="t"/>
              <a:pathLst>
                <a:path extrusionOk="0" h="19405" w="23136">
                  <a:moveTo>
                    <a:pt x="13349" y="0"/>
                  </a:moveTo>
                  <a:cubicBezTo>
                    <a:pt x="11077" y="0"/>
                    <a:pt x="8781" y="664"/>
                    <a:pt x="6762" y="2048"/>
                  </a:cubicBezTo>
                  <a:cubicBezTo>
                    <a:pt x="1424" y="5665"/>
                    <a:pt x="1" y="12960"/>
                    <a:pt x="3618" y="18298"/>
                  </a:cubicBezTo>
                  <a:lnTo>
                    <a:pt x="3737" y="18417"/>
                  </a:lnTo>
                  <a:cubicBezTo>
                    <a:pt x="5455" y="19091"/>
                    <a:pt x="7197" y="19404"/>
                    <a:pt x="8895" y="19404"/>
                  </a:cubicBezTo>
                  <a:cubicBezTo>
                    <a:pt x="16456" y="19404"/>
                    <a:pt x="23136" y="13188"/>
                    <a:pt x="22894" y="4954"/>
                  </a:cubicBezTo>
                  <a:cubicBezTo>
                    <a:pt x="20623" y="1731"/>
                    <a:pt x="17018" y="0"/>
                    <a:pt x="13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0"/>
            <p:cNvSpPr/>
            <p:nvPr/>
          </p:nvSpPr>
          <p:spPr>
            <a:xfrm>
              <a:off x="1435100" y="2430075"/>
              <a:ext cx="546825" cy="267575"/>
            </a:xfrm>
            <a:custGeom>
              <a:rect b="b" l="l" r="r" t="t"/>
              <a:pathLst>
                <a:path extrusionOk="0" h="10703" w="21873">
                  <a:moveTo>
                    <a:pt x="6466" y="1"/>
                  </a:moveTo>
                  <a:cubicBezTo>
                    <a:pt x="4557" y="1"/>
                    <a:pt x="2651" y="416"/>
                    <a:pt x="873" y="1262"/>
                  </a:cubicBezTo>
                  <a:cubicBezTo>
                    <a:pt x="0" y="1724"/>
                    <a:pt x="505" y="2896"/>
                    <a:pt x="1310" y="2896"/>
                  </a:cubicBezTo>
                  <a:cubicBezTo>
                    <a:pt x="1435" y="2896"/>
                    <a:pt x="1567" y="2868"/>
                    <a:pt x="1703" y="2804"/>
                  </a:cubicBezTo>
                  <a:cubicBezTo>
                    <a:pt x="3245" y="2088"/>
                    <a:pt x="4890" y="1730"/>
                    <a:pt x="6535" y="1730"/>
                  </a:cubicBezTo>
                  <a:cubicBezTo>
                    <a:pt x="8434" y="1730"/>
                    <a:pt x="10335" y="2206"/>
                    <a:pt x="12082" y="3159"/>
                  </a:cubicBezTo>
                  <a:cubicBezTo>
                    <a:pt x="15344" y="4820"/>
                    <a:pt x="17895" y="7489"/>
                    <a:pt x="20089" y="10395"/>
                  </a:cubicBezTo>
                  <a:cubicBezTo>
                    <a:pt x="20248" y="10612"/>
                    <a:pt x="20446" y="10702"/>
                    <a:pt x="20644" y="10702"/>
                  </a:cubicBezTo>
                  <a:cubicBezTo>
                    <a:pt x="21258" y="10702"/>
                    <a:pt x="21873" y="9837"/>
                    <a:pt x="21334" y="9209"/>
                  </a:cubicBezTo>
                  <a:cubicBezTo>
                    <a:pt x="18903" y="6006"/>
                    <a:pt x="15937" y="3041"/>
                    <a:pt x="12260" y="1321"/>
                  </a:cubicBezTo>
                  <a:cubicBezTo>
                    <a:pt x="10420" y="446"/>
                    <a:pt x="8442"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0"/>
            <p:cNvSpPr/>
            <p:nvPr/>
          </p:nvSpPr>
          <p:spPr>
            <a:xfrm>
              <a:off x="1359050" y="2436050"/>
              <a:ext cx="130500" cy="108175"/>
            </a:xfrm>
            <a:custGeom>
              <a:rect b="b" l="l" r="r" t="t"/>
              <a:pathLst>
                <a:path extrusionOk="0" h="4327" w="5220">
                  <a:moveTo>
                    <a:pt x="2698" y="0"/>
                  </a:moveTo>
                  <a:cubicBezTo>
                    <a:pt x="2452" y="0"/>
                    <a:pt x="2202" y="43"/>
                    <a:pt x="1958" y="133"/>
                  </a:cubicBezTo>
                  <a:cubicBezTo>
                    <a:pt x="119" y="785"/>
                    <a:pt x="0" y="3276"/>
                    <a:pt x="1720" y="4107"/>
                  </a:cubicBezTo>
                  <a:cubicBezTo>
                    <a:pt x="2034" y="4258"/>
                    <a:pt x="2353" y="4326"/>
                    <a:pt x="2661" y="4326"/>
                  </a:cubicBezTo>
                  <a:cubicBezTo>
                    <a:pt x="4047" y="4326"/>
                    <a:pt x="5220" y="2942"/>
                    <a:pt x="4686" y="1438"/>
                  </a:cubicBezTo>
                  <a:cubicBezTo>
                    <a:pt x="4407" y="555"/>
                    <a:pt x="3583" y="0"/>
                    <a:pt x="26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0"/>
            <p:cNvSpPr/>
            <p:nvPr/>
          </p:nvSpPr>
          <p:spPr>
            <a:xfrm>
              <a:off x="1932875" y="2079850"/>
              <a:ext cx="161875" cy="564900"/>
            </a:xfrm>
            <a:custGeom>
              <a:rect b="b" l="l" r="r" t="t"/>
              <a:pathLst>
                <a:path extrusionOk="0" h="22596" w="6475">
                  <a:moveTo>
                    <a:pt x="5260" y="1"/>
                  </a:moveTo>
                  <a:cubicBezTo>
                    <a:pt x="5090" y="1"/>
                    <a:pt x="4913" y="62"/>
                    <a:pt x="4745" y="206"/>
                  </a:cubicBezTo>
                  <a:cubicBezTo>
                    <a:pt x="1720" y="2757"/>
                    <a:pt x="0" y="6552"/>
                    <a:pt x="59" y="10585"/>
                  </a:cubicBezTo>
                  <a:cubicBezTo>
                    <a:pt x="59" y="14618"/>
                    <a:pt x="1542" y="18533"/>
                    <a:pt x="3499" y="22091"/>
                  </a:cubicBezTo>
                  <a:cubicBezTo>
                    <a:pt x="3687" y="22446"/>
                    <a:pt x="4008" y="22595"/>
                    <a:pt x="4321" y="22595"/>
                  </a:cubicBezTo>
                  <a:cubicBezTo>
                    <a:pt x="4896" y="22595"/>
                    <a:pt x="5446" y="22092"/>
                    <a:pt x="5101" y="21439"/>
                  </a:cubicBezTo>
                  <a:cubicBezTo>
                    <a:pt x="3381" y="18236"/>
                    <a:pt x="1957" y="14796"/>
                    <a:pt x="1839" y="11119"/>
                  </a:cubicBezTo>
                  <a:cubicBezTo>
                    <a:pt x="1542" y="7501"/>
                    <a:pt x="3025" y="3943"/>
                    <a:pt x="5812" y="1570"/>
                  </a:cubicBezTo>
                  <a:cubicBezTo>
                    <a:pt x="6475" y="955"/>
                    <a:pt x="5929" y="1"/>
                    <a:pt x="5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0"/>
            <p:cNvSpPr/>
            <p:nvPr/>
          </p:nvSpPr>
          <p:spPr>
            <a:xfrm>
              <a:off x="2030725" y="2013000"/>
              <a:ext cx="113725" cy="107500"/>
            </a:xfrm>
            <a:custGeom>
              <a:rect b="b" l="l" r="r" t="t"/>
              <a:pathLst>
                <a:path extrusionOk="0" h="4300" w="4549">
                  <a:moveTo>
                    <a:pt x="2351" y="0"/>
                  </a:moveTo>
                  <a:cubicBezTo>
                    <a:pt x="1813" y="0"/>
                    <a:pt x="1266" y="211"/>
                    <a:pt x="831" y="686"/>
                  </a:cubicBezTo>
                  <a:cubicBezTo>
                    <a:pt x="0" y="1516"/>
                    <a:pt x="60" y="2880"/>
                    <a:pt x="890" y="3711"/>
                  </a:cubicBezTo>
                  <a:cubicBezTo>
                    <a:pt x="1316" y="4118"/>
                    <a:pt x="1834" y="4300"/>
                    <a:pt x="2343" y="4300"/>
                  </a:cubicBezTo>
                  <a:cubicBezTo>
                    <a:pt x="3467" y="4300"/>
                    <a:pt x="4549" y="3415"/>
                    <a:pt x="4508" y="2109"/>
                  </a:cubicBezTo>
                  <a:cubicBezTo>
                    <a:pt x="4468" y="844"/>
                    <a:pt x="3427"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0"/>
            <p:cNvSpPr/>
            <p:nvPr/>
          </p:nvSpPr>
          <p:spPr>
            <a:xfrm>
              <a:off x="1851325" y="2610100"/>
              <a:ext cx="541200" cy="455775"/>
            </a:xfrm>
            <a:custGeom>
              <a:rect b="b" l="l" r="r" t="t"/>
              <a:pathLst>
                <a:path extrusionOk="0" h="18231" w="21648">
                  <a:moveTo>
                    <a:pt x="11435" y="0"/>
                  </a:moveTo>
                  <a:cubicBezTo>
                    <a:pt x="9600" y="0"/>
                    <a:pt x="7748" y="514"/>
                    <a:pt x="6109" y="1593"/>
                  </a:cubicBezTo>
                  <a:lnTo>
                    <a:pt x="5397" y="2067"/>
                  </a:lnTo>
                  <a:cubicBezTo>
                    <a:pt x="1186" y="4855"/>
                    <a:pt x="0" y="10548"/>
                    <a:pt x="2728" y="14759"/>
                  </a:cubicBezTo>
                  <a:lnTo>
                    <a:pt x="3025" y="15234"/>
                  </a:lnTo>
                  <a:cubicBezTo>
                    <a:pt x="4299" y="17182"/>
                    <a:pt x="6401" y="18231"/>
                    <a:pt x="8554" y="18231"/>
                  </a:cubicBezTo>
                  <a:cubicBezTo>
                    <a:pt x="9809" y="18231"/>
                    <a:pt x="11082" y="17874"/>
                    <a:pt x="12218" y="17132"/>
                  </a:cubicBezTo>
                  <a:lnTo>
                    <a:pt x="17793" y="13514"/>
                  </a:lnTo>
                  <a:cubicBezTo>
                    <a:pt x="20758" y="11497"/>
                    <a:pt x="21648" y="7464"/>
                    <a:pt x="19691" y="4440"/>
                  </a:cubicBezTo>
                  <a:cubicBezTo>
                    <a:pt x="17804" y="1572"/>
                    <a:pt x="14645" y="0"/>
                    <a:pt x="1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30"/>
          <p:cNvGrpSpPr/>
          <p:nvPr/>
        </p:nvGrpSpPr>
        <p:grpSpPr>
          <a:xfrm flipH="1">
            <a:off x="7999373" y="3002309"/>
            <a:ext cx="750540" cy="1302147"/>
            <a:chOff x="613534" y="2651295"/>
            <a:chExt cx="659409" cy="1144040"/>
          </a:xfrm>
        </p:grpSpPr>
        <p:sp>
          <p:nvSpPr>
            <p:cNvPr id="3140" name="Google Shape;3140;p30"/>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0"/>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0"/>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0"/>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0"/>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30"/>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30"/>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30"/>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0"/>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0"/>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0"/>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30"/>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0"/>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0"/>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0"/>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0"/>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0"/>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0"/>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0"/>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0"/>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0"/>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0"/>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0"/>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0"/>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0"/>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30"/>
          <p:cNvGrpSpPr/>
          <p:nvPr/>
        </p:nvGrpSpPr>
        <p:grpSpPr>
          <a:xfrm flipH="1">
            <a:off x="8430725" y="539502"/>
            <a:ext cx="407788" cy="400906"/>
            <a:chOff x="616840" y="2326883"/>
            <a:chExt cx="268035" cy="263494"/>
          </a:xfrm>
        </p:grpSpPr>
        <p:sp>
          <p:nvSpPr>
            <p:cNvPr id="3166" name="Google Shape;3166;p30"/>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0"/>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0"/>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0"/>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0"/>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0"/>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0"/>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0"/>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0"/>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0"/>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0"/>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0"/>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0"/>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0"/>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0"/>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0"/>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0"/>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0"/>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0"/>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0"/>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30"/>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30"/>
          <p:cNvGrpSpPr/>
          <p:nvPr/>
        </p:nvGrpSpPr>
        <p:grpSpPr>
          <a:xfrm flipH="1">
            <a:off x="6766871" y="4304517"/>
            <a:ext cx="277252" cy="227757"/>
            <a:chOff x="1874670" y="4537997"/>
            <a:chExt cx="188543" cy="154884"/>
          </a:xfrm>
        </p:grpSpPr>
        <p:sp>
          <p:nvSpPr>
            <p:cNvPr id="3188" name="Google Shape;3188;p30"/>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0"/>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0"/>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0"/>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0"/>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0"/>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30"/>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0"/>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0"/>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0"/>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30"/>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30"/>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0"/>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0"/>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0"/>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0"/>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30"/>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5" name="Google Shape;3205;p30"/>
          <p:cNvGrpSpPr/>
          <p:nvPr/>
        </p:nvGrpSpPr>
        <p:grpSpPr>
          <a:xfrm flipH="1">
            <a:off x="61829" y="350398"/>
            <a:ext cx="861561" cy="953360"/>
            <a:chOff x="389701" y="1840180"/>
            <a:chExt cx="390041" cy="431560"/>
          </a:xfrm>
        </p:grpSpPr>
        <p:sp>
          <p:nvSpPr>
            <p:cNvPr id="3206" name="Google Shape;3206;p30"/>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0"/>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30"/>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30"/>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0"/>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0"/>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0"/>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0"/>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0"/>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0"/>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0"/>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0"/>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30"/>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0"/>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0"/>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30"/>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2" name="Google Shape;3222;p30"/>
          <p:cNvGrpSpPr/>
          <p:nvPr/>
        </p:nvGrpSpPr>
        <p:grpSpPr>
          <a:xfrm flipH="1">
            <a:off x="7042081" y="3360589"/>
            <a:ext cx="644765" cy="246404"/>
            <a:chOff x="1071318" y="2413768"/>
            <a:chExt cx="416434" cy="159155"/>
          </a:xfrm>
        </p:grpSpPr>
        <p:sp>
          <p:nvSpPr>
            <p:cNvPr id="3223" name="Google Shape;3223;p30"/>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30"/>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30"/>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0"/>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7" name="Google Shape;3227;p30"/>
          <p:cNvGrpSpPr/>
          <p:nvPr/>
        </p:nvGrpSpPr>
        <p:grpSpPr>
          <a:xfrm flipH="1">
            <a:off x="8245025" y="4668151"/>
            <a:ext cx="342938" cy="407784"/>
            <a:chOff x="420862" y="2991244"/>
            <a:chExt cx="186258" cy="221478"/>
          </a:xfrm>
        </p:grpSpPr>
        <p:sp>
          <p:nvSpPr>
            <p:cNvPr id="3228" name="Google Shape;3228;p30"/>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0"/>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0"/>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0"/>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30"/>
          <p:cNvGrpSpPr/>
          <p:nvPr/>
        </p:nvGrpSpPr>
        <p:grpSpPr>
          <a:xfrm rot="10604805">
            <a:off x="6518527" y="396916"/>
            <a:ext cx="1063246" cy="686092"/>
            <a:chOff x="352708" y="4164403"/>
            <a:chExt cx="966963" cy="623963"/>
          </a:xfrm>
        </p:grpSpPr>
        <p:sp>
          <p:nvSpPr>
            <p:cNvPr id="3233" name="Google Shape;3233;p30"/>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0"/>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0"/>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0"/>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0"/>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0"/>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0"/>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0"/>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0"/>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30"/>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30"/>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30"/>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30"/>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0"/>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7" name="Google Shape;3247;p30"/>
          <p:cNvGrpSpPr/>
          <p:nvPr/>
        </p:nvGrpSpPr>
        <p:grpSpPr>
          <a:xfrm flipH="1">
            <a:off x="7790776" y="4231398"/>
            <a:ext cx="194802" cy="103524"/>
            <a:chOff x="416307" y="2727254"/>
            <a:chExt cx="229098" cy="121736"/>
          </a:xfrm>
        </p:grpSpPr>
        <p:sp>
          <p:nvSpPr>
            <p:cNvPr id="3248" name="Google Shape;3248;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0" name="Google Shape;3250;p30"/>
          <p:cNvGrpSpPr/>
          <p:nvPr/>
        </p:nvGrpSpPr>
        <p:grpSpPr>
          <a:xfrm flipH="1">
            <a:off x="7754829" y="873507"/>
            <a:ext cx="266691" cy="293827"/>
            <a:chOff x="5267695" y="1679387"/>
            <a:chExt cx="303368" cy="334274"/>
          </a:xfrm>
        </p:grpSpPr>
        <p:sp>
          <p:nvSpPr>
            <p:cNvPr id="3251" name="Google Shape;3251;p30"/>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0"/>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0"/>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0"/>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0"/>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30"/>
          <p:cNvGrpSpPr/>
          <p:nvPr/>
        </p:nvGrpSpPr>
        <p:grpSpPr>
          <a:xfrm flipH="1">
            <a:off x="5849076" y="129574"/>
            <a:ext cx="365975" cy="339383"/>
            <a:chOff x="4785405" y="1395942"/>
            <a:chExt cx="213148" cy="197695"/>
          </a:xfrm>
        </p:grpSpPr>
        <p:sp>
          <p:nvSpPr>
            <p:cNvPr id="3257" name="Google Shape;3257;p30"/>
            <p:cNvSpPr/>
            <p:nvPr/>
          </p:nvSpPr>
          <p:spPr>
            <a:xfrm>
              <a:off x="4871240" y="1443777"/>
              <a:ext cx="127313" cy="90944"/>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0"/>
            <p:cNvSpPr/>
            <p:nvPr/>
          </p:nvSpPr>
          <p:spPr>
            <a:xfrm>
              <a:off x="4785405" y="1443777"/>
              <a:ext cx="127313" cy="90944"/>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0"/>
            <p:cNvSpPr/>
            <p:nvPr/>
          </p:nvSpPr>
          <p:spPr>
            <a:xfrm>
              <a:off x="4842875" y="1471050"/>
              <a:ext cx="97485" cy="122587"/>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0"/>
            <p:cNvSpPr/>
            <p:nvPr/>
          </p:nvSpPr>
          <p:spPr>
            <a:xfrm>
              <a:off x="4846507" y="1395942"/>
              <a:ext cx="90220" cy="111491"/>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0"/>
            <p:cNvSpPr/>
            <p:nvPr/>
          </p:nvSpPr>
          <p:spPr>
            <a:xfrm>
              <a:off x="4861052" y="1466324"/>
              <a:ext cx="53851" cy="45635"/>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30"/>
          <p:cNvGrpSpPr/>
          <p:nvPr/>
        </p:nvGrpSpPr>
        <p:grpSpPr>
          <a:xfrm flipH="1" rot="-5400000">
            <a:off x="7246429" y="4738394"/>
            <a:ext cx="342938" cy="407784"/>
            <a:chOff x="420862" y="2991244"/>
            <a:chExt cx="186258" cy="221478"/>
          </a:xfrm>
        </p:grpSpPr>
        <p:sp>
          <p:nvSpPr>
            <p:cNvPr id="3263" name="Google Shape;3263;p30"/>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0"/>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0"/>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0"/>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30"/>
          <p:cNvGrpSpPr/>
          <p:nvPr/>
        </p:nvGrpSpPr>
        <p:grpSpPr>
          <a:xfrm flipH="1">
            <a:off x="8749888" y="2762646"/>
            <a:ext cx="194802" cy="103524"/>
            <a:chOff x="416307" y="2727254"/>
            <a:chExt cx="229098" cy="121736"/>
          </a:xfrm>
        </p:grpSpPr>
        <p:sp>
          <p:nvSpPr>
            <p:cNvPr id="3268" name="Google Shape;3268;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0" name="Google Shape;3270;p30"/>
          <p:cNvGrpSpPr/>
          <p:nvPr/>
        </p:nvGrpSpPr>
        <p:grpSpPr>
          <a:xfrm flipH="1" rot="2310370">
            <a:off x="8834938" y="4820237"/>
            <a:ext cx="194803" cy="103513"/>
            <a:chOff x="416307" y="2727254"/>
            <a:chExt cx="229098" cy="121736"/>
          </a:xfrm>
        </p:grpSpPr>
        <p:sp>
          <p:nvSpPr>
            <p:cNvPr id="3271" name="Google Shape;3271;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30"/>
          <p:cNvGrpSpPr/>
          <p:nvPr/>
        </p:nvGrpSpPr>
        <p:grpSpPr>
          <a:xfrm rot="5400000">
            <a:off x="7030942" y="1751393"/>
            <a:ext cx="1234840" cy="1077236"/>
            <a:chOff x="805650" y="237800"/>
            <a:chExt cx="5905500" cy="5151775"/>
          </a:xfrm>
        </p:grpSpPr>
        <p:sp>
          <p:nvSpPr>
            <p:cNvPr id="3274" name="Google Shape;3274;p30"/>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0"/>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0"/>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0"/>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0"/>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0"/>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0"/>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0"/>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0"/>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0"/>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0"/>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0"/>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0"/>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0"/>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0"/>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0"/>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0"/>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0"/>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0"/>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0"/>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4" name="Google Shape;3294;p30"/>
          <p:cNvGrpSpPr/>
          <p:nvPr/>
        </p:nvGrpSpPr>
        <p:grpSpPr>
          <a:xfrm flipH="1" rot="10800000">
            <a:off x="1672343" y="244433"/>
            <a:ext cx="1037957" cy="461601"/>
            <a:chOff x="1866923" y="3672379"/>
            <a:chExt cx="1048229" cy="466170"/>
          </a:xfrm>
        </p:grpSpPr>
        <p:sp>
          <p:nvSpPr>
            <p:cNvPr id="3295" name="Google Shape;3295;p30"/>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0"/>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0"/>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0"/>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0"/>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0"/>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0"/>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0"/>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0"/>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0"/>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0"/>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0"/>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0"/>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0"/>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30"/>
          <p:cNvGrpSpPr/>
          <p:nvPr/>
        </p:nvGrpSpPr>
        <p:grpSpPr>
          <a:xfrm flipH="1" rot="4169335">
            <a:off x="7870468" y="363129"/>
            <a:ext cx="194778" cy="103511"/>
            <a:chOff x="416307" y="2727254"/>
            <a:chExt cx="229098" cy="121736"/>
          </a:xfrm>
        </p:grpSpPr>
        <p:sp>
          <p:nvSpPr>
            <p:cNvPr id="3310" name="Google Shape;3310;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30"/>
          <p:cNvGrpSpPr/>
          <p:nvPr/>
        </p:nvGrpSpPr>
        <p:grpSpPr>
          <a:xfrm flipH="1" rot="-8397119">
            <a:off x="8449879" y="1425688"/>
            <a:ext cx="194799" cy="103518"/>
            <a:chOff x="416307" y="2727254"/>
            <a:chExt cx="229098" cy="121736"/>
          </a:xfrm>
        </p:grpSpPr>
        <p:sp>
          <p:nvSpPr>
            <p:cNvPr id="3313" name="Google Shape;3313;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30"/>
          <p:cNvGrpSpPr/>
          <p:nvPr/>
        </p:nvGrpSpPr>
        <p:grpSpPr>
          <a:xfrm>
            <a:off x="461533" y="4180651"/>
            <a:ext cx="342938" cy="407784"/>
            <a:chOff x="420862" y="2991244"/>
            <a:chExt cx="186258" cy="221478"/>
          </a:xfrm>
        </p:grpSpPr>
        <p:sp>
          <p:nvSpPr>
            <p:cNvPr id="3316" name="Google Shape;3316;p30"/>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0"/>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0"/>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0"/>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0" name="Google Shape;3320;p30"/>
          <p:cNvGrpSpPr/>
          <p:nvPr/>
        </p:nvGrpSpPr>
        <p:grpSpPr>
          <a:xfrm>
            <a:off x="1267218" y="4436923"/>
            <a:ext cx="194802" cy="103524"/>
            <a:chOff x="416307" y="2727254"/>
            <a:chExt cx="229098" cy="121736"/>
          </a:xfrm>
        </p:grpSpPr>
        <p:sp>
          <p:nvSpPr>
            <p:cNvPr id="3321" name="Google Shape;3321;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30"/>
          <p:cNvGrpSpPr/>
          <p:nvPr/>
        </p:nvGrpSpPr>
        <p:grpSpPr>
          <a:xfrm>
            <a:off x="1231276" y="742432"/>
            <a:ext cx="266691" cy="293827"/>
            <a:chOff x="5267695" y="1679387"/>
            <a:chExt cx="303368" cy="334274"/>
          </a:xfrm>
        </p:grpSpPr>
        <p:sp>
          <p:nvSpPr>
            <p:cNvPr id="3324" name="Google Shape;3324;p30"/>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0"/>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0"/>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0"/>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0"/>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9" name="Google Shape;3329;p30"/>
          <p:cNvGrpSpPr/>
          <p:nvPr/>
        </p:nvGrpSpPr>
        <p:grpSpPr>
          <a:xfrm rot="5400000">
            <a:off x="1052830" y="1557031"/>
            <a:ext cx="482799" cy="574114"/>
            <a:chOff x="420862" y="2991244"/>
            <a:chExt cx="186258" cy="221478"/>
          </a:xfrm>
        </p:grpSpPr>
        <p:sp>
          <p:nvSpPr>
            <p:cNvPr id="3330" name="Google Shape;3330;p30"/>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0"/>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0"/>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0"/>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4" name="Google Shape;3334;p30"/>
          <p:cNvGrpSpPr/>
          <p:nvPr/>
        </p:nvGrpSpPr>
        <p:grpSpPr>
          <a:xfrm>
            <a:off x="266731" y="2238246"/>
            <a:ext cx="194802" cy="103524"/>
            <a:chOff x="416307" y="2727254"/>
            <a:chExt cx="229098" cy="121736"/>
          </a:xfrm>
        </p:grpSpPr>
        <p:sp>
          <p:nvSpPr>
            <p:cNvPr id="3335" name="Google Shape;3335;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7" name="Google Shape;3337;p30"/>
          <p:cNvGrpSpPr/>
          <p:nvPr/>
        </p:nvGrpSpPr>
        <p:grpSpPr>
          <a:xfrm rot="-2310370">
            <a:off x="266730" y="4820287"/>
            <a:ext cx="194803" cy="103513"/>
            <a:chOff x="416307" y="2727254"/>
            <a:chExt cx="229098" cy="121736"/>
          </a:xfrm>
        </p:grpSpPr>
        <p:sp>
          <p:nvSpPr>
            <p:cNvPr id="3338" name="Google Shape;3338;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0" name="Google Shape;3340;p30"/>
          <p:cNvGrpSpPr/>
          <p:nvPr/>
        </p:nvGrpSpPr>
        <p:grpSpPr>
          <a:xfrm rot="-4169335">
            <a:off x="1231224" y="307854"/>
            <a:ext cx="194778" cy="103511"/>
            <a:chOff x="416307" y="2727254"/>
            <a:chExt cx="229098" cy="121736"/>
          </a:xfrm>
        </p:grpSpPr>
        <p:sp>
          <p:nvSpPr>
            <p:cNvPr id="3341" name="Google Shape;3341;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3" name="Google Shape;3343;p30"/>
          <p:cNvGrpSpPr/>
          <p:nvPr/>
        </p:nvGrpSpPr>
        <p:grpSpPr>
          <a:xfrm rot="8397119">
            <a:off x="651793" y="1370413"/>
            <a:ext cx="194799" cy="103518"/>
            <a:chOff x="416307" y="2727254"/>
            <a:chExt cx="229098" cy="121736"/>
          </a:xfrm>
        </p:grpSpPr>
        <p:sp>
          <p:nvSpPr>
            <p:cNvPr id="3344" name="Google Shape;3344;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30"/>
          <p:cNvGrpSpPr/>
          <p:nvPr/>
        </p:nvGrpSpPr>
        <p:grpSpPr>
          <a:xfrm rot="5400000">
            <a:off x="1975170" y="1123637"/>
            <a:ext cx="194802" cy="103524"/>
            <a:chOff x="416307" y="2727254"/>
            <a:chExt cx="229098" cy="121736"/>
          </a:xfrm>
        </p:grpSpPr>
        <p:sp>
          <p:nvSpPr>
            <p:cNvPr id="3347" name="Google Shape;3347;p30"/>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0"/>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9" name="Google Shape;3349;p30"/>
          <p:cNvSpPr txBox="1"/>
          <p:nvPr/>
        </p:nvSpPr>
        <p:spPr>
          <a:xfrm>
            <a:off x="2636050" y="3560000"/>
            <a:ext cx="4093500" cy="67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3"/>
                </a:solidFill>
                <a:latin typeface="Didact Gothic"/>
                <a:ea typeface="Didact Gothic"/>
                <a:cs typeface="Didact Gothic"/>
                <a:sym typeface="Didact Gothic"/>
              </a:rPr>
              <a:t>CREDITS</a:t>
            </a:r>
            <a:r>
              <a:rPr lang="en">
                <a:solidFill>
                  <a:schemeClr val="accent3"/>
                </a:solidFill>
                <a:latin typeface="Didact Gothic"/>
                <a:ea typeface="Didact Gothic"/>
                <a:cs typeface="Didact Gothic"/>
                <a:sym typeface="Didact Gothic"/>
              </a:rPr>
              <a:t>: This presentation template was created by </a:t>
            </a:r>
            <a:r>
              <a:rPr b="1" lang="en">
                <a:solidFill>
                  <a:schemeClr val="accent3"/>
                </a:solidFill>
                <a:uFill>
                  <a:noFill/>
                </a:uFill>
                <a:latin typeface="Didact Gothic"/>
                <a:ea typeface="Didact Gothic"/>
                <a:cs typeface="Didact Gothic"/>
                <a:sym typeface="Didact Gothic"/>
                <a:hlinkClick r:id="rId2">
                  <a:extLst>
                    <a:ext uri="{A12FA001-AC4F-418D-AE19-62706E023703}">
                      <ahyp:hlinkClr val="tx"/>
                    </a:ext>
                  </a:extLst>
                </a:hlinkClick>
              </a:rPr>
              <a:t>Slidesgo</a:t>
            </a:r>
            <a:r>
              <a:rPr b="1" lang="en">
                <a:solidFill>
                  <a:schemeClr val="accent3"/>
                </a:solidFill>
                <a:latin typeface="Didact Gothic"/>
                <a:ea typeface="Didact Gothic"/>
                <a:cs typeface="Didact Gothic"/>
                <a:sym typeface="Didact Gothic"/>
              </a:rPr>
              <a:t>,</a:t>
            </a:r>
            <a:r>
              <a:rPr lang="en">
                <a:solidFill>
                  <a:schemeClr val="accent3"/>
                </a:solidFill>
                <a:latin typeface="Didact Gothic"/>
                <a:ea typeface="Didact Gothic"/>
                <a:cs typeface="Didact Gothic"/>
                <a:sym typeface="Didact Gothic"/>
              </a:rPr>
              <a:t> including icons by </a:t>
            </a:r>
            <a:r>
              <a:rPr b="1" lang="en">
                <a:solidFill>
                  <a:schemeClr val="accent3"/>
                </a:solidFill>
                <a:uFill>
                  <a:noFill/>
                </a:uFill>
                <a:latin typeface="Didact Gothic"/>
                <a:ea typeface="Didact Gothic"/>
                <a:cs typeface="Didact Gothic"/>
                <a:sym typeface="Didact Gothic"/>
                <a:hlinkClick r:id="rId3">
                  <a:extLst>
                    <a:ext uri="{A12FA001-AC4F-418D-AE19-62706E023703}">
                      <ahyp:hlinkClr val="tx"/>
                    </a:ext>
                  </a:extLst>
                </a:hlinkClick>
              </a:rPr>
              <a:t>Flaticon</a:t>
            </a:r>
            <a:r>
              <a:rPr lang="en">
                <a:solidFill>
                  <a:schemeClr val="accent3"/>
                </a:solidFill>
                <a:latin typeface="Didact Gothic"/>
                <a:ea typeface="Didact Gothic"/>
                <a:cs typeface="Didact Gothic"/>
                <a:sym typeface="Didact Gothic"/>
              </a:rPr>
              <a:t> and infographics &amp; images by </a:t>
            </a:r>
            <a:r>
              <a:rPr b="1" lang="en">
                <a:solidFill>
                  <a:schemeClr val="accent3"/>
                </a:solidFill>
                <a:uFill>
                  <a:noFill/>
                </a:uFill>
                <a:latin typeface="Didact Gothic"/>
                <a:ea typeface="Didact Gothic"/>
                <a:cs typeface="Didact Gothic"/>
                <a:sym typeface="Didact Gothic"/>
                <a:hlinkClick r:id="rId4">
                  <a:extLst>
                    <a:ext uri="{A12FA001-AC4F-418D-AE19-62706E023703}">
                      <ahyp:hlinkClr val="tx"/>
                    </a:ext>
                  </a:extLst>
                </a:hlinkClick>
              </a:rPr>
              <a:t>Freepik</a:t>
            </a:r>
            <a:r>
              <a:rPr lang="en">
                <a:solidFill>
                  <a:schemeClr val="accent3"/>
                </a:solidFill>
                <a:latin typeface="Didact Gothic"/>
                <a:ea typeface="Didact Gothic"/>
                <a:cs typeface="Didact Gothic"/>
                <a:sym typeface="Didact Gothic"/>
              </a:rPr>
              <a:t>.</a:t>
            </a:r>
            <a:endParaRPr>
              <a:solidFill>
                <a:schemeClr val="accent3"/>
              </a:solidFill>
              <a:latin typeface="Didact Gothic"/>
              <a:ea typeface="Didact Gothic"/>
              <a:cs typeface="Didact Gothic"/>
              <a:sym typeface="Didact Gothic"/>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79" name="Shape 579"/>
        <p:cNvGrpSpPr/>
        <p:nvPr/>
      </p:nvGrpSpPr>
      <p:grpSpPr>
        <a:xfrm>
          <a:off x="0" y="0"/>
          <a:ext cx="0" cy="0"/>
          <a:chOff x="0" y="0"/>
          <a:chExt cx="0" cy="0"/>
        </a:xfrm>
      </p:grpSpPr>
      <p:sp>
        <p:nvSpPr>
          <p:cNvPr id="580" name="Google Shape;580;p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sp>
        <p:nvSpPr>
          <p:cNvPr id="581" name="Google Shape;581;p4"/>
          <p:cNvSpPr txBox="1"/>
          <p:nvPr>
            <p:ph idx="1" type="body"/>
          </p:nvPr>
        </p:nvSpPr>
        <p:spPr>
          <a:xfrm>
            <a:off x="713225" y="1246950"/>
            <a:ext cx="7717500" cy="33570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a:lvl1pPr>
            <a:lvl2pPr indent="-330200" lvl="1" marL="914400">
              <a:spcBef>
                <a:spcPts val="0"/>
              </a:spcBef>
              <a:spcAft>
                <a:spcPts val="0"/>
              </a:spcAft>
              <a:buSzPts val="1600"/>
              <a:buChar char="○"/>
              <a:defRPr/>
            </a:lvl2pPr>
            <a:lvl3pPr indent="-330200" lvl="2" marL="1371600">
              <a:spcBef>
                <a:spcPts val="0"/>
              </a:spcBef>
              <a:spcAft>
                <a:spcPts val="0"/>
              </a:spcAft>
              <a:buSzPts val="1600"/>
              <a:buChar char="■"/>
              <a:defRPr/>
            </a:lvl3pPr>
            <a:lvl4pPr indent="-330200" lvl="3" marL="1828800">
              <a:spcBef>
                <a:spcPts val="0"/>
              </a:spcBef>
              <a:spcAft>
                <a:spcPts val="0"/>
              </a:spcAft>
              <a:buSzPts val="1600"/>
              <a:buChar char="●"/>
              <a:defRPr/>
            </a:lvl4pPr>
            <a:lvl5pPr indent="-330200" lvl="4" marL="2286000">
              <a:spcBef>
                <a:spcPts val="0"/>
              </a:spcBef>
              <a:spcAft>
                <a:spcPts val="0"/>
              </a:spcAft>
              <a:buSzPts val="1600"/>
              <a:buChar char="○"/>
              <a:defRPr/>
            </a:lvl5pPr>
            <a:lvl6pPr indent="-330200" lvl="5" marL="2743200">
              <a:spcBef>
                <a:spcPts val="0"/>
              </a:spcBef>
              <a:spcAft>
                <a:spcPts val="0"/>
              </a:spcAft>
              <a:buSzPts val="1600"/>
              <a:buChar char="■"/>
              <a:defRPr/>
            </a:lvl6pPr>
            <a:lvl7pPr indent="-330200" lvl="6" marL="3200400">
              <a:spcBef>
                <a:spcPts val="0"/>
              </a:spcBef>
              <a:spcAft>
                <a:spcPts val="0"/>
              </a:spcAft>
              <a:buSzPts val="1600"/>
              <a:buChar char="●"/>
              <a:defRPr/>
            </a:lvl7pPr>
            <a:lvl8pPr indent="-330200" lvl="7" marL="3657600">
              <a:spcBef>
                <a:spcPts val="0"/>
              </a:spcBef>
              <a:spcAft>
                <a:spcPts val="0"/>
              </a:spcAft>
              <a:buSzPts val="1600"/>
              <a:buChar char="○"/>
              <a:defRPr/>
            </a:lvl8pPr>
            <a:lvl9pPr indent="-330200" lvl="8" marL="4114800">
              <a:spcBef>
                <a:spcPts val="0"/>
              </a:spcBef>
              <a:spcAft>
                <a:spcPts val="0"/>
              </a:spcAft>
              <a:buSzPts val="1600"/>
              <a:buChar char="■"/>
              <a:defRPr/>
            </a:lvl9pPr>
          </a:lstStyle>
          <a:p/>
        </p:txBody>
      </p:sp>
      <p:grpSp>
        <p:nvGrpSpPr>
          <p:cNvPr id="582" name="Google Shape;582;p4"/>
          <p:cNvGrpSpPr/>
          <p:nvPr/>
        </p:nvGrpSpPr>
        <p:grpSpPr>
          <a:xfrm rot="10800000">
            <a:off x="5998825" y="2743989"/>
            <a:ext cx="3145177" cy="2399513"/>
            <a:chOff x="0" y="0"/>
            <a:chExt cx="3415700" cy="2605900"/>
          </a:xfrm>
        </p:grpSpPr>
        <p:sp>
          <p:nvSpPr>
            <p:cNvPr id="583" name="Google Shape;583;p4"/>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 name="Google Shape;588;p4"/>
          <p:cNvGrpSpPr/>
          <p:nvPr/>
        </p:nvGrpSpPr>
        <p:grpSpPr>
          <a:xfrm rot="10800000">
            <a:off x="-28334" y="-105181"/>
            <a:ext cx="1980506" cy="3527118"/>
            <a:chOff x="7019162" y="1408532"/>
            <a:chExt cx="2141783" cy="3814338"/>
          </a:xfrm>
        </p:grpSpPr>
        <p:sp>
          <p:nvSpPr>
            <p:cNvPr id="589" name="Google Shape;589;p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 name="Google Shape;594;p4"/>
          <p:cNvGrpSpPr/>
          <p:nvPr/>
        </p:nvGrpSpPr>
        <p:grpSpPr>
          <a:xfrm>
            <a:off x="872619" y="249227"/>
            <a:ext cx="644765" cy="246404"/>
            <a:chOff x="1071318" y="2413768"/>
            <a:chExt cx="416434" cy="159155"/>
          </a:xfrm>
        </p:grpSpPr>
        <p:sp>
          <p:nvSpPr>
            <p:cNvPr id="595" name="Google Shape;595;p4"/>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 name="Google Shape;599;p4"/>
          <p:cNvGrpSpPr/>
          <p:nvPr/>
        </p:nvGrpSpPr>
        <p:grpSpPr>
          <a:xfrm rot="2700000">
            <a:off x="231106" y="307544"/>
            <a:ext cx="325072" cy="386540"/>
            <a:chOff x="420862" y="2991244"/>
            <a:chExt cx="186258" cy="221478"/>
          </a:xfrm>
        </p:grpSpPr>
        <p:sp>
          <p:nvSpPr>
            <p:cNvPr id="600" name="Google Shape;600;p4"/>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 name="Google Shape;604;p4"/>
          <p:cNvGrpSpPr/>
          <p:nvPr/>
        </p:nvGrpSpPr>
        <p:grpSpPr>
          <a:xfrm rot="5400000">
            <a:off x="8599325" y="4596264"/>
            <a:ext cx="325076" cy="386545"/>
            <a:chOff x="420862" y="2991244"/>
            <a:chExt cx="186258" cy="221478"/>
          </a:xfrm>
        </p:grpSpPr>
        <p:sp>
          <p:nvSpPr>
            <p:cNvPr id="605" name="Google Shape;605;p4"/>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4"/>
          <p:cNvGrpSpPr/>
          <p:nvPr/>
        </p:nvGrpSpPr>
        <p:grpSpPr>
          <a:xfrm flipH="1">
            <a:off x="8568593" y="2744010"/>
            <a:ext cx="194802" cy="103524"/>
            <a:chOff x="416307" y="2727254"/>
            <a:chExt cx="229098" cy="121736"/>
          </a:xfrm>
        </p:grpSpPr>
        <p:sp>
          <p:nvSpPr>
            <p:cNvPr id="610" name="Google Shape;610;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 name="Google Shape;612;p4"/>
          <p:cNvGrpSpPr/>
          <p:nvPr/>
        </p:nvGrpSpPr>
        <p:grpSpPr>
          <a:xfrm flipH="1">
            <a:off x="142055" y="2876209"/>
            <a:ext cx="194802" cy="103524"/>
            <a:chOff x="416307" y="2727254"/>
            <a:chExt cx="229098" cy="121736"/>
          </a:xfrm>
        </p:grpSpPr>
        <p:sp>
          <p:nvSpPr>
            <p:cNvPr id="613" name="Google Shape;613;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4"/>
          <p:cNvGrpSpPr/>
          <p:nvPr/>
        </p:nvGrpSpPr>
        <p:grpSpPr>
          <a:xfrm rot="9961274">
            <a:off x="8399362" y="4039266"/>
            <a:ext cx="359427" cy="396043"/>
            <a:chOff x="5267695" y="1679387"/>
            <a:chExt cx="303368" cy="334274"/>
          </a:xfrm>
        </p:grpSpPr>
        <p:sp>
          <p:nvSpPr>
            <p:cNvPr id="616" name="Google Shape;616;p4"/>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4"/>
          <p:cNvGrpSpPr/>
          <p:nvPr/>
        </p:nvGrpSpPr>
        <p:grpSpPr>
          <a:xfrm rot="10330882">
            <a:off x="8807322" y="3434490"/>
            <a:ext cx="191311" cy="101669"/>
            <a:chOff x="416307" y="2727254"/>
            <a:chExt cx="229098" cy="121736"/>
          </a:xfrm>
        </p:grpSpPr>
        <p:sp>
          <p:nvSpPr>
            <p:cNvPr id="622" name="Google Shape;622;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4"/>
          <p:cNvGrpSpPr/>
          <p:nvPr/>
        </p:nvGrpSpPr>
        <p:grpSpPr>
          <a:xfrm>
            <a:off x="142044" y="1396766"/>
            <a:ext cx="325076" cy="386545"/>
            <a:chOff x="420862" y="2991244"/>
            <a:chExt cx="186258" cy="221478"/>
          </a:xfrm>
        </p:grpSpPr>
        <p:sp>
          <p:nvSpPr>
            <p:cNvPr id="625" name="Google Shape;625;p4"/>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 name="Google Shape;629;p4"/>
          <p:cNvGrpSpPr/>
          <p:nvPr/>
        </p:nvGrpSpPr>
        <p:grpSpPr>
          <a:xfrm flipH="1">
            <a:off x="719993" y="81410"/>
            <a:ext cx="194802" cy="103524"/>
            <a:chOff x="416307" y="2727254"/>
            <a:chExt cx="229098" cy="121736"/>
          </a:xfrm>
        </p:grpSpPr>
        <p:sp>
          <p:nvSpPr>
            <p:cNvPr id="630" name="Google Shape;630;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 name="Google Shape;632;p4"/>
          <p:cNvGrpSpPr/>
          <p:nvPr/>
        </p:nvGrpSpPr>
        <p:grpSpPr>
          <a:xfrm>
            <a:off x="72288" y="2076109"/>
            <a:ext cx="191319" cy="101674"/>
            <a:chOff x="416307" y="2727254"/>
            <a:chExt cx="229098" cy="121736"/>
          </a:xfrm>
        </p:grpSpPr>
        <p:sp>
          <p:nvSpPr>
            <p:cNvPr id="633" name="Google Shape;633;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 name="Google Shape;635;p4"/>
          <p:cNvGrpSpPr/>
          <p:nvPr/>
        </p:nvGrpSpPr>
        <p:grpSpPr>
          <a:xfrm rot="10330882">
            <a:off x="473147" y="997990"/>
            <a:ext cx="191311" cy="101669"/>
            <a:chOff x="416307" y="2727254"/>
            <a:chExt cx="229098" cy="121736"/>
          </a:xfrm>
        </p:grpSpPr>
        <p:sp>
          <p:nvSpPr>
            <p:cNvPr id="636" name="Google Shape;636;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 name="Google Shape;638;p4"/>
          <p:cNvGrpSpPr/>
          <p:nvPr/>
        </p:nvGrpSpPr>
        <p:grpSpPr>
          <a:xfrm flipH="1" rot="5400000">
            <a:off x="6859811" y="4535671"/>
            <a:ext cx="574140" cy="635257"/>
            <a:chOff x="389701" y="1840180"/>
            <a:chExt cx="390041" cy="431560"/>
          </a:xfrm>
        </p:grpSpPr>
        <p:sp>
          <p:nvSpPr>
            <p:cNvPr id="639" name="Google Shape;639;p4"/>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 name="Google Shape;655;p4"/>
          <p:cNvGrpSpPr/>
          <p:nvPr/>
        </p:nvGrpSpPr>
        <p:grpSpPr>
          <a:xfrm>
            <a:off x="7920888" y="4738709"/>
            <a:ext cx="191319" cy="101674"/>
            <a:chOff x="416307" y="2727254"/>
            <a:chExt cx="229098" cy="121736"/>
          </a:xfrm>
        </p:grpSpPr>
        <p:sp>
          <p:nvSpPr>
            <p:cNvPr id="656" name="Google Shape;656;p4"/>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7">
    <p:spTree>
      <p:nvGrpSpPr>
        <p:cNvPr id="3350" name="Shape 335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7_1">
    <p:spTree>
      <p:nvGrpSpPr>
        <p:cNvPr id="3351" name="Shape 3351"/>
        <p:cNvGrpSpPr/>
        <p:nvPr/>
      </p:nvGrpSpPr>
      <p:grpSpPr>
        <a:xfrm>
          <a:off x="0" y="0"/>
          <a:ext cx="0" cy="0"/>
          <a:chOff x="0" y="0"/>
          <a:chExt cx="0" cy="0"/>
        </a:xfrm>
      </p:grpSpPr>
      <p:grpSp>
        <p:nvGrpSpPr>
          <p:cNvPr id="3352" name="Google Shape;3352;p32"/>
          <p:cNvGrpSpPr/>
          <p:nvPr/>
        </p:nvGrpSpPr>
        <p:grpSpPr>
          <a:xfrm flipH="1" rot="10800000">
            <a:off x="0" y="1501700"/>
            <a:ext cx="4794960" cy="3658162"/>
            <a:chOff x="0" y="0"/>
            <a:chExt cx="3415700" cy="2605900"/>
          </a:xfrm>
        </p:grpSpPr>
        <p:sp>
          <p:nvSpPr>
            <p:cNvPr id="3353" name="Google Shape;3353;p32"/>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2"/>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2"/>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2"/>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2"/>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8" name="Google Shape;3358;p32"/>
          <p:cNvGrpSpPr/>
          <p:nvPr/>
        </p:nvGrpSpPr>
        <p:grpSpPr>
          <a:xfrm rot="5400000">
            <a:off x="4917450" y="568400"/>
            <a:ext cx="4794960" cy="3658162"/>
            <a:chOff x="0" y="0"/>
            <a:chExt cx="3415700" cy="2605900"/>
          </a:xfrm>
        </p:grpSpPr>
        <p:sp>
          <p:nvSpPr>
            <p:cNvPr id="3359" name="Google Shape;3359;p32"/>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2"/>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2"/>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2"/>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2"/>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4" name="Google Shape;3364;p32"/>
          <p:cNvGrpSpPr/>
          <p:nvPr/>
        </p:nvGrpSpPr>
        <p:grpSpPr>
          <a:xfrm>
            <a:off x="1310893" y="4231398"/>
            <a:ext cx="194802" cy="103524"/>
            <a:chOff x="416307" y="2727254"/>
            <a:chExt cx="229098" cy="121736"/>
          </a:xfrm>
        </p:grpSpPr>
        <p:sp>
          <p:nvSpPr>
            <p:cNvPr id="3365" name="Google Shape;3365;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32"/>
          <p:cNvGrpSpPr/>
          <p:nvPr/>
        </p:nvGrpSpPr>
        <p:grpSpPr>
          <a:xfrm>
            <a:off x="351781" y="2762646"/>
            <a:ext cx="194802" cy="103524"/>
            <a:chOff x="416307" y="2727254"/>
            <a:chExt cx="229098" cy="121736"/>
          </a:xfrm>
        </p:grpSpPr>
        <p:sp>
          <p:nvSpPr>
            <p:cNvPr id="3368" name="Google Shape;3368;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32"/>
          <p:cNvGrpSpPr/>
          <p:nvPr/>
        </p:nvGrpSpPr>
        <p:grpSpPr>
          <a:xfrm rot="-2310370">
            <a:off x="266730" y="4820237"/>
            <a:ext cx="194803" cy="103513"/>
            <a:chOff x="416307" y="2727254"/>
            <a:chExt cx="229098" cy="121736"/>
          </a:xfrm>
        </p:grpSpPr>
        <p:sp>
          <p:nvSpPr>
            <p:cNvPr id="3371" name="Google Shape;3371;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3" name="Google Shape;3373;p32"/>
          <p:cNvGrpSpPr/>
          <p:nvPr/>
        </p:nvGrpSpPr>
        <p:grpSpPr>
          <a:xfrm rot="-4169335">
            <a:off x="3042124" y="4454454"/>
            <a:ext cx="194778" cy="103511"/>
            <a:chOff x="416307" y="2727254"/>
            <a:chExt cx="229098" cy="121736"/>
          </a:xfrm>
        </p:grpSpPr>
        <p:sp>
          <p:nvSpPr>
            <p:cNvPr id="3374" name="Google Shape;3374;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6" name="Google Shape;3376;p32"/>
          <p:cNvGrpSpPr/>
          <p:nvPr/>
        </p:nvGrpSpPr>
        <p:grpSpPr>
          <a:xfrm rot="8397119">
            <a:off x="651793" y="1425688"/>
            <a:ext cx="194799" cy="103518"/>
            <a:chOff x="416307" y="2727254"/>
            <a:chExt cx="229098" cy="121736"/>
          </a:xfrm>
        </p:grpSpPr>
        <p:sp>
          <p:nvSpPr>
            <p:cNvPr id="3377" name="Google Shape;3377;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32"/>
          <p:cNvGrpSpPr/>
          <p:nvPr/>
        </p:nvGrpSpPr>
        <p:grpSpPr>
          <a:xfrm flipH="1">
            <a:off x="8050451" y="2581298"/>
            <a:ext cx="194802" cy="103524"/>
            <a:chOff x="416307" y="2727254"/>
            <a:chExt cx="229098" cy="121736"/>
          </a:xfrm>
        </p:grpSpPr>
        <p:sp>
          <p:nvSpPr>
            <p:cNvPr id="3380" name="Google Shape;3380;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32"/>
          <p:cNvGrpSpPr/>
          <p:nvPr/>
        </p:nvGrpSpPr>
        <p:grpSpPr>
          <a:xfrm flipH="1">
            <a:off x="8834938" y="2238246"/>
            <a:ext cx="194802" cy="103524"/>
            <a:chOff x="416307" y="2727254"/>
            <a:chExt cx="229098" cy="121736"/>
          </a:xfrm>
        </p:grpSpPr>
        <p:sp>
          <p:nvSpPr>
            <p:cNvPr id="3383" name="Google Shape;3383;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32"/>
          <p:cNvGrpSpPr/>
          <p:nvPr/>
        </p:nvGrpSpPr>
        <p:grpSpPr>
          <a:xfrm flipH="1" rot="2310370">
            <a:off x="8834938" y="4820287"/>
            <a:ext cx="194803" cy="103513"/>
            <a:chOff x="416307" y="2727254"/>
            <a:chExt cx="229098" cy="121736"/>
          </a:xfrm>
        </p:grpSpPr>
        <p:sp>
          <p:nvSpPr>
            <p:cNvPr id="3386" name="Google Shape;3386;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32"/>
          <p:cNvGrpSpPr/>
          <p:nvPr/>
        </p:nvGrpSpPr>
        <p:grpSpPr>
          <a:xfrm flipH="1" rot="4169335">
            <a:off x="7870468" y="307854"/>
            <a:ext cx="194778" cy="103511"/>
            <a:chOff x="416307" y="2727254"/>
            <a:chExt cx="229098" cy="121736"/>
          </a:xfrm>
        </p:grpSpPr>
        <p:sp>
          <p:nvSpPr>
            <p:cNvPr id="3389" name="Google Shape;3389;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1" name="Google Shape;3391;p32"/>
          <p:cNvGrpSpPr/>
          <p:nvPr/>
        </p:nvGrpSpPr>
        <p:grpSpPr>
          <a:xfrm flipH="1" rot="-8397119">
            <a:off x="8449879" y="1370413"/>
            <a:ext cx="194799" cy="103518"/>
            <a:chOff x="416307" y="2727254"/>
            <a:chExt cx="229098" cy="121736"/>
          </a:xfrm>
        </p:grpSpPr>
        <p:sp>
          <p:nvSpPr>
            <p:cNvPr id="3392" name="Google Shape;3392;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32"/>
          <p:cNvGrpSpPr/>
          <p:nvPr/>
        </p:nvGrpSpPr>
        <p:grpSpPr>
          <a:xfrm flipH="1" rot="-5400000">
            <a:off x="6187498" y="665312"/>
            <a:ext cx="194802" cy="103524"/>
            <a:chOff x="416307" y="2727254"/>
            <a:chExt cx="229098" cy="121736"/>
          </a:xfrm>
        </p:grpSpPr>
        <p:sp>
          <p:nvSpPr>
            <p:cNvPr id="3395" name="Google Shape;3395;p32"/>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2"/>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7_1_1">
    <p:spTree>
      <p:nvGrpSpPr>
        <p:cNvPr id="3397" name="Shape 3397"/>
        <p:cNvGrpSpPr/>
        <p:nvPr/>
      </p:nvGrpSpPr>
      <p:grpSpPr>
        <a:xfrm>
          <a:off x="0" y="0"/>
          <a:ext cx="0" cy="0"/>
          <a:chOff x="0" y="0"/>
          <a:chExt cx="0" cy="0"/>
        </a:xfrm>
      </p:grpSpPr>
      <p:grpSp>
        <p:nvGrpSpPr>
          <p:cNvPr id="3398" name="Google Shape;3398;p33"/>
          <p:cNvGrpSpPr/>
          <p:nvPr/>
        </p:nvGrpSpPr>
        <p:grpSpPr>
          <a:xfrm rot="-5400000">
            <a:off x="6362575" y="-989689"/>
            <a:ext cx="1953388" cy="3863924"/>
            <a:chOff x="7232675" y="1408532"/>
            <a:chExt cx="1928320" cy="3814338"/>
          </a:xfrm>
        </p:grpSpPr>
        <p:sp>
          <p:nvSpPr>
            <p:cNvPr id="3399" name="Google Shape;3399;p33"/>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3"/>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3"/>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3"/>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3"/>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33"/>
          <p:cNvGrpSpPr/>
          <p:nvPr/>
        </p:nvGrpSpPr>
        <p:grpSpPr>
          <a:xfrm flipH="1" rot="10800000">
            <a:off x="0" y="3057106"/>
            <a:ext cx="2743832" cy="2093319"/>
            <a:chOff x="0" y="0"/>
            <a:chExt cx="3415700" cy="2605900"/>
          </a:xfrm>
        </p:grpSpPr>
        <p:sp>
          <p:nvSpPr>
            <p:cNvPr id="3405" name="Google Shape;3405;p33"/>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3"/>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3"/>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3"/>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3"/>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0" name="Google Shape;3410;p33"/>
          <p:cNvGrpSpPr/>
          <p:nvPr/>
        </p:nvGrpSpPr>
        <p:grpSpPr>
          <a:xfrm flipH="1">
            <a:off x="6728725" y="714556"/>
            <a:ext cx="1797150" cy="1622366"/>
            <a:chOff x="45625" y="1142075"/>
            <a:chExt cx="3734725" cy="3371500"/>
          </a:xfrm>
        </p:grpSpPr>
        <p:sp>
          <p:nvSpPr>
            <p:cNvPr id="3411" name="Google Shape;3411;p33"/>
            <p:cNvSpPr/>
            <p:nvPr/>
          </p:nvSpPr>
          <p:spPr>
            <a:xfrm>
              <a:off x="2253125" y="2685525"/>
              <a:ext cx="1527225" cy="940000"/>
            </a:xfrm>
            <a:custGeom>
              <a:rect b="b" l="l" r="r" t="t"/>
              <a:pathLst>
                <a:path extrusionOk="0" h="37600" w="61089">
                  <a:moveTo>
                    <a:pt x="47653" y="1"/>
                  </a:moveTo>
                  <a:cubicBezTo>
                    <a:pt x="45829" y="1"/>
                    <a:pt x="43940" y="679"/>
                    <a:pt x="42051" y="1185"/>
                  </a:cubicBezTo>
                  <a:cubicBezTo>
                    <a:pt x="39560" y="1838"/>
                    <a:pt x="37128" y="2668"/>
                    <a:pt x="34637" y="3439"/>
                  </a:cubicBezTo>
                  <a:cubicBezTo>
                    <a:pt x="30545" y="4685"/>
                    <a:pt x="26512" y="6108"/>
                    <a:pt x="22479" y="7531"/>
                  </a:cubicBezTo>
                  <a:cubicBezTo>
                    <a:pt x="15777" y="9963"/>
                    <a:pt x="9134" y="12395"/>
                    <a:pt x="2551" y="15004"/>
                  </a:cubicBezTo>
                  <a:lnTo>
                    <a:pt x="1" y="16013"/>
                  </a:lnTo>
                  <a:lnTo>
                    <a:pt x="7474" y="21410"/>
                  </a:lnTo>
                  <a:cubicBezTo>
                    <a:pt x="7474" y="21410"/>
                    <a:pt x="26492" y="37600"/>
                    <a:pt x="42762" y="37600"/>
                  </a:cubicBezTo>
                  <a:cubicBezTo>
                    <a:pt x="43319" y="37600"/>
                    <a:pt x="43873" y="37581"/>
                    <a:pt x="44423" y="37542"/>
                  </a:cubicBezTo>
                  <a:cubicBezTo>
                    <a:pt x="61089" y="36355"/>
                    <a:pt x="58361" y="25502"/>
                    <a:pt x="52608" y="23130"/>
                  </a:cubicBezTo>
                  <a:cubicBezTo>
                    <a:pt x="50452" y="22236"/>
                    <a:pt x="49829" y="21934"/>
                    <a:pt x="49968" y="21934"/>
                  </a:cubicBezTo>
                  <a:cubicBezTo>
                    <a:pt x="50253" y="21934"/>
                    <a:pt x="53754" y="23208"/>
                    <a:pt x="53794" y="23248"/>
                  </a:cubicBezTo>
                  <a:cubicBezTo>
                    <a:pt x="53810" y="23253"/>
                    <a:pt x="53827" y="23255"/>
                    <a:pt x="53845" y="23255"/>
                  </a:cubicBezTo>
                  <a:cubicBezTo>
                    <a:pt x="54494" y="23255"/>
                    <a:pt x="56408" y="20212"/>
                    <a:pt x="56581" y="19808"/>
                  </a:cubicBezTo>
                  <a:cubicBezTo>
                    <a:pt x="57530" y="18088"/>
                    <a:pt x="57649" y="16072"/>
                    <a:pt x="57056" y="14233"/>
                  </a:cubicBezTo>
                  <a:cubicBezTo>
                    <a:pt x="56385" y="12265"/>
                    <a:pt x="54533" y="11039"/>
                    <a:pt x="52594" y="11039"/>
                  </a:cubicBezTo>
                  <a:cubicBezTo>
                    <a:pt x="51999" y="11039"/>
                    <a:pt x="51395" y="11154"/>
                    <a:pt x="50815" y="11400"/>
                  </a:cubicBezTo>
                  <a:lnTo>
                    <a:pt x="50815" y="11400"/>
                  </a:lnTo>
                  <a:cubicBezTo>
                    <a:pt x="54622" y="9683"/>
                    <a:pt x="54480" y="4068"/>
                    <a:pt x="51659" y="1541"/>
                  </a:cubicBezTo>
                  <a:cubicBezTo>
                    <a:pt x="50380" y="391"/>
                    <a:pt x="49035" y="1"/>
                    <a:pt x="476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3"/>
            <p:cNvSpPr/>
            <p:nvPr/>
          </p:nvSpPr>
          <p:spPr>
            <a:xfrm>
              <a:off x="2746875" y="3056125"/>
              <a:ext cx="206125" cy="243375"/>
            </a:xfrm>
            <a:custGeom>
              <a:rect b="b" l="l" r="r" t="t"/>
              <a:pathLst>
                <a:path extrusionOk="0" h="9735" w="8245">
                  <a:moveTo>
                    <a:pt x="4798" y="0"/>
                  </a:moveTo>
                  <a:cubicBezTo>
                    <a:pt x="4761" y="0"/>
                    <a:pt x="4723" y="1"/>
                    <a:pt x="4686" y="2"/>
                  </a:cubicBezTo>
                  <a:cubicBezTo>
                    <a:pt x="2076" y="121"/>
                    <a:pt x="1" y="2375"/>
                    <a:pt x="119" y="4984"/>
                  </a:cubicBezTo>
                  <a:lnTo>
                    <a:pt x="119" y="5399"/>
                  </a:lnTo>
                  <a:cubicBezTo>
                    <a:pt x="234" y="7818"/>
                    <a:pt x="2195" y="9734"/>
                    <a:pt x="4590" y="9734"/>
                  </a:cubicBezTo>
                  <a:cubicBezTo>
                    <a:pt x="4661" y="9734"/>
                    <a:pt x="4733" y="9732"/>
                    <a:pt x="4805" y="9729"/>
                  </a:cubicBezTo>
                  <a:lnTo>
                    <a:pt x="5101" y="9729"/>
                  </a:lnTo>
                  <a:cubicBezTo>
                    <a:pt x="6880" y="9610"/>
                    <a:pt x="8244" y="8128"/>
                    <a:pt x="8185" y="6348"/>
                  </a:cubicBezTo>
                  <a:lnTo>
                    <a:pt x="8007" y="3086"/>
                  </a:lnTo>
                  <a:cubicBezTo>
                    <a:pt x="7949" y="1344"/>
                    <a:pt x="6527" y="0"/>
                    <a:pt x="4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3"/>
            <p:cNvSpPr/>
            <p:nvPr/>
          </p:nvSpPr>
          <p:spPr>
            <a:xfrm>
              <a:off x="3517900" y="3067200"/>
              <a:ext cx="97875" cy="95150"/>
            </a:xfrm>
            <a:custGeom>
              <a:rect b="b" l="l" r="r" t="t"/>
              <a:pathLst>
                <a:path extrusionOk="0" h="3806" w="3915">
                  <a:moveTo>
                    <a:pt x="1743" y="1"/>
                  </a:moveTo>
                  <a:cubicBezTo>
                    <a:pt x="1472" y="1"/>
                    <a:pt x="1200" y="68"/>
                    <a:pt x="949" y="212"/>
                  </a:cubicBezTo>
                  <a:lnTo>
                    <a:pt x="830" y="271"/>
                  </a:lnTo>
                  <a:cubicBezTo>
                    <a:pt x="237" y="627"/>
                    <a:pt x="0" y="1398"/>
                    <a:pt x="356" y="1991"/>
                  </a:cubicBezTo>
                  <a:lnTo>
                    <a:pt x="949" y="3118"/>
                  </a:lnTo>
                  <a:cubicBezTo>
                    <a:pt x="1158" y="3535"/>
                    <a:pt x="1601" y="3805"/>
                    <a:pt x="2072" y="3805"/>
                  </a:cubicBezTo>
                  <a:cubicBezTo>
                    <a:pt x="2271" y="3805"/>
                    <a:pt x="2475" y="3757"/>
                    <a:pt x="2669" y="3652"/>
                  </a:cubicBezTo>
                  <a:cubicBezTo>
                    <a:pt x="3559" y="3118"/>
                    <a:pt x="3915" y="1991"/>
                    <a:pt x="3381" y="1101"/>
                  </a:cubicBezTo>
                  <a:lnTo>
                    <a:pt x="3321" y="983"/>
                  </a:lnTo>
                  <a:cubicBezTo>
                    <a:pt x="2990" y="362"/>
                    <a:pt x="2370" y="1"/>
                    <a:pt x="1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3"/>
            <p:cNvSpPr/>
            <p:nvPr/>
          </p:nvSpPr>
          <p:spPr>
            <a:xfrm>
              <a:off x="3387400" y="2766225"/>
              <a:ext cx="97900" cy="94475"/>
            </a:xfrm>
            <a:custGeom>
              <a:rect b="b" l="l" r="r" t="t"/>
              <a:pathLst>
                <a:path extrusionOk="0" h="3779" w="3916">
                  <a:moveTo>
                    <a:pt x="1756" y="0"/>
                  </a:moveTo>
                  <a:cubicBezTo>
                    <a:pt x="1478" y="0"/>
                    <a:pt x="1201" y="68"/>
                    <a:pt x="950" y="211"/>
                  </a:cubicBezTo>
                  <a:lnTo>
                    <a:pt x="831" y="270"/>
                  </a:lnTo>
                  <a:cubicBezTo>
                    <a:pt x="238" y="626"/>
                    <a:pt x="1" y="1397"/>
                    <a:pt x="357" y="1990"/>
                  </a:cubicBezTo>
                  <a:lnTo>
                    <a:pt x="950" y="3117"/>
                  </a:lnTo>
                  <a:cubicBezTo>
                    <a:pt x="1202" y="3537"/>
                    <a:pt x="1662" y="3779"/>
                    <a:pt x="2120" y="3779"/>
                  </a:cubicBezTo>
                  <a:cubicBezTo>
                    <a:pt x="2308" y="3779"/>
                    <a:pt x="2497" y="3738"/>
                    <a:pt x="2670" y="3651"/>
                  </a:cubicBezTo>
                  <a:cubicBezTo>
                    <a:pt x="3560" y="3117"/>
                    <a:pt x="3915" y="1990"/>
                    <a:pt x="3441" y="1101"/>
                  </a:cubicBezTo>
                  <a:lnTo>
                    <a:pt x="3322" y="982"/>
                  </a:lnTo>
                  <a:cubicBezTo>
                    <a:pt x="3033" y="361"/>
                    <a:pt x="2396" y="0"/>
                    <a:pt x="1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3"/>
            <p:cNvSpPr/>
            <p:nvPr/>
          </p:nvSpPr>
          <p:spPr>
            <a:xfrm>
              <a:off x="3492675" y="3378675"/>
              <a:ext cx="86025" cy="94300"/>
            </a:xfrm>
            <a:custGeom>
              <a:rect b="b" l="l" r="r" t="t"/>
              <a:pathLst>
                <a:path extrusionOk="0" h="3772" w="3441">
                  <a:moveTo>
                    <a:pt x="1618" y="0"/>
                  </a:moveTo>
                  <a:cubicBezTo>
                    <a:pt x="1515" y="0"/>
                    <a:pt x="1411" y="10"/>
                    <a:pt x="1306" y="30"/>
                  </a:cubicBezTo>
                  <a:lnTo>
                    <a:pt x="1187" y="30"/>
                  </a:lnTo>
                  <a:cubicBezTo>
                    <a:pt x="535" y="89"/>
                    <a:pt x="1" y="741"/>
                    <a:pt x="120" y="1453"/>
                  </a:cubicBezTo>
                  <a:lnTo>
                    <a:pt x="297" y="2699"/>
                  </a:lnTo>
                  <a:cubicBezTo>
                    <a:pt x="409" y="3314"/>
                    <a:pt x="944" y="3771"/>
                    <a:pt x="1601" y="3771"/>
                  </a:cubicBezTo>
                  <a:cubicBezTo>
                    <a:pt x="1641" y="3771"/>
                    <a:pt x="1681" y="3769"/>
                    <a:pt x="1721" y="3766"/>
                  </a:cubicBezTo>
                  <a:cubicBezTo>
                    <a:pt x="2729" y="3647"/>
                    <a:pt x="3441" y="2699"/>
                    <a:pt x="3322" y="1631"/>
                  </a:cubicBezTo>
                  <a:lnTo>
                    <a:pt x="3322" y="1512"/>
                  </a:lnTo>
                  <a:cubicBezTo>
                    <a:pt x="3164" y="616"/>
                    <a:pt x="2443" y="0"/>
                    <a:pt x="1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3"/>
            <p:cNvSpPr/>
            <p:nvPr/>
          </p:nvSpPr>
          <p:spPr>
            <a:xfrm>
              <a:off x="3182800" y="3020175"/>
              <a:ext cx="182400" cy="170175"/>
            </a:xfrm>
            <a:custGeom>
              <a:rect b="b" l="l" r="r" t="t"/>
              <a:pathLst>
                <a:path extrusionOk="0" h="6807" w="7296">
                  <a:moveTo>
                    <a:pt x="3185" y="1"/>
                  </a:moveTo>
                  <a:cubicBezTo>
                    <a:pt x="2649" y="1"/>
                    <a:pt x="2108" y="182"/>
                    <a:pt x="1661" y="551"/>
                  </a:cubicBezTo>
                  <a:cubicBezTo>
                    <a:pt x="238" y="1737"/>
                    <a:pt x="0" y="3931"/>
                    <a:pt x="1246" y="5414"/>
                  </a:cubicBezTo>
                  <a:lnTo>
                    <a:pt x="1424" y="5651"/>
                  </a:lnTo>
                  <a:cubicBezTo>
                    <a:pt x="2054" y="6414"/>
                    <a:pt x="2981" y="6806"/>
                    <a:pt x="3915" y="6806"/>
                  </a:cubicBezTo>
                  <a:cubicBezTo>
                    <a:pt x="4650" y="6806"/>
                    <a:pt x="5389" y="6563"/>
                    <a:pt x="5991" y="6066"/>
                  </a:cubicBezTo>
                  <a:lnTo>
                    <a:pt x="6168" y="5888"/>
                  </a:lnTo>
                  <a:cubicBezTo>
                    <a:pt x="7117" y="5117"/>
                    <a:pt x="7295" y="3635"/>
                    <a:pt x="6465" y="2627"/>
                  </a:cubicBezTo>
                  <a:lnTo>
                    <a:pt x="4982" y="847"/>
                  </a:lnTo>
                  <a:cubicBezTo>
                    <a:pt x="4520" y="286"/>
                    <a:pt x="3856" y="1"/>
                    <a:pt x="3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3"/>
            <p:cNvSpPr/>
            <p:nvPr/>
          </p:nvSpPr>
          <p:spPr>
            <a:xfrm>
              <a:off x="3086425" y="3315300"/>
              <a:ext cx="182400" cy="186400"/>
            </a:xfrm>
            <a:custGeom>
              <a:rect b="b" l="l" r="r" t="t"/>
              <a:pathLst>
                <a:path extrusionOk="0" h="7456" w="7296">
                  <a:moveTo>
                    <a:pt x="4215" y="1"/>
                  </a:moveTo>
                  <a:cubicBezTo>
                    <a:pt x="2568" y="1"/>
                    <a:pt x="1087" y="1063"/>
                    <a:pt x="593" y="2743"/>
                  </a:cubicBezTo>
                  <a:lnTo>
                    <a:pt x="534" y="3039"/>
                  </a:lnTo>
                  <a:cubicBezTo>
                    <a:pt x="0" y="4878"/>
                    <a:pt x="1068" y="6776"/>
                    <a:pt x="2966" y="7309"/>
                  </a:cubicBezTo>
                  <a:lnTo>
                    <a:pt x="3144" y="7369"/>
                  </a:lnTo>
                  <a:cubicBezTo>
                    <a:pt x="3359" y="7427"/>
                    <a:pt x="3578" y="7455"/>
                    <a:pt x="3794" y="7455"/>
                  </a:cubicBezTo>
                  <a:cubicBezTo>
                    <a:pt x="4889" y="7455"/>
                    <a:pt x="5931" y="6738"/>
                    <a:pt x="6228" y="5649"/>
                  </a:cubicBezTo>
                  <a:lnTo>
                    <a:pt x="6939" y="3217"/>
                  </a:lnTo>
                  <a:cubicBezTo>
                    <a:pt x="7295" y="1912"/>
                    <a:pt x="6524" y="548"/>
                    <a:pt x="5219" y="133"/>
                  </a:cubicBezTo>
                  <a:cubicBezTo>
                    <a:pt x="4882" y="44"/>
                    <a:pt x="4545" y="1"/>
                    <a:pt x="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3"/>
            <p:cNvSpPr/>
            <p:nvPr/>
          </p:nvSpPr>
          <p:spPr>
            <a:xfrm>
              <a:off x="2153800" y="1142075"/>
              <a:ext cx="1545000" cy="1936175"/>
            </a:xfrm>
            <a:custGeom>
              <a:rect b="b" l="l" r="r" t="t"/>
              <a:pathLst>
                <a:path extrusionOk="0" h="77447" w="61800">
                  <a:moveTo>
                    <a:pt x="26892" y="1"/>
                  </a:moveTo>
                  <a:cubicBezTo>
                    <a:pt x="25646" y="1"/>
                    <a:pt x="24315" y="95"/>
                    <a:pt x="22893" y="294"/>
                  </a:cubicBezTo>
                  <a:cubicBezTo>
                    <a:pt x="8066" y="2369"/>
                    <a:pt x="2847" y="28880"/>
                    <a:pt x="1008" y="47029"/>
                  </a:cubicBezTo>
                  <a:cubicBezTo>
                    <a:pt x="0" y="57111"/>
                    <a:pt x="890" y="67253"/>
                    <a:pt x="3559" y="76980"/>
                  </a:cubicBezTo>
                  <a:cubicBezTo>
                    <a:pt x="3559" y="76980"/>
                    <a:pt x="7659" y="77447"/>
                    <a:pt x="13481" y="77447"/>
                  </a:cubicBezTo>
                  <a:cubicBezTo>
                    <a:pt x="24508" y="77447"/>
                    <a:pt x="41710" y="75770"/>
                    <a:pt x="48930" y="66067"/>
                  </a:cubicBezTo>
                  <a:cubicBezTo>
                    <a:pt x="61800" y="48808"/>
                    <a:pt x="44897" y="46732"/>
                    <a:pt x="44897" y="46732"/>
                  </a:cubicBezTo>
                  <a:cubicBezTo>
                    <a:pt x="44897" y="46732"/>
                    <a:pt x="53259" y="46020"/>
                    <a:pt x="52548" y="37539"/>
                  </a:cubicBezTo>
                  <a:cubicBezTo>
                    <a:pt x="51802" y="28808"/>
                    <a:pt x="45441" y="27672"/>
                    <a:pt x="42181" y="27672"/>
                  </a:cubicBezTo>
                  <a:cubicBezTo>
                    <a:pt x="41034" y="27672"/>
                    <a:pt x="40271" y="27813"/>
                    <a:pt x="40271" y="27813"/>
                  </a:cubicBezTo>
                  <a:cubicBezTo>
                    <a:pt x="44943" y="21471"/>
                    <a:pt x="45703" y="1"/>
                    <a:pt x="26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3"/>
            <p:cNvSpPr/>
            <p:nvPr/>
          </p:nvSpPr>
          <p:spPr>
            <a:xfrm>
              <a:off x="2435500" y="1286975"/>
              <a:ext cx="646500" cy="730825"/>
            </a:xfrm>
            <a:custGeom>
              <a:rect b="b" l="l" r="r" t="t"/>
              <a:pathLst>
                <a:path extrusionOk="0" h="29233" w="25860">
                  <a:moveTo>
                    <a:pt x="12523" y="1"/>
                  </a:moveTo>
                  <a:cubicBezTo>
                    <a:pt x="7916" y="1"/>
                    <a:pt x="3540" y="2731"/>
                    <a:pt x="1661" y="7249"/>
                  </a:cubicBezTo>
                  <a:cubicBezTo>
                    <a:pt x="1" y="11282"/>
                    <a:pt x="1899" y="20831"/>
                    <a:pt x="3322" y="26524"/>
                  </a:cubicBezTo>
                  <a:cubicBezTo>
                    <a:pt x="3705" y="28184"/>
                    <a:pt x="5187" y="29233"/>
                    <a:pt x="6739" y="29233"/>
                  </a:cubicBezTo>
                  <a:cubicBezTo>
                    <a:pt x="7350" y="29233"/>
                    <a:pt x="7972" y="29070"/>
                    <a:pt x="8541" y="28719"/>
                  </a:cubicBezTo>
                  <a:cubicBezTo>
                    <a:pt x="13523" y="25694"/>
                    <a:pt x="21648" y="20297"/>
                    <a:pt x="23368" y="16204"/>
                  </a:cubicBezTo>
                  <a:cubicBezTo>
                    <a:pt x="25859" y="10214"/>
                    <a:pt x="23013" y="3394"/>
                    <a:pt x="17022" y="903"/>
                  </a:cubicBezTo>
                  <a:cubicBezTo>
                    <a:pt x="15550" y="291"/>
                    <a:pt x="14024" y="1"/>
                    <a:pt x="125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3"/>
            <p:cNvSpPr/>
            <p:nvPr/>
          </p:nvSpPr>
          <p:spPr>
            <a:xfrm>
              <a:off x="2256100" y="1792225"/>
              <a:ext cx="970700" cy="1272875"/>
            </a:xfrm>
            <a:custGeom>
              <a:rect b="b" l="l" r="r" t="t"/>
              <a:pathLst>
                <a:path extrusionOk="0" h="50915" w="38828">
                  <a:moveTo>
                    <a:pt x="36685" y="1"/>
                  </a:moveTo>
                  <a:cubicBezTo>
                    <a:pt x="36450" y="1"/>
                    <a:pt x="36199" y="63"/>
                    <a:pt x="35941" y="205"/>
                  </a:cubicBezTo>
                  <a:cubicBezTo>
                    <a:pt x="33569" y="1569"/>
                    <a:pt x="31256" y="2993"/>
                    <a:pt x="29002" y="4594"/>
                  </a:cubicBezTo>
                  <a:cubicBezTo>
                    <a:pt x="26808" y="6196"/>
                    <a:pt x="24673" y="7856"/>
                    <a:pt x="22656" y="9635"/>
                  </a:cubicBezTo>
                  <a:cubicBezTo>
                    <a:pt x="18564" y="13135"/>
                    <a:pt x="14828" y="17108"/>
                    <a:pt x="11506" y="21379"/>
                  </a:cubicBezTo>
                  <a:cubicBezTo>
                    <a:pt x="10735" y="22446"/>
                    <a:pt x="9905" y="23514"/>
                    <a:pt x="9193" y="24641"/>
                  </a:cubicBezTo>
                  <a:cubicBezTo>
                    <a:pt x="8482" y="25767"/>
                    <a:pt x="7770" y="26954"/>
                    <a:pt x="7058" y="28080"/>
                  </a:cubicBezTo>
                  <a:cubicBezTo>
                    <a:pt x="6346" y="29267"/>
                    <a:pt x="5694" y="30393"/>
                    <a:pt x="5160" y="31639"/>
                  </a:cubicBezTo>
                  <a:cubicBezTo>
                    <a:pt x="4626" y="32884"/>
                    <a:pt x="4033" y="34071"/>
                    <a:pt x="3559" y="35375"/>
                  </a:cubicBezTo>
                  <a:cubicBezTo>
                    <a:pt x="1542" y="40357"/>
                    <a:pt x="356" y="45576"/>
                    <a:pt x="0" y="50914"/>
                  </a:cubicBezTo>
                  <a:cubicBezTo>
                    <a:pt x="593" y="45636"/>
                    <a:pt x="2017" y="40476"/>
                    <a:pt x="4211" y="35613"/>
                  </a:cubicBezTo>
                  <a:cubicBezTo>
                    <a:pt x="4745" y="34426"/>
                    <a:pt x="5338" y="33240"/>
                    <a:pt x="5991" y="32054"/>
                  </a:cubicBezTo>
                  <a:cubicBezTo>
                    <a:pt x="6643" y="30927"/>
                    <a:pt x="7355" y="29800"/>
                    <a:pt x="8007" y="28673"/>
                  </a:cubicBezTo>
                  <a:cubicBezTo>
                    <a:pt x="8719" y="27547"/>
                    <a:pt x="9430" y="26420"/>
                    <a:pt x="10261" y="25412"/>
                  </a:cubicBezTo>
                  <a:cubicBezTo>
                    <a:pt x="11032" y="24344"/>
                    <a:pt x="11862" y="23276"/>
                    <a:pt x="12692" y="22268"/>
                  </a:cubicBezTo>
                  <a:cubicBezTo>
                    <a:pt x="16073" y="18235"/>
                    <a:pt x="19928" y="14558"/>
                    <a:pt x="24080" y="11355"/>
                  </a:cubicBezTo>
                  <a:cubicBezTo>
                    <a:pt x="26156" y="9695"/>
                    <a:pt x="28291" y="8153"/>
                    <a:pt x="30485" y="6729"/>
                  </a:cubicBezTo>
                  <a:cubicBezTo>
                    <a:pt x="32680" y="5365"/>
                    <a:pt x="34933" y="4060"/>
                    <a:pt x="37246" y="2934"/>
                  </a:cubicBezTo>
                  <a:lnTo>
                    <a:pt x="37306" y="2815"/>
                  </a:lnTo>
                  <a:lnTo>
                    <a:pt x="37365" y="2815"/>
                  </a:lnTo>
                  <a:cubicBezTo>
                    <a:pt x="38827" y="2008"/>
                    <a:pt x="38017" y="1"/>
                    <a:pt x="36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3"/>
            <p:cNvSpPr/>
            <p:nvPr/>
          </p:nvSpPr>
          <p:spPr>
            <a:xfrm>
              <a:off x="2248700" y="2267200"/>
              <a:ext cx="1102075" cy="794125"/>
            </a:xfrm>
            <a:custGeom>
              <a:rect b="b" l="l" r="r" t="t"/>
              <a:pathLst>
                <a:path extrusionOk="0" h="31765" w="44083">
                  <a:moveTo>
                    <a:pt x="41976" y="0"/>
                  </a:moveTo>
                  <a:cubicBezTo>
                    <a:pt x="41831" y="0"/>
                    <a:pt x="41677" y="21"/>
                    <a:pt x="41516" y="67"/>
                  </a:cubicBezTo>
                  <a:cubicBezTo>
                    <a:pt x="39381" y="719"/>
                    <a:pt x="37246" y="1490"/>
                    <a:pt x="35229" y="2439"/>
                  </a:cubicBezTo>
                  <a:cubicBezTo>
                    <a:pt x="34221" y="2913"/>
                    <a:pt x="33213" y="3328"/>
                    <a:pt x="32264" y="3862"/>
                  </a:cubicBezTo>
                  <a:lnTo>
                    <a:pt x="30781" y="4633"/>
                  </a:lnTo>
                  <a:lnTo>
                    <a:pt x="29298" y="5404"/>
                  </a:lnTo>
                  <a:cubicBezTo>
                    <a:pt x="25503" y="7539"/>
                    <a:pt x="21825" y="9971"/>
                    <a:pt x="18386" y="12699"/>
                  </a:cubicBezTo>
                  <a:cubicBezTo>
                    <a:pt x="17496" y="13352"/>
                    <a:pt x="16666" y="14063"/>
                    <a:pt x="15835" y="14716"/>
                  </a:cubicBezTo>
                  <a:lnTo>
                    <a:pt x="14530" y="15783"/>
                  </a:lnTo>
                  <a:lnTo>
                    <a:pt x="13344" y="16910"/>
                  </a:lnTo>
                  <a:lnTo>
                    <a:pt x="10913" y="19105"/>
                  </a:lnTo>
                  <a:lnTo>
                    <a:pt x="8600" y="21477"/>
                  </a:lnTo>
                  <a:lnTo>
                    <a:pt x="7473" y="22604"/>
                  </a:lnTo>
                  <a:cubicBezTo>
                    <a:pt x="7117" y="23019"/>
                    <a:pt x="6761" y="23434"/>
                    <a:pt x="6405" y="23849"/>
                  </a:cubicBezTo>
                  <a:lnTo>
                    <a:pt x="4211" y="26281"/>
                  </a:lnTo>
                  <a:cubicBezTo>
                    <a:pt x="2847" y="27942"/>
                    <a:pt x="1542" y="29661"/>
                    <a:pt x="178" y="31322"/>
                  </a:cubicBezTo>
                  <a:cubicBezTo>
                    <a:pt x="1" y="31543"/>
                    <a:pt x="187" y="31764"/>
                    <a:pt x="366" y="31764"/>
                  </a:cubicBezTo>
                  <a:cubicBezTo>
                    <a:pt x="428" y="31764"/>
                    <a:pt x="488" y="31738"/>
                    <a:pt x="534" y="31678"/>
                  </a:cubicBezTo>
                  <a:cubicBezTo>
                    <a:pt x="2016" y="30017"/>
                    <a:pt x="3380" y="28357"/>
                    <a:pt x="4863" y="26815"/>
                  </a:cubicBezTo>
                  <a:lnTo>
                    <a:pt x="7058" y="24502"/>
                  </a:lnTo>
                  <a:cubicBezTo>
                    <a:pt x="7473" y="24086"/>
                    <a:pt x="7829" y="23731"/>
                    <a:pt x="8184" y="23375"/>
                  </a:cubicBezTo>
                  <a:lnTo>
                    <a:pt x="9371" y="22248"/>
                  </a:lnTo>
                  <a:lnTo>
                    <a:pt x="11743" y="20053"/>
                  </a:lnTo>
                  <a:lnTo>
                    <a:pt x="14234" y="17978"/>
                  </a:lnTo>
                  <a:lnTo>
                    <a:pt x="15479" y="16969"/>
                  </a:lnTo>
                  <a:lnTo>
                    <a:pt x="16784" y="15961"/>
                  </a:lnTo>
                  <a:cubicBezTo>
                    <a:pt x="17615" y="15368"/>
                    <a:pt x="18445" y="14716"/>
                    <a:pt x="19334" y="14063"/>
                  </a:cubicBezTo>
                  <a:cubicBezTo>
                    <a:pt x="22834" y="11632"/>
                    <a:pt x="26511" y="9437"/>
                    <a:pt x="30366" y="7539"/>
                  </a:cubicBezTo>
                  <a:lnTo>
                    <a:pt x="31789" y="6768"/>
                  </a:lnTo>
                  <a:lnTo>
                    <a:pt x="33272" y="6116"/>
                  </a:lnTo>
                  <a:cubicBezTo>
                    <a:pt x="34221" y="5701"/>
                    <a:pt x="35229" y="5286"/>
                    <a:pt x="36237" y="4871"/>
                  </a:cubicBezTo>
                  <a:cubicBezTo>
                    <a:pt x="38135" y="4099"/>
                    <a:pt x="40152" y="3447"/>
                    <a:pt x="42168" y="2973"/>
                  </a:cubicBezTo>
                  <a:lnTo>
                    <a:pt x="42287" y="2913"/>
                  </a:lnTo>
                  <a:lnTo>
                    <a:pt x="42346" y="2913"/>
                  </a:lnTo>
                  <a:cubicBezTo>
                    <a:pt x="44083" y="2425"/>
                    <a:pt x="43535" y="0"/>
                    <a:pt x="41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3"/>
            <p:cNvSpPr/>
            <p:nvPr/>
          </p:nvSpPr>
          <p:spPr>
            <a:xfrm>
              <a:off x="2242750" y="2866375"/>
              <a:ext cx="1028125" cy="200200"/>
            </a:xfrm>
            <a:custGeom>
              <a:rect b="b" l="l" r="r" t="t"/>
              <a:pathLst>
                <a:path extrusionOk="0" h="8008" w="41125">
                  <a:moveTo>
                    <a:pt x="28943" y="1"/>
                  </a:moveTo>
                  <a:cubicBezTo>
                    <a:pt x="25563" y="60"/>
                    <a:pt x="22182" y="416"/>
                    <a:pt x="18801" y="1068"/>
                  </a:cubicBezTo>
                  <a:cubicBezTo>
                    <a:pt x="17141" y="1306"/>
                    <a:pt x="15539" y="1780"/>
                    <a:pt x="13879" y="2136"/>
                  </a:cubicBezTo>
                  <a:lnTo>
                    <a:pt x="11447" y="2907"/>
                  </a:lnTo>
                  <a:cubicBezTo>
                    <a:pt x="11032" y="3026"/>
                    <a:pt x="10676" y="3144"/>
                    <a:pt x="10261" y="3263"/>
                  </a:cubicBezTo>
                  <a:lnTo>
                    <a:pt x="9075" y="3737"/>
                  </a:lnTo>
                  <a:cubicBezTo>
                    <a:pt x="5931" y="4864"/>
                    <a:pt x="2847" y="6288"/>
                    <a:pt x="1" y="8008"/>
                  </a:cubicBezTo>
                  <a:cubicBezTo>
                    <a:pt x="2966" y="6525"/>
                    <a:pt x="6109" y="5339"/>
                    <a:pt x="9312" y="4449"/>
                  </a:cubicBezTo>
                  <a:lnTo>
                    <a:pt x="10498" y="4093"/>
                  </a:lnTo>
                  <a:cubicBezTo>
                    <a:pt x="10913" y="4034"/>
                    <a:pt x="11329" y="3915"/>
                    <a:pt x="11684" y="3856"/>
                  </a:cubicBezTo>
                  <a:lnTo>
                    <a:pt x="14116" y="3263"/>
                  </a:lnTo>
                  <a:cubicBezTo>
                    <a:pt x="15777" y="2966"/>
                    <a:pt x="17378" y="2670"/>
                    <a:pt x="19039" y="2551"/>
                  </a:cubicBezTo>
                  <a:cubicBezTo>
                    <a:pt x="21291" y="2305"/>
                    <a:pt x="23571" y="2173"/>
                    <a:pt x="25841" y="2173"/>
                  </a:cubicBezTo>
                  <a:cubicBezTo>
                    <a:pt x="26859" y="2173"/>
                    <a:pt x="27874" y="2199"/>
                    <a:pt x="28884" y="2255"/>
                  </a:cubicBezTo>
                  <a:lnTo>
                    <a:pt x="31375" y="2373"/>
                  </a:lnTo>
                  <a:cubicBezTo>
                    <a:pt x="32205" y="2492"/>
                    <a:pt x="32976" y="2551"/>
                    <a:pt x="33807" y="2670"/>
                  </a:cubicBezTo>
                  <a:cubicBezTo>
                    <a:pt x="35408" y="2848"/>
                    <a:pt x="37069" y="3144"/>
                    <a:pt x="38551" y="3441"/>
                  </a:cubicBezTo>
                  <a:lnTo>
                    <a:pt x="38670" y="3559"/>
                  </a:lnTo>
                  <a:lnTo>
                    <a:pt x="38789" y="3559"/>
                  </a:lnTo>
                  <a:cubicBezTo>
                    <a:pt x="38882" y="3573"/>
                    <a:pt x="38971" y="3580"/>
                    <a:pt x="39057" y="3580"/>
                  </a:cubicBezTo>
                  <a:cubicBezTo>
                    <a:pt x="40785" y="3580"/>
                    <a:pt x="41124" y="876"/>
                    <a:pt x="39204" y="594"/>
                  </a:cubicBezTo>
                  <a:cubicBezTo>
                    <a:pt x="37484" y="297"/>
                    <a:pt x="35764" y="119"/>
                    <a:pt x="34044" y="60"/>
                  </a:cubicBezTo>
                  <a:cubicBezTo>
                    <a:pt x="33154" y="1"/>
                    <a:pt x="32324" y="1"/>
                    <a:pt x="31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3"/>
            <p:cNvSpPr/>
            <p:nvPr/>
          </p:nvSpPr>
          <p:spPr>
            <a:xfrm>
              <a:off x="2574875" y="1416675"/>
              <a:ext cx="379600" cy="348150"/>
            </a:xfrm>
            <a:custGeom>
              <a:rect b="b" l="l" r="r" t="t"/>
              <a:pathLst>
                <a:path extrusionOk="0" h="13926" w="15184">
                  <a:moveTo>
                    <a:pt x="8267" y="1"/>
                  </a:moveTo>
                  <a:cubicBezTo>
                    <a:pt x="6191" y="1"/>
                    <a:pt x="4138" y="910"/>
                    <a:pt x="2729" y="2654"/>
                  </a:cubicBezTo>
                  <a:lnTo>
                    <a:pt x="2373" y="3128"/>
                  </a:lnTo>
                  <a:cubicBezTo>
                    <a:pt x="1" y="5975"/>
                    <a:pt x="416" y="10245"/>
                    <a:pt x="3322" y="12559"/>
                  </a:cubicBezTo>
                  <a:lnTo>
                    <a:pt x="3619" y="12855"/>
                  </a:lnTo>
                  <a:cubicBezTo>
                    <a:pt x="4517" y="13574"/>
                    <a:pt x="5593" y="13926"/>
                    <a:pt x="6659" y="13926"/>
                  </a:cubicBezTo>
                  <a:cubicBezTo>
                    <a:pt x="8057" y="13926"/>
                    <a:pt x="9438" y="13321"/>
                    <a:pt x="10380" y="12143"/>
                  </a:cubicBezTo>
                  <a:lnTo>
                    <a:pt x="13464" y="8407"/>
                  </a:lnTo>
                  <a:cubicBezTo>
                    <a:pt x="15184" y="6331"/>
                    <a:pt x="14887" y="3306"/>
                    <a:pt x="12811" y="1646"/>
                  </a:cubicBezTo>
                  <a:cubicBezTo>
                    <a:pt x="11471" y="538"/>
                    <a:pt x="9862" y="1"/>
                    <a:pt x="8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3"/>
            <p:cNvSpPr/>
            <p:nvPr/>
          </p:nvSpPr>
          <p:spPr>
            <a:xfrm>
              <a:off x="3027100" y="2549050"/>
              <a:ext cx="185375" cy="170500"/>
            </a:xfrm>
            <a:custGeom>
              <a:rect b="b" l="l" r="r" t="t"/>
              <a:pathLst>
                <a:path extrusionOk="0" h="6820" w="7415">
                  <a:moveTo>
                    <a:pt x="4159" y="1"/>
                  </a:moveTo>
                  <a:cubicBezTo>
                    <a:pt x="3491" y="1"/>
                    <a:pt x="2832" y="301"/>
                    <a:pt x="2373" y="891"/>
                  </a:cubicBezTo>
                  <a:lnTo>
                    <a:pt x="831" y="2671"/>
                  </a:lnTo>
                  <a:cubicBezTo>
                    <a:pt x="1" y="3679"/>
                    <a:pt x="120" y="5162"/>
                    <a:pt x="1128" y="5992"/>
                  </a:cubicBezTo>
                  <a:cubicBezTo>
                    <a:pt x="1789" y="6547"/>
                    <a:pt x="2591" y="6820"/>
                    <a:pt x="3388" y="6820"/>
                  </a:cubicBezTo>
                  <a:cubicBezTo>
                    <a:pt x="4378" y="6820"/>
                    <a:pt x="5360" y="6399"/>
                    <a:pt x="6050" y="5577"/>
                  </a:cubicBezTo>
                  <a:lnTo>
                    <a:pt x="6228" y="5340"/>
                  </a:lnTo>
                  <a:cubicBezTo>
                    <a:pt x="7415" y="3916"/>
                    <a:pt x="7237" y="1840"/>
                    <a:pt x="5813" y="714"/>
                  </a:cubicBezTo>
                  <a:lnTo>
                    <a:pt x="5695" y="595"/>
                  </a:lnTo>
                  <a:cubicBezTo>
                    <a:pt x="5244" y="197"/>
                    <a:pt x="4698" y="1"/>
                    <a:pt x="4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3"/>
            <p:cNvSpPr/>
            <p:nvPr/>
          </p:nvSpPr>
          <p:spPr>
            <a:xfrm>
              <a:off x="3086425" y="1966125"/>
              <a:ext cx="258025" cy="252700"/>
            </a:xfrm>
            <a:custGeom>
              <a:rect b="b" l="l" r="r" t="t"/>
              <a:pathLst>
                <a:path extrusionOk="0" h="10108" w="10321">
                  <a:moveTo>
                    <a:pt x="4697" y="1"/>
                  </a:moveTo>
                  <a:cubicBezTo>
                    <a:pt x="4038" y="1"/>
                    <a:pt x="3368" y="138"/>
                    <a:pt x="2728" y="426"/>
                  </a:cubicBezTo>
                  <a:lnTo>
                    <a:pt x="2491" y="544"/>
                  </a:lnTo>
                  <a:cubicBezTo>
                    <a:pt x="771" y="1375"/>
                    <a:pt x="0" y="3391"/>
                    <a:pt x="831" y="5052"/>
                  </a:cubicBezTo>
                  <a:lnTo>
                    <a:pt x="2254" y="8195"/>
                  </a:lnTo>
                  <a:cubicBezTo>
                    <a:pt x="2814" y="9402"/>
                    <a:pt x="4032" y="10107"/>
                    <a:pt x="5293" y="10107"/>
                  </a:cubicBezTo>
                  <a:cubicBezTo>
                    <a:pt x="5767" y="10107"/>
                    <a:pt x="6248" y="10007"/>
                    <a:pt x="6702" y="9796"/>
                  </a:cubicBezTo>
                  <a:cubicBezTo>
                    <a:pt x="9252" y="8670"/>
                    <a:pt x="10320" y="5645"/>
                    <a:pt x="9193" y="3154"/>
                  </a:cubicBezTo>
                  <a:lnTo>
                    <a:pt x="9015" y="2739"/>
                  </a:lnTo>
                  <a:cubicBezTo>
                    <a:pt x="8192" y="1006"/>
                    <a:pt x="6483" y="1"/>
                    <a:pt x="46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3"/>
            <p:cNvSpPr/>
            <p:nvPr/>
          </p:nvSpPr>
          <p:spPr>
            <a:xfrm>
              <a:off x="2382125" y="2109075"/>
              <a:ext cx="97875" cy="92750"/>
            </a:xfrm>
            <a:custGeom>
              <a:rect b="b" l="l" r="r" t="t"/>
              <a:pathLst>
                <a:path extrusionOk="0" h="3710" w="3915">
                  <a:moveTo>
                    <a:pt x="2160" y="1"/>
                  </a:moveTo>
                  <a:cubicBezTo>
                    <a:pt x="1490" y="1"/>
                    <a:pt x="859" y="345"/>
                    <a:pt x="534" y="994"/>
                  </a:cubicBezTo>
                  <a:lnTo>
                    <a:pt x="475" y="1113"/>
                  </a:lnTo>
                  <a:cubicBezTo>
                    <a:pt x="1" y="1943"/>
                    <a:pt x="297" y="3011"/>
                    <a:pt x="1187" y="3485"/>
                  </a:cubicBezTo>
                  <a:lnTo>
                    <a:pt x="1305" y="3545"/>
                  </a:lnTo>
                  <a:cubicBezTo>
                    <a:pt x="1492" y="3657"/>
                    <a:pt x="1697" y="3710"/>
                    <a:pt x="1900" y="3710"/>
                  </a:cubicBezTo>
                  <a:cubicBezTo>
                    <a:pt x="2343" y="3710"/>
                    <a:pt x="2782" y="3458"/>
                    <a:pt x="3025" y="3011"/>
                  </a:cubicBezTo>
                  <a:lnTo>
                    <a:pt x="3618" y="1884"/>
                  </a:lnTo>
                  <a:cubicBezTo>
                    <a:pt x="3915" y="1291"/>
                    <a:pt x="3678" y="520"/>
                    <a:pt x="3085" y="223"/>
                  </a:cubicBezTo>
                  <a:cubicBezTo>
                    <a:pt x="2785" y="74"/>
                    <a:pt x="2468" y="1"/>
                    <a:pt x="2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3"/>
            <p:cNvSpPr/>
            <p:nvPr/>
          </p:nvSpPr>
          <p:spPr>
            <a:xfrm>
              <a:off x="2303550" y="2329950"/>
              <a:ext cx="97875" cy="91875"/>
            </a:xfrm>
            <a:custGeom>
              <a:rect b="b" l="l" r="r" t="t"/>
              <a:pathLst>
                <a:path extrusionOk="0" h="3675" w="3915">
                  <a:moveTo>
                    <a:pt x="2147" y="1"/>
                  </a:moveTo>
                  <a:cubicBezTo>
                    <a:pt x="1482" y="1"/>
                    <a:pt x="857" y="332"/>
                    <a:pt x="534" y="937"/>
                  </a:cubicBezTo>
                  <a:lnTo>
                    <a:pt x="475" y="1115"/>
                  </a:lnTo>
                  <a:cubicBezTo>
                    <a:pt x="0" y="1945"/>
                    <a:pt x="297" y="3013"/>
                    <a:pt x="1186" y="3487"/>
                  </a:cubicBezTo>
                  <a:lnTo>
                    <a:pt x="1305" y="3547"/>
                  </a:lnTo>
                  <a:cubicBezTo>
                    <a:pt x="1478" y="3633"/>
                    <a:pt x="1667" y="3674"/>
                    <a:pt x="1855" y="3674"/>
                  </a:cubicBezTo>
                  <a:cubicBezTo>
                    <a:pt x="2313" y="3674"/>
                    <a:pt x="2773" y="3433"/>
                    <a:pt x="3025" y="3013"/>
                  </a:cubicBezTo>
                  <a:lnTo>
                    <a:pt x="3618" y="1886"/>
                  </a:lnTo>
                  <a:cubicBezTo>
                    <a:pt x="3915" y="1293"/>
                    <a:pt x="3677" y="522"/>
                    <a:pt x="3084" y="225"/>
                  </a:cubicBezTo>
                  <a:cubicBezTo>
                    <a:pt x="2781" y="74"/>
                    <a:pt x="2460" y="1"/>
                    <a:pt x="2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3"/>
            <p:cNvSpPr/>
            <p:nvPr/>
          </p:nvSpPr>
          <p:spPr>
            <a:xfrm>
              <a:off x="2813600" y="2273950"/>
              <a:ext cx="97875" cy="93000"/>
            </a:xfrm>
            <a:custGeom>
              <a:rect b="b" l="l" r="r" t="t"/>
              <a:pathLst>
                <a:path extrusionOk="0" h="3720" w="3915">
                  <a:moveTo>
                    <a:pt x="2199" y="1"/>
                  </a:moveTo>
                  <a:cubicBezTo>
                    <a:pt x="1514" y="1"/>
                    <a:pt x="865" y="362"/>
                    <a:pt x="534" y="983"/>
                  </a:cubicBezTo>
                  <a:lnTo>
                    <a:pt x="475" y="1161"/>
                  </a:lnTo>
                  <a:cubicBezTo>
                    <a:pt x="0" y="1991"/>
                    <a:pt x="297" y="3058"/>
                    <a:pt x="1187" y="3533"/>
                  </a:cubicBezTo>
                  <a:lnTo>
                    <a:pt x="1305" y="3592"/>
                  </a:lnTo>
                  <a:cubicBezTo>
                    <a:pt x="1478" y="3679"/>
                    <a:pt x="1667" y="3720"/>
                    <a:pt x="1856" y="3720"/>
                  </a:cubicBezTo>
                  <a:cubicBezTo>
                    <a:pt x="2313" y="3720"/>
                    <a:pt x="2773" y="3478"/>
                    <a:pt x="3025" y="3058"/>
                  </a:cubicBezTo>
                  <a:lnTo>
                    <a:pt x="3618" y="1932"/>
                  </a:lnTo>
                  <a:cubicBezTo>
                    <a:pt x="3915" y="1279"/>
                    <a:pt x="3678" y="568"/>
                    <a:pt x="3085" y="212"/>
                  </a:cubicBezTo>
                  <a:cubicBezTo>
                    <a:pt x="2798" y="68"/>
                    <a:pt x="2495" y="1"/>
                    <a:pt x="2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3"/>
            <p:cNvSpPr/>
            <p:nvPr/>
          </p:nvSpPr>
          <p:spPr>
            <a:xfrm>
              <a:off x="1396125" y="3065075"/>
              <a:ext cx="1123925" cy="1448500"/>
            </a:xfrm>
            <a:custGeom>
              <a:rect b="b" l="l" r="r" t="t"/>
              <a:pathLst>
                <a:path extrusionOk="0" h="57940" w="44957">
                  <a:moveTo>
                    <a:pt x="35763" y="0"/>
                  </a:moveTo>
                  <a:cubicBezTo>
                    <a:pt x="35111" y="593"/>
                    <a:pt x="34459" y="1246"/>
                    <a:pt x="33806" y="1898"/>
                  </a:cubicBezTo>
                  <a:cubicBezTo>
                    <a:pt x="28706" y="6821"/>
                    <a:pt x="23724" y="11803"/>
                    <a:pt x="18801" y="16903"/>
                  </a:cubicBezTo>
                  <a:cubicBezTo>
                    <a:pt x="15776" y="19987"/>
                    <a:pt x="12870" y="23071"/>
                    <a:pt x="9964" y="26274"/>
                  </a:cubicBezTo>
                  <a:cubicBezTo>
                    <a:pt x="8244" y="28172"/>
                    <a:pt x="6524" y="30070"/>
                    <a:pt x="4923" y="32086"/>
                  </a:cubicBezTo>
                  <a:cubicBezTo>
                    <a:pt x="2669" y="34755"/>
                    <a:pt x="0" y="37187"/>
                    <a:pt x="1186" y="40982"/>
                  </a:cubicBezTo>
                  <a:cubicBezTo>
                    <a:pt x="2009" y="43492"/>
                    <a:pt x="4744" y="45459"/>
                    <a:pt x="7371" y="45459"/>
                  </a:cubicBezTo>
                  <a:cubicBezTo>
                    <a:pt x="8486" y="45459"/>
                    <a:pt x="9582" y="45105"/>
                    <a:pt x="10504" y="44288"/>
                  </a:cubicBezTo>
                  <a:lnTo>
                    <a:pt x="10504" y="44288"/>
                  </a:lnTo>
                  <a:cubicBezTo>
                    <a:pt x="8539" y="46141"/>
                    <a:pt x="8520" y="49261"/>
                    <a:pt x="10557" y="51124"/>
                  </a:cubicBezTo>
                  <a:cubicBezTo>
                    <a:pt x="11871" y="52383"/>
                    <a:pt x="13588" y="53036"/>
                    <a:pt x="15384" y="53036"/>
                  </a:cubicBezTo>
                  <a:cubicBezTo>
                    <a:pt x="15534" y="53036"/>
                    <a:pt x="15685" y="53031"/>
                    <a:pt x="15836" y="53022"/>
                  </a:cubicBezTo>
                  <a:cubicBezTo>
                    <a:pt x="16251" y="53022"/>
                    <a:pt x="20047" y="52488"/>
                    <a:pt x="20106" y="51836"/>
                  </a:cubicBezTo>
                  <a:cubicBezTo>
                    <a:pt x="20106" y="51836"/>
                    <a:pt x="20423" y="47860"/>
                    <a:pt x="20535" y="47860"/>
                  </a:cubicBezTo>
                  <a:cubicBezTo>
                    <a:pt x="20583" y="47860"/>
                    <a:pt x="20593" y="48612"/>
                    <a:pt x="20521" y="50768"/>
                  </a:cubicBezTo>
                  <a:cubicBezTo>
                    <a:pt x="20388" y="54233"/>
                    <a:pt x="23098" y="57940"/>
                    <a:pt x="26908" y="57940"/>
                  </a:cubicBezTo>
                  <a:cubicBezTo>
                    <a:pt x="29882" y="57940"/>
                    <a:pt x="33525" y="55681"/>
                    <a:pt x="37009" y="49286"/>
                  </a:cubicBezTo>
                  <a:cubicBezTo>
                    <a:pt x="44956" y="34636"/>
                    <a:pt x="37543" y="8896"/>
                    <a:pt x="37543" y="8896"/>
                  </a:cubicBezTo>
                  <a:lnTo>
                    <a:pt x="357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3"/>
            <p:cNvSpPr/>
            <p:nvPr/>
          </p:nvSpPr>
          <p:spPr>
            <a:xfrm>
              <a:off x="1990700" y="3541600"/>
              <a:ext cx="266900" cy="219025"/>
            </a:xfrm>
            <a:custGeom>
              <a:rect b="b" l="l" r="r" t="t"/>
              <a:pathLst>
                <a:path extrusionOk="0" h="8761" w="10676">
                  <a:moveTo>
                    <a:pt x="5089" y="0"/>
                  </a:moveTo>
                  <a:cubicBezTo>
                    <a:pt x="3342" y="0"/>
                    <a:pt x="1670" y="966"/>
                    <a:pt x="830" y="2646"/>
                  </a:cubicBezTo>
                  <a:cubicBezTo>
                    <a:pt x="0" y="4188"/>
                    <a:pt x="652" y="6145"/>
                    <a:pt x="2194" y="6916"/>
                  </a:cubicBezTo>
                  <a:lnTo>
                    <a:pt x="5101" y="8399"/>
                  </a:lnTo>
                  <a:cubicBezTo>
                    <a:pt x="5574" y="8645"/>
                    <a:pt x="6079" y="8761"/>
                    <a:pt x="6576" y="8761"/>
                  </a:cubicBezTo>
                  <a:cubicBezTo>
                    <a:pt x="7761" y="8761"/>
                    <a:pt x="8905" y="8103"/>
                    <a:pt x="9489" y="6976"/>
                  </a:cubicBezTo>
                  <a:lnTo>
                    <a:pt x="9608" y="6738"/>
                  </a:lnTo>
                  <a:cubicBezTo>
                    <a:pt x="10676" y="4544"/>
                    <a:pt x="9845" y="1816"/>
                    <a:pt x="7592" y="689"/>
                  </a:cubicBezTo>
                  <a:lnTo>
                    <a:pt x="7236" y="511"/>
                  </a:lnTo>
                  <a:cubicBezTo>
                    <a:pt x="6543" y="165"/>
                    <a:pt x="5810" y="0"/>
                    <a:pt x="50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3"/>
            <p:cNvSpPr/>
            <p:nvPr/>
          </p:nvSpPr>
          <p:spPr>
            <a:xfrm>
              <a:off x="1722325" y="4222750"/>
              <a:ext cx="99350" cy="91150"/>
            </a:xfrm>
            <a:custGeom>
              <a:rect b="b" l="l" r="r" t="t"/>
              <a:pathLst>
                <a:path extrusionOk="0" h="3646" w="3974">
                  <a:moveTo>
                    <a:pt x="1802" y="1"/>
                  </a:moveTo>
                  <a:cubicBezTo>
                    <a:pt x="1542" y="1"/>
                    <a:pt x="1285" y="81"/>
                    <a:pt x="1068" y="250"/>
                  </a:cubicBezTo>
                  <a:lnTo>
                    <a:pt x="949" y="310"/>
                  </a:lnTo>
                  <a:cubicBezTo>
                    <a:pt x="178" y="903"/>
                    <a:pt x="0" y="1970"/>
                    <a:pt x="593" y="2801"/>
                  </a:cubicBezTo>
                  <a:lnTo>
                    <a:pt x="712" y="2919"/>
                  </a:lnTo>
                  <a:cubicBezTo>
                    <a:pt x="1058" y="3404"/>
                    <a:pt x="1606" y="3646"/>
                    <a:pt x="2167" y="3646"/>
                  </a:cubicBezTo>
                  <a:cubicBezTo>
                    <a:pt x="2568" y="3646"/>
                    <a:pt x="2975" y="3522"/>
                    <a:pt x="3321" y="3275"/>
                  </a:cubicBezTo>
                  <a:cubicBezTo>
                    <a:pt x="3855" y="2860"/>
                    <a:pt x="3974" y="2030"/>
                    <a:pt x="3559" y="1496"/>
                  </a:cubicBezTo>
                  <a:lnTo>
                    <a:pt x="2847" y="488"/>
                  </a:lnTo>
                  <a:cubicBezTo>
                    <a:pt x="2566" y="171"/>
                    <a:pt x="2180" y="1"/>
                    <a:pt x="1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3"/>
            <p:cNvSpPr/>
            <p:nvPr/>
          </p:nvSpPr>
          <p:spPr>
            <a:xfrm>
              <a:off x="1502875" y="3979600"/>
              <a:ext cx="99375" cy="91150"/>
            </a:xfrm>
            <a:custGeom>
              <a:rect b="b" l="l" r="r" t="t"/>
              <a:pathLst>
                <a:path extrusionOk="0" h="3646" w="3975">
                  <a:moveTo>
                    <a:pt x="1786" y="0"/>
                  </a:moveTo>
                  <a:cubicBezTo>
                    <a:pt x="1521" y="0"/>
                    <a:pt x="1250" y="81"/>
                    <a:pt x="1009" y="250"/>
                  </a:cubicBezTo>
                  <a:lnTo>
                    <a:pt x="949" y="309"/>
                  </a:lnTo>
                  <a:cubicBezTo>
                    <a:pt x="178" y="902"/>
                    <a:pt x="0" y="1970"/>
                    <a:pt x="594" y="2800"/>
                  </a:cubicBezTo>
                  <a:lnTo>
                    <a:pt x="653" y="2919"/>
                  </a:lnTo>
                  <a:cubicBezTo>
                    <a:pt x="1033" y="3403"/>
                    <a:pt x="1596" y="3645"/>
                    <a:pt x="2163" y="3645"/>
                  </a:cubicBezTo>
                  <a:cubicBezTo>
                    <a:pt x="2568" y="3645"/>
                    <a:pt x="2976" y="3522"/>
                    <a:pt x="3322" y="3275"/>
                  </a:cubicBezTo>
                  <a:cubicBezTo>
                    <a:pt x="3856" y="2859"/>
                    <a:pt x="3974" y="2088"/>
                    <a:pt x="3559" y="1495"/>
                  </a:cubicBezTo>
                  <a:lnTo>
                    <a:pt x="2788" y="487"/>
                  </a:lnTo>
                  <a:cubicBezTo>
                    <a:pt x="2542" y="171"/>
                    <a:pt x="2171" y="0"/>
                    <a:pt x="1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3"/>
            <p:cNvSpPr/>
            <p:nvPr/>
          </p:nvSpPr>
          <p:spPr>
            <a:xfrm>
              <a:off x="2017375" y="4325250"/>
              <a:ext cx="103825" cy="87275"/>
            </a:xfrm>
            <a:custGeom>
              <a:rect b="b" l="l" r="r" t="t"/>
              <a:pathLst>
                <a:path extrusionOk="0" h="3491" w="4153">
                  <a:moveTo>
                    <a:pt x="1657" y="1"/>
                  </a:moveTo>
                  <a:cubicBezTo>
                    <a:pt x="1236" y="1"/>
                    <a:pt x="826" y="211"/>
                    <a:pt x="594" y="599"/>
                  </a:cubicBezTo>
                  <a:lnTo>
                    <a:pt x="534" y="658"/>
                  </a:lnTo>
                  <a:cubicBezTo>
                    <a:pt x="1" y="1488"/>
                    <a:pt x="238" y="2556"/>
                    <a:pt x="1068" y="3090"/>
                  </a:cubicBezTo>
                  <a:lnTo>
                    <a:pt x="1187" y="3208"/>
                  </a:lnTo>
                  <a:cubicBezTo>
                    <a:pt x="1503" y="3398"/>
                    <a:pt x="1858" y="3490"/>
                    <a:pt x="2207" y="3490"/>
                  </a:cubicBezTo>
                  <a:cubicBezTo>
                    <a:pt x="2838" y="3490"/>
                    <a:pt x="3453" y="3188"/>
                    <a:pt x="3796" y="2615"/>
                  </a:cubicBezTo>
                  <a:cubicBezTo>
                    <a:pt x="4152" y="2022"/>
                    <a:pt x="3974" y="1251"/>
                    <a:pt x="3381" y="895"/>
                  </a:cubicBezTo>
                  <a:lnTo>
                    <a:pt x="2314" y="183"/>
                  </a:lnTo>
                  <a:cubicBezTo>
                    <a:pt x="2108" y="60"/>
                    <a:pt x="1881"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3"/>
            <p:cNvSpPr/>
            <p:nvPr/>
          </p:nvSpPr>
          <p:spPr>
            <a:xfrm>
              <a:off x="1799425" y="3917850"/>
              <a:ext cx="177950" cy="171350"/>
            </a:xfrm>
            <a:custGeom>
              <a:rect b="b" l="l" r="r" t="t"/>
              <a:pathLst>
                <a:path extrusionOk="0" h="6854" w="7118">
                  <a:moveTo>
                    <a:pt x="3112" y="1"/>
                  </a:moveTo>
                  <a:cubicBezTo>
                    <a:pt x="2604" y="1"/>
                    <a:pt x="2088" y="112"/>
                    <a:pt x="1602" y="347"/>
                  </a:cubicBezTo>
                  <a:cubicBezTo>
                    <a:pt x="475" y="941"/>
                    <a:pt x="0" y="2305"/>
                    <a:pt x="593" y="3432"/>
                  </a:cubicBezTo>
                  <a:lnTo>
                    <a:pt x="1602" y="5567"/>
                  </a:lnTo>
                  <a:cubicBezTo>
                    <a:pt x="1987" y="6380"/>
                    <a:pt x="2835" y="6853"/>
                    <a:pt x="3701" y="6853"/>
                  </a:cubicBezTo>
                  <a:cubicBezTo>
                    <a:pt x="4035" y="6853"/>
                    <a:pt x="4372" y="6783"/>
                    <a:pt x="4686" y="6634"/>
                  </a:cubicBezTo>
                  <a:lnTo>
                    <a:pt x="4864" y="6575"/>
                  </a:lnTo>
                  <a:cubicBezTo>
                    <a:pt x="6465" y="5745"/>
                    <a:pt x="7117" y="3787"/>
                    <a:pt x="6346" y="2186"/>
                  </a:cubicBezTo>
                  <a:lnTo>
                    <a:pt x="6228" y="1949"/>
                  </a:lnTo>
                  <a:cubicBezTo>
                    <a:pt x="5632" y="716"/>
                    <a:pt x="4397" y="1"/>
                    <a:pt x="3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3"/>
            <p:cNvSpPr/>
            <p:nvPr/>
          </p:nvSpPr>
          <p:spPr>
            <a:xfrm>
              <a:off x="2098925" y="3956650"/>
              <a:ext cx="198700" cy="159125"/>
            </a:xfrm>
            <a:custGeom>
              <a:rect b="b" l="l" r="r" t="t"/>
              <a:pathLst>
                <a:path extrusionOk="0" h="6365" w="7948">
                  <a:moveTo>
                    <a:pt x="3882" y="0"/>
                  </a:moveTo>
                  <a:cubicBezTo>
                    <a:pt x="2038" y="0"/>
                    <a:pt x="448" y="1294"/>
                    <a:pt x="179" y="3125"/>
                  </a:cubicBezTo>
                  <a:cubicBezTo>
                    <a:pt x="1" y="4489"/>
                    <a:pt x="950" y="5794"/>
                    <a:pt x="2314" y="5972"/>
                  </a:cubicBezTo>
                  <a:lnTo>
                    <a:pt x="4805" y="6328"/>
                  </a:lnTo>
                  <a:cubicBezTo>
                    <a:pt x="4946" y="6352"/>
                    <a:pt x="5086" y="6364"/>
                    <a:pt x="5223" y="6364"/>
                  </a:cubicBezTo>
                  <a:cubicBezTo>
                    <a:pt x="6416" y="6364"/>
                    <a:pt x="7439" y="5475"/>
                    <a:pt x="7651" y="4252"/>
                  </a:cubicBezTo>
                  <a:lnTo>
                    <a:pt x="7651" y="4015"/>
                  </a:lnTo>
                  <a:cubicBezTo>
                    <a:pt x="7948" y="2117"/>
                    <a:pt x="6643" y="337"/>
                    <a:pt x="4745" y="41"/>
                  </a:cubicBezTo>
                  <a:lnTo>
                    <a:pt x="4449" y="41"/>
                  </a:lnTo>
                  <a:cubicBezTo>
                    <a:pt x="4258" y="14"/>
                    <a:pt x="4069" y="0"/>
                    <a:pt x="3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3"/>
            <p:cNvSpPr/>
            <p:nvPr/>
          </p:nvSpPr>
          <p:spPr>
            <a:xfrm>
              <a:off x="45625" y="2509000"/>
              <a:ext cx="2231250" cy="1477750"/>
            </a:xfrm>
            <a:custGeom>
              <a:rect b="b" l="l" r="r" t="t"/>
              <a:pathLst>
                <a:path extrusionOk="0" h="59110" w="89250">
                  <a:moveTo>
                    <a:pt x="29724" y="1"/>
                  </a:moveTo>
                  <a:cubicBezTo>
                    <a:pt x="21694" y="1"/>
                    <a:pt x="14878" y="1961"/>
                    <a:pt x="11436" y="7416"/>
                  </a:cubicBezTo>
                  <a:cubicBezTo>
                    <a:pt x="1" y="25363"/>
                    <a:pt x="17843" y="34779"/>
                    <a:pt x="27148" y="34779"/>
                  </a:cubicBezTo>
                  <a:cubicBezTo>
                    <a:pt x="27929" y="34779"/>
                    <a:pt x="28650" y="34713"/>
                    <a:pt x="29288" y="34579"/>
                  </a:cubicBezTo>
                  <a:lnTo>
                    <a:pt x="29288" y="34579"/>
                  </a:lnTo>
                  <a:cubicBezTo>
                    <a:pt x="29288" y="34579"/>
                    <a:pt x="22765" y="43950"/>
                    <a:pt x="33143" y="49762"/>
                  </a:cubicBezTo>
                  <a:cubicBezTo>
                    <a:pt x="34775" y="50676"/>
                    <a:pt x="36244" y="51033"/>
                    <a:pt x="37541" y="51033"/>
                  </a:cubicBezTo>
                  <a:cubicBezTo>
                    <a:pt x="42137" y="51033"/>
                    <a:pt x="44590" y="46560"/>
                    <a:pt x="44590" y="46560"/>
                  </a:cubicBezTo>
                  <a:lnTo>
                    <a:pt x="44590" y="46560"/>
                  </a:lnTo>
                  <a:cubicBezTo>
                    <a:pt x="44590" y="46560"/>
                    <a:pt x="40711" y="59110"/>
                    <a:pt x="53930" y="59110"/>
                  </a:cubicBezTo>
                  <a:cubicBezTo>
                    <a:pt x="55780" y="59110"/>
                    <a:pt x="57966" y="58864"/>
                    <a:pt x="60544" y="58303"/>
                  </a:cubicBezTo>
                  <a:cubicBezTo>
                    <a:pt x="78633" y="54388"/>
                    <a:pt x="89250" y="21413"/>
                    <a:pt x="89250" y="21413"/>
                  </a:cubicBezTo>
                  <a:cubicBezTo>
                    <a:pt x="81480" y="14948"/>
                    <a:pt x="72584" y="9966"/>
                    <a:pt x="63035" y="6764"/>
                  </a:cubicBezTo>
                  <a:cubicBezTo>
                    <a:pt x="53161" y="3450"/>
                    <a:pt x="40375" y="1"/>
                    <a:pt x="29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3"/>
            <p:cNvSpPr/>
            <p:nvPr/>
          </p:nvSpPr>
          <p:spPr>
            <a:xfrm>
              <a:off x="414550" y="2598025"/>
              <a:ext cx="778450" cy="587275"/>
            </a:xfrm>
            <a:custGeom>
              <a:rect b="b" l="l" r="r" t="t"/>
              <a:pathLst>
                <a:path extrusionOk="0" h="23491" w="31138">
                  <a:moveTo>
                    <a:pt x="12337" y="0"/>
                  </a:moveTo>
                  <a:lnTo>
                    <a:pt x="12337" y="59"/>
                  </a:lnTo>
                  <a:cubicBezTo>
                    <a:pt x="12192" y="54"/>
                    <a:pt x="12048" y="51"/>
                    <a:pt x="11904" y="51"/>
                  </a:cubicBezTo>
                  <a:cubicBezTo>
                    <a:pt x="5630" y="51"/>
                    <a:pt x="412" y="5067"/>
                    <a:pt x="238" y="11387"/>
                  </a:cubicBezTo>
                  <a:cubicBezTo>
                    <a:pt x="1" y="17852"/>
                    <a:pt x="5101" y="23308"/>
                    <a:pt x="11566" y="23486"/>
                  </a:cubicBezTo>
                  <a:cubicBezTo>
                    <a:pt x="11641" y="23489"/>
                    <a:pt x="11717" y="23491"/>
                    <a:pt x="11794" y="23491"/>
                  </a:cubicBezTo>
                  <a:cubicBezTo>
                    <a:pt x="16291" y="23491"/>
                    <a:pt x="24339" y="18448"/>
                    <a:pt x="29062" y="15183"/>
                  </a:cubicBezTo>
                  <a:cubicBezTo>
                    <a:pt x="31079" y="13819"/>
                    <a:pt x="31138" y="10913"/>
                    <a:pt x="29240" y="9489"/>
                  </a:cubicBezTo>
                  <a:cubicBezTo>
                    <a:pt x="24673" y="5872"/>
                    <a:pt x="16726" y="178"/>
                    <a:pt x="123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3"/>
            <p:cNvSpPr/>
            <p:nvPr/>
          </p:nvSpPr>
          <p:spPr>
            <a:xfrm>
              <a:off x="714725" y="2974000"/>
              <a:ext cx="1554750" cy="442475"/>
            </a:xfrm>
            <a:custGeom>
              <a:rect b="b" l="l" r="r" t="t"/>
              <a:pathLst>
                <a:path extrusionOk="0" h="17699" w="62190">
                  <a:moveTo>
                    <a:pt x="43696" y="1"/>
                  </a:moveTo>
                  <a:cubicBezTo>
                    <a:pt x="43298" y="1"/>
                    <a:pt x="42898" y="8"/>
                    <a:pt x="42499" y="25"/>
                  </a:cubicBezTo>
                  <a:cubicBezTo>
                    <a:pt x="41194" y="85"/>
                    <a:pt x="39830" y="203"/>
                    <a:pt x="38466" y="322"/>
                  </a:cubicBezTo>
                  <a:cubicBezTo>
                    <a:pt x="37161" y="441"/>
                    <a:pt x="35797" y="559"/>
                    <a:pt x="34492" y="796"/>
                  </a:cubicBezTo>
                  <a:cubicBezTo>
                    <a:pt x="33128" y="1034"/>
                    <a:pt x="31823" y="1271"/>
                    <a:pt x="30518" y="1627"/>
                  </a:cubicBezTo>
                  <a:cubicBezTo>
                    <a:pt x="25240" y="2813"/>
                    <a:pt x="20139" y="4592"/>
                    <a:pt x="15217" y="6905"/>
                  </a:cubicBezTo>
                  <a:cubicBezTo>
                    <a:pt x="12785" y="7973"/>
                    <a:pt x="10353" y="9218"/>
                    <a:pt x="8040" y="10582"/>
                  </a:cubicBezTo>
                  <a:cubicBezTo>
                    <a:pt x="5668" y="11946"/>
                    <a:pt x="3355" y="13429"/>
                    <a:pt x="1160" y="15090"/>
                  </a:cubicBezTo>
                  <a:lnTo>
                    <a:pt x="1101" y="15149"/>
                  </a:lnTo>
                  <a:cubicBezTo>
                    <a:pt x="1" y="16154"/>
                    <a:pt x="945" y="17698"/>
                    <a:pt x="2130" y="17698"/>
                  </a:cubicBezTo>
                  <a:cubicBezTo>
                    <a:pt x="2414" y="17698"/>
                    <a:pt x="2712" y="17609"/>
                    <a:pt x="2999" y="17403"/>
                  </a:cubicBezTo>
                  <a:lnTo>
                    <a:pt x="3058" y="17403"/>
                  </a:lnTo>
                  <a:cubicBezTo>
                    <a:pt x="5075" y="15742"/>
                    <a:pt x="7210" y="14259"/>
                    <a:pt x="9404" y="12836"/>
                  </a:cubicBezTo>
                  <a:cubicBezTo>
                    <a:pt x="11599" y="11413"/>
                    <a:pt x="13852" y="10108"/>
                    <a:pt x="16225" y="8862"/>
                  </a:cubicBezTo>
                  <a:cubicBezTo>
                    <a:pt x="20851" y="6431"/>
                    <a:pt x="25773" y="4474"/>
                    <a:pt x="30874" y="3050"/>
                  </a:cubicBezTo>
                  <a:cubicBezTo>
                    <a:pt x="32120" y="2694"/>
                    <a:pt x="33424" y="2338"/>
                    <a:pt x="34729" y="2101"/>
                  </a:cubicBezTo>
                  <a:cubicBezTo>
                    <a:pt x="36034" y="1864"/>
                    <a:pt x="37279" y="1627"/>
                    <a:pt x="38644" y="1449"/>
                  </a:cubicBezTo>
                  <a:cubicBezTo>
                    <a:pt x="39948" y="1212"/>
                    <a:pt x="41253" y="1034"/>
                    <a:pt x="42558" y="974"/>
                  </a:cubicBezTo>
                  <a:cubicBezTo>
                    <a:pt x="43863" y="915"/>
                    <a:pt x="45227" y="856"/>
                    <a:pt x="46532" y="856"/>
                  </a:cubicBezTo>
                  <a:cubicBezTo>
                    <a:pt x="51869" y="856"/>
                    <a:pt x="57148" y="1686"/>
                    <a:pt x="62189" y="3287"/>
                  </a:cubicBezTo>
                  <a:cubicBezTo>
                    <a:pt x="57207" y="1389"/>
                    <a:pt x="51869" y="322"/>
                    <a:pt x="46532" y="85"/>
                  </a:cubicBezTo>
                  <a:cubicBezTo>
                    <a:pt x="45609" y="43"/>
                    <a:pt x="44657" y="1"/>
                    <a:pt x="436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3"/>
            <p:cNvSpPr/>
            <p:nvPr/>
          </p:nvSpPr>
          <p:spPr>
            <a:xfrm>
              <a:off x="1096200" y="3047275"/>
              <a:ext cx="1167325" cy="679700"/>
            </a:xfrm>
            <a:custGeom>
              <a:rect b="b" l="l" r="r" t="t"/>
              <a:pathLst>
                <a:path extrusionOk="0" h="27188" w="46693">
                  <a:moveTo>
                    <a:pt x="46396" y="0"/>
                  </a:moveTo>
                  <a:cubicBezTo>
                    <a:pt x="44321" y="534"/>
                    <a:pt x="42185" y="1009"/>
                    <a:pt x="40110" y="1602"/>
                  </a:cubicBezTo>
                  <a:lnTo>
                    <a:pt x="36966" y="2610"/>
                  </a:lnTo>
                  <a:cubicBezTo>
                    <a:pt x="36432" y="2729"/>
                    <a:pt x="35958" y="2907"/>
                    <a:pt x="35424" y="3085"/>
                  </a:cubicBezTo>
                  <a:lnTo>
                    <a:pt x="33882" y="3618"/>
                  </a:lnTo>
                  <a:lnTo>
                    <a:pt x="30798" y="4686"/>
                  </a:lnTo>
                  <a:lnTo>
                    <a:pt x="27833" y="5991"/>
                  </a:lnTo>
                  <a:lnTo>
                    <a:pt x="26350" y="6643"/>
                  </a:lnTo>
                  <a:lnTo>
                    <a:pt x="24867" y="7414"/>
                  </a:lnTo>
                  <a:cubicBezTo>
                    <a:pt x="23859" y="7889"/>
                    <a:pt x="22910" y="8363"/>
                    <a:pt x="21902" y="8897"/>
                  </a:cubicBezTo>
                  <a:cubicBezTo>
                    <a:pt x="18047" y="10913"/>
                    <a:pt x="14310" y="13226"/>
                    <a:pt x="10811" y="15836"/>
                  </a:cubicBezTo>
                  <a:lnTo>
                    <a:pt x="9506" y="16785"/>
                  </a:lnTo>
                  <a:lnTo>
                    <a:pt x="8201" y="17852"/>
                  </a:lnTo>
                  <a:cubicBezTo>
                    <a:pt x="7312" y="18505"/>
                    <a:pt x="6481" y="19216"/>
                    <a:pt x="5651" y="19987"/>
                  </a:cubicBezTo>
                  <a:cubicBezTo>
                    <a:pt x="3991" y="21470"/>
                    <a:pt x="2389" y="23012"/>
                    <a:pt x="906" y="24732"/>
                  </a:cubicBezTo>
                  <a:cubicBezTo>
                    <a:pt x="0" y="25897"/>
                    <a:pt x="1009" y="27188"/>
                    <a:pt x="2083" y="27188"/>
                  </a:cubicBezTo>
                  <a:cubicBezTo>
                    <a:pt x="2485" y="27188"/>
                    <a:pt x="2896" y="27007"/>
                    <a:pt x="3219" y="26571"/>
                  </a:cubicBezTo>
                  <a:lnTo>
                    <a:pt x="3279" y="26511"/>
                  </a:lnTo>
                  <a:cubicBezTo>
                    <a:pt x="4584" y="24910"/>
                    <a:pt x="5948" y="23368"/>
                    <a:pt x="7490" y="21885"/>
                  </a:cubicBezTo>
                  <a:cubicBezTo>
                    <a:pt x="8261" y="21174"/>
                    <a:pt x="9032" y="20462"/>
                    <a:pt x="9803" y="19750"/>
                  </a:cubicBezTo>
                  <a:lnTo>
                    <a:pt x="10989" y="18683"/>
                  </a:lnTo>
                  <a:lnTo>
                    <a:pt x="12234" y="17674"/>
                  </a:lnTo>
                  <a:cubicBezTo>
                    <a:pt x="15556" y="15006"/>
                    <a:pt x="19114" y="12574"/>
                    <a:pt x="22791" y="10380"/>
                  </a:cubicBezTo>
                  <a:cubicBezTo>
                    <a:pt x="23681" y="9846"/>
                    <a:pt x="24630" y="9371"/>
                    <a:pt x="25579" y="8837"/>
                  </a:cubicBezTo>
                  <a:lnTo>
                    <a:pt x="27002" y="8066"/>
                  </a:lnTo>
                  <a:lnTo>
                    <a:pt x="28485" y="7355"/>
                  </a:lnTo>
                  <a:lnTo>
                    <a:pt x="31391" y="5931"/>
                  </a:lnTo>
                  <a:lnTo>
                    <a:pt x="34357" y="4686"/>
                  </a:lnTo>
                  <a:lnTo>
                    <a:pt x="35839" y="4033"/>
                  </a:lnTo>
                  <a:cubicBezTo>
                    <a:pt x="36314" y="3856"/>
                    <a:pt x="36788" y="3678"/>
                    <a:pt x="37322" y="3500"/>
                  </a:cubicBezTo>
                  <a:lnTo>
                    <a:pt x="40347" y="2373"/>
                  </a:lnTo>
                  <a:cubicBezTo>
                    <a:pt x="42363" y="1720"/>
                    <a:pt x="44439" y="1127"/>
                    <a:pt x="46515" y="475"/>
                  </a:cubicBezTo>
                  <a:cubicBezTo>
                    <a:pt x="46634" y="475"/>
                    <a:pt x="46693" y="297"/>
                    <a:pt x="46693" y="178"/>
                  </a:cubicBezTo>
                  <a:cubicBezTo>
                    <a:pt x="46634" y="60"/>
                    <a:pt x="46515" y="0"/>
                    <a:pt x="46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3"/>
            <p:cNvSpPr/>
            <p:nvPr/>
          </p:nvSpPr>
          <p:spPr>
            <a:xfrm>
              <a:off x="1697950" y="3044300"/>
              <a:ext cx="578925" cy="864300"/>
            </a:xfrm>
            <a:custGeom>
              <a:rect b="b" l="l" r="r" t="t"/>
              <a:pathLst>
                <a:path extrusionOk="0" h="34572" w="23157">
                  <a:moveTo>
                    <a:pt x="23157" y="1"/>
                  </a:moveTo>
                  <a:lnTo>
                    <a:pt x="23157" y="1"/>
                  </a:lnTo>
                  <a:cubicBezTo>
                    <a:pt x="20428" y="1958"/>
                    <a:pt x="17819" y="4152"/>
                    <a:pt x="15506" y="6584"/>
                  </a:cubicBezTo>
                  <a:lnTo>
                    <a:pt x="14616" y="7474"/>
                  </a:lnTo>
                  <a:cubicBezTo>
                    <a:pt x="14320" y="7770"/>
                    <a:pt x="14082" y="8067"/>
                    <a:pt x="13786" y="8423"/>
                  </a:cubicBezTo>
                  <a:lnTo>
                    <a:pt x="12125" y="10321"/>
                  </a:lnTo>
                  <a:cubicBezTo>
                    <a:pt x="11058" y="11625"/>
                    <a:pt x="9990" y="12930"/>
                    <a:pt x="9100" y="14354"/>
                  </a:cubicBezTo>
                  <a:cubicBezTo>
                    <a:pt x="7143" y="17141"/>
                    <a:pt x="5364" y="20047"/>
                    <a:pt x="3881" y="23072"/>
                  </a:cubicBezTo>
                  <a:lnTo>
                    <a:pt x="2814" y="25385"/>
                  </a:lnTo>
                  <a:cubicBezTo>
                    <a:pt x="2517" y="26156"/>
                    <a:pt x="2161" y="26927"/>
                    <a:pt x="1865" y="27757"/>
                  </a:cubicBezTo>
                  <a:cubicBezTo>
                    <a:pt x="1212" y="29359"/>
                    <a:pt x="679" y="30960"/>
                    <a:pt x="204" y="32680"/>
                  </a:cubicBezTo>
                  <a:cubicBezTo>
                    <a:pt x="204" y="32680"/>
                    <a:pt x="204" y="32739"/>
                    <a:pt x="204" y="32799"/>
                  </a:cubicBezTo>
                  <a:cubicBezTo>
                    <a:pt x="1" y="33917"/>
                    <a:pt x="864" y="34571"/>
                    <a:pt x="1706" y="34571"/>
                  </a:cubicBezTo>
                  <a:cubicBezTo>
                    <a:pt x="2338" y="34571"/>
                    <a:pt x="2958" y="34204"/>
                    <a:pt x="3110" y="33392"/>
                  </a:cubicBezTo>
                  <a:lnTo>
                    <a:pt x="3110" y="33332"/>
                  </a:lnTo>
                  <a:cubicBezTo>
                    <a:pt x="3466" y="31790"/>
                    <a:pt x="3881" y="30189"/>
                    <a:pt x="4356" y="28647"/>
                  </a:cubicBezTo>
                  <a:cubicBezTo>
                    <a:pt x="4593" y="27876"/>
                    <a:pt x="4830" y="27046"/>
                    <a:pt x="5127" y="26334"/>
                  </a:cubicBezTo>
                  <a:lnTo>
                    <a:pt x="5957" y="24021"/>
                  </a:lnTo>
                  <a:cubicBezTo>
                    <a:pt x="7203" y="20937"/>
                    <a:pt x="8626" y="17971"/>
                    <a:pt x="10346" y="15125"/>
                  </a:cubicBezTo>
                  <a:cubicBezTo>
                    <a:pt x="11117" y="13701"/>
                    <a:pt x="12125" y="12337"/>
                    <a:pt x="13015" y="10914"/>
                  </a:cubicBezTo>
                  <a:lnTo>
                    <a:pt x="14498" y="8956"/>
                  </a:lnTo>
                  <a:cubicBezTo>
                    <a:pt x="14735" y="8601"/>
                    <a:pt x="14972" y="8304"/>
                    <a:pt x="15209" y="7948"/>
                  </a:cubicBezTo>
                  <a:lnTo>
                    <a:pt x="16040" y="6999"/>
                  </a:lnTo>
                  <a:cubicBezTo>
                    <a:pt x="18175" y="4449"/>
                    <a:pt x="20606" y="2136"/>
                    <a:pt x="23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3"/>
            <p:cNvSpPr/>
            <p:nvPr/>
          </p:nvSpPr>
          <p:spPr>
            <a:xfrm>
              <a:off x="515375" y="2746475"/>
              <a:ext cx="392950" cy="317900"/>
            </a:xfrm>
            <a:custGeom>
              <a:rect b="b" l="l" r="r" t="t"/>
              <a:pathLst>
                <a:path extrusionOk="0" h="12716" w="15718">
                  <a:moveTo>
                    <a:pt x="8448" y="1"/>
                  </a:moveTo>
                  <a:cubicBezTo>
                    <a:pt x="7870" y="1"/>
                    <a:pt x="7284" y="75"/>
                    <a:pt x="6703" y="230"/>
                  </a:cubicBezTo>
                  <a:lnTo>
                    <a:pt x="6110" y="349"/>
                  </a:lnTo>
                  <a:cubicBezTo>
                    <a:pt x="2314" y="1416"/>
                    <a:pt x="1" y="5331"/>
                    <a:pt x="1068" y="9126"/>
                  </a:cubicBezTo>
                  <a:cubicBezTo>
                    <a:pt x="1619" y="11281"/>
                    <a:pt x="3610" y="12716"/>
                    <a:pt x="5752" y="12716"/>
                  </a:cubicBezTo>
                  <a:cubicBezTo>
                    <a:pt x="6146" y="12716"/>
                    <a:pt x="6544" y="12667"/>
                    <a:pt x="6940" y="12566"/>
                  </a:cubicBezTo>
                  <a:lnTo>
                    <a:pt x="11625" y="11321"/>
                  </a:lnTo>
                  <a:cubicBezTo>
                    <a:pt x="14176" y="10609"/>
                    <a:pt x="15718" y="7940"/>
                    <a:pt x="15065" y="5390"/>
                  </a:cubicBezTo>
                  <a:lnTo>
                    <a:pt x="14947" y="4975"/>
                  </a:lnTo>
                  <a:cubicBezTo>
                    <a:pt x="14153" y="1948"/>
                    <a:pt x="11408" y="1"/>
                    <a:pt x="8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3"/>
            <p:cNvSpPr/>
            <p:nvPr/>
          </p:nvSpPr>
          <p:spPr>
            <a:xfrm>
              <a:off x="1425775" y="3589750"/>
              <a:ext cx="192775" cy="156400"/>
            </a:xfrm>
            <a:custGeom>
              <a:rect b="b" l="l" r="r" t="t"/>
              <a:pathLst>
                <a:path extrusionOk="0" h="6256" w="7711">
                  <a:moveTo>
                    <a:pt x="4900" y="1"/>
                  </a:moveTo>
                  <a:cubicBezTo>
                    <a:pt x="4711" y="1"/>
                    <a:pt x="4520" y="23"/>
                    <a:pt x="4330" y="68"/>
                  </a:cubicBezTo>
                  <a:lnTo>
                    <a:pt x="2017" y="720"/>
                  </a:lnTo>
                  <a:cubicBezTo>
                    <a:pt x="771" y="1076"/>
                    <a:pt x="0" y="2381"/>
                    <a:pt x="356" y="3686"/>
                  </a:cubicBezTo>
                  <a:lnTo>
                    <a:pt x="416" y="3863"/>
                  </a:lnTo>
                  <a:cubicBezTo>
                    <a:pt x="807" y="5281"/>
                    <a:pt x="2124" y="6255"/>
                    <a:pt x="3572" y="6255"/>
                  </a:cubicBezTo>
                  <a:cubicBezTo>
                    <a:pt x="3880" y="6255"/>
                    <a:pt x="4195" y="6211"/>
                    <a:pt x="4508" y="6117"/>
                  </a:cubicBezTo>
                  <a:lnTo>
                    <a:pt x="4745" y="6058"/>
                  </a:lnTo>
                  <a:cubicBezTo>
                    <a:pt x="6643" y="5524"/>
                    <a:pt x="7711" y="3626"/>
                    <a:pt x="7236" y="1728"/>
                  </a:cubicBezTo>
                  <a:cubicBezTo>
                    <a:pt x="6934" y="673"/>
                    <a:pt x="5951" y="1"/>
                    <a:pt x="49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3"/>
            <p:cNvSpPr/>
            <p:nvPr/>
          </p:nvSpPr>
          <p:spPr>
            <a:xfrm>
              <a:off x="851950" y="3400925"/>
              <a:ext cx="266925" cy="243850"/>
            </a:xfrm>
            <a:custGeom>
              <a:rect b="b" l="l" r="r" t="t"/>
              <a:pathLst>
                <a:path extrusionOk="0" h="9754" w="10677">
                  <a:moveTo>
                    <a:pt x="4699" y="1"/>
                  </a:moveTo>
                  <a:cubicBezTo>
                    <a:pt x="3897" y="1"/>
                    <a:pt x="3089" y="285"/>
                    <a:pt x="2433" y="860"/>
                  </a:cubicBezTo>
                  <a:lnTo>
                    <a:pt x="2195" y="1037"/>
                  </a:lnTo>
                  <a:cubicBezTo>
                    <a:pt x="238" y="2698"/>
                    <a:pt x="1" y="5723"/>
                    <a:pt x="1721" y="7680"/>
                  </a:cubicBezTo>
                  <a:lnTo>
                    <a:pt x="2017" y="8036"/>
                  </a:lnTo>
                  <a:cubicBezTo>
                    <a:pt x="3020" y="9168"/>
                    <a:pt x="4411" y="9753"/>
                    <a:pt x="5814" y="9753"/>
                  </a:cubicBezTo>
                  <a:cubicBezTo>
                    <a:pt x="6984" y="9753"/>
                    <a:pt x="8164" y="9346"/>
                    <a:pt x="9134" y="8510"/>
                  </a:cubicBezTo>
                  <a:cubicBezTo>
                    <a:pt x="10558" y="7324"/>
                    <a:pt x="10676" y="5130"/>
                    <a:pt x="9490" y="3766"/>
                  </a:cubicBezTo>
                  <a:lnTo>
                    <a:pt x="7237" y="1156"/>
                  </a:lnTo>
                  <a:cubicBezTo>
                    <a:pt x="6565" y="389"/>
                    <a:pt x="5636" y="1"/>
                    <a:pt x="46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3"/>
            <p:cNvSpPr/>
            <p:nvPr/>
          </p:nvSpPr>
          <p:spPr>
            <a:xfrm>
              <a:off x="1317525" y="2798100"/>
              <a:ext cx="97900" cy="80275"/>
            </a:xfrm>
            <a:custGeom>
              <a:rect b="b" l="l" r="r" t="t"/>
              <a:pathLst>
                <a:path extrusionOk="0" h="3211" w="3916">
                  <a:moveTo>
                    <a:pt x="2067" y="0"/>
                  </a:moveTo>
                  <a:cubicBezTo>
                    <a:pt x="2031" y="0"/>
                    <a:pt x="1995" y="2"/>
                    <a:pt x="1958" y="4"/>
                  </a:cubicBezTo>
                  <a:lnTo>
                    <a:pt x="1839" y="4"/>
                  </a:lnTo>
                  <a:cubicBezTo>
                    <a:pt x="772" y="63"/>
                    <a:pt x="1" y="953"/>
                    <a:pt x="60" y="2020"/>
                  </a:cubicBezTo>
                  <a:cubicBezTo>
                    <a:pt x="116" y="2696"/>
                    <a:pt x="654" y="3211"/>
                    <a:pt x="1317" y="3211"/>
                  </a:cubicBezTo>
                  <a:cubicBezTo>
                    <a:pt x="1352" y="3211"/>
                    <a:pt x="1388" y="3209"/>
                    <a:pt x="1424" y="3206"/>
                  </a:cubicBezTo>
                  <a:lnTo>
                    <a:pt x="2670" y="3147"/>
                  </a:lnTo>
                  <a:cubicBezTo>
                    <a:pt x="3381" y="3088"/>
                    <a:pt x="3915" y="2495"/>
                    <a:pt x="3856" y="1783"/>
                  </a:cubicBezTo>
                  <a:lnTo>
                    <a:pt x="3856" y="1664"/>
                  </a:lnTo>
                  <a:cubicBezTo>
                    <a:pt x="3799" y="750"/>
                    <a:pt x="3025" y="0"/>
                    <a:pt x="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3"/>
            <p:cNvSpPr/>
            <p:nvPr/>
          </p:nvSpPr>
          <p:spPr>
            <a:xfrm>
              <a:off x="1550325" y="2817375"/>
              <a:ext cx="97875" cy="80275"/>
            </a:xfrm>
            <a:custGeom>
              <a:rect b="b" l="l" r="r" t="t"/>
              <a:pathLst>
                <a:path extrusionOk="0" h="3211" w="3915">
                  <a:moveTo>
                    <a:pt x="2066" y="0"/>
                  </a:moveTo>
                  <a:cubicBezTo>
                    <a:pt x="2030" y="0"/>
                    <a:pt x="1994" y="2"/>
                    <a:pt x="1958" y="4"/>
                  </a:cubicBezTo>
                  <a:lnTo>
                    <a:pt x="1839" y="4"/>
                  </a:lnTo>
                  <a:cubicBezTo>
                    <a:pt x="771" y="122"/>
                    <a:pt x="0" y="1012"/>
                    <a:pt x="60" y="2020"/>
                  </a:cubicBezTo>
                  <a:cubicBezTo>
                    <a:pt x="116" y="2696"/>
                    <a:pt x="653" y="3211"/>
                    <a:pt x="1316" y="3211"/>
                  </a:cubicBezTo>
                  <a:cubicBezTo>
                    <a:pt x="1352" y="3211"/>
                    <a:pt x="1388" y="3209"/>
                    <a:pt x="1424" y="3206"/>
                  </a:cubicBezTo>
                  <a:lnTo>
                    <a:pt x="2729" y="3147"/>
                  </a:lnTo>
                  <a:cubicBezTo>
                    <a:pt x="3381" y="3088"/>
                    <a:pt x="3915" y="2495"/>
                    <a:pt x="3855" y="1783"/>
                  </a:cubicBezTo>
                  <a:lnTo>
                    <a:pt x="3855" y="1664"/>
                  </a:lnTo>
                  <a:cubicBezTo>
                    <a:pt x="3798" y="750"/>
                    <a:pt x="3025" y="0"/>
                    <a:pt x="2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3"/>
            <p:cNvSpPr/>
            <p:nvPr/>
          </p:nvSpPr>
          <p:spPr>
            <a:xfrm>
              <a:off x="1289350" y="3259225"/>
              <a:ext cx="97900" cy="80275"/>
            </a:xfrm>
            <a:custGeom>
              <a:rect b="b" l="l" r="r" t="t"/>
              <a:pathLst>
                <a:path extrusionOk="0" h="3211" w="3916">
                  <a:moveTo>
                    <a:pt x="2120" y="0"/>
                  </a:moveTo>
                  <a:cubicBezTo>
                    <a:pt x="2086" y="0"/>
                    <a:pt x="2052" y="1"/>
                    <a:pt x="2017" y="4"/>
                  </a:cubicBezTo>
                  <a:lnTo>
                    <a:pt x="1840" y="4"/>
                  </a:lnTo>
                  <a:cubicBezTo>
                    <a:pt x="831" y="63"/>
                    <a:pt x="1" y="1012"/>
                    <a:pt x="120" y="2079"/>
                  </a:cubicBezTo>
                  <a:cubicBezTo>
                    <a:pt x="176" y="2699"/>
                    <a:pt x="713" y="3211"/>
                    <a:pt x="1325" y="3211"/>
                  </a:cubicBezTo>
                  <a:cubicBezTo>
                    <a:pt x="1358" y="3211"/>
                    <a:pt x="1391" y="3209"/>
                    <a:pt x="1424" y="3206"/>
                  </a:cubicBezTo>
                  <a:lnTo>
                    <a:pt x="2729" y="3147"/>
                  </a:lnTo>
                  <a:cubicBezTo>
                    <a:pt x="3382" y="3088"/>
                    <a:pt x="3915" y="2495"/>
                    <a:pt x="3915" y="1783"/>
                  </a:cubicBezTo>
                  <a:lnTo>
                    <a:pt x="3915" y="1664"/>
                  </a:lnTo>
                  <a:cubicBezTo>
                    <a:pt x="3858" y="750"/>
                    <a:pt x="3030"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3"/>
            <p:cNvSpPr/>
            <p:nvPr/>
          </p:nvSpPr>
          <p:spPr>
            <a:xfrm>
              <a:off x="2432550" y="3391275"/>
              <a:ext cx="182400" cy="154650"/>
            </a:xfrm>
            <a:custGeom>
              <a:rect b="b" l="l" r="r" t="t"/>
              <a:pathLst>
                <a:path extrusionOk="0" h="6186" w="7296">
                  <a:moveTo>
                    <a:pt x="7295" y="0"/>
                  </a:moveTo>
                  <a:cubicBezTo>
                    <a:pt x="5457" y="2432"/>
                    <a:pt x="2906" y="4211"/>
                    <a:pt x="0" y="5041"/>
                  </a:cubicBezTo>
                  <a:cubicBezTo>
                    <a:pt x="890" y="5397"/>
                    <a:pt x="1779" y="5694"/>
                    <a:pt x="2491" y="5990"/>
                  </a:cubicBezTo>
                  <a:cubicBezTo>
                    <a:pt x="2880" y="6123"/>
                    <a:pt x="3272" y="6186"/>
                    <a:pt x="3656" y="6186"/>
                  </a:cubicBezTo>
                  <a:cubicBezTo>
                    <a:pt x="5495" y="6186"/>
                    <a:pt x="7127" y="4751"/>
                    <a:pt x="7176" y="2788"/>
                  </a:cubicBezTo>
                  <a:cubicBezTo>
                    <a:pt x="7236" y="1957"/>
                    <a:pt x="7295" y="1008"/>
                    <a:pt x="7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3"/>
            <p:cNvSpPr/>
            <p:nvPr/>
          </p:nvSpPr>
          <p:spPr>
            <a:xfrm>
              <a:off x="2235350" y="3168850"/>
              <a:ext cx="379600" cy="348475"/>
            </a:xfrm>
            <a:custGeom>
              <a:rect b="b" l="l" r="r" t="t"/>
              <a:pathLst>
                <a:path extrusionOk="0" h="13939" w="15184">
                  <a:moveTo>
                    <a:pt x="14827" y="1"/>
                  </a:moveTo>
                  <a:cubicBezTo>
                    <a:pt x="13938" y="3322"/>
                    <a:pt x="11921" y="6228"/>
                    <a:pt x="9074" y="8126"/>
                  </a:cubicBezTo>
                  <a:cubicBezTo>
                    <a:pt x="6759" y="9721"/>
                    <a:pt x="4042" y="10557"/>
                    <a:pt x="1272" y="10557"/>
                  </a:cubicBezTo>
                  <a:cubicBezTo>
                    <a:pt x="849" y="10557"/>
                    <a:pt x="424" y="10538"/>
                    <a:pt x="0" y="10498"/>
                  </a:cubicBezTo>
                  <a:lnTo>
                    <a:pt x="0" y="10498"/>
                  </a:lnTo>
                  <a:cubicBezTo>
                    <a:pt x="2550" y="11803"/>
                    <a:pt x="5160" y="12930"/>
                    <a:pt x="7829" y="13938"/>
                  </a:cubicBezTo>
                  <a:cubicBezTo>
                    <a:pt x="10794" y="13108"/>
                    <a:pt x="13345" y="11329"/>
                    <a:pt x="15124" y="8897"/>
                  </a:cubicBezTo>
                  <a:cubicBezTo>
                    <a:pt x="15183" y="5932"/>
                    <a:pt x="15124" y="2966"/>
                    <a:pt x="148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3"/>
            <p:cNvSpPr/>
            <p:nvPr/>
          </p:nvSpPr>
          <p:spPr>
            <a:xfrm>
              <a:off x="2072250" y="2974625"/>
              <a:ext cx="533800" cy="458025"/>
            </a:xfrm>
            <a:custGeom>
              <a:rect b="b" l="l" r="r" t="t"/>
              <a:pathLst>
                <a:path extrusionOk="0" h="18321" w="21352">
                  <a:moveTo>
                    <a:pt x="19157" y="0"/>
                  </a:moveTo>
                  <a:cubicBezTo>
                    <a:pt x="19335" y="4804"/>
                    <a:pt x="16962" y="9371"/>
                    <a:pt x="12989" y="12040"/>
                  </a:cubicBezTo>
                  <a:cubicBezTo>
                    <a:pt x="10644" y="13652"/>
                    <a:pt x="7892" y="14472"/>
                    <a:pt x="5111" y="14472"/>
                  </a:cubicBezTo>
                  <a:cubicBezTo>
                    <a:pt x="3389" y="14472"/>
                    <a:pt x="1655" y="14158"/>
                    <a:pt x="0" y="13523"/>
                  </a:cubicBezTo>
                  <a:lnTo>
                    <a:pt x="0" y="13523"/>
                  </a:lnTo>
                  <a:cubicBezTo>
                    <a:pt x="1186" y="15124"/>
                    <a:pt x="3677" y="16785"/>
                    <a:pt x="6524" y="18267"/>
                  </a:cubicBezTo>
                  <a:cubicBezTo>
                    <a:pt x="6936" y="18303"/>
                    <a:pt x="7345" y="18320"/>
                    <a:pt x="7751" y="18320"/>
                  </a:cubicBezTo>
                  <a:cubicBezTo>
                    <a:pt x="14139" y="18320"/>
                    <a:pt x="19790" y="14012"/>
                    <a:pt x="21351" y="7710"/>
                  </a:cubicBezTo>
                  <a:cubicBezTo>
                    <a:pt x="21055" y="4626"/>
                    <a:pt x="20402" y="1839"/>
                    <a:pt x="19335" y="238"/>
                  </a:cubicBezTo>
                  <a:lnTo>
                    <a:pt x="191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3"/>
            <p:cNvSpPr/>
            <p:nvPr/>
          </p:nvSpPr>
          <p:spPr>
            <a:xfrm>
              <a:off x="1978825" y="2852275"/>
              <a:ext cx="578400" cy="485125"/>
            </a:xfrm>
            <a:custGeom>
              <a:rect b="b" l="l" r="r" t="t"/>
              <a:pathLst>
                <a:path extrusionOk="0" h="19405" w="23136">
                  <a:moveTo>
                    <a:pt x="13349" y="0"/>
                  </a:moveTo>
                  <a:cubicBezTo>
                    <a:pt x="11077" y="0"/>
                    <a:pt x="8781" y="664"/>
                    <a:pt x="6762" y="2048"/>
                  </a:cubicBezTo>
                  <a:cubicBezTo>
                    <a:pt x="1424" y="5665"/>
                    <a:pt x="1" y="12960"/>
                    <a:pt x="3618" y="18298"/>
                  </a:cubicBezTo>
                  <a:lnTo>
                    <a:pt x="3737" y="18417"/>
                  </a:lnTo>
                  <a:cubicBezTo>
                    <a:pt x="5455" y="19091"/>
                    <a:pt x="7197" y="19404"/>
                    <a:pt x="8895" y="19404"/>
                  </a:cubicBezTo>
                  <a:cubicBezTo>
                    <a:pt x="16456" y="19404"/>
                    <a:pt x="23136" y="13188"/>
                    <a:pt x="22894" y="4954"/>
                  </a:cubicBezTo>
                  <a:cubicBezTo>
                    <a:pt x="20623" y="1731"/>
                    <a:pt x="17018" y="0"/>
                    <a:pt x="13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3"/>
            <p:cNvSpPr/>
            <p:nvPr/>
          </p:nvSpPr>
          <p:spPr>
            <a:xfrm>
              <a:off x="1435100" y="2430075"/>
              <a:ext cx="546825" cy="267575"/>
            </a:xfrm>
            <a:custGeom>
              <a:rect b="b" l="l" r="r" t="t"/>
              <a:pathLst>
                <a:path extrusionOk="0" h="10703" w="21873">
                  <a:moveTo>
                    <a:pt x="6466" y="1"/>
                  </a:moveTo>
                  <a:cubicBezTo>
                    <a:pt x="4557" y="1"/>
                    <a:pt x="2651" y="416"/>
                    <a:pt x="873" y="1262"/>
                  </a:cubicBezTo>
                  <a:cubicBezTo>
                    <a:pt x="0" y="1724"/>
                    <a:pt x="505" y="2896"/>
                    <a:pt x="1310" y="2896"/>
                  </a:cubicBezTo>
                  <a:cubicBezTo>
                    <a:pt x="1435" y="2896"/>
                    <a:pt x="1567" y="2868"/>
                    <a:pt x="1703" y="2804"/>
                  </a:cubicBezTo>
                  <a:cubicBezTo>
                    <a:pt x="3245" y="2088"/>
                    <a:pt x="4890" y="1730"/>
                    <a:pt x="6535" y="1730"/>
                  </a:cubicBezTo>
                  <a:cubicBezTo>
                    <a:pt x="8434" y="1730"/>
                    <a:pt x="10335" y="2206"/>
                    <a:pt x="12082" y="3159"/>
                  </a:cubicBezTo>
                  <a:cubicBezTo>
                    <a:pt x="15344" y="4820"/>
                    <a:pt x="17895" y="7489"/>
                    <a:pt x="20089" y="10395"/>
                  </a:cubicBezTo>
                  <a:cubicBezTo>
                    <a:pt x="20248" y="10612"/>
                    <a:pt x="20446" y="10702"/>
                    <a:pt x="20644" y="10702"/>
                  </a:cubicBezTo>
                  <a:cubicBezTo>
                    <a:pt x="21258" y="10702"/>
                    <a:pt x="21873" y="9837"/>
                    <a:pt x="21334" y="9209"/>
                  </a:cubicBezTo>
                  <a:cubicBezTo>
                    <a:pt x="18903" y="6006"/>
                    <a:pt x="15937" y="3041"/>
                    <a:pt x="12260" y="1321"/>
                  </a:cubicBezTo>
                  <a:cubicBezTo>
                    <a:pt x="10420" y="446"/>
                    <a:pt x="8442"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3"/>
            <p:cNvSpPr/>
            <p:nvPr/>
          </p:nvSpPr>
          <p:spPr>
            <a:xfrm>
              <a:off x="1359050" y="2436050"/>
              <a:ext cx="130500" cy="108175"/>
            </a:xfrm>
            <a:custGeom>
              <a:rect b="b" l="l" r="r" t="t"/>
              <a:pathLst>
                <a:path extrusionOk="0" h="4327" w="5220">
                  <a:moveTo>
                    <a:pt x="2698" y="0"/>
                  </a:moveTo>
                  <a:cubicBezTo>
                    <a:pt x="2452" y="0"/>
                    <a:pt x="2202" y="43"/>
                    <a:pt x="1958" y="133"/>
                  </a:cubicBezTo>
                  <a:cubicBezTo>
                    <a:pt x="119" y="785"/>
                    <a:pt x="0" y="3276"/>
                    <a:pt x="1720" y="4107"/>
                  </a:cubicBezTo>
                  <a:cubicBezTo>
                    <a:pt x="2034" y="4258"/>
                    <a:pt x="2353" y="4326"/>
                    <a:pt x="2661" y="4326"/>
                  </a:cubicBezTo>
                  <a:cubicBezTo>
                    <a:pt x="4047" y="4326"/>
                    <a:pt x="5220" y="2942"/>
                    <a:pt x="4686" y="1438"/>
                  </a:cubicBezTo>
                  <a:cubicBezTo>
                    <a:pt x="4407" y="555"/>
                    <a:pt x="3583" y="0"/>
                    <a:pt x="26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3"/>
            <p:cNvSpPr/>
            <p:nvPr/>
          </p:nvSpPr>
          <p:spPr>
            <a:xfrm>
              <a:off x="1932875" y="2079850"/>
              <a:ext cx="161875" cy="564900"/>
            </a:xfrm>
            <a:custGeom>
              <a:rect b="b" l="l" r="r" t="t"/>
              <a:pathLst>
                <a:path extrusionOk="0" h="22596" w="6475">
                  <a:moveTo>
                    <a:pt x="5260" y="1"/>
                  </a:moveTo>
                  <a:cubicBezTo>
                    <a:pt x="5090" y="1"/>
                    <a:pt x="4913" y="62"/>
                    <a:pt x="4745" y="206"/>
                  </a:cubicBezTo>
                  <a:cubicBezTo>
                    <a:pt x="1720" y="2757"/>
                    <a:pt x="0" y="6552"/>
                    <a:pt x="59" y="10585"/>
                  </a:cubicBezTo>
                  <a:cubicBezTo>
                    <a:pt x="59" y="14618"/>
                    <a:pt x="1542" y="18533"/>
                    <a:pt x="3499" y="22091"/>
                  </a:cubicBezTo>
                  <a:cubicBezTo>
                    <a:pt x="3687" y="22446"/>
                    <a:pt x="4008" y="22595"/>
                    <a:pt x="4321" y="22595"/>
                  </a:cubicBezTo>
                  <a:cubicBezTo>
                    <a:pt x="4896" y="22595"/>
                    <a:pt x="5446" y="22092"/>
                    <a:pt x="5101" y="21439"/>
                  </a:cubicBezTo>
                  <a:cubicBezTo>
                    <a:pt x="3381" y="18236"/>
                    <a:pt x="1957" y="14796"/>
                    <a:pt x="1839" y="11119"/>
                  </a:cubicBezTo>
                  <a:cubicBezTo>
                    <a:pt x="1542" y="7501"/>
                    <a:pt x="3025" y="3943"/>
                    <a:pt x="5812" y="1570"/>
                  </a:cubicBezTo>
                  <a:cubicBezTo>
                    <a:pt x="6475" y="955"/>
                    <a:pt x="5929" y="1"/>
                    <a:pt x="5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3"/>
            <p:cNvSpPr/>
            <p:nvPr/>
          </p:nvSpPr>
          <p:spPr>
            <a:xfrm>
              <a:off x="2030725" y="2013000"/>
              <a:ext cx="113725" cy="107500"/>
            </a:xfrm>
            <a:custGeom>
              <a:rect b="b" l="l" r="r" t="t"/>
              <a:pathLst>
                <a:path extrusionOk="0" h="4300" w="4549">
                  <a:moveTo>
                    <a:pt x="2351" y="0"/>
                  </a:moveTo>
                  <a:cubicBezTo>
                    <a:pt x="1813" y="0"/>
                    <a:pt x="1266" y="211"/>
                    <a:pt x="831" y="686"/>
                  </a:cubicBezTo>
                  <a:cubicBezTo>
                    <a:pt x="0" y="1516"/>
                    <a:pt x="60" y="2880"/>
                    <a:pt x="890" y="3711"/>
                  </a:cubicBezTo>
                  <a:cubicBezTo>
                    <a:pt x="1316" y="4118"/>
                    <a:pt x="1834" y="4300"/>
                    <a:pt x="2343" y="4300"/>
                  </a:cubicBezTo>
                  <a:cubicBezTo>
                    <a:pt x="3467" y="4300"/>
                    <a:pt x="4549" y="3415"/>
                    <a:pt x="4508" y="2109"/>
                  </a:cubicBezTo>
                  <a:cubicBezTo>
                    <a:pt x="4468" y="844"/>
                    <a:pt x="3427"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3"/>
            <p:cNvSpPr/>
            <p:nvPr/>
          </p:nvSpPr>
          <p:spPr>
            <a:xfrm>
              <a:off x="1851325" y="2610100"/>
              <a:ext cx="541200" cy="455775"/>
            </a:xfrm>
            <a:custGeom>
              <a:rect b="b" l="l" r="r" t="t"/>
              <a:pathLst>
                <a:path extrusionOk="0" h="18231" w="21648">
                  <a:moveTo>
                    <a:pt x="11435" y="0"/>
                  </a:moveTo>
                  <a:cubicBezTo>
                    <a:pt x="9600" y="0"/>
                    <a:pt x="7748" y="514"/>
                    <a:pt x="6109" y="1593"/>
                  </a:cubicBezTo>
                  <a:lnTo>
                    <a:pt x="5397" y="2067"/>
                  </a:lnTo>
                  <a:cubicBezTo>
                    <a:pt x="1186" y="4855"/>
                    <a:pt x="0" y="10548"/>
                    <a:pt x="2728" y="14759"/>
                  </a:cubicBezTo>
                  <a:lnTo>
                    <a:pt x="3025" y="15234"/>
                  </a:lnTo>
                  <a:cubicBezTo>
                    <a:pt x="4299" y="17182"/>
                    <a:pt x="6401" y="18231"/>
                    <a:pt x="8554" y="18231"/>
                  </a:cubicBezTo>
                  <a:cubicBezTo>
                    <a:pt x="9809" y="18231"/>
                    <a:pt x="11082" y="17874"/>
                    <a:pt x="12218" y="17132"/>
                  </a:cubicBezTo>
                  <a:lnTo>
                    <a:pt x="17793" y="13514"/>
                  </a:lnTo>
                  <a:cubicBezTo>
                    <a:pt x="20758" y="11497"/>
                    <a:pt x="21648" y="7464"/>
                    <a:pt x="19691" y="4440"/>
                  </a:cubicBezTo>
                  <a:cubicBezTo>
                    <a:pt x="17804" y="1572"/>
                    <a:pt x="14645" y="0"/>
                    <a:pt x="1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33"/>
          <p:cNvGrpSpPr/>
          <p:nvPr/>
        </p:nvGrpSpPr>
        <p:grpSpPr>
          <a:xfrm>
            <a:off x="1520862" y="3385668"/>
            <a:ext cx="1146106" cy="1122103"/>
            <a:chOff x="2332275" y="1940125"/>
            <a:chExt cx="2151100" cy="2106050"/>
          </a:xfrm>
        </p:grpSpPr>
        <p:sp>
          <p:nvSpPr>
            <p:cNvPr id="3457" name="Google Shape;3457;p33"/>
            <p:cNvSpPr/>
            <p:nvPr/>
          </p:nvSpPr>
          <p:spPr>
            <a:xfrm>
              <a:off x="3537375" y="1997514"/>
              <a:ext cx="628700" cy="907075"/>
            </a:xfrm>
            <a:custGeom>
              <a:rect b="b" l="l" r="r" t="t"/>
              <a:pathLst>
                <a:path extrusionOk="0" h="36283" w="25148">
                  <a:moveTo>
                    <a:pt x="12869" y="0"/>
                  </a:moveTo>
                  <a:cubicBezTo>
                    <a:pt x="10100" y="0"/>
                    <a:pt x="6959" y="1795"/>
                    <a:pt x="4330" y="6035"/>
                  </a:cubicBezTo>
                  <a:cubicBezTo>
                    <a:pt x="2610" y="9238"/>
                    <a:pt x="1127" y="12559"/>
                    <a:pt x="0" y="16058"/>
                  </a:cubicBezTo>
                  <a:lnTo>
                    <a:pt x="12099" y="36282"/>
                  </a:lnTo>
                  <a:lnTo>
                    <a:pt x="17141" y="34385"/>
                  </a:lnTo>
                  <a:cubicBezTo>
                    <a:pt x="19632" y="33495"/>
                    <a:pt x="22123" y="31063"/>
                    <a:pt x="23605" y="28098"/>
                  </a:cubicBezTo>
                  <a:cubicBezTo>
                    <a:pt x="25147" y="24955"/>
                    <a:pt x="24258" y="21752"/>
                    <a:pt x="21767" y="21515"/>
                  </a:cubicBezTo>
                  <a:lnTo>
                    <a:pt x="16310" y="20981"/>
                  </a:lnTo>
                  <a:cubicBezTo>
                    <a:pt x="15836" y="20981"/>
                    <a:pt x="15717" y="20269"/>
                    <a:pt x="16073" y="19735"/>
                  </a:cubicBezTo>
                  <a:cubicBezTo>
                    <a:pt x="17022" y="18253"/>
                    <a:pt x="17793" y="16711"/>
                    <a:pt x="18505" y="15109"/>
                  </a:cubicBezTo>
                  <a:cubicBezTo>
                    <a:pt x="22086" y="6546"/>
                    <a:pt x="18156" y="0"/>
                    <a:pt x="12869"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3"/>
            <p:cNvSpPr/>
            <p:nvPr/>
          </p:nvSpPr>
          <p:spPr>
            <a:xfrm>
              <a:off x="3593725" y="2089600"/>
              <a:ext cx="889650" cy="853100"/>
            </a:xfrm>
            <a:custGeom>
              <a:rect b="b" l="l" r="r" t="t"/>
              <a:pathLst>
                <a:path extrusionOk="0" h="34124" w="35586">
                  <a:moveTo>
                    <a:pt x="12501" y="0"/>
                  </a:moveTo>
                  <a:cubicBezTo>
                    <a:pt x="8941" y="0"/>
                    <a:pt x="5361" y="1672"/>
                    <a:pt x="3084" y="5537"/>
                  </a:cubicBezTo>
                  <a:cubicBezTo>
                    <a:pt x="949" y="9095"/>
                    <a:pt x="0" y="14255"/>
                    <a:pt x="0" y="14255"/>
                  </a:cubicBezTo>
                  <a:lnTo>
                    <a:pt x="22478" y="34124"/>
                  </a:lnTo>
                  <a:lnTo>
                    <a:pt x="28587" y="32641"/>
                  </a:lnTo>
                  <a:cubicBezTo>
                    <a:pt x="31612" y="31870"/>
                    <a:pt x="33984" y="29557"/>
                    <a:pt x="34814" y="26532"/>
                  </a:cubicBezTo>
                  <a:cubicBezTo>
                    <a:pt x="35585" y="23330"/>
                    <a:pt x="33332" y="20127"/>
                    <a:pt x="30010" y="19890"/>
                  </a:cubicBezTo>
                  <a:lnTo>
                    <a:pt x="22775" y="19297"/>
                  </a:lnTo>
                  <a:cubicBezTo>
                    <a:pt x="22182" y="19237"/>
                    <a:pt x="21826" y="18644"/>
                    <a:pt x="22122" y="18110"/>
                  </a:cubicBezTo>
                  <a:cubicBezTo>
                    <a:pt x="22834" y="16687"/>
                    <a:pt x="23368" y="15204"/>
                    <a:pt x="23724" y="13722"/>
                  </a:cubicBezTo>
                  <a:cubicBezTo>
                    <a:pt x="25529" y="5654"/>
                    <a:pt x="19048" y="0"/>
                    <a:pt x="12501"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3"/>
            <p:cNvSpPr/>
            <p:nvPr/>
          </p:nvSpPr>
          <p:spPr>
            <a:xfrm>
              <a:off x="2352675" y="2322625"/>
              <a:ext cx="2081775" cy="1723550"/>
            </a:xfrm>
            <a:custGeom>
              <a:rect b="b" l="l" r="r" t="t"/>
              <a:pathLst>
                <a:path extrusionOk="0" h="68942" w="83271">
                  <a:moveTo>
                    <a:pt x="34139" y="1"/>
                  </a:moveTo>
                  <a:cubicBezTo>
                    <a:pt x="24064" y="1"/>
                    <a:pt x="14240" y="5087"/>
                    <a:pt x="8600" y="14305"/>
                  </a:cubicBezTo>
                  <a:cubicBezTo>
                    <a:pt x="1" y="28361"/>
                    <a:pt x="4449" y="46688"/>
                    <a:pt x="18505" y="55347"/>
                  </a:cubicBezTo>
                  <a:lnTo>
                    <a:pt x="33688" y="64599"/>
                  </a:lnTo>
                  <a:cubicBezTo>
                    <a:pt x="38530" y="67541"/>
                    <a:pt x="43879" y="68941"/>
                    <a:pt x="49165" y="68941"/>
                  </a:cubicBezTo>
                  <a:cubicBezTo>
                    <a:pt x="59223" y="68941"/>
                    <a:pt x="69054" y="63869"/>
                    <a:pt x="74730" y="54694"/>
                  </a:cubicBezTo>
                  <a:cubicBezTo>
                    <a:pt x="83270" y="40579"/>
                    <a:pt x="78822" y="22252"/>
                    <a:pt x="64766" y="13593"/>
                  </a:cubicBezTo>
                  <a:lnTo>
                    <a:pt x="49642" y="4341"/>
                  </a:lnTo>
                  <a:cubicBezTo>
                    <a:pt x="44784" y="1402"/>
                    <a:pt x="39427" y="1"/>
                    <a:pt x="34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3"/>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rgbClr val="6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3"/>
            <p:cNvSpPr/>
            <p:nvPr/>
          </p:nvSpPr>
          <p:spPr>
            <a:xfrm>
              <a:off x="3028800" y="2445975"/>
              <a:ext cx="1156550" cy="1576150"/>
            </a:xfrm>
            <a:custGeom>
              <a:rect b="b" l="l" r="r" t="t"/>
              <a:pathLst>
                <a:path extrusionOk="0" h="63046" w="46262">
                  <a:moveTo>
                    <a:pt x="23546" y="0"/>
                  </a:moveTo>
                  <a:lnTo>
                    <a:pt x="23546" y="0"/>
                  </a:lnTo>
                  <a:cubicBezTo>
                    <a:pt x="32620" y="11269"/>
                    <a:pt x="33629" y="27045"/>
                    <a:pt x="26156" y="39381"/>
                  </a:cubicBezTo>
                  <a:cubicBezTo>
                    <a:pt x="20521" y="48633"/>
                    <a:pt x="10795" y="54623"/>
                    <a:pt x="0" y="55632"/>
                  </a:cubicBezTo>
                  <a:lnTo>
                    <a:pt x="6584" y="59665"/>
                  </a:lnTo>
                  <a:cubicBezTo>
                    <a:pt x="9075" y="61207"/>
                    <a:pt x="11803" y="62334"/>
                    <a:pt x="14650" y="63045"/>
                  </a:cubicBezTo>
                  <a:cubicBezTo>
                    <a:pt x="24673" y="61563"/>
                    <a:pt x="33451" y="55750"/>
                    <a:pt x="38788" y="47091"/>
                  </a:cubicBezTo>
                  <a:cubicBezTo>
                    <a:pt x="46261" y="34755"/>
                    <a:pt x="45194" y="18979"/>
                    <a:pt x="36179" y="7710"/>
                  </a:cubicBezTo>
                  <a:lnTo>
                    <a:pt x="235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3"/>
            <p:cNvSpPr/>
            <p:nvPr/>
          </p:nvSpPr>
          <p:spPr>
            <a:xfrm>
              <a:off x="2681850" y="2331800"/>
              <a:ext cx="1187675" cy="1504975"/>
            </a:xfrm>
            <a:custGeom>
              <a:rect b="b" l="l" r="r" t="t"/>
              <a:pathLst>
                <a:path extrusionOk="0" h="60199" w="47507">
                  <a:moveTo>
                    <a:pt x="25444" y="1"/>
                  </a:moveTo>
                  <a:lnTo>
                    <a:pt x="25444" y="1"/>
                  </a:lnTo>
                  <a:cubicBezTo>
                    <a:pt x="31553" y="10795"/>
                    <a:pt x="31375" y="24080"/>
                    <a:pt x="24910" y="34696"/>
                  </a:cubicBezTo>
                  <a:cubicBezTo>
                    <a:pt x="19513" y="43592"/>
                    <a:pt x="10320" y="49523"/>
                    <a:pt x="0" y="50828"/>
                  </a:cubicBezTo>
                  <a:cubicBezTo>
                    <a:pt x="1602" y="52429"/>
                    <a:pt x="3381" y="53793"/>
                    <a:pt x="5338" y="54980"/>
                  </a:cubicBezTo>
                  <a:lnTo>
                    <a:pt x="13878" y="60199"/>
                  </a:lnTo>
                  <a:cubicBezTo>
                    <a:pt x="24673" y="59190"/>
                    <a:pt x="34399" y="53200"/>
                    <a:pt x="40034" y="43948"/>
                  </a:cubicBezTo>
                  <a:cubicBezTo>
                    <a:pt x="47507" y="31612"/>
                    <a:pt x="46498" y="15836"/>
                    <a:pt x="37424" y="4567"/>
                  </a:cubicBezTo>
                  <a:lnTo>
                    <a:pt x="36475" y="3974"/>
                  </a:lnTo>
                  <a:cubicBezTo>
                    <a:pt x="33095" y="1898"/>
                    <a:pt x="29358" y="534"/>
                    <a:pt x="25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3"/>
            <p:cNvSpPr/>
            <p:nvPr/>
          </p:nvSpPr>
          <p:spPr>
            <a:xfrm>
              <a:off x="2540750" y="2795725"/>
              <a:ext cx="399100" cy="238900"/>
            </a:xfrm>
            <a:custGeom>
              <a:rect b="b" l="l" r="r" t="t"/>
              <a:pathLst>
                <a:path extrusionOk="0" h="9556" w="15964">
                  <a:moveTo>
                    <a:pt x="3816" y="1"/>
                  </a:moveTo>
                  <a:cubicBezTo>
                    <a:pt x="1" y="1"/>
                    <a:pt x="1184" y="7687"/>
                    <a:pt x="7720" y="9378"/>
                  </a:cubicBezTo>
                  <a:cubicBezTo>
                    <a:pt x="8135" y="9496"/>
                    <a:pt x="8610" y="9556"/>
                    <a:pt x="9084" y="9556"/>
                  </a:cubicBezTo>
                  <a:lnTo>
                    <a:pt x="9025" y="7006"/>
                  </a:lnTo>
                  <a:cubicBezTo>
                    <a:pt x="9083" y="5381"/>
                    <a:pt x="10389" y="4097"/>
                    <a:pt x="12000" y="4097"/>
                  </a:cubicBezTo>
                  <a:cubicBezTo>
                    <a:pt x="12036" y="4097"/>
                    <a:pt x="12072" y="4098"/>
                    <a:pt x="12109" y="4099"/>
                  </a:cubicBezTo>
                  <a:lnTo>
                    <a:pt x="15489" y="3981"/>
                  </a:lnTo>
                  <a:cubicBezTo>
                    <a:pt x="15964" y="2142"/>
                    <a:pt x="15549" y="482"/>
                    <a:pt x="14066" y="244"/>
                  </a:cubicBezTo>
                  <a:cubicBezTo>
                    <a:pt x="12727" y="418"/>
                    <a:pt x="11389" y="498"/>
                    <a:pt x="10050" y="498"/>
                  </a:cubicBezTo>
                  <a:cubicBezTo>
                    <a:pt x="8186" y="498"/>
                    <a:pt x="6322" y="343"/>
                    <a:pt x="4458" y="66"/>
                  </a:cubicBezTo>
                  <a:cubicBezTo>
                    <a:pt x="4230" y="22"/>
                    <a:pt x="4016" y="1"/>
                    <a:pt x="3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3"/>
            <p:cNvSpPr/>
            <p:nvPr/>
          </p:nvSpPr>
          <p:spPr>
            <a:xfrm>
              <a:off x="2767850" y="3010875"/>
              <a:ext cx="80075" cy="22850"/>
            </a:xfrm>
            <a:custGeom>
              <a:rect b="b" l="l" r="r" t="t"/>
              <a:pathLst>
                <a:path extrusionOk="0" h="914" w="3203">
                  <a:moveTo>
                    <a:pt x="3203" y="1"/>
                  </a:moveTo>
                  <a:lnTo>
                    <a:pt x="3203" y="1"/>
                  </a:lnTo>
                  <a:cubicBezTo>
                    <a:pt x="2323" y="551"/>
                    <a:pt x="1290" y="897"/>
                    <a:pt x="245" y="897"/>
                  </a:cubicBezTo>
                  <a:cubicBezTo>
                    <a:pt x="164" y="897"/>
                    <a:pt x="82" y="895"/>
                    <a:pt x="0" y="890"/>
                  </a:cubicBezTo>
                  <a:lnTo>
                    <a:pt x="0" y="890"/>
                  </a:lnTo>
                  <a:cubicBezTo>
                    <a:pt x="152" y="906"/>
                    <a:pt x="303" y="913"/>
                    <a:pt x="453" y="913"/>
                  </a:cubicBezTo>
                  <a:cubicBezTo>
                    <a:pt x="1471" y="913"/>
                    <a:pt x="2427" y="570"/>
                    <a:pt x="3203" y="1"/>
                  </a:cubicBezTo>
                  <a:close/>
                </a:path>
              </a:pathLst>
            </a:custGeom>
            <a:solidFill>
              <a:srgbClr val="FFA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3"/>
            <p:cNvSpPr/>
            <p:nvPr/>
          </p:nvSpPr>
          <p:spPr>
            <a:xfrm>
              <a:off x="2766350" y="2896725"/>
              <a:ext cx="161650" cy="137900"/>
            </a:xfrm>
            <a:custGeom>
              <a:rect b="b" l="l" r="r" t="t"/>
              <a:pathLst>
                <a:path extrusionOk="0" h="5516" w="6466">
                  <a:moveTo>
                    <a:pt x="6465" y="0"/>
                  </a:moveTo>
                  <a:lnTo>
                    <a:pt x="3085" y="59"/>
                  </a:lnTo>
                  <a:cubicBezTo>
                    <a:pt x="3048" y="58"/>
                    <a:pt x="3012" y="57"/>
                    <a:pt x="2976" y="57"/>
                  </a:cubicBezTo>
                  <a:cubicBezTo>
                    <a:pt x="1365" y="57"/>
                    <a:pt x="59" y="1341"/>
                    <a:pt x="1" y="2966"/>
                  </a:cubicBezTo>
                  <a:lnTo>
                    <a:pt x="60" y="5516"/>
                  </a:lnTo>
                  <a:cubicBezTo>
                    <a:pt x="1187" y="5516"/>
                    <a:pt x="2314" y="5160"/>
                    <a:pt x="3263" y="4567"/>
                  </a:cubicBezTo>
                  <a:cubicBezTo>
                    <a:pt x="4330" y="3737"/>
                    <a:pt x="5220" y="2728"/>
                    <a:pt x="5932" y="1542"/>
                  </a:cubicBezTo>
                  <a:cubicBezTo>
                    <a:pt x="6169" y="1068"/>
                    <a:pt x="6347" y="534"/>
                    <a:pt x="6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3"/>
            <p:cNvSpPr/>
            <p:nvPr/>
          </p:nvSpPr>
          <p:spPr>
            <a:xfrm>
              <a:off x="3113325" y="2580375"/>
              <a:ext cx="163125" cy="74675"/>
            </a:xfrm>
            <a:custGeom>
              <a:rect b="b" l="l" r="r" t="t"/>
              <a:pathLst>
                <a:path extrusionOk="0" h="2987" w="6525">
                  <a:moveTo>
                    <a:pt x="2609" y="1"/>
                  </a:moveTo>
                  <a:cubicBezTo>
                    <a:pt x="1869" y="1"/>
                    <a:pt x="1146" y="225"/>
                    <a:pt x="534" y="674"/>
                  </a:cubicBezTo>
                  <a:cubicBezTo>
                    <a:pt x="0" y="1089"/>
                    <a:pt x="59" y="1563"/>
                    <a:pt x="356" y="1801"/>
                  </a:cubicBezTo>
                  <a:cubicBezTo>
                    <a:pt x="771" y="2038"/>
                    <a:pt x="1246" y="2156"/>
                    <a:pt x="1720" y="2156"/>
                  </a:cubicBezTo>
                  <a:cubicBezTo>
                    <a:pt x="2195" y="2275"/>
                    <a:pt x="2669" y="2334"/>
                    <a:pt x="3084" y="2453"/>
                  </a:cubicBezTo>
                  <a:cubicBezTo>
                    <a:pt x="3499" y="2512"/>
                    <a:pt x="4033" y="2631"/>
                    <a:pt x="4508" y="2750"/>
                  </a:cubicBezTo>
                  <a:cubicBezTo>
                    <a:pt x="4923" y="2928"/>
                    <a:pt x="5397" y="2987"/>
                    <a:pt x="5872" y="2987"/>
                  </a:cubicBezTo>
                  <a:cubicBezTo>
                    <a:pt x="6228" y="2868"/>
                    <a:pt x="6524" y="2512"/>
                    <a:pt x="6228" y="1860"/>
                  </a:cubicBezTo>
                  <a:cubicBezTo>
                    <a:pt x="5634" y="911"/>
                    <a:pt x="4686" y="318"/>
                    <a:pt x="3618" y="140"/>
                  </a:cubicBezTo>
                  <a:cubicBezTo>
                    <a:pt x="3284" y="47"/>
                    <a:pt x="2945" y="1"/>
                    <a:pt x="26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3"/>
            <p:cNvSpPr/>
            <p:nvPr/>
          </p:nvSpPr>
          <p:spPr>
            <a:xfrm>
              <a:off x="2360100" y="2654800"/>
              <a:ext cx="164600" cy="74400"/>
            </a:xfrm>
            <a:custGeom>
              <a:rect b="b" l="l" r="r" t="t"/>
              <a:pathLst>
                <a:path extrusionOk="0" h="2976" w="6584">
                  <a:moveTo>
                    <a:pt x="3849" y="1"/>
                  </a:moveTo>
                  <a:cubicBezTo>
                    <a:pt x="3535" y="1"/>
                    <a:pt x="3218" y="42"/>
                    <a:pt x="2906" y="128"/>
                  </a:cubicBezTo>
                  <a:cubicBezTo>
                    <a:pt x="1839" y="306"/>
                    <a:pt x="890" y="899"/>
                    <a:pt x="356" y="1848"/>
                  </a:cubicBezTo>
                  <a:cubicBezTo>
                    <a:pt x="0" y="2501"/>
                    <a:pt x="297" y="2857"/>
                    <a:pt x="653" y="2975"/>
                  </a:cubicBezTo>
                  <a:cubicBezTo>
                    <a:pt x="1127" y="2975"/>
                    <a:pt x="1602" y="2916"/>
                    <a:pt x="2076" y="2738"/>
                  </a:cubicBezTo>
                  <a:cubicBezTo>
                    <a:pt x="2550" y="2619"/>
                    <a:pt x="3025" y="2501"/>
                    <a:pt x="3440" y="2441"/>
                  </a:cubicBezTo>
                  <a:cubicBezTo>
                    <a:pt x="3855" y="2323"/>
                    <a:pt x="4330" y="2264"/>
                    <a:pt x="4864" y="2204"/>
                  </a:cubicBezTo>
                  <a:cubicBezTo>
                    <a:pt x="5279" y="2145"/>
                    <a:pt x="5753" y="2026"/>
                    <a:pt x="6168" y="1789"/>
                  </a:cubicBezTo>
                  <a:cubicBezTo>
                    <a:pt x="6524" y="1552"/>
                    <a:pt x="6583" y="1077"/>
                    <a:pt x="5990" y="662"/>
                  </a:cubicBezTo>
                  <a:cubicBezTo>
                    <a:pt x="5361" y="242"/>
                    <a:pt x="4612" y="1"/>
                    <a:pt x="3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3"/>
            <p:cNvSpPr/>
            <p:nvPr/>
          </p:nvSpPr>
          <p:spPr>
            <a:xfrm>
              <a:off x="3043625" y="2809200"/>
              <a:ext cx="137500" cy="116600"/>
            </a:xfrm>
            <a:custGeom>
              <a:rect b="b" l="l" r="r" t="t"/>
              <a:pathLst>
                <a:path extrusionOk="0" h="4664" w="5500">
                  <a:moveTo>
                    <a:pt x="2388" y="1"/>
                  </a:moveTo>
                  <a:cubicBezTo>
                    <a:pt x="2364" y="1"/>
                    <a:pt x="2339" y="1"/>
                    <a:pt x="2314" y="2"/>
                  </a:cubicBezTo>
                  <a:cubicBezTo>
                    <a:pt x="1068" y="2"/>
                    <a:pt x="1" y="1069"/>
                    <a:pt x="60" y="2374"/>
                  </a:cubicBezTo>
                  <a:cubicBezTo>
                    <a:pt x="99" y="3755"/>
                    <a:pt x="1241" y="4663"/>
                    <a:pt x="2419" y="4663"/>
                  </a:cubicBezTo>
                  <a:cubicBezTo>
                    <a:pt x="3013" y="4663"/>
                    <a:pt x="3616" y="4433"/>
                    <a:pt x="4093" y="3916"/>
                  </a:cubicBezTo>
                  <a:cubicBezTo>
                    <a:pt x="5500" y="2451"/>
                    <a:pt x="4473" y="1"/>
                    <a:pt x="2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3"/>
            <p:cNvSpPr/>
            <p:nvPr/>
          </p:nvSpPr>
          <p:spPr>
            <a:xfrm>
              <a:off x="2369000" y="2822575"/>
              <a:ext cx="137900" cy="117375"/>
            </a:xfrm>
            <a:custGeom>
              <a:rect b="b" l="l" r="r" t="t"/>
              <a:pathLst>
                <a:path extrusionOk="0" h="4695" w="5516">
                  <a:moveTo>
                    <a:pt x="2372" y="1"/>
                  </a:moveTo>
                  <a:cubicBezTo>
                    <a:pt x="1068" y="1"/>
                    <a:pt x="0" y="1068"/>
                    <a:pt x="59" y="2432"/>
                  </a:cubicBezTo>
                  <a:cubicBezTo>
                    <a:pt x="99" y="3813"/>
                    <a:pt x="1214" y="4695"/>
                    <a:pt x="2392" y="4695"/>
                  </a:cubicBezTo>
                  <a:cubicBezTo>
                    <a:pt x="2986" y="4695"/>
                    <a:pt x="3596" y="4471"/>
                    <a:pt x="4092" y="3974"/>
                  </a:cubicBezTo>
                  <a:cubicBezTo>
                    <a:pt x="5516" y="2492"/>
                    <a:pt x="4448" y="1"/>
                    <a:pt x="2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3"/>
            <p:cNvSpPr/>
            <p:nvPr/>
          </p:nvSpPr>
          <p:spPr>
            <a:xfrm>
              <a:off x="3000075" y="2882900"/>
              <a:ext cx="194825" cy="77600"/>
            </a:xfrm>
            <a:custGeom>
              <a:rect b="b" l="l" r="r" t="t"/>
              <a:pathLst>
                <a:path extrusionOk="0" h="3104" w="7793">
                  <a:moveTo>
                    <a:pt x="4028" y="0"/>
                  </a:moveTo>
                  <a:cubicBezTo>
                    <a:pt x="3127" y="0"/>
                    <a:pt x="2106" y="259"/>
                    <a:pt x="1031" y="968"/>
                  </a:cubicBezTo>
                  <a:cubicBezTo>
                    <a:pt x="1" y="1655"/>
                    <a:pt x="675" y="3072"/>
                    <a:pt x="1643" y="3072"/>
                  </a:cubicBezTo>
                  <a:cubicBezTo>
                    <a:pt x="1845" y="3072"/>
                    <a:pt x="2061" y="3010"/>
                    <a:pt x="2276" y="2866"/>
                  </a:cubicBezTo>
                  <a:cubicBezTo>
                    <a:pt x="2982" y="2381"/>
                    <a:pt x="3597" y="2224"/>
                    <a:pt x="4098" y="2224"/>
                  </a:cubicBezTo>
                  <a:cubicBezTo>
                    <a:pt x="4944" y="2224"/>
                    <a:pt x="5464" y="2673"/>
                    <a:pt x="5538" y="2748"/>
                  </a:cubicBezTo>
                  <a:cubicBezTo>
                    <a:pt x="5776" y="2985"/>
                    <a:pt x="6072" y="3103"/>
                    <a:pt x="6428" y="3103"/>
                  </a:cubicBezTo>
                  <a:cubicBezTo>
                    <a:pt x="7377" y="2985"/>
                    <a:pt x="7792" y="1858"/>
                    <a:pt x="7140" y="1206"/>
                  </a:cubicBezTo>
                  <a:cubicBezTo>
                    <a:pt x="6593" y="659"/>
                    <a:pt x="5464" y="0"/>
                    <a:pt x="4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3"/>
            <p:cNvSpPr/>
            <p:nvPr/>
          </p:nvSpPr>
          <p:spPr>
            <a:xfrm>
              <a:off x="2332275" y="2893325"/>
              <a:ext cx="170100" cy="73400"/>
            </a:xfrm>
            <a:custGeom>
              <a:rect b="b" l="l" r="r" t="t"/>
              <a:pathLst>
                <a:path extrusionOk="0" h="2936" w="6804">
                  <a:moveTo>
                    <a:pt x="5397" y="2923"/>
                  </a:moveTo>
                  <a:cubicBezTo>
                    <a:pt x="5392" y="2923"/>
                    <a:pt x="5388" y="2923"/>
                    <a:pt x="5383" y="2924"/>
                  </a:cubicBezTo>
                  <a:lnTo>
                    <a:pt x="5443" y="2924"/>
                  </a:lnTo>
                  <a:cubicBezTo>
                    <a:pt x="5428" y="2924"/>
                    <a:pt x="5412" y="2923"/>
                    <a:pt x="5397" y="2923"/>
                  </a:cubicBezTo>
                  <a:close/>
                  <a:moveTo>
                    <a:pt x="3528" y="1"/>
                  </a:moveTo>
                  <a:cubicBezTo>
                    <a:pt x="2673" y="1"/>
                    <a:pt x="1819" y="283"/>
                    <a:pt x="1113" y="848"/>
                  </a:cubicBezTo>
                  <a:cubicBezTo>
                    <a:pt x="0" y="1477"/>
                    <a:pt x="703" y="2935"/>
                    <a:pt x="1677" y="2935"/>
                  </a:cubicBezTo>
                  <a:cubicBezTo>
                    <a:pt x="1896" y="2935"/>
                    <a:pt x="2129" y="2861"/>
                    <a:pt x="2359" y="2686"/>
                  </a:cubicBezTo>
                  <a:cubicBezTo>
                    <a:pt x="2876" y="2357"/>
                    <a:pt x="3309" y="2252"/>
                    <a:pt x="3651" y="2252"/>
                  </a:cubicBezTo>
                  <a:cubicBezTo>
                    <a:pt x="4172" y="2252"/>
                    <a:pt x="4482" y="2496"/>
                    <a:pt x="4553" y="2568"/>
                  </a:cubicBezTo>
                  <a:cubicBezTo>
                    <a:pt x="4778" y="2793"/>
                    <a:pt x="5110" y="2911"/>
                    <a:pt x="5397" y="2923"/>
                  </a:cubicBezTo>
                  <a:lnTo>
                    <a:pt x="5397" y="2923"/>
                  </a:lnTo>
                  <a:cubicBezTo>
                    <a:pt x="6337" y="2853"/>
                    <a:pt x="6804" y="1675"/>
                    <a:pt x="6154" y="1026"/>
                  </a:cubicBezTo>
                  <a:cubicBezTo>
                    <a:pt x="5409" y="342"/>
                    <a:pt x="4468" y="1"/>
                    <a:pt x="35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3"/>
            <p:cNvSpPr/>
            <p:nvPr/>
          </p:nvSpPr>
          <p:spPr>
            <a:xfrm>
              <a:off x="4164575" y="3439400"/>
              <a:ext cx="246150" cy="268375"/>
            </a:xfrm>
            <a:custGeom>
              <a:rect b="b" l="l" r="r" t="t"/>
              <a:pathLst>
                <a:path extrusionOk="0" h="10735" w="9846">
                  <a:moveTo>
                    <a:pt x="5872" y="0"/>
                  </a:moveTo>
                  <a:lnTo>
                    <a:pt x="0" y="10616"/>
                  </a:lnTo>
                  <a:lnTo>
                    <a:pt x="7058" y="10735"/>
                  </a:lnTo>
                  <a:cubicBezTo>
                    <a:pt x="8718" y="10735"/>
                    <a:pt x="9845" y="9074"/>
                    <a:pt x="9193" y="7532"/>
                  </a:cubicBezTo>
                  <a:lnTo>
                    <a:pt x="58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3"/>
            <p:cNvSpPr/>
            <p:nvPr/>
          </p:nvSpPr>
          <p:spPr>
            <a:xfrm>
              <a:off x="2544425" y="2004075"/>
              <a:ext cx="361450" cy="437600"/>
            </a:xfrm>
            <a:custGeom>
              <a:rect b="b" l="l" r="r" t="t"/>
              <a:pathLst>
                <a:path extrusionOk="0" h="17504" w="14458">
                  <a:moveTo>
                    <a:pt x="1347" y="1"/>
                  </a:moveTo>
                  <a:cubicBezTo>
                    <a:pt x="325" y="1"/>
                    <a:pt x="1" y="1547"/>
                    <a:pt x="1049" y="1663"/>
                  </a:cubicBezTo>
                  <a:cubicBezTo>
                    <a:pt x="4430" y="1960"/>
                    <a:pt x="7454" y="3739"/>
                    <a:pt x="9293" y="6586"/>
                  </a:cubicBezTo>
                  <a:cubicBezTo>
                    <a:pt x="11428" y="9551"/>
                    <a:pt x="12258" y="13228"/>
                    <a:pt x="12733" y="16787"/>
                  </a:cubicBezTo>
                  <a:cubicBezTo>
                    <a:pt x="12787" y="17276"/>
                    <a:pt x="13166" y="17504"/>
                    <a:pt x="13549" y="17504"/>
                  </a:cubicBezTo>
                  <a:cubicBezTo>
                    <a:pt x="14000" y="17504"/>
                    <a:pt x="14458" y="17187"/>
                    <a:pt x="14394" y="16609"/>
                  </a:cubicBezTo>
                  <a:cubicBezTo>
                    <a:pt x="13919" y="12694"/>
                    <a:pt x="12911" y="8661"/>
                    <a:pt x="10538" y="5399"/>
                  </a:cubicBezTo>
                  <a:cubicBezTo>
                    <a:pt x="8403" y="2315"/>
                    <a:pt x="5082" y="358"/>
                    <a:pt x="1405" y="2"/>
                  </a:cubicBezTo>
                  <a:cubicBezTo>
                    <a:pt x="1386" y="1"/>
                    <a:pt x="1366" y="1"/>
                    <a:pt x="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3"/>
            <p:cNvSpPr/>
            <p:nvPr/>
          </p:nvSpPr>
          <p:spPr>
            <a:xfrm>
              <a:off x="3132400" y="1986175"/>
              <a:ext cx="341800" cy="449825"/>
            </a:xfrm>
            <a:custGeom>
              <a:rect b="b" l="l" r="r" t="t"/>
              <a:pathLst>
                <a:path extrusionOk="0" h="17993" w="13672">
                  <a:moveTo>
                    <a:pt x="12576" y="1"/>
                  </a:moveTo>
                  <a:cubicBezTo>
                    <a:pt x="12539" y="1"/>
                    <a:pt x="12502" y="3"/>
                    <a:pt x="12463" y="7"/>
                  </a:cubicBezTo>
                  <a:cubicBezTo>
                    <a:pt x="8667" y="481"/>
                    <a:pt x="5287" y="2676"/>
                    <a:pt x="3329" y="5938"/>
                  </a:cubicBezTo>
                  <a:cubicBezTo>
                    <a:pt x="1194" y="9259"/>
                    <a:pt x="364" y="13173"/>
                    <a:pt x="67" y="17028"/>
                  </a:cubicBezTo>
                  <a:cubicBezTo>
                    <a:pt x="0" y="17635"/>
                    <a:pt x="507" y="17992"/>
                    <a:pt x="968" y="17992"/>
                  </a:cubicBezTo>
                  <a:cubicBezTo>
                    <a:pt x="1319" y="17992"/>
                    <a:pt x="1643" y="17786"/>
                    <a:pt x="1669" y="17325"/>
                  </a:cubicBezTo>
                  <a:lnTo>
                    <a:pt x="1728" y="17325"/>
                  </a:lnTo>
                  <a:cubicBezTo>
                    <a:pt x="1965" y="13885"/>
                    <a:pt x="2677" y="10326"/>
                    <a:pt x="4456" y="7302"/>
                  </a:cubicBezTo>
                  <a:cubicBezTo>
                    <a:pt x="6117" y="4218"/>
                    <a:pt x="9142" y="2142"/>
                    <a:pt x="12641" y="1667"/>
                  </a:cubicBezTo>
                  <a:cubicBezTo>
                    <a:pt x="13672" y="1553"/>
                    <a:pt x="13597" y="1"/>
                    <a:pt x="12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3"/>
            <p:cNvSpPr/>
            <p:nvPr/>
          </p:nvSpPr>
          <p:spPr>
            <a:xfrm>
              <a:off x="3426175" y="1940125"/>
              <a:ext cx="117150" cy="103475"/>
            </a:xfrm>
            <a:custGeom>
              <a:rect b="b" l="l" r="r" t="t"/>
              <a:pathLst>
                <a:path extrusionOk="0" h="4139" w="4686">
                  <a:moveTo>
                    <a:pt x="2334" y="1"/>
                  </a:moveTo>
                  <a:cubicBezTo>
                    <a:pt x="1641" y="1"/>
                    <a:pt x="979" y="342"/>
                    <a:pt x="593" y="959"/>
                  </a:cubicBezTo>
                  <a:cubicBezTo>
                    <a:pt x="0" y="1967"/>
                    <a:pt x="297" y="3213"/>
                    <a:pt x="1246" y="3806"/>
                  </a:cubicBezTo>
                  <a:cubicBezTo>
                    <a:pt x="1597" y="4033"/>
                    <a:pt x="1977" y="4138"/>
                    <a:pt x="2349" y="4138"/>
                  </a:cubicBezTo>
                  <a:cubicBezTo>
                    <a:pt x="3043" y="4138"/>
                    <a:pt x="3706" y="3772"/>
                    <a:pt x="4093" y="3153"/>
                  </a:cubicBezTo>
                  <a:cubicBezTo>
                    <a:pt x="4686" y="2205"/>
                    <a:pt x="4389" y="900"/>
                    <a:pt x="3440" y="307"/>
                  </a:cubicBezTo>
                  <a:cubicBezTo>
                    <a:pt x="3088" y="99"/>
                    <a:pt x="2706"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3"/>
            <p:cNvSpPr/>
            <p:nvPr/>
          </p:nvSpPr>
          <p:spPr>
            <a:xfrm>
              <a:off x="2506875" y="1977100"/>
              <a:ext cx="122125" cy="103300"/>
            </a:xfrm>
            <a:custGeom>
              <a:rect b="b" l="l" r="r" t="t"/>
              <a:pathLst>
                <a:path extrusionOk="0" h="4132" w="4885">
                  <a:moveTo>
                    <a:pt x="2320" y="1"/>
                  </a:moveTo>
                  <a:cubicBezTo>
                    <a:pt x="2145" y="1"/>
                    <a:pt x="1965" y="24"/>
                    <a:pt x="1780" y="73"/>
                  </a:cubicBezTo>
                  <a:cubicBezTo>
                    <a:pt x="653" y="310"/>
                    <a:pt x="1" y="1437"/>
                    <a:pt x="238" y="2564"/>
                  </a:cubicBezTo>
                  <a:cubicBezTo>
                    <a:pt x="509" y="3580"/>
                    <a:pt x="1398" y="4131"/>
                    <a:pt x="2287" y="4131"/>
                  </a:cubicBezTo>
                  <a:cubicBezTo>
                    <a:pt x="2957" y="4131"/>
                    <a:pt x="3626" y="3819"/>
                    <a:pt x="4034" y="3157"/>
                  </a:cubicBezTo>
                  <a:cubicBezTo>
                    <a:pt x="4884" y="1722"/>
                    <a:pt x="3829" y="1"/>
                    <a:pt x="2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3"/>
            <p:cNvSpPr/>
            <p:nvPr/>
          </p:nvSpPr>
          <p:spPr>
            <a:xfrm>
              <a:off x="2472775" y="2873000"/>
              <a:ext cx="1900875" cy="1173100"/>
            </a:xfrm>
            <a:custGeom>
              <a:rect b="b" l="l" r="r" t="t"/>
              <a:pathLst>
                <a:path extrusionOk="0" h="46924" w="76035">
                  <a:moveTo>
                    <a:pt x="68918" y="0"/>
                  </a:moveTo>
                  <a:lnTo>
                    <a:pt x="68918" y="0"/>
                  </a:lnTo>
                  <a:cubicBezTo>
                    <a:pt x="70341" y="7354"/>
                    <a:pt x="68977" y="14946"/>
                    <a:pt x="65122" y="21292"/>
                  </a:cubicBezTo>
                  <a:cubicBezTo>
                    <a:pt x="59443" y="30510"/>
                    <a:pt x="49606" y="35596"/>
                    <a:pt x="39543" y="35596"/>
                  </a:cubicBezTo>
                  <a:cubicBezTo>
                    <a:pt x="34262" y="35596"/>
                    <a:pt x="28918" y="34195"/>
                    <a:pt x="24080" y="31256"/>
                  </a:cubicBezTo>
                  <a:lnTo>
                    <a:pt x="8897" y="22004"/>
                  </a:lnTo>
                  <a:cubicBezTo>
                    <a:pt x="5338" y="19809"/>
                    <a:pt x="2314" y="16962"/>
                    <a:pt x="1" y="13523"/>
                  </a:cubicBezTo>
                  <a:lnTo>
                    <a:pt x="1" y="13523"/>
                  </a:lnTo>
                  <a:cubicBezTo>
                    <a:pt x="1602" y="21766"/>
                    <a:pt x="6525" y="28943"/>
                    <a:pt x="13701" y="33332"/>
                  </a:cubicBezTo>
                  <a:lnTo>
                    <a:pt x="28884" y="42584"/>
                  </a:lnTo>
                  <a:cubicBezTo>
                    <a:pt x="33722" y="45523"/>
                    <a:pt x="39066" y="46924"/>
                    <a:pt x="44347" y="46924"/>
                  </a:cubicBezTo>
                  <a:cubicBezTo>
                    <a:pt x="54410" y="46924"/>
                    <a:pt x="64247" y="41838"/>
                    <a:pt x="69926" y="32620"/>
                  </a:cubicBezTo>
                  <a:cubicBezTo>
                    <a:pt x="76035" y="22537"/>
                    <a:pt x="75619" y="9727"/>
                    <a:pt x="68918" y="0"/>
                  </a:cubicBezTo>
                  <a:close/>
                </a:path>
              </a:pathLst>
            </a:custGeom>
            <a:solidFill>
              <a:srgbClr val="192B3B">
                <a:alpha val="3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3"/>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33"/>
          <p:cNvGrpSpPr/>
          <p:nvPr/>
        </p:nvGrpSpPr>
        <p:grpSpPr>
          <a:xfrm>
            <a:off x="2288789" y="4828405"/>
            <a:ext cx="277252" cy="227757"/>
            <a:chOff x="1874670" y="4537997"/>
            <a:chExt cx="188543" cy="154884"/>
          </a:xfrm>
        </p:grpSpPr>
        <p:sp>
          <p:nvSpPr>
            <p:cNvPr id="3480" name="Google Shape;3480;p33"/>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3"/>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3"/>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3"/>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3"/>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3"/>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3"/>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3"/>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3"/>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3"/>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3"/>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3"/>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3"/>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3"/>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3"/>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3"/>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3"/>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33"/>
          <p:cNvGrpSpPr/>
          <p:nvPr/>
        </p:nvGrpSpPr>
        <p:grpSpPr>
          <a:xfrm>
            <a:off x="157916" y="3735914"/>
            <a:ext cx="644765" cy="246404"/>
            <a:chOff x="1071318" y="2413768"/>
            <a:chExt cx="416434" cy="159155"/>
          </a:xfrm>
        </p:grpSpPr>
        <p:sp>
          <p:nvSpPr>
            <p:cNvPr id="3498" name="Google Shape;3498;p33"/>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3"/>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3"/>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3"/>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33"/>
          <p:cNvGrpSpPr/>
          <p:nvPr/>
        </p:nvGrpSpPr>
        <p:grpSpPr>
          <a:xfrm>
            <a:off x="514649" y="4668151"/>
            <a:ext cx="342938" cy="407784"/>
            <a:chOff x="420862" y="2991244"/>
            <a:chExt cx="186258" cy="221478"/>
          </a:xfrm>
        </p:grpSpPr>
        <p:sp>
          <p:nvSpPr>
            <p:cNvPr id="3503" name="Google Shape;3503;p33"/>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3"/>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3"/>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3"/>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7" name="Google Shape;3507;p33"/>
          <p:cNvGrpSpPr/>
          <p:nvPr/>
        </p:nvGrpSpPr>
        <p:grpSpPr>
          <a:xfrm>
            <a:off x="1117035" y="4231398"/>
            <a:ext cx="194802" cy="103524"/>
            <a:chOff x="416307" y="2727254"/>
            <a:chExt cx="229098" cy="121736"/>
          </a:xfrm>
        </p:grpSpPr>
        <p:sp>
          <p:nvSpPr>
            <p:cNvPr id="3508" name="Google Shape;3508;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0" name="Google Shape;3510;p33"/>
          <p:cNvGrpSpPr/>
          <p:nvPr/>
        </p:nvGrpSpPr>
        <p:grpSpPr>
          <a:xfrm rot="5400000">
            <a:off x="1513245" y="4738394"/>
            <a:ext cx="342938" cy="407784"/>
            <a:chOff x="420862" y="2991244"/>
            <a:chExt cx="186258" cy="221478"/>
          </a:xfrm>
        </p:grpSpPr>
        <p:sp>
          <p:nvSpPr>
            <p:cNvPr id="3511" name="Google Shape;3511;p33"/>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3"/>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3"/>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3"/>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5" name="Google Shape;3515;p33"/>
          <p:cNvGrpSpPr/>
          <p:nvPr/>
        </p:nvGrpSpPr>
        <p:grpSpPr>
          <a:xfrm>
            <a:off x="157922" y="2762646"/>
            <a:ext cx="194802" cy="103524"/>
            <a:chOff x="416307" y="2727254"/>
            <a:chExt cx="229098" cy="121736"/>
          </a:xfrm>
        </p:grpSpPr>
        <p:sp>
          <p:nvSpPr>
            <p:cNvPr id="3516" name="Google Shape;3516;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33"/>
          <p:cNvGrpSpPr/>
          <p:nvPr/>
        </p:nvGrpSpPr>
        <p:grpSpPr>
          <a:xfrm rot="-2310370">
            <a:off x="72871" y="4820237"/>
            <a:ext cx="194803" cy="103513"/>
            <a:chOff x="416307" y="2727254"/>
            <a:chExt cx="229098" cy="121736"/>
          </a:xfrm>
        </p:grpSpPr>
        <p:sp>
          <p:nvSpPr>
            <p:cNvPr id="3519" name="Google Shape;3519;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33"/>
          <p:cNvGrpSpPr/>
          <p:nvPr/>
        </p:nvGrpSpPr>
        <p:grpSpPr>
          <a:xfrm rot="10800000">
            <a:off x="5112837" y="128808"/>
            <a:ext cx="1037957" cy="461601"/>
            <a:chOff x="1866923" y="3672379"/>
            <a:chExt cx="1048229" cy="466170"/>
          </a:xfrm>
        </p:grpSpPr>
        <p:sp>
          <p:nvSpPr>
            <p:cNvPr id="3522" name="Google Shape;3522;p33"/>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3"/>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3"/>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3"/>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3"/>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3"/>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3"/>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3"/>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3"/>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3"/>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3"/>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3"/>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3"/>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3"/>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33"/>
          <p:cNvGrpSpPr/>
          <p:nvPr/>
        </p:nvGrpSpPr>
        <p:grpSpPr>
          <a:xfrm rot="8397119">
            <a:off x="813134" y="3387538"/>
            <a:ext cx="194799" cy="103518"/>
            <a:chOff x="416307" y="2727254"/>
            <a:chExt cx="229098" cy="121736"/>
          </a:xfrm>
        </p:grpSpPr>
        <p:sp>
          <p:nvSpPr>
            <p:cNvPr id="3537" name="Google Shape;3537;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33"/>
          <p:cNvGrpSpPr/>
          <p:nvPr/>
        </p:nvGrpSpPr>
        <p:grpSpPr>
          <a:xfrm flipH="1">
            <a:off x="8702142" y="307835"/>
            <a:ext cx="194802" cy="103524"/>
            <a:chOff x="416307" y="2727254"/>
            <a:chExt cx="229098" cy="121736"/>
          </a:xfrm>
        </p:grpSpPr>
        <p:sp>
          <p:nvSpPr>
            <p:cNvPr id="3540" name="Google Shape;3540;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33"/>
          <p:cNvGrpSpPr/>
          <p:nvPr/>
        </p:nvGrpSpPr>
        <p:grpSpPr>
          <a:xfrm flipH="1">
            <a:off x="8001761" y="338219"/>
            <a:ext cx="342927" cy="377830"/>
            <a:chOff x="5267695" y="1679387"/>
            <a:chExt cx="303368" cy="334274"/>
          </a:xfrm>
        </p:grpSpPr>
        <p:sp>
          <p:nvSpPr>
            <p:cNvPr id="3543" name="Google Shape;3543;p33"/>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3"/>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3"/>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3"/>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3"/>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33"/>
          <p:cNvGrpSpPr/>
          <p:nvPr/>
        </p:nvGrpSpPr>
        <p:grpSpPr>
          <a:xfrm flipH="1">
            <a:off x="8896955" y="2033521"/>
            <a:ext cx="194802" cy="103524"/>
            <a:chOff x="416307" y="2727254"/>
            <a:chExt cx="229098" cy="121736"/>
          </a:xfrm>
        </p:grpSpPr>
        <p:sp>
          <p:nvSpPr>
            <p:cNvPr id="3549" name="Google Shape;3549;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33"/>
          <p:cNvGrpSpPr/>
          <p:nvPr/>
        </p:nvGrpSpPr>
        <p:grpSpPr>
          <a:xfrm flipH="1" rot="4169335">
            <a:off x="7241873" y="219129"/>
            <a:ext cx="194778" cy="103511"/>
            <a:chOff x="416307" y="2727254"/>
            <a:chExt cx="229098" cy="121736"/>
          </a:xfrm>
        </p:grpSpPr>
        <p:sp>
          <p:nvSpPr>
            <p:cNvPr id="3552" name="Google Shape;3552;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33"/>
          <p:cNvGrpSpPr/>
          <p:nvPr/>
        </p:nvGrpSpPr>
        <p:grpSpPr>
          <a:xfrm flipH="1" rot="-8397119">
            <a:off x="8561821" y="1157163"/>
            <a:ext cx="194799" cy="103518"/>
            <a:chOff x="416307" y="2727254"/>
            <a:chExt cx="229098" cy="121736"/>
          </a:xfrm>
        </p:grpSpPr>
        <p:sp>
          <p:nvSpPr>
            <p:cNvPr id="3555" name="Google Shape;3555;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33"/>
          <p:cNvGrpSpPr/>
          <p:nvPr/>
        </p:nvGrpSpPr>
        <p:grpSpPr>
          <a:xfrm flipH="1" rot="-5400000">
            <a:off x="6400990" y="475362"/>
            <a:ext cx="194802" cy="103524"/>
            <a:chOff x="416307" y="2727254"/>
            <a:chExt cx="229098" cy="121736"/>
          </a:xfrm>
        </p:grpSpPr>
        <p:sp>
          <p:nvSpPr>
            <p:cNvPr id="3558" name="Google Shape;3558;p3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7_1_1_1">
    <p:spTree>
      <p:nvGrpSpPr>
        <p:cNvPr id="3560" name="Shape 3560"/>
        <p:cNvGrpSpPr/>
        <p:nvPr/>
      </p:nvGrpSpPr>
      <p:grpSpPr>
        <a:xfrm>
          <a:off x="0" y="0"/>
          <a:ext cx="0" cy="0"/>
          <a:chOff x="0" y="0"/>
          <a:chExt cx="0" cy="0"/>
        </a:xfrm>
      </p:grpSpPr>
      <p:grpSp>
        <p:nvGrpSpPr>
          <p:cNvPr id="3561" name="Google Shape;3561;p34"/>
          <p:cNvGrpSpPr/>
          <p:nvPr/>
        </p:nvGrpSpPr>
        <p:grpSpPr>
          <a:xfrm rot="10800000">
            <a:off x="6408550" y="3057106"/>
            <a:ext cx="2743832" cy="2093319"/>
            <a:chOff x="0" y="0"/>
            <a:chExt cx="3415700" cy="2605900"/>
          </a:xfrm>
        </p:grpSpPr>
        <p:sp>
          <p:nvSpPr>
            <p:cNvPr id="3562" name="Google Shape;3562;p34"/>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4"/>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4"/>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4"/>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4"/>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34"/>
          <p:cNvGrpSpPr/>
          <p:nvPr/>
        </p:nvGrpSpPr>
        <p:grpSpPr>
          <a:xfrm flipH="1" rot="5400000">
            <a:off x="836419" y="-989689"/>
            <a:ext cx="1953388" cy="3863924"/>
            <a:chOff x="7232675" y="1408532"/>
            <a:chExt cx="1928320" cy="3814338"/>
          </a:xfrm>
        </p:grpSpPr>
        <p:sp>
          <p:nvSpPr>
            <p:cNvPr id="3568" name="Google Shape;3568;p34"/>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4"/>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4"/>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4"/>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4"/>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76" name="Shape 3576"/>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80" name="Shape 358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58" name="Shape 658"/>
        <p:cNvGrpSpPr/>
        <p:nvPr/>
      </p:nvGrpSpPr>
      <p:grpSpPr>
        <a:xfrm>
          <a:off x="0" y="0"/>
          <a:ext cx="0" cy="0"/>
          <a:chOff x="0" y="0"/>
          <a:chExt cx="0" cy="0"/>
        </a:xfrm>
      </p:grpSpPr>
      <p:grpSp>
        <p:nvGrpSpPr>
          <p:cNvPr id="659" name="Google Shape;659;p5"/>
          <p:cNvGrpSpPr/>
          <p:nvPr/>
        </p:nvGrpSpPr>
        <p:grpSpPr>
          <a:xfrm rot="5400000">
            <a:off x="668677" y="2432113"/>
            <a:ext cx="1980506" cy="3527118"/>
            <a:chOff x="7019162" y="1408532"/>
            <a:chExt cx="2141783" cy="3814338"/>
          </a:xfrm>
        </p:grpSpPr>
        <p:sp>
          <p:nvSpPr>
            <p:cNvPr id="660" name="Google Shape;660;p5"/>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 name="Google Shape;665;p5"/>
          <p:cNvGrpSpPr/>
          <p:nvPr/>
        </p:nvGrpSpPr>
        <p:grpSpPr>
          <a:xfrm rot="-5400000">
            <a:off x="5308688" y="-1132336"/>
            <a:ext cx="2827367" cy="5035308"/>
            <a:chOff x="7019162" y="1408532"/>
            <a:chExt cx="2141783" cy="3814338"/>
          </a:xfrm>
        </p:grpSpPr>
        <p:sp>
          <p:nvSpPr>
            <p:cNvPr id="666" name="Google Shape;666;p5"/>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 name="Google Shape;671;p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sp>
        <p:nvSpPr>
          <p:cNvPr id="672" name="Google Shape;672;p5"/>
          <p:cNvSpPr txBox="1"/>
          <p:nvPr>
            <p:ph idx="1" type="body"/>
          </p:nvPr>
        </p:nvSpPr>
        <p:spPr>
          <a:xfrm>
            <a:off x="1282700" y="2972075"/>
            <a:ext cx="3036000" cy="1110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673" name="Google Shape;673;p5"/>
          <p:cNvSpPr txBox="1"/>
          <p:nvPr>
            <p:ph idx="2" type="body"/>
          </p:nvPr>
        </p:nvSpPr>
        <p:spPr>
          <a:xfrm>
            <a:off x="4825176" y="2972075"/>
            <a:ext cx="3036000" cy="1110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674" name="Google Shape;674;p5"/>
          <p:cNvSpPr txBox="1"/>
          <p:nvPr>
            <p:ph idx="3" type="title"/>
          </p:nvPr>
        </p:nvSpPr>
        <p:spPr>
          <a:xfrm>
            <a:off x="1282700" y="2549675"/>
            <a:ext cx="30360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675" name="Google Shape;675;p5"/>
          <p:cNvSpPr txBox="1"/>
          <p:nvPr>
            <p:ph idx="4" type="title"/>
          </p:nvPr>
        </p:nvSpPr>
        <p:spPr>
          <a:xfrm>
            <a:off x="4825175" y="2549675"/>
            <a:ext cx="3036000" cy="422400"/>
          </a:xfrm>
          <a:prstGeom prst="rect">
            <a:avLst/>
          </a:prstGeom>
        </p:spPr>
        <p:txBody>
          <a:bodyPr anchorCtr="0" anchor="ctr" bIns="91425" lIns="91425" spcFirstLastPara="1" rIns="91425" wrap="square" tIns="91425">
            <a:noAutofit/>
          </a:bodyPr>
          <a:lstStyle>
            <a:lvl1pPr lvl="0" rtl="0">
              <a:spcBef>
                <a:spcPts val="0"/>
              </a:spcBef>
              <a:spcAft>
                <a:spcPts val="0"/>
              </a:spcAft>
              <a:buSzPts val="26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676" name="Google Shape;676;p5"/>
          <p:cNvGrpSpPr/>
          <p:nvPr/>
        </p:nvGrpSpPr>
        <p:grpSpPr>
          <a:xfrm rot="808054">
            <a:off x="225463" y="4213912"/>
            <a:ext cx="1063310" cy="686133"/>
            <a:chOff x="352708" y="4164403"/>
            <a:chExt cx="966963" cy="623963"/>
          </a:xfrm>
        </p:grpSpPr>
        <p:sp>
          <p:nvSpPr>
            <p:cNvPr id="677" name="Google Shape;677;p5"/>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5"/>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 name="Google Shape;691;p5"/>
          <p:cNvGrpSpPr/>
          <p:nvPr/>
        </p:nvGrpSpPr>
        <p:grpSpPr>
          <a:xfrm rot="-9336243">
            <a:off x="1283140" y="4602172"/>
            <a:ext cx="266688" cy="293827"/>
            <a:chOff x="5267695" y="1679387"/>
            <a:chExt cx="303368" cy="334274"/>
          </a:xfrm>
        </p:grpSpPr>
        <p:sp>
          <p:nvSpPr>
            <p:cNvPr id="692" name="Google Shape;692;p5"/>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 name="Google Shape;697;p5"/>
          <p:cNvGrpSpPr/>
          <p:nvPr/>
        </p:nvGrpSpPr>
        <p:grpSpPr>
          <a:xfrm rot="6630665">
            <a:off x="1620558" y="4925805"/>
            <a:ext cx="194778" cy="103511"/>
            <a:chOff x="416307" y="2727254"/>
            <a:chExt cx="229098" cy="121736"/>
          </a:xfrm>
        </p:grpSpPr>
        <p:sp>
          <p:nvSpPr>
            <p:cNvPr id="698" name="Google Shape;698;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 name="Google Shape;700;p5"/>
          <p:cNvGrpSpPr/>
          <p:nvPr/>
        </p:nvGrpSpPr>
        <p:grpSpPr>
          <a:xfrm rot="-2402881">
            <a:off x="58443" y="4040951"/>
            <a:ext cx="194799" cy="103518"/>
            <a:chOff x="416307" y="2727254"/>
            <a:chExt cx="229098" cy="121736"/>
          </a:xfrm>
        </p:grpSpPr>
        <p:sp>
          <p:nvSpPr>
            <p:cNvPr id="701" name="Google Shape;701;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 name="Google Shape;703;p5"/>
          <p:cNvGrpSpPr/>
          <p:nvPr/>
        </p:nvGrpSpPr>
        <p:grpSpPr>
          <a:xfrm rot="-5400000">
            <a:off x="114525" y="4865271"/>
            <a:ext cx="194802" cy="103524"/>
            <a:chOff x="416307" y="2727254"/>
            <a:chExt cx="229098" cy="121736"/>
          </a:xfrm>
        </p:grpSpPr>
        <p:sp>
          <p:nvSpPr>
            <p:cNvPr id="704" name="Google Shape;704;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5"/>
          <p:cNvGrpSpPr/>
          <p:nvPr/>
        </p:nvGrpSpPr>
        <p:grpSpPr>
          <a:xfrm flipH="1">
            <a:off x="8513092" y="1827030"/>
            <a:ext cx="336810" cy="400498"/>
            <a:chOff x="420862" y="2991244"/>
            <a:chExt cx="186258" cy="221478"/>
          </a:xfrm>
        </p:grpSpPr>
        <p:sp>
          <p:nvSpPr>
            <p:cNvPr id="707" name="Google Shape;707;p5"/>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5"/>
          <p:cNvGrpSpPr/>
          <p:nvPr/>
        </p:nvGrpSpPr>
        <p:grpSpPr>
          <a:xfrm flipH="1">
            <a:off x="8483069" y="192521"/>
            <a:ext cx="191319" cy="101674"/>
            <a:chOff x="416307" y="2727254"/>
            <a:chExt cx="229098" cy="121736"/>
          </a:xfrm>
        </p:grpSpPr>
        <p:sp>
          <p:nvSpPr>
            <p:cNvPr id="712" name="Google Shape;712;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 name="Google Shape;714;p5"/>
          <p:cNvGrpSpPr/>
          <p:nvPr/>
        </p:nvGrpSpPr>
        <p:grpSpPr>
          <a:xfrm flipH="1" rot="-1572546">
            <a:off x="8269792" y="1429912"/>
            <a:ext cx="191309" cy="101672"/>
            <a:chOff x="416307" y="2727254"/>
            <a:chExt cx="229098" cy="121736"/>
          </a:xfrm>
        </p:grpSpPr>
        <p:sp>
          <p:nvSpPr>
            <p:cNvPr id="715" name="Google Shape;715;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5"/>
          <p:cNvGrpSpPr/>
          <p:nvPr/>
        </p:nvGrpSpPr>
        <p:grpSpPr>
          <a:xfrm rot="9905743">
            <a:off x="8434849" y="524791"/>
            <a:ext cx="493304" cy="545733"/>
            <a:chOff x="389701" y="1840180"/>
            <a:chExt cx="390041" cy="431560"/>
          </a:xfrm>
        </p:grpSpPr>
        <p:sp>
          <p:nvSpPr>
            <p:cNvPr id="718" name="Google Shape;718;p5"/>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 name="Google Shape;734;p5"/>
          <p:cNvGrpSpPr/>
          <p:nvPr/>
        </p:nvGrpSpPr>
        <p:grpSpPr>
          <a:xfrm>
            <a:off x="6786836" y="76691"/>
            <a:ext cx="339064" cy="333346"/>
            <a:chOff x="616840" y="2326883"/>
            <a:chExt cx="268035" cy="263494"/>
          </a:xfrm>
        </p:grpSpPr>
        <p:sp>
          <p:nvSpPr>
            <p:cNvPr id="735" name="Google Shape;735;p5"/>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5"/>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5"/>
          <p:cNvGrpSpPr/>
          <p:nvPr/>
        </p:nvGrpSpPr>
        <p:grpSpPr>
          <a:xfrm flipH="1" rot="-1572546">
            <a:off x="5968642" y="271337"/>
            <a:ext cx="191309" cy="101672"/>
            <a:chOff x="416307" y="2727254"/>
            <a:chExt cx="229098" cy="121736"/>
          </a:xfrm>
        </p:grpSpPr>
        <p:sp>
          <p:nvSpPr>
            <p:cNvPr id="757" name="Google Shape;757;p5"/>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9" name="Shape 759"/>
        <p:cNvGrpSpPr/>
        <p:nvPr/>
      </p:nvGrpSpPr>
      <p:grpSpPr>
        <a:xfrm>
          <a:off x="0" y="0"/>
          <a:ext cx="0" cy="0"/>
          <a:chOff x="0" y="0"/>
          <a:chExt cx="0" cy="0"/>
        </a:xfrm>
      </p:grpSpPr>
      <p:grpSp>
        <p:nvGrpSpPr>
          <p:cNvPr id="760" name="Google Shape;760;p6"/>
          <p:cNvGrpSpPr/>
          <p:nvPr/>
        </p:nvGrpSpPr>
        <p:grpSpPr>
          <a:xfrm flipH="1" rot="5400000">
            <a:off x="984185" y="-1156603"/>
            <a:ext cx="2827367" cy="5035308"/>
            <a:chOff x="7019162" y="1408532"/>
            <a:chExt cx="2141783" cy="3814338"/>
          </a:xfrm>
        </p:grpSpPr>
        <p:sp>
          <p:nvSpPr>
            <p:cNvPr id="761" name="Google Shape;761;p6"/>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6"/>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 name="Google Shape;766;p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p:txBody>
      </p:sp>
      <p:grpSp>
        <p:nvGrpSpPr>
          <p:cNvPr id="767" name="Google Shape;767;p6"/>
          <p:cNvGrpSpPr/>
          <p:nvPr/>
        </p:nvGrpSpPr>
        <p:grpSpPr>
          <a:xfrm>
            <a:off x="104769" y="2159359"/>
            <a:ext cx="194802" cy="103524"/>
            <a:chOff x="416307" y="2727254"/>
            <a:chExt cx="229098" cy="121736"/>
          </a:xfrm>
        </p:grpSpPr>
        <p:sp>
          <p:nvSpPr>
            <p:cNvPr id="768" name="Google Shape;768;p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6"/>
          <p:cNvGrpSpPr/>
          <p:nvPr/>
        </p:nvGrpSpPr>
        <p:grpSpPr>
          <a:xfrm rot="7199893">
            <a:off x="-135827" y="958618"/>
            <a:ext cx="1038013" cy="461626"/>
            <a:chOff x="1866923" y="3672379"/>
            <a:chExt cx="1048229" cy="466170"/>
          </a:xfrm>
        </p:grpSpPr>
        <p:sp>
          <p:nvSpPr>
            <p:cNvPr id="771" name="Google Shape;771;p6"/>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6"/>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6"/>
          <p:cNvGrpSpPr/>
          <p:nvPr/>
        </p:nvGrpSpPr>
        <p:grpSpPr>
          <a:xfrm rot="-4169335">
            <a:off x="1737587" y="335341"/>
            <a:ext cx="194778" cy="103511"/>
            <a:chOff x="416307" y="2727254"/>
            <a:chExt cx="229098" cy="121736"/>
          </a:xfrm>
        </p:grpSpPr>
        <p:sp>
          <p:nvSpPr>
            <p:cNvPr id="786" name="Google Shape;786;p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 name="Google Shape;788;p6"/>
          <p:cNvGrpSpPr/>
          <p:nvPr/>
        </p:nvGrpSpPr>
        <p:grpSpPr>
          <a:xfrm rot="5400000">
            <a:off x="208209" y="268249"/>
            <a:ext cx="194802" cy="103524"/>
            <a:chOff x="416307" y="2727254"/>
            <a:chExt cx="229098" cy="121736"/>
          </a:xfrm>
        </p:grpSpPr>
        <p:sp>
          <p:nvSpPr>
            <p:cNvPr id="789" name="Google Shape;789;p6"/>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6"/>
          <p:cNvGrpSpPr/>
          <p:nvPr/>
        </p:nvGrpSpPr>
        <p:grpSpPr>
          <a:xfrm>
            <a:off x="766360" y="192201"/>
            <a:ext cx="470066" cy="389790"/>
            <a:chOff x="5781543" y="1549776"/>
            <a:chExt cx="544499" cy="451512"/>
          </a:xfrm>
        </p:grpSpPr>
        <p:sp>
          <p:nvSpPr>
            <p:cNvPr id="792" name="Google Shape;792;p6"/>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 name="Google Shape;797;p6"/>
          <p:cNvGrpSpPr/>
          <p:nvPr/>
        </p:nvGrpSpPr>
        <p:grpSpPr>
          <a:xfrm rot="5400000">
            <a:off x="1008230" y="771207"/>
            <a:ext cx="342938" cy="407784"/>
            <a:chOff x="420862" y="2991244"/>
            <a:chExt cx="186258" cy="221478"/>
          </a:xfrm>
        </p:grpSpPr>
        <p:sp>
          <p:nvSpPr>
            <p:cNvPr id="798" name="Google Shape;798;p6"/>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02" name="Shape 802"/>
        <p:cNvGrpSpPr/>
        <p:nvPr/>
      </p:nvGrpSpPr>
      <p:grpSpPr>
        <a:xfrm>
          <a:off x="0" y="0"/>
          <a:ext cx="0" cy="0"/>
          <a:chOff x="0" y="0"/>
          <a:chExt cx="0" cy="0"/>
        </a:xfrm>
      </p:grpSpPr>
      <p:grpSp>
        <p:nvGrpSpPr>
          <p:cNvPr id="803" name="Google Shape;803;p7"/>
          <p:cNvGrpSpPr/>
          <p:nvPr/>
        </p:nvGrpSpPr>
        <p:grpSpPr>
          <a:xfrm flipH="1" rot="10800000">
            <a:off x="0" y="1501700"/>
            <a:ext cx="4794960" cy="3658162"/>
            <a:chOff x="0" y="0"/>
            <a:chExt cx="3415700" cy="2605900"/>
          </a:xfrm>
        </p:grpSpPr>
        <p:sp>
          <p:nvSpPr>
            <p:cNvPr id="804" name="Google Shape;804;p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7"/>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 name="Google Shape;809;p7"/>
          <p:cNvGrpSpPr/>
          <p:nvPr/>
        </p:nvGrpSpPr>
        <p:grpSpPr>
          <a:xfrm rot="5400000">
            <a:off x="4917450" y="568400"/>
            <a:ext cx="4794960" cy="3658162"/>
            <a:chOff x="0" y="0"/>
            <a:chExt cx="3415700" cy="2605900"/>
          </a:xfrm>
        </p:grpSpPr>
        <p:sp>
          <p:nvSpPr>
            <p:cNvPr id="810" name="Google Shape;810;p7"/>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7"/>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7"/>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7"/>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 name="Google Shape;815;p7"/>
          <p:cNvSpPr txBox="1"/>
          <p:nvPr>
            <p:ph type="title"/>
          </p:nvPr>
        </p:nvSpPr>
        <p:spPr>
          <a:xfrm>
            <a:off x="2746925" y="1631393"/>
            <a:ext cx="3650100" cy="12159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8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816" name="Google Shape;816;p7"/>
          <p:cNvSpPr txBox="1"/>
          <p:nvPr>
            <p:ph idx="1" type="body"/>
          </p:nvPr>
        </p:nvSpPr>
        <p:spPr>
          <a:xfrm>
            <a:off x="2746925" y="2847293"/>
            <a:ext cx="3650100" cy="1232700"/>
          </a:xfrm>
          <a:prstGeom prst="rect">
            <a:avLst/>
          </a:prstGeom>
        </p:spPr>
        <p:txBody>
          <a:bodyPr anchorCtr="0" anchor="t" bIns="91425" lIns="91425" spcFirstLastPara="1" rIns="91425" wrap="square" tIns="91425">
            <a:noAutofit/>
          </a:bodyPr>
          <a:lstStyle>
            <a:lvl1pPr indent="-304800" lvl="0" marL="457200" algn="ctr">
              <a:spcBef>
                <a:spcPts val="0"/>
              </a:spcBef>
              <a:spcAft>
                <a:spcPts val="0"/>
              </a:spcAft>
              <a:buSzPts val="12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17" name="Shape 817"/>
        <p:cNvGrpSpPr/>
        <p:nvPr/>
      </p:nvGrpSpPr>
      <p:grpSpPr>
        <a:xfrm>
          <a:off x="0" y="0"/>
          <a:ext cx="0" cy="0"/>
          <a:chOff x="0" y="0"/>
          <a:chExt cx="0" cy="0"/>
        </a:xfrm>
      </p:grpSpPr>
      <p:sp>
        <p:nvSpPr>
          <p:cNvPr id="818" name="Google Shape;818;p8"/>
          <p:cNvSpPr txBox="1"/>
          <p:nvPr>
            <p:ph type="title"/>
          </p:nvPr>
        </p:nvSpPr>
        <p:spPr>
          <a:xfrm>
            <a:off x="2312400" y="1414950"/>
            <a:ext cx="4519200" cy="23136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819" name="Google Shape;819;p8"/>
          <p:cNvGrpSpPr/>
          <p:nvPr/>
        </p:nvGrpSpPr>
        <p:grpSpPr>
          <a:xfrm flipH="1" rot="10800000">
            <a:off x="0" y="2753064"/>
            <a:ext cx="3145177" cy="2399513"/>
            <a:chOff x="0" y="0"/>
            <a:chExt cx="3415700" cy="2605900"/>
          </a:xfrm>
        </p:grpSpPr>
        <p:sp>
          <p:nvSpPr>
            <p:cNvPr id="820" name="Google Shape;820;p8"/>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8"/>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8"/>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8"/>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8"/>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8"/>
          <p:cNvGrpSpPr/>
          <p:nvPr/>
        </p:nvGrpSpPr>
        <p:grpSpPr>
          <a:xfrm flipH="1" rot="5400000">
            <a:off x="692844" y="-811727"/>
            <a:ext cx="1980506" cy="3527118"/>
            <a:chOff x="7019162" y="1408532"/>
            <a:chExt cx="2141783" cy="3814338"/>
          </a:xfrm>
        </p:grpSpPr>
        <p:sp>
          <p:nvSpPr>
            <p:cNvPr id="826" name="Google Shape;826;p8"/>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8"/>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8"/>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8"/>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8"/>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8"/>
          <p:cNvGrpSpPr/>
          <p:nvPr/>
        </p:nvGrpSpPr>
        <p:grpSpPr>
          <a:xfrm flipH="1">
            <a:off x="5998825" y="-11"/>
            <a:ext cx="3145177" cy="2399513"/>
            <a:chOff x="0" y="0"/>
            <a:chExt cx="3415700" cy="2605900"/>
          </a:xfrm>
        </p:grpSpPr>
        <p:sp>
          <p:nvSpPr>
            <p:cNvPr id="832" name="Google Shape;832;p8"/>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8"/>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8"/>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8"/>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8"/>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8"/>
          <p:cNvGrpSpPr/>
          <p:nvPr/>
        </p:nvGrpSpPr>
        <p:grpSpPr>
          <a:xfrm flipH="1" rot="-5400000">
            <a:off x="6483454" y="2408581"/>
            <a:ext cx="1980506" cy="3527118"/>
            <a:chOff x="7019162" y="1408532"/>
            <a:chExt cx="2141783" cy="3814338"/>
          </a:xfrm>
        </p:grpSpPr>
        <p:sp>
          <p:nvSpPr>
            <p:cNvPr id="838" name="Google Shape;838;p8"/>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8"/>
            <p:cNvSpPr/>
            <p:nvPr/>
          </p:nvSpPr>
          <p:spPr>
            <a:xfrm>
              <a:off x="7019162" y="3789850"/>
              <a:ext cx="2141783" cy="1356485"/>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8"/>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8"/>
            <p:cNvSpPr/>
            <p:nvPr/>
          </p:nvSpPr>
          <p:spPr>
            <a:xfrm>
              <a:off x="7944720" y="2425906"/>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8"/>
            <p:cNvSpPr/>
            <p:nvPr/>
          </p:nvSpPr>
          <p:spPr>
            <a:xfrm>
              <a:off x="7213849" y="4521787"/>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 name="Google Shape;843;p8"/>
          <p:cNvGrpSpPr/>
          <p:nvPr/>
        </p:nvGrpSpPr>
        <p:grpSpPr>
          <a:xfrm flipH="1" rot="-5400000">
            <a:off x="8268197" y="3837619"/>
            <a:ext cx="651377" cy="568241"/>
            <a:chOff x="805650" y="237800"/>
            <a:chExt cx="5905500" cy="5151775"/>
          </a:xfrm>
        </p:grpSpPr>
        <p:sp>
          <p:nvSpPr>
            <p:cNvPr id="844" name="Google Shape;844;p8"/>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8"/>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8"/>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8"/>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8"/>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8"/>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8"/>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8"/>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8"/>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8"/>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8"/>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8"/>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8"/>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8"/>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8"/>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8"/>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8"/>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8"/>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8"/>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8"/>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8"/>
          <p:cNvGrpSpPr/>
          <p:nvPr/>
        </p:nvGrpSpPr>
        <p:grpSpPr>
          <a:xfrm flipH="1">
            <a:off x="1944371" y="243017"/>
            <a:ext cx="679723" cy="592969"/>
            <a:chOff x="805650" y="237800"/>
            <a:chExt cx="5905500" cy="5151775"/>
          </a:xfrm>
        </p:grpSpPr>
        <p:sp>
          <p:nvSpPr>
            <p:cNvPr id="865" name="Google Shape;865;p8"/>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8"/>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8"/>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8"/>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8"/>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8"/>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8"/>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8"/>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8"/>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8"/>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8"/>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8"/>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8"/>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8"/>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8"/>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8"/>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8"/>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8"/>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8"/>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8"/>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8"/>
          <p:cNvGrpSpPr/>
          <p:nvPr/>
        </p:nvGrpSpPr>
        <p:grpSpPr>
          <a:xfrm>
            <a:off x="1140276" y="391917"/>
            <a:ext cx="359400" cy="295178"/>
            <a:chOff x="1874670" y="4537997"/>
            <a:chExt cx="188543" cy="154884"/>
          </a:xfrm>
        </p:grpSpPr>
        <p:sp>
          <p:nvSpPr>
            <p:cNvPr id="886" name="Google Shape;886;p8"/>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8"/>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8"/>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8"/>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8"/>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8"/>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8"/>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8"/>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8"/>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8"/>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8"/>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8"/>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8"/>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8"/>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8"/>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8"/>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8"/>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8"/>
          <p:cNvGrpSpPr/>
          <p:nvPr/>
        </p:nvGrpSpPr>
        <p:grpSpPr>
          <a:xfrm>
            <a:off x="243999" y="2838315"/>
            <a:ext cx="644737" cy="713369"/>
            <a:chOff x="389701" y="1840180"/>
            <a:chExt cx="390041" cy="431560"/>
          </a:xfrm>
        </p:grpSpPr>
        <p:sp>
          <p:nvSpPr>
            <p:cNvPr id="904" name="Google Shape;904;p8"/>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8"/>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8"/>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8"/>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8"/>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8"/>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8"/>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8"/>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8"/>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8"/>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8"/>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8"/>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8"/>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8"/>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8"/>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8"/>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8"/>
          <p:cNvGrpSpPr/>
          <p:nvPr/>
        </p:nvGrpSpPr>
        <p:grpSpPr>
          <a:xfrm>
            <a:off x="6364487" y="4839938"/>
            <a:ext cx="444460" cy="169850"/>
            <a:chOff x="1071318" y="2413768"/>
            <a:chExt cx="416434" cy="159155"/>
          </a:xfrm>
        </p:grpSpPr>
        <p:sp>
          <p:nvSpPr>
            <p:cNvPr id="921" name="Google Shape;921;p8"/>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8"/>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8"/>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8"/>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8"/>
          <p:cNvGrpSpPr/>
          <p:nvPr/>
        </p:nvGrpSpPr>
        <p:grpSpPr>
          <a:xfrm>
            <a:off x="8409057" y="749178"/>
            <a:ext cx="568184" cy="471107"/>
            <a:chOff x="5781543" y="1549776"/>
            <a:chExt cx="544499" cy="451512"/>
          </a:xfrm>
        </p:grpSpPr>
        <p:sp>
          <p:nvSpPr>
            <p:cNvPr id="926" name="Google Shape;926;p8"/>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8"/>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8"/>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8"/>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8"/>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8"/>
          <p:cNvGrpSpPr/>
          <p:nvPr/>
        </p:nvGrpSpPr>
        <p:grpSpPr>
          <a:xfrm>
            <a:off x="7589520" y="4695264"/>
            <a:ext cx="359408" cy="353372"/>
            <a:chOff x="616840" y="2326883"/>
            <a:chExt cx="268035" cy="263494"/>
          </a:xfrm>
        </p:grpSpPr>
        <p:sp>
          <p:nvSpPr>
            <p:cNvPr id="932" name="Google Shape;932;p8"/>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8"/>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8"/>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8"/>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8"/>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8"/>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8"/>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8"/>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8"/>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8"/>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8"/>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8"/>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8"/>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8"/>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8"/>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8"/>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8"/>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8"/>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8"/>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8"/>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8"/>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8"/>
          <p:cNvGrpSpPr/>
          <p:nvPr/>
        </p:nvGrpSpPr>
        <p:grpSpPr>
          <a:xfrm rot="-9920380">
            <a:off x="6918254" y="309181"/>
            <a:ext cx="1274418" cy="566761"/>
            <a:chOff x="1866923" y="3672379"/>
            <a:chExt cx="1048229" cy="466170"/>
          </a:xfrm>
        </p:grpSpPr>
        <p:sp>
          <p:nvSpPr>
            <p:cNvPr id="954" name="Google Shape;954;p8"/>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8"/>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8"/>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8"/>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8"/>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8"/>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8"/>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8"/>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8"/>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8"/>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8"/>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8"/>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8"/>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8"/>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 name="Google Shape;968;p8"/>
          <p:cNvGrpSpPr/>
          <p:nvPr/>
        </p:nvGrpSpPr>
        <p:grpSpPr>
          <a:xfrm flipH="1" rot="-9961238">
            <a:off x="199365" y="885158"/>
            <a:ext cx="459499" cy="506344"/>
            <a:chOff x="5267695" y="1679387"/>
            <a:chExt cx="303368" cy="334274"/>
          </a:xfrm>
        </p:grpSpPr>
        <p:sp>
          <p:nvSpPr>
            <p:cNvPr id="969" name="Google Shape;969;p8"/>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8"/>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8"/>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8"/>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8"/>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 name="Google Shape;974;p8"/>
          <p:cNvGrpSpPr/>
          <p:nvPr/>
        </p:nvGrpSpPr>
        <p:grpSpPr>
          <a:xfrm>
            <a:off x="8595746" y="4820071"/>
            <a:ext cx="194802" cy="103524"/>
            <a:chOff x="416307" y="2727254"/>
            <a:chExt cx="229098" cy="121736"/>
          </a:xfrm>
        </p:grpSpPr>
        <p:sp>
          <p:nvSpPr>
            <p:cNvPr id="975" name="Google Shape;975;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 name="Google Shape;977;p8"/>
          <p:cNvGrpSpPr/>
          <p:nvPr/>
        </p:nvGrpSpPr>
        <p:grpSpPr>
          <a:xfrm rot="-2310370">
            <a:off x="8606795" y="1546000"/>
            <a:ext cx="194803" cy="103513"/>
            <a:chOff x="416307" y="2727254"/>
            <a:chExt cx="229098" cy="121736"/>
          </a:xfrm>
        </p:grpSpPr>
        <p:sp>
          <p:nvSpPr>
            <p:cNvPr id="978" name="Google Shape;978;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8"/>
          <p:cNvGrpSpPr/>
          <p:nvPr/>
        </p:nvGrpSpPr>
        <p:grpSpPr>
          <a:xfrm rot="-4169335">
            <a:off x="2776314" y="432104"/>
            <a:ext cx="194778" cy="103511"/>
            <a:chOff x="416307" y="2727254"/>
            <a:chExt cx="229098" cy="121736"/>
          </a:xfrm>
        </p:grpSpPr>
        <p:sp>
          <p:nvSpPr>
            <p:cNvPr id="981" name="Google Shape;981;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8"/>
          <p:cNvGrpSpPr/>
          <p:nvPr/>
        </p:nvGrpSpPr>
        <p:grpSpPr>
          <a:xfrm rot="8397119">
            <a:off x="254458" y="341913"/>
            <a:ext cx="194799" cy="103518"/>
            <a:chOff x="416307" y="2727254"/>
            <a:chExt cx="229098" cy="121736"/>
          </a:xfrm>
        </p:grpSpPr>
        <p:sp>
          <p:nvSpPr>
            <p:cNvPr id="984" name="Google Shape;984;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8"/>
          <p:cNvGrpSpPr/>
          <p:nvPr/>
        </p:nvGrpSpPr>
        <p:grpSpPr>
          <a:xfrm rot="9961274">
            <a:off x="7602322" y="4048341"/>
            <a:ext cx="359427" cy="396043"/>
            <a:chOff x="5267695" y="1679387"/>
            <a:chExt cx="303368" cy="334274"/>
          </a:xfrm>
        </p:grpSpPr>
        <p:sp>
          <p:nvSpPr>
            <p:cNvPr id="987" name="Google Shape;987;p8"/>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8"/>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8"/>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8"/>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8"/>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8"/>
          <p:cNvGrpSpPr/>
          <p:nvPr/>
        </p:nvGrpSpPr>
        <p:grpSpPr>
          <a:xfrm rot="-4169335">
            <a:off x="615839" y="4118529"/>
            <a:ext cx="194778" cy="103511"/>
            <a:chOff x="416307" y="2727254"/>
            <a:chExt cx="229098" cy="121736"/>
          </a:xfrm>
        </p:grpSpPr>
        <p:sp>
          <p:nvSpPr>
            <p:cNvPr id="993" name="Google Shape;993;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8"/>
          <p:cNvGrpSpPr/>
          <p:nvPr/>
        </p:nvGrpSpPr>
        <p:grpSpPr>
          <a:xfrm rot="8397119">
            <a:off x="2634558" y="4876888"/>
            <a:ext cx="194799" cy="103518"/>
            <a:chOff x="416307" y="2727254"/>
            <a:chExt cx="229098" cy="121736"/>
          </a:xfrm>
        </p:grpSpPr>
        <p:sp>
          <p:nvSpPr>
            <p:cNvPr id="996" name="Google Shape;996;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8"/>
          <p:cNvGrpSpPr/>
          <p:nvPr/>
        </p:nvGrpSpPr>
        <p:grpSpPr>
          <a:xfrm rot="-2310370">
            <a:off x="6920120" y="4329025"/>
            <a:ext cx="194803" cy="103513"/>
            <a:chOff x="416307" y="2727254"/>
            <a:chExt cx="229098" cy="121736"/>
          </a:xfrm>
        </p:grpSpPr>
        <p:sp>
          <p:nvSpPr>
            <p:cNvPr id="999" name="Google Shape;999;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 name="Google Shape;1001;p8"/>
          <p:cNvGrpSpPr/>
          <p:nvPr/>
        </p:nvGrpSpPr>
        <p:grpSpPr>
          <a:xfrm rot="8397119">
            <a:off x="5620383" y="4820088"/>
            <a:ext cx="194799" cy="103518"/>
            <a:chOff x="416307" y="2727254"/>
            <a:chExt cx="229098" cy="121736"/>
          </a:xfrm>
        </p:grpSpPr>
        <p:sp>
          <p:nvSpPr>
            <p:cNvPr id="1002" name="Google Shape;1002;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8"/>
          <p:cNvGrpSpPr/>
          <p:nvPr/>
        </p:nvGrpSpPr>
        <p:grpSpPr>
          <a:xfrm rot="8397119">
            <a:off x="8496483" y="3049938"/>
            <a:ext cx="194799" cy="103518"/>
            <a:chOff x="416307" y="2727254"/>
            <a:chExt cx="229098" cy="121736"/>
          </a:xfrm>
        </p:grpSpPr>
        <p:sp>
          <p:nvSpPr>
            <p:cNvPr id="1005" name="Google Shape;1005;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8"/>
          <p:cNvGrpSpPr/>
          <p:nvPr/>
        </p:nvGrpSpPr>
        <p:grpSpPr>
          <a:xfrm rot="-4169335">
            <a:off x="1183639" y="1187729"/>
            <a:ext cx="194778" cy="103511"/>
            <a:chOff x="416307" y="2727254"/>
            <a:chExt cx="229098" cy="121736"/>
          </a:xfrm>
        </p:grpSpPr>
        <p:sp>
          <p:nvSpPr>
            <p:cNvPr id="1008" name="Google Shape;1008;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8"/>
          <p:cNvGrpSpPr/>
          <p:nvPr/>
        </p:nvGrpSpPr>
        <p:grpSpPr>
          <a:xfrm>
            <a:off x="8333321" y="187846"/>
            <a:ext cx="194802" cy="103524"/>
            <a:chOff x="416307" y="2727254"/>
            <a:chExt cx="229098" cy="121736"/>
          </a:xfrm>
        </p:grpSpPr>
        <p:sp>
          <p:nvSpPr>
            <p:cNvPr id="1011" name="Google Shape;1011;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 name="Google Shape;1013;p8"/>
          <p:cNvGrpSpPr/>
          <p:nvPr/>
        </p:nvGrpSpPr>
        <p:grpSpPr>
          <a:xfrm rot="8397119">
            <a:off x="6138133" y="187863"/>
            <a:ext cx="194799" cy="103518"/>
            <a:chOff x="416307" y="2727254"/>
            <a:chExt cx="229098" cy="121736"/>
          </a:xfrm>
        </p:grpSpPr>
        <p:sp>
          <p:nvSpPr>
            <p:cNvPr id="1014" name="Google Shape;1014;p8"/>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8"/>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8"/>
          <p:cNvGrpSpPr/>
          <p:nvPr/>
        </p:nvGrpSpPr>
        <p:grpSpPr>
          <a:xfrm rot="3367312">
            <a:off x="1034156" y="4728381"/>
            <a:ext cx="336811" cy="400499"/>
            <a:chOff x="420862" y="2991244"/>
            <a:chExt cx="186258" cy="221478"/>
          </a:xfrm>
        </p:grpSpPr>
        <p:sp>
          <p:nvSpPr>
            <p:cNvPr id="1017" name="Google Shape;1017;p8"/>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8"/>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8"/>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8"/>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8"/>
          <p:cNvGrpSpPr/>
          <p:nvPr/>
        </p:nvGrpSpPr>
        <p:grpSpPr>
          <a:xfrm rot="8999886">
            <a:off x="77553" y="4403698"/>
            <a:ext cx="336809" cy="400497"/>
            <a:chOff x="420862" y="2991244"/>
            <a:chExt cx="186258" cy="221478"/>
          </a:xfrm>
        </p:grpSpPr>
        <p:sp>
          <p:nvSpPr>
            <p:cNvPr id="1022" name="Google Shape;1022;p8"/>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8"/>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8"/>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8"/>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26" name="Shape 1026"/>
        <p:cNvGrpSpPr/>
        <p:nvPr/>
      </p:nvGrpSpPr>
      <p:grpSpPr>
        <a:xfrm>
          <a:off x="0" y="0"/>
          <a:ext cx="0" cy="0"/>
          <a:chOff x="0" y="0"/>
          <a:chExt cx="0" cy="0"/>
        </a:xfrm>
      </p:grpSpPr>
      <p:sp>
        <p:nvSpPr>
          <p:cNvPr id="1027" name="Google Shape;1027;p9"/>
          <p:cNvSpPr txBox="1"/>
          <p:nvPr>
            <p:ph type="title"/>
          </p:nvPr>
        </p:nvSpPr>
        <p:spPr>
          <a:xfrm>
            <a:off x="713225" y="1260701"/>
            <a:ext cx="3426000" cy="1586100"/>
          </a:xfrm>
          <a:prstGeom prst="rect">
            <a:avLst/>
          </a:prstGeom>
        </p:spPr>
        <p:txBody>
          <a:bodyPr anchorCtr="0" anchor="b" bIns="91425" lIns="91425" spcFirstLastPara="1" rIns="91425" wrap="square" tIns="91425">
            <a:noAutofit/>
          </a:bodyPr>
          <a:lstStyle>
            <a:lvl1pPr lvl="0" algn="r">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028" name="Google Shape;1028;p9"/>
          <p:cNvSpPr txBox="1"/>
          <p:nvPr>
            <p:ph idx="1" type="subTitle"/>
          </p:nvPr>
        </p:nvSpPr>
        <p:spPr>
          <a:xfrm>
            <a:off x="1277125" y="2846801"/>
            <a:ext cx="2862300" cy="952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grpSp>
        <p:nvGrpSpPr>
          <p:cNvPr id="1029" name="Google Shape;1029;p9"/>
          <p:cNvGrpSpPr/>
          <p:nvPr/>
        </p:nvGrpSpPr>
        <p:grpSpPr>
          <a:xfrm flipH="1" rot="5400000">
            <a:off x="849911" y="-967863"/>
            <a:ext cx="1927934" cy="3813575"/>
            <a:chOff x="7232675" y="1408532"/>
            <a:chExt cx="1928320" cy="3814338"/>
          </a:xfrm>
        </p:grpSpPr>
        <p:sp>
          <p:nvSpPr>
            <p:cNvPr id="1030" name="Google Shape;1030;p9"/>
            <p:cNvSpPr/>
            <p:nvPr/>
          </p:nvSpPr>
          <p:spPr>
            <a:xfrm>
              <a:off x="7635530" y="1408532"/>
              <a:ext cx="1508440" cy="3814338"/>
            </a:xfrm>
            <a:custGeom>
              <a:rect b="b" l="l" r="r" t="t"/>
              <a:pathLst>
                <a:path extrusionOk="0" h="120061" w="47480">
                  <a:moveTo>
                    <a:pt x="45310" y="0"/>
                  </a:moveTo>
                  <a:cubicBezTo>
                    <a:pt x="44405" y="0"/>
                    <a:pt x="43500" y="10"/>
                    <a:pt x="43141" y="30"/>
                  </a:cubicBezTo>
                  <a:cubicBezTo>
                    <a:pt x="37649" y="627"/>
                    <a:pt x="32515" y="5442"/>
                    <a:pt x="30287" y="12168"/>
                  </a:cubicBezTo>
                  <a:cubicBezTo>
                    <a:pt x="27899" y="19252"/>
                    <a:pt x="28695" y="27371"/>
                    <a:pt x="28337" y="35132"/>
                  </a:cubicBezTo>
                  <a:cubicBezTo>
                    <a:pt x="27700" y="48942"/>
                    <a:pt x="17551" y="53120"/>
                    <a:pt x="10865" y="61040"/>
                  </a:cubicBezTo>
                  <a:cubicBezTo>
                    <a:pt x="4856" y="68164"/>
                    <a:pt x="1911" y="78631"/>
                    <a:pt x="756" y="88979"/>
                  </a:cubicBezTo>
                  <a:cubicBezTo>
                    <a:pt x="199" y="94391"/>
                    <a:pt x="0" y="99843"/>
                    <a:pt x="239" y="105296"/>
                  </a:cubicBezTo>
                  <a:cubicBezTo>
                    <a:pt x="319" y="106609"/>
                    <a:pt x="1075" y="120061"/>
                    <a:pt x="1712" y="120061"/>
                  </a:cubicBezTo>
                  <a:lnTo>
                    <a:pt x="47479" y="118787"/>
                  </a:lnTo>
                  <a:lnTo>
                    <a:pt x="47479" y="30"/>
                  </a:lnTo>
                  <a:cubicBezTo>
                    <a:pt x="47121" y="10"/>
                    <a:pt x="46216" y="0"/>
                    <a:pt x="45310"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9"/>
            <p:cNvSpPr/>
            <p:nvPr/>
          </p:nvSpPr>
          <p:spPr>
            <a:xfrm>
              <a:off x="7232675" y="3925076"/>
              <a:ext cx="1928320" cy="1221290"/>
            </a:xfrm>
            <a:custGeom>
              <a:rect b="b" l="l" r="r" t="t"/>
              <a:pathLst>
                <a:path extrusionOk="0" h="34205" w="54007">
                  <a:moveTo>
                    <a:pt x="43231" y="1"/>
                  </a:moveTo>
                  <a:cubicBezTo>
                    <a:pt x="40443" y="1"/>
                    <a:pt x="37687" y="291"/>
                    <a:pt x="35023" y="1092"/>
                  </a:cubicBezTo>
                  <a:cubicBezTo>
                    <a:pt x="29769" y="2724"/>
                    <a:pt x="25272" y="6226"/>
                    <a:pt x="22446" y="10962"/>
                  </a:cubicBezTo>
                  <a:cubicBezTo>
                    <a:pt x="20337" y="14504"/>
                    <a:pt x="19263" y="18524"/>
                    <a:pt x="17671" y="22344"/>
                  </a:cubicBezTo>
                  <a:cubicBezTo>
                    <a:pt x="16079" y="26125"/>
                    <a:pt x="8796" y="26125"/>
                    <a:pt x="5174" y="28075"/>
                  </a:cubicBezTo>
                  <a:cubicBezTo>
                    <a:pt x="2070" y="29787"/>
                    <a:pt x="0" y="32015"/>
                    <a:pt x="0" y="34204"/>
                  </a:cubicBezTo>
                  <a:lnTo>
                    <a:pt x="54006" y="34204"/>
                  </a:lnTo>
                  <a:lnTo>
                    <a:pt x="54006" y="973"/>
                  </a:lnTo>
                  <a:cubicBezTo>
                    <a:pt x="50447" y="481"/>
                    <a:pt x="46813" y="1"/>
                    <a:pt x="43231"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9"/>
            <p:cNvSpPr/>
            <p:nvPr/>
          </p:nvSpPr>
          <p:spPr>
            <a:xfrm>
              <a:off x="7979875" y="1849023"/>
              <a:ext cx="1164125" cy="3297300"/>
            </a:xfrm>
            <a:custGeom>
              <a:rect b="b" l="l" r="r" t="t"/>
              <a:pathLst>
                <a:path extrusionOk="0" h="131892" w="46565">
                  <a:moveTo>
                    <a:pt x="46564" y="1"/>
                  </a:moveTo>
                  <a:cubicBezTo>
                    <a:pt x="45689" y="558"/>
                    <a:pt x="42664" y="1195"/>
                    <a:pt x="41868" y="1831"/>
                  </a:cubicBezTo>
                  <a:cubicBezTo>
                    <a:pt x="37212" y="5811"/>
                    <a:pt x="34108" y="11423"/>
                    <a:pt x="32715" y="17392"/>
                  </a:cubicBezTo>
                  <a:cubicBezTo>
                    <a:pt x="29491" y="31003"/>
                    <a:pt x="34824" y="45729"/>
                    <a:pt x="30605" y="59021"/>
                  </a:cubicBezTo>
                  <a:cubicBezTo>
                    <a:pt x="27581" y="68573"/>
                    <a:pt x="20178" y="75935"/>
                    <a:pt x="14447" y="84134"/>
                  </a:cubicBezTo>
                  <a:cubicBezTo>
                    <a:pt x="4856" y="97904"/>
                    <a:pt x="1" y="115813"/>
                    <a:pt x="4339" y="131891"/>
                  </a:cubicBezTo>
                  <a:lnTo>
                    <a:pt x="46564" y="131891"/>
                  </a:lnTo>
                  <a:lnTo>
                    <a:pt x="46564" y="1"/>
                  </a:ln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9"/>
            <p:cNvSpPr/>
            <p:nvPr/>
          </p:nvSpPr>
          <p:spPr>
            <a:xfrm>
              <a:off x="8164950" y="2167498"/>
              <a:ext cx="352225" cy="324900"/>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9"/>
            <p:cNvSpPr/>
            <p:nvPr/>
          </p:nvSpPr>
          <p:spPr>
            <a:xfrm>
              <a:off x="7286400" y="4593098"/>
              <a:ext cx="191050" cy="163075"/>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35" name="Google Shape;1035;p9"/>
          <p:cNvPicPr preferRelativeResize="0"/>
          <p:nvPr/>
        </p:nvPicPr>
        <p:blipFill rotWithShape="1">
          <a:blip r:embed="rId2">
            <a:alphaModFix/>
          </a:blip>
          <a:srcRect b="0" l="23685" r="9652" t="0"/>
          <a:stretch/>
        </p:blipFill>
        <p:spPr>
          <a:xfrm>
            <a:off x="4624725" y="707550"/>
            <a:ext cx="3728400" cy="3728400"/>
          </a:xfrm>
          <a:prstGeom prst="ellipse">
            <a:avLst/>
          </a:prstGeom>
          <a:noFill/>
          <a:ln>
            <a:noFill/>
          </a:ln>
        </p:spPr>
      </p:pic>
      <p:grpSp>
        <p:nvGrpSpPr>
          <p:cNvPr id="1036" name="Google Shape;1036;p9"/>
          <p:cNvGrpSpPr/>
          <p:nvPr/>
        </p:nvGrpSpPr>
        <p:grpSpPr>
          <a:xfrm flipH="1" rot="10800000">
            <a:off x="0" y="3050258"/>
            <a:ext cx="2745198" cy="2094362"/>
            <a:chOff x="0" y="0"/>
            <a:chExt cx="3415700" cy="2605900"/>
          </a:xfrm>
        </p:grpSpPr>
        <p:sp>
          <p:nvSpPr>
            <p:cNvPr id="1037" name="Google Shape;1037;p9"/>
            <p:cNvSpPr/>
            <p:nvPr/>
          </p:nvSpPr>
          <p:spPr>
            <a:xfrm>
              <a:off x="741250" y="0"/>
              <a:ext cx="2674450" cy="793500"/>
            </a:xfrm>
            <a:custGeom>
              <a:rect b="b" l="l" r="r" t="t"/>
              <a:pathLst>
                <a:path extrusionOk="0" h="31740" w="106978">
                  <a:moveTo>
                    <a:pt x="2109" y="1"/>
                  </a:moveTo>
                  <a:cubicBezTo>
                    <a:pt x="0" y="319"/>
                    <a:pt x="557" y="2428"/>
                    <a:pt x="677" y="4259"/>
                  </a:cubicBezTo>
                  <a:cubicBezTo>
                    <a:pt x="1075" y="9791"/>
                    <a:pt x="3104" y="15124"/>
                    <a:pt x="6487" y="19581"/>
                  </a:cubicBezTo>
                  <a:cubicBezTo>
                    <a:pt x="10865" y="25312"/>
                    <a:pt x="17312" y="28894"/>
                    <a:pt x="24197" y="30725"/>
                  </a:cubicBezTo>
                  <a:cubicBezTo>
                    <a:pt x="25073" y="30964"/>
                    <a:pt x="25988" y="31163"/>
                    <a:pt x="26904" y="31282"/>
                  </a:cubicBezTo>
                  <a:cubicBezTo>
                    <a:pt x="28579" y="31588"/>
                    <a:pt x="30280" y="31740"/>
                    <a:pt x="31978" y="31740"/>
                  </a:cubicBezTo>
                  <a:cubicBezTo>
                    <a:pt x="34032" y="31740"/>
                    <a:pt x="36083" y="31519"/>
                    <a:pt x="38087" y="31083"/>
                  </a:cubicBezTo>
                  <a:cubicBezTo>
                    <a:pt x="45808" y="29212"/>
                    <a:pt x="51538" y="23283"/>
                    <a:pt x="57269" y="18268"/>
                  </a:cubicBezTo>
                  <a:cubicBezTo>
                    <a:pt x="60214" y="15721"/>
                    <a:pt x="63279" y="13214"/>
                    <a:pt x="66781" y="11423"/>
                  </a:cubicBezTo>
                  <a:cubicBezTo>
                    <a:pt x="70960" y="9274"/>
                    <a:pt x="75457" y="8557"/>
                    <a:pt x="80153" y="8279"/>
                  </a:cubicBezTo>
                  <a:cubicBezTo>
                    <a:pt x="84810" y="8040"/>
                    <a:pt x="89506" y="8159"/>
                    <a:pt x="94122" y="7562"/>
                  </a:cubicBezTo>
                  <a:cubicBezTo>
                    <a:pt x="99217" y="6926"/>
                    <a:pt x="103594" y="3702"/>
                    <a:pt x="106977" y="1"/>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9"/>
            <p:cNvSpPr/>
            <p:nvPr/>
          </p:nvSpPr>
          <p:spPr>
            <a:xfrm>
              <a:off x="0" y="1000"/>
              <a:ext cx="1417825" cy="2604900"/>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9"/>
            <p:cNvSpPr/>
            <p:nvPr/>
          </p:nvSpPr>
          <p:spPr>
            <a:xfrm>
              <a:off x="0" y="1000"/>
              <a:ext cx="2383925" cy="1616825"/>
            </a:xfrm>
            <a:custGeom>
              <a:rect b="b" l="l" r="r" t="t"/>
              <a:pathLst>
                <a:path extrusionOk="0" h="64673" w="95357">
                  <a:moveTo>
                    <a:pt x="0" y="0"/>
                  </a:moveTo>
                  <a:lnTo>
                    <a:pt x="0" y="64672"/>
                  </a:lnTo>
                  <a:cubicBezTo>
                    <a:pt x="10229" y="63200"/>
                    <a:pt x="21929" y="56593"/>
                    <a:pt x="26426" y="47201"/>
                  </a:cubicBezTo>
                  <a:cubicBezTo>
                    <a:pt x="29053" y="41629"/>
                    <a:pt x="30008" y="35421"/>
                    <a:pt x="32396" y="29730"/>
                  </a:cubicBezTo>
                  <a:cubicBezTo>
                    <a:pt x="34744" y="24038"/>
                    <a:pt x="39202" y="18546"/>
                    <a:pt x="45330" y="17671"/>
                  </a:cubicBezTo>
                  <a:cubicBezTo>
                    <a:pt x="45919" y="17589"/>
                    <a:pt x="46503" y="17551"/>
                    <a:pt x="47083" y="17551"/>
                  </a:cubicBezTo>
                  <a:cubicBezTo>
                    <a:pt x="52985" y="17551"/>
                    <a:pt x="58538" y="21436"/>
                    <a:pt x="64553" y="22088"/>
                  </a:cubicBezTo>
                  <a:cubicBezTo>
                    <a:pt x="65213" y="22164"/>
                    <a:pt x="65871" y="22200"/>
                    <a:pt x="66529" y="22200"/>
                  </a:cubicBezTo>
                  <a:cubicBezTo>
                    <a:pt x="71065" y="22200"/>
                    <a:pt x="75514" y="20483"/>
                    <a:pt x="79477" y="18188"/>
                  </a:cubicBezTo>
                  <a:cubicBezTo>
                    <a:pt x="85288" y="14845"/>
                    <a:pt x="90422" y="10149"/>
                    <a:pt x="93526" y="4259"/>
                  </a:cubicBezTo>
                  <a:cubicBezTo>
                    <a:pt x="94242" y="2866"/>
                    <a:pt x="94879" y="1473"/>
                    <a:pt x="9535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9"/>
            <p:cNvSpPr/>
            <p:nvPr/>
          </p:nvSpPr>
          <p:spPr>
            <a:xfrm>
              <a:off x="779050" y="1448675"/>
              <a:ext cx="467650" cy="411325"/>
            </a:xfrm>
            <a:custGeom>
              <a:rect b="b" l="l" r="r" t="t"/>
              <a:pathLst>
                <a:path extrusionOk="0" h="16453" w="18706">
                  <a:moveTo>
                    <a:pt x="9344" y="0"/>
                  </a:moveTo>
                  <a:cubicBezTo>
                    <a:pt x="6129" y="0"/>
                    <a:pt x="3071" y="1906"/>
                    <a:pt x="1751" y="5054"/>
                  </a:cubicBezTo>
                  <a:cubicBezTo>
                    <a:pt x="0" y="9273"/>
                    <a:pt x="1990" y="14088"/>
                    <a:pt x="6209" y="15839"/>
                  </a:cubicBezTo>
                  <a:cubicBezTo>
                    <a:pt x="7225" y="16256"/>
                    <a:pt x="8280" y="16453"/>
                    <a:pt x="9318" y="16453"/>
                  </a:cubicBezTo>
                  <a:cubicBezTo>
                    <a:pt x="12549" y="16453"/>
                    <a:pt x="15629" y="14544"/>
                    <a:pt x="16954" y="11382"/>
                  </a:cubicBezTo>
                  <a:cubicBezTo>
                    <a:pt x="18705" y="7163"/>
                    <a:pt x="16716" y="2348"/>
                    <a:pt x="12497" y="636"/>
                  </a:cubicBezTo>
                  <a:cubicBezTo>
                    <a:pt x="11466" y="204"/>
                    <a:pt x="10397" y="0"/>
                    <a:pt x="9344"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9"/>
            <p:cNvSpPr/>
            <p:nvPr/>
          </p:nvSpPr>
          <p:spPr>
            <a:xfrm>
              <a:off x="2446575" y="357275"/>
              <a:ext cx="244800" cy="230500"/>
            </a:xfrm>
            <a:custGeom>
              <a:rect b="b" l="l" r="r" t="t"/>
              <a:pathLst>
                <a:path extrusionOk="0" h="9220" w="9792">
                  <a:moveTo>
                    <a:pt x="4917" y="0"/>
                  </a:moveTo>
                  <a:cubicBezTo>
                    <a:pt x="4726" y="0"/>
                    <a:pt x="4533" y="12"/>
                    <a:pt x="4339" y="37"/>
                  </a:cubicBezTo>
                  <a:cubicBezTo>
                    <a:pt x="1792" y="355"/>
                    <a:pt x="1" y="2624"/>
                    <a:pt x="319" y="5171"/>
                  </a:cubicBezTo>
                  <a:cubicBezTo>
                    <a:pt x="616" y="7506"/>
                    <a:pt x="2637" y="9219"/>
                    <a:pt x="4939" y="9219"/>
                  </a:cubicBezTo>
                  <a:cubicBezTo>
                    <a:pt x="5109" y="9219"/>
                    <a:pt x="5281" y="9210"/>
                    <a:pt x="5453" y="9191"/>
                  </a:cubicBezTo>
                  <a:cubicBezTo>
                    <a:pt x="7960" y="8872"/>
                    <a:pt x="9791" y="6564"/>
                    <a:pt x="9473" y="4057"/>
                  </a:cubicBezTo>
                  <a:cubicBezTo>
                    <a:pt x="9179" y="1707"/>
                    <a:pt x="7192" y="0"/>
                    <a:pt x="4917" y="0"/>
                  </a:cubicBezTo>
                  <a:close/>
                </a:path>
              </a:pathLst>
            </a:custGeom>
            <a:solidFill>
              <a:srgbClr val="FFFAF6">
                <a:alpha val="451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9"/>
          <p:cNvGrpSpPr/>
          <p:nvPr/>
        </p:nvGrpSpPr>
        <p:grpSpPr>
          <a:xfrm>
            <a:off x="1952884" y="577026"/>
            <a:ext cx="342938" cy="407784"/>
            <a:chOff x="420862" y="2991244"/>
            <a:chExt cx="186258" cy="221478"/>
          </a:xfrm>
        </p:grpSpPr>
        <p:sp>
          <p:nvSpPr>
            <p:cNvPr id="1043" name="Google Shape;1043;p9"/>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9"/>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9"/>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9"/>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9"/>
          <p:cNvGrpSpPr/>
          <p:nvPr/>
        </p:nvGrpSpPr>
        <p:grpSpPr>
          <a:xfrm>
            <a:off x="445329" y="161649"/>
            <a:ext cx="342958" cy="377863"/>
            <a:chOff x="5267695" y="1679387"/>
            <a:chExt cx="303368" cy="334274"/>
          </a:xfrm>
        </p:grpSpPr>
        <p:sp>
          <p:nvSpPr>
            <p:cNvPr id="1048" name="Google Shape;1048;p9"/>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9"/>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9"/>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9"/>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9"/>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 name="Google Shape;1053;p9"/>
          <p:cNvGrpSpPr/>
          <p:nvPr/>
        </p:nvGrpSpPr>
        <p:grpSpPr>
          <a:xfrm rot="5400000">
            <a:off x="3432017" y="201657"/>
            <a:ext cx="342938" cy="407784"/>
            <a:chOff x="420862" y="2991244"/>
            <a:chExt cx="186258" cy="221478"/>
          </a:xfrm>
        </p:grpSpPr>
        <p:sp>
          <p:nvSpPr>
            <p:cNvPr id="1054" name="Google Shape;1054;p9"/>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9"/>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9"/>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9"/>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 name="Google Shape;1058;p9"/>
          <p:cNvGrpSpPr/>
          <p:nvPr/>
        </p:nvGrpSpPr>
        <p:grpSpPr>
          <a:xfrm rot="3650014">
            <a:off x="18345" y="3756529"/>
            <a:ext cx="1038017" cy="461628"/>
            <a:chOff x="1866923" y="3672379"/>
            <a:chExt cx="1048229" cy="466170"/>
          </a:xfrm>
        </p:grpSpPr>
        <p:sp>
          <p:nvSpPr>
            <p:cNvPr id="1059" name="Google Shape;1059;p9"/>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9"/>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9"/>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9"/>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9"/>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9"/>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9"/>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9"/>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9"/>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9"/>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9"/>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9"/>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9"/>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9"/>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9"/>
          <p:cNvGrpSpPr/>
          <p:nvPr/>
        </p:nvGrpSpPr>
        <p:grpSpPr>
          <a:xfrm>
            <a:off x="265249" y="3050246"/>
            <a:ext cx="191319" cy="101674"/>
            <a:chOff x="416307" y="2727254"/>
            <a:chExt cx="229098" cy="121736"/>
          </a:xfrm>
        </p:grpSpPr>
        <p:sp>
          <p:nvSpPr>
            <p:cNvPr id="1074" name="Google Shape;1074;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9"/>
          <p:cNvGrpSpPr/>
          <p:nvPr/>
        </p:nvGrpSpPr>
        <p:grpSpPr>
          <a:xfrm rot="1572546">
            <a:off x="95488" y="1297712"/>
            <a:ext cx="191309" cy="101672"/>
            <a:chOff x="416307" y="2727254"/>
            <a:chExt cx="229098" cy="121736"/>
          </a:xfrm>
        </p:grpSpPr>
        <p:sp>
          <p:nvSpPr>
            <p:cNvPr id="1077" name="Google Shape;1077;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9"/>
          <p:cNvGrpSpPr/>
          <p:nvPr/>
        </p:nvGrpSpPr>
        <p:grpSpPr>
          <a:xfrm rot="-5004313">
            <a:off x="265255" y="4603049"/>
            <a:ext cx="191302" cy="101665"/>
            <a:chOff x="416307" y="2727254"/>
            <a:chExt cx="229098" cy="121736"/>
          </a:xfrm>
        </p:grpSpPr>
        <p:sp>
          <p:nvSpPr>
            <p:cNvPr id="1080" name="Google Shape;1080;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 name="Google Shape;1082;p9"/>
          <p:cNvGrpSpPr/>
          <p:nvPr/>
        </p:nvGrpSpPr>
        <p:grpSpPr>
          <a:xfrm rot="10330882">
            <a:off x="2330571" y="4994465"/>
            <a:ext cx="191311" cy="101669"/>
            <a:chOff x="416307" y="2727254"/>
            <a:chExt cx="229098" cy="121736"/>
          </a:xfrm>
        </p:grpSpPr>
        <p:sp>
          <p:nvSpPr>
            <p:cNvPr id="1083" name="Google Shape;1083;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9"/>
          <p:cNvGrpSpPr/>
          <p:nvPr/>
        </p:nvGrpSpPr>
        <p:grpSpPr>
          <a:xfrm rot="-4418509">
            <a:off x="2752053" y="488661"/>
            <a:ext cx="191321" cy="101662"/>
            <a:chOff x="416307" y="2727254"/>
            <a:chExt cx="229098" cy="121736"/>
          </a:xfrm>
        </p:grpSpPr>
        <p:sp>
          <p:nvSpPr>
            <p:cNvPr id="1086" name="Google Shape;1086;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 name="Google Shape;1088;p9"/>
          <p:cNvGrpSpPr/>
          <p:nvPr/>
        </p:nvGrpSpPr>
        <p:grpSpPr>
          <a:xfrm rot="-6874950">
            <a:off x="1200719" y="671747"/>
            <a:ext cx="191317" cy="101661"/>
            <a:chOff x="416307" y="2727254"/>
            <a:chExt cx="229098" cy="121736"/>
          </a:xfrm>
        </p:grpSpPr>
        <p:sp>
          <p:nvSpPr>
            <p:cNvPr id="1089" name="Google Shape;1089;p9"/>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9"/>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 name="Google Shape;1091;p9"/>
          <p:cNvGrpSpPr/>
          <p:nvPr/>
        </p:nvGrpSpPr>
        <p:grpSpPr>
          <a:xfrm>
            <a:off x="1063591" y="4826088"/>
            <a:ext cx="407772" cy="155829"/>
            <a:chOff x="1071318" y="2413768"/>
            <a:chExt cx="416434" cy="159155"/>
          </a:xfrm>
        </p:grpSpPr>
        <p:sp>
          <p:nvSpPr>
            <p:cNvPr id="1092" name="Google Shape;1092;p9"/>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9"/>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9"/>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9"/>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96" name="Shape 1096"/>
        <p:cNvGrpSpPr/>
        <p:nvPr/>
      </p:nvGrpSpPr>
      <p:grpSpPr>
        <a:xfrm>
          <a:off x="0" y="0"/>
          <a:ext cx="0" cy="0"/>
          <a:chOff x="0" y="0"/>
          <a:chExt cx="0" cy="0"/>
        </a:xfrm>
      </p:grpSpPr>
      <p:grpSp>
        <p:nvGrpSpPr>
          <p:cNvPr id="1097" name="Google Shape;1097;p10"/>
          <p:cNvGrpSpPr/>
          <p:nvPr/>
        </p:nvGrpSpPr>
        <p:grpSpPr>
          <a:xfrm>
            <a:off x="3638747" y="-18897"/>
            <a:ext cx="5617727" cy="3695899"/>
            <a:chOff x="3638747" y="-4"/>
            <a:chExt cx="5617727" cy="3695899"/>
          </a:xfrm>
        </p:grpSpPr>
        <p:sp>
          <p:nvSpPr>
            <p:cNvPr id="1098" name="Google Shape;1098;p10"/>
            <p:cNvSpPr/>
            <p:nvPr/>
          </p:nvSpPr>
          <p:spPr>
            <a:xfrm rot="5400000">
              <a:off x="4918770" y="-1280027"/>
              <a:ext cx="3057681" cy="5617727"/>
            </a:xfrm>
            <a:custGeom>
              <a:rect b="b" l="l" r="r" t="t"/>
              <a:pathLst>
                <a:path extrusionOk="0" h="104196" w="56713">
                  <a:moveTo>
                    <a:pt x="0" y="0"/>
                  </a:moveTo>
                  <a:lnTo>
                    <a:pt x="0" y="103635"/>
                  </a:lnTo>
                  <a:cubicBezTo>
                    <a:pt x="1508" y="104008"/>
                    <a:pt x="3253" y="104196"/>
                    <a:pt x="5075" y="104196"/>
                  </a:cubicBezTo>
                  <a:cubicBezTo>
                    <a:pt x="9266" y="104196"/>
                    <a:pt x="13863" y="103204"/>
                    <a:pt x="16915" y="101207"/>
                  </a:cubicBezTo>
                  <a:cubicBezTo>
                    <a:pt x="22646" y="97506"/>
                    <a:pt x="26267" y="90422"/>
                    <a:pt x="26188" y="83298"/>
                  </a:cubicBezTo>
                  <a:cubicBezTo>
                    <a:pt x="26108" y="78363"/>
                    <a:pt x="24397" y="73428"/>
                    <a:pt x="25193" y="68572"/>
                  </a:cubicBezTo>
                  <a:cubicBezTo>
                    <a:pt x="26267" y="61886"/>
                    <a:pt x="31680" y="57150"/>
                    <a:pt x="36615" y="52892"/>
                  </a:cubicBezTo>
                  <a:cubicBezTo>
                    <a:pt x="44256" y="46365"/>
                    <a:pt x="52017" y="38923"/>
                    <a:pt x="54444" y="28854"/>
                  </a:cubicBezTo>
                  <a:cubicBezTo>
                    <a:pt x="56713" y="19501"/>
                    <a:pt x="53967" y="9592"/>
                    <a:pt x="538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0"/>
            <p:cNvSpPr/>
            <p:nvPr/>
          </p:nvSpPr>
          <p:spPr>
            <a:xfrm rot="-5400000">
              <a:off x="5288163" y="1576193"/>
              <a:ext cx="617239" cy="569355"/>
            </a:xfrm>
            <a:custGeom>
              <a:rect b="b" l="l" r="r" t="t"/>
              <a:pathLst>
                <a:path extrusionOk="0" h="12996" w="14089">
                  <a:moveTo>
                    <a:pt x="7017" y="0"/>
                  </a:moveTo>
                  <a:cubicBezTo>
                    <a:pt x="3949" y="0"/>
                    <a:pt x="1240" y="2198"/>
                    <a:pt x="677" y="5330"/>
                  </a:cubicBezTo>
                  <a:cubicBezTo>
                    <a:pt x="0" y="8832"/>
                    <a:pt x="2348" y="12215"/>
                    <a:pt x="5890" y="12892"/>
                  </a:cubicBezTo>
                  <a:cubicBezTo>
                    <a:pt x="6277" y="12962"/>
                    <a:pt x="6662" y="12996"/>
                    <a:pt x="7042" y="12996"/>
                  </a:cubicBezTo>
                  <a:cubicBezTo>
                    <a:pt x="10106" y="12996"/>
                    <a:pt x="12850" y="10794"/>
                    <a:pt x="13452" y="7678"/>
                  </a:cubicBezTo>
                  <a:cubicBezTo>
                    <a:pt x="14089" y="4136"/>
                    <a:pt x="11741" y="753"/>
                    <a:pt x="8238" y="116"/>
                  </a:cubicBezTo>
                  <a:cubicBezTo>
                    <a:pt x="7828" y="38"/>
                    <a:pt x="7419" y="0"/>
                    <a:pt x="7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0"/>
            <p:cNvSpPr/>
            <p:nvPr/>
          </p:nvSpPr>
          <p:spPr>
            <a:xfrm rot="-5400000">
              <a:off x="8263328" y="3385610"/>
              <a:ext cx="334796" cy="285773"/>
            </a:xfrm>
            <a:custGeom>
              <a:rect b="b" l="l" r="r" t="t"/>
              <a:pathLst>
                <a:path extrusionOk="0" h="6523" w="7642">
                  <a:moveTo>
                    <a:pt x="4378" y="1"/>
                  </a:moveTo>
                  <a:cubicBezTo>
                    <a:pt x="1473" y="1"/>
                    <a:pt x="0" y="3503"/>
                    <a:pt x="2070" y="5572"/>
                  </a:cubicBezTo>
                  <a:cubicBezTo>
                    <a:pt x="2726" y="6228"/>
                    <a:pt x="3539" y="6522"/>
                    <a:pt x="4340" y="6522"/>
                  </a:cubicBezTo>
                  <a:cubicBezTo>
                    <a:pt x="6019" y="6522"/>
                    <a:pt x="7642" y="5231"/>
                    <a:pt x="7642" y="3264"/>
                  </a:cubicBezTo>
                  <a:cubicBezTo>
                    <a:pt x="7642" y="1473"/>
                    <a:pt x="6169" y="1"/>
                    <a:pt x="4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 name="Google Shape;1101;p10"/>
          <p:cNvSpPr txBox="1"/>
          <p:nvPr>
            <p:ph type="title"/>
          </p:nvPr>
        </p:nvSpPr>
        <p:spPr>
          <a:xfrm>
            <a:off x="5669650" y="539500"/>
            <a:ext cx="2760900" cy="1886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200"/>
              <a:buNone/>
              <a:defRPr sz="27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1pPr>
            <a:lvl2pPr lvl="1"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2pPr>
            <a:lvl3pPr lvl="2"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3pPr>
            <a:lvl4pPr lvl="3"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4pPr>
            <a:lvl5pPr lvl="4"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5pPr>
            <a:lvl6pPr lvl="5"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6pPr>
            <a:lvl7pPr lvl="6"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7pPr>
            <a:lvl8pPr lvl="7"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8pPr>
            <a:lvl9pPr lvl="8" algn="ctr">
              <a:spcBef>
                <a:spcPts val="0"/>
              </a:spcBef>
              <a:spcAft>
                <a:spcPts val="0"/>
              </a:spcAft>
              <a:buClr>
                <a:schemeClr val="accent1"/>
              </a:buClr>
              <a:buSzPts val="3200"/>
              <a:buFont typeface="Life Savers ExtraBold"/>
              <a:buNone/>
              <a:defRPr sz="3200">
                <a:solidFill>
                  <a:schemeClr val="accent1"/>
                </a:solidFill>
                <a:latin typeface="Life Savers ExtraBold"/>
                <a:ea typeface="Life Savers ExtraBold"/>
                <a:cs typeface="Life Savers ExtraBold"/>
                <a:sym typeface="Life Savers ExtraBold"/>
              </a:defRPr>
            </a:lvl9pPr>
          </a:lstStyle>
          <a:p/>
        </p:txBody>
      </p:sp>
      <p:sp>
        <p:nvSpPr>
          <p:cNvPr id="7" name="Google Shape;7;p1"/>
          <p:cNvSpPr txBox="1"/>
          <p:nvPr>
            <p:ph idx="1" type="body"/>
          </p:nvPr>
        </p:nvSpPr>
        <p:spPr>
          <a:xfrm>
            <a:off x="713225" y="1246950"/>
            <a:ext cx="7717500" cy="3357000"/>
          </a:xfrm>
          <a:prstGeom prst="rect">
            <a:avLst/>
          </a:prstGeom>
          <a:noFill/>
          <a:ln>
            <a:noFill/>
          </a:ln>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1pPr>
            <a:lvl2pPr indent="-330200" lvl="1" marL="9144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2pPr>
            <a:lvl3pPr indent="-330200" lvl="2" marL="13716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3pPr>
            <a:lvl4pPr indent="-330200" lvl="3" marL="18288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4pPr>
            <a:lvl5pPr indent="-330200" lvl="4" marL="22860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5pPr>
            <a:lvl6pPr indent="-330200" lvl="5" marL="27432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6pPr>
            <a:lvl7pPr indent="-330200" lvl="6" marL="32004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7pPr>
            <a:lvl8pPr indent="-330200" lvl="7" marL="36576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8pPr>
            <a:lvl9pPr indent="-330200" lvl="8" marL="4114800">
              <a:lnSpc>
                <a:spcPct val="100000"/>
              </a:lnSpc>
              <a:spcBef>
                <a:spcPts val="0"/>
              </a:spcBef>
              <a:spcAft>
                <a:spcPts val="0"/>
              </a:spcAft>
              <a:buClr>
                <a:schemeClr val="accent3"/>
              </a:buClr>
              <a:buSzPts val="1600"/>
              <a:buFont typeface="Didact Gothic"/>
              <a:buChar char="■"/>
              <a:defRPr sz="1600">
                <a:solidFill>
                  <a:schemeClr val="accent3"/>
                </a:solidFill>
                <a:latin typeface="Didact Gothic"/>
                <a:ea typeface="Didact Gothic"/>
                <a:cs typeface="Didact Gothic"/>
                <a:sym typeface="Didact Gothic"/>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573" name="Shape 3573"/>
        <p:cNvGrpSpPr/>
        <p:nvPr/>
      </p:nvGrpSpPr>
      <p:grpSpPr>
        <a:xfrm>
          <a:off x="0" y="0"/>
          <a:ext cx="0" cy="0"/>
          <a:chOff x="0" y="0"/>
          <a:chExt cx="0" cy="0"/>
        </a:xfrm>
      </p:grpSpPr>
      <p:sp>
        <p:nvSpPr>
          <p:cNvPr id="3574" name="Google Shape;3574;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75" name="Google Shape;3575;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577" name="Shape 3577"/>
        <p:cNvGrpSpPr/>
        <p:nvPr/>
      </p:nvGrpSpPr>
      <p:grpSpPr>
        <a:xfrm>
          <a:off x="0" y="0"/>
          <a:ext cx="0" cy="0"/>
          <a:chOff x="0" y="0"/>
          <a:chExt cx="0" cy="0"/>
        </a:xfrm>
      </p:grpSpPr>
      <p:sp>
        <p:nvSpPr>
          <p:cNvPr id="3578" name="Google Shape;3578;p3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79" name="Google Shape;3579;p3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9.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1.xml"/><Relationship Id="rId3" Type="http://schemas.openxmlformats.org/officeDocument/2006/relationships/hyperlink" Target="https://docs.google.com/spreadsheets/d/11NfQKigpiIHMge90pPO-3tXgLMbKMnx4V3vkLvdtFc8/copy" TargetMode="Externa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0.xml"/><Relationship Id="rId11" Type="http://schemas.openxmlformats.org/officeDocument/2006/relationships/slide" Target="/ppt/slides/slide34.xml"/><Relationship Id="rId10" Type="http://schemas.openxmlformats.org/officeDocument/2006/relationships/slide" Target="/ppt/slides/slide32.xml"/><Relationship Id="rId13" Type="http://schemas.openxmlformats.org/officeDocument/2006/relationships/slide" Target="/ppt/slides/slide35.xml"/><Relationship Id="rId12" Type="http://schemas.openxmlformats.org/officeDocument/2006/relationships/slide" Target="/ppt/slides/slide34.xml"/><Relationship Id="rId15" Type="http://schemas.openxmlformats.org/officeDocument/2006/relationships/slide" Target="/ppt/slides/slide36.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42.xml"/><Relationship Id="rId16" Type="http://schemas.openxmlformats.org/officeDocument/2006/relationships/slide" Target="/ppt/slides/slide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 Id="rId3" Type="http://schemas.openxmlformats.org/officeDocument/2006/relationships/image" Target="../media/image1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image" Target="../media/image1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xml"/><Relationship Id="rId3" Type="http://schemas.openxmlformats.org/officeDocument/2006/relationships/image" Target="../media/image3.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image" Target="../media/image11.jpg"/><Relationship Id="rId4" Type="http://schemas.openxmlformats.org/officeDocument/2006/relationships/image" Target="../media/image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xml"/><Relationship Id="rId3" Type="http://schemas.openxmlformats.org/officeDocument/2006/relationships/hyperlink" Target="https://www.freepik.com/free-vector/hello-spring-style-with-butterfly-flowers_7166779.htm/?utm_source=slidesgo_template&amp;utm_medium=referral-link&amp;utm_campaign=sg_resources&amp;utm_content=freepik" TargetMode="External"/><Relationship Id="rId4" Type="http://schemas.openxmlformats.org/officeDocument/2006/relationships/hyperlink" Target="https://www.freepik.com/free-vector/hello-spring-design-with-bees-flowers_7166777.htm/?utm_source=slidesgo_template&amp;utm_medium=referral-link&amp;utm_campaign=sg_resources&amp;utm_content=freepik" TargetMode="External"/><Relationship Id="rId5" Type="http://schemas.openxmlformats.org/officeDocument/2006/relationships/hyperlink" Target="https://www.freepik.com/free-photo/outdoor-flowers_4458253.htm#position=7&amp;page=1/?utm_source=slidesgo_template&amp;utm_medium=referral-link&amp;utm_campaign=sg_resources&amp;utm_content=freepik" TargetMode="External"/><Relationship Id="rId6" Type="http://schemas.openxmlformats.org/officeDocument/2006/relationships/hyperlink" Target="https://www.freepik.com/free-photo/white-dandelion-field_2555197.htm/?utm_source=slidesgo_template&amp;utm_medium=referral-link&amp;utm_campaign=sg_resources&amp;utm_content=freepik" TargetMode="External"/><Relationship Id="rId7" Type="http://schemas.openxmlformats.org/officeDocument/2006/relationships/hyperlink" Target="https://www.freepik.com/free-photo/portrait-smiling-charming-young-man-grey-t-shirt-standing-against-plain-background_5257625.htm/?utm_source=slidesgo_template&amp;utm_medium=referral-link&amp;utm_campaign=sg_resources&amp;utm_content=freepik" TargetMode="External"/><Relationship Id="rId8" Type="http://schemas.openxmlformats.org/officeDocument/2006/relationships/hyperlink" Target="https://www.freepik.com/free-photo/confident-blonde-young-woman-standing-with-her-crossed-arms-against-white-background_3724383.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4.xml"/><Relationship Id="rId3" Type="http://schemas.openxmlformats.org/officeDocument/2006/relationships/hyperlink" Target="https://fonts.google.com/specimen/Life+Savers" TargetMode="External"/><Relationship Id="rId4" Type="http://schemas.openxmlformats.org/officeDocument/2006/relationships/hyperlink" Target="https://fonts.google.com/specimen/Didact+Gothic"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image" Target="../media/image1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8.gif"/><Relationship Id="rId10" Type="http://schemas.openxmlformats.org/officeDocument/2006/relationships/image" Target="../media/image6.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5.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4" name="Shape 3584"/>
        <p:cNvGrpSpPr/>
        <p:nvPr/>
      </p:nvGrpSpPr>
      <p:grpSpPr>
        <a:xfrm>
          <a:off x="0" y="0"/>
          <a:ext cx="0" cy="0"/>
          <a:chOff x="0" y="0"/>
          <a:chExt cx="0" cy="0"/>
        </a:xfrm>
      </p:grpSpPr>
      <p:sp>
        <p:nvSpPr>
          <p:cNvPr id="3585" name="Google Shape;3585;p39"/>
          <p:cNvSpPr txBox="1"/>
          <p:nvPr>
            <p:ph type="ctrTitle"/>
          </p:nvPr>
        </p:nvSpPr>
        <p:spPr>
          <a:xfrm>
            <a:off x="2274725" y="1206600"/>
            <a:ext cx="4594500" cy="2442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Spring Equinox</a:t>
            </a:r>
            <a:endParaRPr/>
          </a:p>
        </p:txBody>
      </p:sp>
      <p:sp>
        <p:nvSpPr>
          <p:cNvPr id="3586" name="Google Shape;3586;p39"/>
          <p:cNvSpPr txBox="1"/>
          <p:nvPr>
            <p:ph idx="1" type="subTitle"/>
          </p:nvPr>
        </p:nvSpPr>
        <p:spPr>
          <a:xfrm>
            <a:off x="2274700" y="3648600"/>
            <a:ext cx="4594500" cy="50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3587" name="Google Shape;3587;p39"/>
          <p:cNvGrpSpPr/>
          <p:nvPr/>
        </p:nvGrpSpPr>
        <p:grpSpPr>
          <a:xfrm>
            <a:off x="1427037" y="1133793"/>
            <a:ext cx="1146106" cy="1122103"/>
            <a:chOff x="2332275" y="1940125"/>
            <a:chExt cx="2151100" cy="2106050"/>
          </a:xfrm>
        </p:grpSpPr>
        <p:sp>
          <p:nvSpPr>
            <p:cNvPr id="3588" name="Google Shape;3588;p39"/>
            <p:cNvSpPr/>
            <p:nvPr/>
          </p:nvSpPr>
          <p:spPr>
            <a:xfrm>
              <a:off x="3537375" y="1997514"/>
              <a:ext cx="628700" cy="907075"/>
            </a:xfrm>
            <a:custGeom>
              <a:rect b="b" l="l" r="r" t="t"/>
              <a:pathLst>
                <a:path extrusionOk="0" h="36283" w="25148">
                  <a:moveTo>
                    <a:pt x="12869" y="0"/>
                  </a:moveTo>
                  <a:cubicBezTo>
                    <a:pt x="10100" y="0"/>
                    <a:pt x="6959" y="1795"/>
                    <a:pt x="4330" y="6035"/>
                  </a:cubicBezTo>
                  <a:cubicBezTo>
                    <a:pt x="2610" y="9238"/>
                    <a:pt x="1127" y="12559"/>
                    <a:pt x="0" y="16058"/>
                  </a:cubicBezTo>
                  <a:lnTo>
                    <a:pt x="12099" y="36282"/>
                  </a:lnTo>
                  <a:lnTo>
                    <a:pt x="17141" y="34385"/>
                  </a:lnTo>
                  <a:cubicBezTo>
                    <a:pt x="19632" y="33495"/>
                    <a:pt x="22123" y="31063"/>
                    <a:pt x="23605" y="28098"/>
                  </a:cubicBezTo>
                  <a:cubicBezTo>
                    <a:pt x="25147" y="24955"/>
                    <a:pt x="24258" y="21752"/>
                    <a:pt x="21767" y="21515"/>
                  </a:cubicBezTo>
                  <a:lnTo>
                    <a:pt x="16310" y="20981"/>
                  </a:lnTo>
                  <a:cubicBezTo>
                    <a:pt x="15836" y="20981"/>
                    <a:pt x="15717" y="20269"/>
                    <a:pt x="16073" y="19735"/>
                  </a:cubicBezTo>
                  <a:cubicBezTo>
                    <a:pt x="17022" y="18253"/>
                    <a:pt x="17793" y="16711"/>
                    <a:pt x="18505" y="15109"/>
                  </a:cubicBezTo>
                  <a:cubicBezTo>
                    <a:pt x="22086" y="6546"/>
                    <a:pt x="18156" y="0"/>
                    <a:pt x="12869" y="0"/>
                  </a:cubicBezTo>
                  <a:close/>
                </a:path>
              </a:pathLst>
            </a:custGeom>
            <a:solidFill>
              <a:srgbClr val="FFFAF6">
                <a:alpha val="83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9"/>
            <p:cNvSpPr/>
            <p:nvPr/>
          </p:nvSpPr>
          <p:spPr>
            <a:xfrm>
              <a:off x="3593725" y="2089600"/>
              <a:ext cx="889650" cy="853100"/>
            </a:xfrm>
            <a:custGeom>
              <a:rect b="b" l="l" r="r" t="t"/>
              <a:pathLst>
                <a:path extrusionOk="0" h="34124" w="35586">
                  <a:moveTo>
                    <a:pt x="12501" y="0"/>
                  </a:moveTo>
                  <a:cubicBezTo>
                    <a:pt x="8941" y="0"/>
                    <a:pt x="5361" y="1672"/>
                    <a:pt x="3084" y="5537"/>
                  </a:cubicBezTo>
                  <a:cubicBezTo>
                    <a:pt x="949" y="9095"/>
                    <a:pt x="0" y="14255"/>
                    <a:pt x="0" y="14255"/>
                  </a:cubicBezTo>
                  <a:lnTo>
                    <a:pt x="22478" y="34124"/>
                  </a:lnTo>
                  <a:lnTo>
                    <a:pt x="28587" y="32641"/>
                  </a:lnTo>
                  <a:cubicBezTo>
                    <a:pt x="31612" y="31870"/>
                    <a:pt x="33984" y="29557"/>
                    <a:pt x="34814" y="26532"/>
                  </a:cubicBezTo>
                  <a:cubicBezTo>
                    <a:pt x="35585" y="23330"/>
                    <a:pt x="33332" y="20127"/>
                    <a:pt x="30010" y="19890"/>
                  </a:cubicBezTo>
                  <a:lnTo>
                    <a:pt x="22775" y="19297"/>
                  </a:lnTo>
                  <a:cubicBezTo>
                    <a:pt x="22182" y="19237"/>
                    <a:pt x="21826" y="18644"/>
                    <a:pt x="22122" y="18110"/>
                  </a:cubicBezTo>
                  <a:cubicBezTo>
                    <a:pt x="22834" y="16687"/>
                    <a:pt x="23368" y="15204"/>
                    <a:pt x="23724" y="13722"/>
                  </a:cubicBezTo>
                  <a:cubicBezTo>
                    <a:pt x="25529" y="5654"/>
                    <a:pt x="19048" y="0"/>
                    <a:pt x="12501" y="0"/>
                  </a:cubicBezTo>
                  <a:close/>
                </a:path>
              </a:pathLst>
            </a:custGeom>
            <a:solidFill>
              <a:srgbClr val="FFFAF6">
                <a:alpha val="83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9"/>
            <p:cNvSpPr/>
            <p:nvPr/>
          </p:nvSpPr>
          <p:spPr>
            <a:xfrm>
              <a:off x="2352675" y="2322625"/>
              <a:ext cx="2081775" cy="1723550"/>
            </a:xfrm>
            <a:custGeom>
              <a:rect b="b" l="l" r="r" t="t"/>
              <a:pathLst>
                <a:path extrusionOk="0" h="68942" w="83271">
                  <a:moveTo>
                    <a:pt x="34139" y="1"/>
                  </a:moveTo>
                  <a:cubicBezTo>
                    <a:pt x="24064" y="1"/>
                    <a:pt x="14240" y="5087"/>
                    <a:pt x="8600" y="14305"/>
                  </a:cubicBezTo>
                  <a:cubicBezTo>
                    <a:pt x="1" y="28361"/>
                    <a:pt x="4449" y="46688"/>
                    <a:pt x="18505" y="55347"/>
                  </a:cubicBezTo>
                  <a:lnTo>
                    <a:pt x="33688" y="64599"/>
                  </a:lnTo>
                  <a:cubicBezTo>
                    <a:pt x="38530" y="67541"/>
                    <a:pt x="43879" y="68941"/>
                    <a:pt x="49165" y="68941"/>
                  </a:cubicBezTo>
                  <a:cubicBezTo>
                    <a:pt x="59223" y="68941"/>
                    <a:pt x="69054" y="63869"/>
                    <a:pt x="74730" y="54694"/>
                  </a:cubicBezTo>
                  <a:cubicBezTo>
                    <a:pt x="83270" y="40579"/>
                    <a:pt x="78822" y="22252"/>
                    <a:pt x="64766" y="13593"/>
                  </a:cubicBezTo>
                  <a:lnTo>
                    <a:pt x="49642" y="4341"/>
                  </a:lnTo>
                  <a:cubicBezTo>
                    <a:pt x="44784" y="1402"/>
                    <a:pt x="39427" y="1"/>
                    <a:pt x="34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9"/>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rgbClr val="6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9"/>
            <p:cNvSpPr/>
            <p:nvPr/>
          </p:nvSpPr>
          <p:spPr>
            <a:xfrm>
              <a:off x="3028800" y="2445975"/>
              <a:ext cx="1156550" cy="1576150"/>
            </a:xfrm>
            <a:custGeom>
              <a:rect b="b" l="l" r="r" t="t"/>
              <a:pathLst>
                <a:path extrusionOk="0" h="63046" w="46262">
                  <a:moveTo>
                    <a:pt x="23546" y="0"/>
                  </a:moveTo>
                  <a:lnTo>
                    <a:pt x="23546" y="0"/>
                  </a:lnTo>
                  <a:cubicBezTo>
                    <a:pt x="32620" y="11269"/>
                    <a:pt x="33629" y="27045"/>
                    <a:pt x="26156" y="39381"/>
                  </a:cubicBezTo>
                  <a:cubicBezTo>
                    <a:pt x="20521" y="48633"/>
                    <a:pt x="10795" y="54623"/>
                    <a:pt x="0" y="55632"/>
                  </a:cubicBezTo>
                  <a:lnTo>
                    <a:pt x="6584" y="59665"/>
                  </a:lnTo>
                  <a:cubicBezTo>
                    <a:pt x="9075" y="61207"/>
                    <a:pt x="11803" y="62334"/>
                    <a:pt x="14650" y="63045"/>
                  </a:cubicBezTo>
                  <a:cubicBezTo>
                    <a:pt x="24673" y="61563"/>
                    <a:pt x="33451" y="55750"/>
                    <a:pt x="38788" y="47091"/>
                  </a:cubicBezTo>
                  <a:cubicBezTo>
                    <a:pt x="46261" y="34755"/>
                    <a:pt x="45194" y="18979"/>
                    <a:pt x="36179" y="7710"/>
                  </a:cubicBezTo>
                  <a:lnTo>
                    <a:pt x="235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9"/>
            <p:cNvSpPr/>
            <p:nvPr/>
          </p:nvSpPr>
          <p:spPr>
            <a:xfrm>
              <a:off x="2681850" y="2331800"/>
              <a:ext cx="1187675" cy="1504975"/>
            </a:xfrm>
            <a:custGeom>
              <a:rect b="b" l="l" r="r" t="t"/>
              <a:pathLst>
                <a:path extrusionOk="0" h="60199" w="47507">
                  <a:moveTo>
                    <a:pt x="25444" y="1"/>
                  </a:moveTo>
                  <a:lnTo>
                    <a:pt x="25444" y="1"/>
                  </a:lnTo>
                  <a:cubicBezTo>
                    <a:pt x="31553" y="10795"/>
                    <a:pt x="31375" y="24080"/>
                    <a:pt x="24910" y="34696"/>
                  </a:cubicBezTo>
                  <a:cubicBezTo>
                    <a:pt x="19513" y="43592"/>
                    <a:pt x="10320" y="49523"/>
                    <a:pt x="0" y="50828"/>
                  </a:cubicBezTo>
                  <a:cubicBezTo>
                    <a:pt x="1602" y="52429"/>
                    <a:pt x="3381" y="53793"/>
                    <a:pt x="5338" y="54980"/>
                  </a:cubicBezTo>
                  <a:lnTo>
                    <a:pt x="13878" y="60199"/>
                  </a:lnTo>
                  <a:cubicBezTo>
                    <a:pt x="24673" y="59190"/>
                    <a:pt x="34399" y="53200"/>
                    <a:pt x="40034" y="43948"/>
                  </a:cubicBezTo>
                  <a:cubicBezTo>
                    <a:pt x="47507" y="31612"/>
                    <a:pt x="46498" y="15836"/>
                    <a:pt x="37424" y="4567"/>
                  </a:cubicBezTo>
                  <a:lnTo>
                    <a:pt x="36475" y="3974"/>
                  </a:lnTo>
                  <a:cubicBezTo>
                    <a:pt x="33095" y="1898"/>
                    <a:pt x="29358" y="534"/>
                    <a:pt x="25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9"/>
            <p:cNvSpPr/>
            <p:nvPr/>
          </p:nvSpPr>
          <p:spPr>
            <a:xfrm>
              <a:off x="2540750" y="2795725"/>
              <a:ext cx="399100" cy="238900"/>
            </a:xfrm>
            <a:custGeom>
              <a:rect b="b" l="l" r="r" t="t"/>
              <a:pathLst>
                <a:path extrusionOk="0" h="9556" w="15964">
                  <a:moveTo>
                    <a:pt x="3816" y="1"/>
                  </a:moveTo>
                  <a:cubicBezTo>
                    <a:pt x="1" y="1"/>
                    <a:pt x="1184" y="7687"/>
                    <a:pt x="7720" y="9378"/>
                  </a:cubicBezTo>
                  <a:cubicBezTo>
                    <a:pt x="8135" y="9496"/>
                    <a:pt x="8610" y="9556"/>
                    <a:pt x="9084" y="9556"/>
                  </a:cubicBezTo>
                  <a:lnTo>
                    <a:pt x="9025" y="7006"/>
                  </a:lnTo>
                  <a:cubicBezTo>
                    <a:pt x="9083" y="5381"/>
                    <a:pt x="10389" y="4097"/>
                    <a:pt x="12000" y="4097"/>
                  </a:cubicBezTo>
                  <a:cubicBezTo>
                    <a:pt x="12036" y="4097"/>
                    <a:pt x="12072" y="4098"/>
                    <a:pt x="12109" y="4099"/>
                  </a:cubicBezTo>
                  <a:lnTo>
                    <a:pt x="15489" y="3981"/>
                  </a:lnTo>
                  <a:cubicBezTo>
                    <a:pt x="15964" y="2142"/>
                    <a:pt x="15549" y="482"/>
                    <a:pt x="14066" y="244"/>
                  </a:cubicBezTo>
                  <a:cubicBezTo>
                    <a:pt x="12727" y="418"/>
                    <a:pt x="11389" y="498"/>
                    <a:pt x="10050" y="498"/>
                  </a:cubicBezTo>
                  <a:cubicBezTo>
                    <a:pt x="8186" y="498"/>
                    <a:pt x="6322" y="343"/>
                    <a:pt x="4458" y="66"/>
                  </a:cubicBezTo>
                  <a:cubicBezTo>
                    <a:pt x="4230" y="22"/>
                    <a:pt x="4016" y="1"/>
                    <a:pt x="3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9"/>
            <p:cNvSpPr/>
            <p:nvPr/>
          </p:nvSpPr>
          <p:spPr>
            <a:xfrm>
              <a:off x="2767850" y="3010875"/>
              <a:ext cx="80075" cy="22850"/>
            </a:xfrm>
            <a:custGeom>
              <a:rect b="b" l="l" r="r" t="t"/>
              <a:pathLst>
                <a:path extrusionOk="0" h="914" w="3203">
                  <a:moveTo>
                    <a:pt x="3203" y="1"/>
                  </a:moveTo>
                  <a:lnTo>
                    <a:pt x="3203" y="1"/>
                  </a:lnTo>
                  <a:cubicBezTo>
                    <a:pt x="2323" y="551"/>
                    <a:pt x="1290" y="897"/>
                    <a:pt x="245" y="897"/>
                  </a:cubicBezTo>
                  <a:cubicBezTo>
                    <a:pt x="164" y="897"/>
                    <a:pt x="82" y="895"/>
                    <a:pt x="0" y="890"/>
                  </a:cubicBezTo>
                  <a:lnTo>
                    <a:pt x="0" y="890"/>
                  </a:lnTo>
                  <a:cubicBezTo>
                    <a:pt x="152" y="906"/>
                    <a:pt x="303" y="913"/>
                    <a:pt x="453" y="913"/>
                  </a:cubicBezTo>
                  <a:cubicBezTo>
                    <a:pt x="1471" y="913"/>
                    <a:pt x="2427" y="570"/>
                    <a:pt x="3203" y="1"/>
                  </a:cubicBezTo>
                  <a:close/>
                </a:path>
              </a:pathLst>
            </a:custGeom>
            <a:solidFill>
              <a:srgbClr val="FFA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9"/>
            <p:cNvSpPr/>
            <p:nvPr/>
          </p:nvSpPr>
          <p:spPr>
            <a:xfrm>
              <a:off x="2766350" y="2896725"/>
              <a:ext cx="161650" cy="137900"/>
            </a:xfrm>
            <a:custGeom>
              <a:rect b="b" l="l" r="r" t="t"/>
              <a:pathLst>
                <a:path extrusionOk="0" h="5516" w="6466">
                  <a:moveTo>
                    <a:pt x="6465" y="0"/>
                  </a:moveTo>
                  <a:lnTo>
                    <a:pt x="3085" y="59"/>
                  </a:lnTo>
                  <a:cubicBezTo>
                    <a:pt x="3048" y="58"/>
                    <a:pt x="3012" y="57"/>
                    <a:pt x="2976" y="57"/>
                  </a:cubicBezTo>
                  <a:cubicBezTo>
                    <a:pt x="1365" y="57"/>
                    <a:pt x="59" y="1341"/>
                    <a:pt x="1" y="2966"/>
                  </a:cubicBezTo>
                  <a:lnTo>
                    <a:pt x="60" y="5516"/>
                  </a:lnTo>
                  <a:cubicBezTo>
                    <a:pt x="1187" y="5516"/>
                    <a:pt x="2314" y="5160"/>
                    <a:pt x="3263" y="4567"/>
                  </a:cubicBezTo>
                  <a:cubicBezTo>
                    <a:pt x="4330" y="3737"/>
                    <a:pt x="5220" y="2728"/>
                    <a:pt x="5932" y="1542"/>
                  </a:cubicBezTo>
                  <a:cubicBezTo>
                    <a:pt x="6169" y="1068"/>
                    <a:pt x="6347" y="534"/>
                    <a:pt x="6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9"/>
            <p:cNvSpPr/>
            <p:nvPr/>
          </p:nvSpPr>
          <p:spPr>
            <a:xfrm>
              <a:off x="3113325" y="2580375"/>
              <a:ext cx="163125" cy="74675"/>
            </a:xfrm>
            <a:custGeom>
              <a:rect b="b" l="l" r="r" t="t"/>
              <a:pathLst>
                <a:path extrusionOk="0" h="2987" w="6525">
                  <a:moveTo>
                    <a:pt x="2609" y="1"/>
                  </a:moveTo>
                  <a:cubicBezTo>
                    <a:pt x="1869" y="1"/>
                    <a:pt x="1146" y="225"/>
                    <a:pt x="534" y="674"/>
                  </a:cubicBezTo>
                  <a:cubicBezTo>
                    <a:pt x="0" y="1089"/>
                    <a:pt x="59" y="1563"/>
                    <a:pt x="356" y="1801"/>
                  </a:cubicBezTo>
                  <a:cubicBezTo>
                    <a:pt x="771" y="2038"/>
                    <a:pt x="1246" y="2156"/>
                    <a:pt x="1720" y="2156"/>
                  </a:cubicBezTo>
                  <a:cubicBezTo>
                    <a:pt x="2195" y="2275"/>
                    <a:pt x="2669" y="2334"/>
                    <a:pt x="3084" y="2453"/>
                  </a:cubicBezTo>
                  <a:cubicBezTo>
                    <a:pt x="3499" y="2512"/>
                    <a:pt x="4033" y="2631"/>
                    <a:pt x="4508" y="2750"/>
                  </a:cubicBezTo>
                  <a:cubicBezTo>
                    <a:pt x="4923" y="2928"/>
                    <a:pt x="5397" y="2987"/>
                    <a:pt x="5872" y="2987"/>
                  </a:cubicBezTo>
                  <a:cubicBezTo>
                    <a:pt x="6228" y="2868"/>
                    <a:pt x="6524" y="2512"/>
                    <a:pt x="6228" y="1860"/>
                  </a:cubicBezTo>
                  <a:cubicBezTo>
                    <a:pt x="5634" y="911"/>
                    <a:pt x="4686" y="318"/>
                    <a:pt x="3618" y="140"/>
                  </a:cubicBezTo>
                  <a:cubicBezTo>
                    <a:pt x="3284" y="47"/>
                    <a:pt x="2945" y="1"/>
                    <a:pt x="26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9"/>
            <p:cNvSpPr/>
            <p:nvPr/>
          </p:nvSpPr>
          <p:spPr>
            <a:xfrm>
              <a:off x="2360100" y="2654800"/>
              <a:ext cx="164600" cy="74400"/>
            </a:xfrm>
            <a:custGeom>
              <a:rect b="b" l="l" r="r" t="t"/>
              <a:pathLst>
                <a:path extrusionOk="0" h="2976" w="6584">
                  <a:moveTo>
                    <a:pt x="3849" y="1"/>
                  </a:moveTo>
                  <a:cubicBezTo>
                    <a:pt x="3535" y="1"/>
                    <a:pt x="3218" y="42"/>
                    <a:pt x="2906" y="128"/>
                  </a:cubicBezTo>
                  <a:cubicBezTo>
                    <a:pt x="1839" y="306"/>
                    <a:pt x="890" y="899"/>
                    <a:pt x="356" y="1848"/>
                  </a:cubicBezTo>
                  <a:cubicBezTo>
                    <a:pt x="0" y="2501"/>
                    <a:pt x="297" y="2857"/>
                    <a:pt x="653" y="2975"/>
                  </a:cubicBezTo>
                  <a:cubicBezTo>
                    <a:pt x="1127" y="2975"/>
                    <a:pt x="1602" y="2916"/>
                    <a:pt x="2076" y="2738"/>
                  </a:cubicBezTo>
                  <a:cubicBezTo>
                    <a:pt x="2550" y="2619"/>
                    <a:pt x="3025" y="2501"/>
                    <a:pt x="3440" y="2441"/>
                  </a:cubicBezTo>
                  <a:cubicBezTo>
                    <a:pt x="3855" y="2323"/>
                    <a:pt x="4330" y="2264"/>
                    <a:pt x="4864" y="2204"/>
                  </a:cubicBezTo>
                  <a:cubicBezTo>
                    <a:pt x="5279" y="2145"/>
                    <a:pt x="5753" y="2026"/>
                    <a:pt x="6168" y="1789"/>
                  </a:cubicBezTo>
                  <a:cubicBezTo>
                    <a:pt x="6524" y="1552"/>
                    <a:pt x="6583" y="1077"/>
                    <a:pt x="5990" y="662"/>
                  </a:cubicBezTo>
                  <a:cubicBezTo>
                    <a:pt x="5361" y="242"/>
                    <a:pt x="4612" y="1"/>
                    <a:pt x="3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9"/>
            <p:cNvSpPr/>
            <p:nvPr/>
          </p:nvSpPr>
          <p:spPr>
            <a:xfrm>
              <a:off x="3043625" y="2809200"/>
              <a:ext cx="137500" cy="116600"/>
            </a:xfrm>
            <a:custGeom>
              <a:rect b="b" l="l" r="r" t="t"/>
              <a:pathLst>
                <a:path extrusionOk="0" h="4664" w="5500">
                  <a:moveTo>
                    <a:pt x="2388" y="1"/>
                  </a:moveTo>
                  <a:cubicBezTo>
                    <a:pt x="2364" y="1"/>
                    <a:pt x="2339" y="1"/>
                    <a:pt x="2314" y="2"/>
                  </a:cubicBezTo>
                  <a:cubicBezTo>
                    <a:pt x="1068" y="2"/>
                    <a:pt x="1" y="1069"/>
                    <a:pt x="60" y="2374"/>
                  </a:cubicBezTo>
                  <a:cubicBezTo>
                    <a:pt x="99" y="3755"/>
                    <a:pt x="1241" y="4663"/>
                    <a:pt x="2419" y="4663"/>
                  </a:cubicBezTo>
                  <a:cubicBezTo>
                    <a:pt x="3013" y="4663"/>
                    <a:pt x="3616" y="4433"/>
                    <a:pt x="4093" y="3916"/>
                  </a:cubicBezTo>
                  <a:cubicBezTo>
                    <a:pt x="5500" y="2451"/>
                    <a:pt x="4473" y="1"/>
                    <a:pt x="2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9"/>
            <p:cNvSpPr/>
            <p:nvPr/>
          </p:nvSpPr>
          <p:spPr>
            <a:xfrm>
              <a:off x="2369000" y="2822575"/>
              <a:ext cx="137900" cy="117375"/>
            </a:xfrm>
            <a:custGeom>
              <a:rect b="b" l="l" r="r" t="t"/>
              <a:pathLst>
                <a:path extrusionOk="0" h="4695" w="5516">
                  <a:moveTo>
                    <a:pt x="2372" y="1"/>
                  </a:moveTo>
                  <a:cubicBezTo>
                    <a:pt x="1068" y="1"/>
                    <a:pt x="0" y="1068"/>
                    <a:pt x="59" y="2432"/>
                  </a:cubicBezTo>
                  <a:cubicBezTo>
                    <a:pt x="99" y="3813"/>
                    <a:pt x="1214" y="4695"/>
                    <a:pt x="2392" y="4695"/>
                  </a:cubicBezTo>
                  <a:cubicBezTo>
                    <a:pt x="2986" y="4695"/>
                    <a:pt x="3596" y="4471"/>
                    <a:pt x="4092" y="3974"/>
                  </a:cubicBezTo>
                  <a:cubicBezTo>
                    <a:pt x="5516" y="2492"/>
                    <a:pt x="4448" y="1"/>
                    <a:pt x="2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9"/>
            <p:cNvSpPr/>
            <p:nvPr/>
          </p:nvSpPr>
          <p:spPr>
            <a:xfrm>
              <a:off x="3000075" y="2882900"/>
              <a:ext cx="194825" cy="77600"/>
            </a:xfrm>
            <a:custGeom>
              <a:rect b="b" l="l" r="r" t="t"/>
              <a:pathLst>
                <a:path extrusionOk="0" h="3104" w="7793">
                  <a:moveTo>
                    <a:pt x="4028" y="0"/>
                  </a:moveTo>
                  <a:cubicBezTo>
                    <a:pt x="3127" y="0"/>
                    <a:pt x="2106" y="259"/>
                    <a:pt x="1031" y="968"/>
                  </a:cubicBezTo>
                  <a:cubicBezTo>
                    <a:pt x="1" y="1655"/>
                    <a:pt x="675" y="3072"/>
                    <a:pt x="1643" y="3072"/>
                  </a:cubicBezTo>
                  <a:cubicBezTo>
                    <a:pt x="1845" y="3072"/>
                    <a:pt x="2061" y="3010"/>
                    <a:pt x="2276" y="2866"/>
                  </a:cubicBezTo>
                  <a:cubicBezTo>
                    <a:pt x="2982" y="2381"/>
                    <a:pt x="3597" y="2224"/>
                    <a:pt x="4098" y="2224"/>
                  </a:cubicBezTo>
                  <a:cubicBezTo>
                    <a:pt x="4944" y="2224"/>
                    <a:pt x="5464" y="2673"/>
                    <a:pt x="5538" y="2748"/>
                  </a:cubicBezTo>
                  <a:cubicBezTo>
                    <a:pt x="5776" y="2985"/>
                    <a:pt x="6072" y="3103"/>
                    <a:pt x="6428" y="3103"/>
                  </a:cubicBezTo>
                  <a:cubicBezTo>
                    <a:pt x="7377" y="2985"/>
                    <a:pt x="7792" y="1858"/>
                    <a:pt x="7140" y="1206"/>
                  </a:cubicBezTo>
                  <a:cubicBezTo>
                    <a:pt x="6593" y="659"/>
                    <a:pt x="5464" y="0"/>
                    <a:pt x="4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9"/>
            <p:cNvSpPr/>
            <p:nvPr/>
          </p:nvSpPr>
          <p:spPr>
            <a:xfrm>
              <a:off x="2332275" y="2893325"/>
              <a:ext cx="170100" cy="73400"/>
            </a:xfrm>
            <a:custGeom>
              <a:rect b="b" l="l" r="r" t="t"/>
              <a:pathLst>
                <a:path extrusionOk="0" h="2936" w="6804">
                  <a:moveTo>
                    <a:pt x="5397" y="2923"/>
                  </a:moveTo>
                  <a:cubicBezTo>
                    <a:pt x="5392" y="2923"/>
                    <a:pt x="5388" y="2923"/>
                    <a:pt x="5383" y="2924"/>
                  </a:cubicBezTo>
                  <a:lnTo>
                    <a:pt x="5443" y="2924"/>
                  </a:lnTo>
                  <a:cubicBezTo>
                    <a:pt x="5428" y="2924"/>
                    <a:pt x="5412" y="2923"/>
                    <a:pt x="5397" y="2923"/>
                  </a:cubicBezTo>
                  <a:close/>
                  <a:moveTo>
                    <a:pt x="3528" y="1"/>
                  </a:moveTo>
                  <a:cubicBezTo>
                    <a:pt x="2673" y="1"/>
                    <a:pt x="1819" y="283"/>
                    <a:pt x="1113" y="848"/>
                  </a:cubicBezTo>
                  <a:cubicBezTo>
                    <a:pt x="0" y="1477"/>
                    <a:pt x="703" y="2935"/>
                    <a:pt x="1677" y="2935"/>
                  </a:cubicBezTo>
                  <a:cubicBezTo>
                    <a:pt x="1896" y="2935"/>
                    <a:pt x="2129" y="2861"/>
                    <a:pt x="2359" y="2686"/>
                  </a:cubicBezTo>
                  <a:cubicBezTo>
                    <a:pt x="2876" y="2357"/>
                    <a:pt x="3309" y="2252"/>
                    <a:pt x="3651" y="2252"/>
                  </a:cubicBezTo>
                  <a:cubicBezTo>
                    <a:pt x="4172" y="2252"/>
                    <a:pt x="4482" y="2496"/>
                    <a:pt x="4553" y="2568"/>
                  </a:cubicBezTo>
                  <a:cubicBezTo>
                    <a:pt x="4778" y="2793"/>
                    <a:pt x="5110" y="2911"/>
                    <a:pt x="5397" y="2923"/>
                  </a:cubicBezTo>
                  <a:lnTo>
                    <a:pt x="5397" y="2923"/>
                  </a:lnTo>
                  <a:cubicBezTo>
                    <a:pt x="6337" y="2853"/>
                    <a:pt x="6804" y="1675"/>
                    <a:pt x="6154" y="1026"/>
                  </a:cubicBezTo>
                  <a:cubicBezTo>
                    <a:pt x="5409" y="342"/>
                    <a:pt x="4468" y="1"/>
                    <a:pt x="35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9"/>
            <p:cNvSpPr/>
            <p:nvPr/>
          </p:nvSpPr>
          <p:spPr>
            <a:xfrm>
              <a:off x="4164575" y="3439400"/>
              <a:ext cx="246150" cy="268375"/>
            </a:xfrm>
            <a:custGeom>
              <a:rect b="b" l="l" r="r" t="t"/>
              <a:pathLst>
                <a:path extrusionOk="0" h="10735" w="9846">
                  <a:moveTo>
                    <a:pt x="5872" y="0"/>
                  </a:moveTo>
                  <a:lnTo>
                    <a:pt x="0" y="10616"/>
                  </a:lnTo>
                  <a:lnTo>
                    <a:pt x="7058" y="10735"/>
                  </a:lnTo>
                  <a:cubicBezTo>
                    <a:pt x="8718" y="10735"/>
                    <a:pt x="9845" y="9074"/>
                    <a:pt x="9193" y="7532"/>
                  </a:cubicBezTo>
                  <a:lnTo>
                    <a:pt x="58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9"/>
            <p:cNvSpPr/>
            <p:nvPr/>
          </p:nvSpPr>
          <p:spPr>
            <a:xfrm>
              <a:off x="2544425" y="2004075"/>
              <a:ext cx="361450" cy="437600"/>
            </a:xfrm>
            <a:custGeom>
              <a:rect b="b" l="l" r="r" t="t"/>
              <a:pathLst>
                <a:path extrusionOk="0" h="17504" w="14458">
                  <a:moveTo>
                    <a:pt x="1347" y="1"/>
                  </a:moveTo>
                  <a:cubicBezTo>
                    <a:pt x="325" y="1"/>
                    <a:pt x="1" y="1547"/>
                    <a:pt x="1049" y="1663"/>
                  </a:cubicBezTo>
                  <a:cubicBezTo>
                    <a:pt x="4430" y="1960"/>
                    <a:pt x="7454" y="3739"/>
                    <a:pt x="9293" y="6586"/>
                  </a:cubicBezTo>
                  <a:cubicBezTo>
                    <a:pt x="11428" y="9551"/>
                    <a:pt x="12258" y="13228"/>
                    <a:pt x="12733" y="16787"/>
                  </a:cubicBezTo>
                  <a:cubicBezTo>
                    <a:pt x="12787" y="17276"/>
                    <a:pt x="13166" y="17504"/>
                    <a:pt x="13549" y="17504"/>
                  </a:cubicBezTo>
                  <a:cubicBezTo>
                    <a:pt x="14000" y="17504"/>
                    <a:pt x="14458" y="17187"/>
                    <a:pt x="14394" y="16609"/>
                  </a:cubicBezTo>
                  <a:cubicBezTo>
                    <a:pt x="13919" y="12694"/>
                    <a:pt x="12911" y="8661"/>
                    <a:pt x="10538" y="5399"/>
                  </a:cubicBezTo>
                  <a:cubicBezTo>
                    <a:pt x="8403" y="2315"/>
                    <a:pt x="5082" y="358"/>
                    <a:pt x="1405" y="2"/>
                  </a:cubicBezTo>
                  <a:cubicBezTo>
                    <a:pt x="1386" y="1"/>
                    <a:pt x="1366" y="1"/>
                    <a:pt x="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9"/>
            <p:cNvSpPr/>
            <p:nvPr/>
          </p:nvSpPr>
          <p:spPr>
            <a:xfrm>
              <a:off x="3132400" y="1986175"/>
              <a:ext cx="341800" cy="449825"/>
            </a:xfrm>
            <a:custGeom>
              <a:rect b="b" l="l" r="r" t="t"/>
              <a:pathLst>
                <a:path extrusionOk="0" h="17993" w="13672">
                  <a:moveTo>
                    <a:pt x="12576" y="1"/>
                  </a:moveTo>
                  <a:cubicBezTo>
                    <a:pt x="12539" y="1"/>
                    <a:pt x="12502" y="3"/>
                    <a:pt x="12463" y="7"/>
                  </a:cubicBezTo>
                  <a:cubicBezTo>
                    <a:pt x="8667" y="481"/>
                    <a:pt x="5287" y="2676"/>
                    <a:pt x="3329" y="5938"/>
                  </a:cubicBezTo>
                  <a:cubicBezTo>
                    <a:pt x="1194" y="9259"/>
                    <a:pt x="364" y="13173"/>
                    <a:pt x="67" y="17028"/>
                  </a:cubicBezTo>
                  <a:cubicBezTo>
                    <a:pt x="0" y="17635"/>
                    <a:pt x="507" y="17992"/>
                    <a:pt x="968" y="17992"/>
                  </a:cubicBezTo>
                  <a:cubicBezTo>
                    <a:pt x="1319" y="17992"/>
                    <a:pt x="1643" y="17786"/>
                    <a:pt x="1669" y="17325"/>
                  </a:cubicBezTo>
                  <a:lnTo>
                    <a:pt x="1728" y="17325"/>
                  </a:lnTo>
                  <a:cubicBezTo>
                    <a:pt x="1965" y="13885"/>
                    <a:pt x="2677" y="10326"/>
                    <a:pt x="4456" y="7302"/>
                  </a:cubicBezTo>
                  <a:cubicBezTo>
                    <a:pt x="6117" y="4218"/>
                    <a:pt x="9142" y="2142"/>
                    <a:pt x="12641" y="1667"/>
                  </a:cubicBezTo>
                  <a:cubicBezTo>
                    <a:pt x="13672" y="1553"/>
                    <a:pt x="13597" y="1"/>
                    <a:pt x="12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9"/>
            <p:cNvSpPr/>
            <p:nvPr/>
          </p:nvSpPr>
          <p:spPr>
            <a:xfrm>
              <a:off x="3426175" y="1940125"/>
              <a:ext cx="117150" cy="103475"/>
            </a:xfrm>
            <a:custGeom>
              <a:rect b="b" l="l" r="r" t="t"/>
              <a:pathLst>
                <a:path extrusionOk="0" h="4139" w="4686">
                  <a:moveTo>
                    <a:pt x="2334" y="1"/>
                  </a:moveTo>
                  <a:cubicBezTo>
                    <a:pt x="1641" y="1"/>
                    <a:pt x="979" y="342"/>
                    <a:pt x="593" y="959"/>
                  </a:cubicBezTo>
                  <a:cubicBezTo>
                    <a:pt x="0" y="1967"/>
                    <a:pt x="297" y="3213"/>
                    <a:pt x="1246" y="3806"/>
                  </a:cubicBezTo>
                  <a:cubicBezTo>
                    <a:pt x="1597" y="4033"/>
                    <a:pt x="1977" y="4138"/>
                    <a:pt x="2349" y="4138"/>
                  </a:cubicBezTo>
                  <a:cubicBezTo>
                    <a:pt x="3043" y="4138"/>
                    <a:pt x="3706" y="3772"/>
                    <a:pt x="4093" y="3153"/>
                  </a:cubicBezTo>
                  <a:cubicBezTo>
                    <a:pt x="4686" y="2205"/>
                    <a:pt x="4389" y="900"/>
                    <a:pt x="3440" y="307"/>
                  </a:cubicBezTo>
                  <a:cubicBezTo>
                    <a:pt x="3088" y="99"/>
                    <a:pt x="2706"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9"/>
            <p:cNvSpPr/>
            <p:nvPr/>
          </p:nvSpPr>
          <p:spPr>
            <a:xfrm>
              <a:off x="2506875" y="1977100"/>
              <a:ext cx="122125" cy="103300"/>
            </a:xfrm>
            <a:custGeom>
              <a:rect b="b" l="l" r="r" t="t"/>
              <a:pathLst>
                <a:path extrusionOk="0" h="4132" w="4885">
                  <a:moveTo>
                    <a:pt x="2320" y="1"/>
                  </a:moveTo>
                  <a:cubicBezTo>
                    <a:pt x="2145" y="1"/>
                    <a:pt x="1965" y="24"/>
                    <a:pt x="1780" y="73"/>
                  </a:cubicBezTo>
                  <a:cubicBezTo>
                    <a:pt x="653" y="310"/>
                    <a:pt x="1" y="1437"/>
                    <a:pt x="238" y="2564"/>
                  </a:cubicBezTo>
                  <a:cubicBezTo>
                    <a:pt x="509" y="3580"/>
                    <a:pt x="1398" y="4131"/>
                    <a:pt x="2287" y="4131"/>
                  </a:cubicBezTo>
                  <a:cubicBezTo>
                    <a:pt x="2957" y="4131"/>
                    <a:pt x="3626" y="3819"/>
                    <a:pt x="4034" y="3157"/>
                  </a:cubicBezTo>
                  <a:cubicBezTo>
                    <a:pt x="4884" y="1722"/>
                    <a:pt x="3829" y="1"/>
                    <a:pt x="2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9"/>
            <p:cNvSpPr/>
            <p:nvPr/>
          </p:nvSpPr>
          <p:spPr>
            <a:xfrm>
              <a:off x="2472775" y="2873000"/>
              <a:ext cx="1900875" cy="1173100"/>
            </a:xfrm>
            <a:custGeom>
              <a:rect b="b" l="l" r="r" t="t"/>
              <a:pathLst>
                <a:path extrusionOk="0" h="46924" w="76035">
                  <a:moveTo>
                    <a:pt x="68918" y="0"/>
                  </a:moveTo>
                  <a:lnTo>
                    <a:pt x="68918" y="0"/>
                  </a:lnTo>
                  <a:cubicBezTo>
                    <a:pt x="70341" y="7354"/>
                    <a:pt x="68977" y="14946"/>
                    <a:pt x="65122" y="21292"/>
                  </a:cubicBezTo>
                  <a:cubicBezTo>
                    <a:pt x="59443" y="30510"/>
                    <a:pt x="49606" y="35596"/>
                    <a:pt x="39543" y="35596"/>
                  </a:cubicBezTo>
                  <a:cubicBezTo>
                    <a:pt x="34262" y="35596"/>
                    <a:pt x="28918" y="34195"/>
                    <a:pt x="24080" y="31256"/>
                  </a:cubicBezTo>
                  <a:lnTo>
                    <a:pt x="8897" y="22004"/>
                  </a:lnTo>
                  <a:cubicBezTo>
                    <a:pt x="5338" y="19809"/>
                    <a:pt x="2314" y="16962"/>
                    <a:pt x="1" y="13523"/>
                  </a:cubicBezTo>
                  <a:lnTo>
                    <a:pt x="1" y="13523"/>
                  </a:lnTo>
                  <a:cubicBezTo>
                    <a:pt x="1602" y="21766"/>
                    <a:pt x="6525" y="28943"/>
                    <a:pt x="13701" y="33332"/>
                  </a:cubicBezTo>
                  <a:lnTo>
                    <a:pt x="28884" y="42584"/>
                  </a:lnTo>
                  <a:cubicBezTo>
                    <a:pt x="33722" y="45523"/>
                    <a:pt x="39066" y="46924"/>
                    <a:pt x="44347" y="46924"/>
                  </a:cubicBezTo>
                  <a:cubicBezTo>
                    <a:pt x="54410" y="46924"/>
                    <a:pt x="64247" y="41838"/>
                    <a:pt x="69926" y="32620"/>
                  </a:cubicBezTo>
                  <a:cubicBezTo>
                    <a:pt x="76035" y="22537"/>
                    <a:pt x="75619" y="9727"/>
                    <a:pt x="68918" y="0"/>
                  </a:cubicBezTo>
                  <a:close/>
                </a:path>
              </a:pathLst>
            </a:custGeom>
            <a:solidFill>
              <a:srgbClr val="192B3B">
                <a:alpha val="3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9"/>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39"/>
          <p:cNvGrpSpPr/>
          <p:nvPr/>
        </p:nvGrpSpPr>
        <p:grpSpPr>
          <a:xfrm flipH="1">
            <a:off x="6760237" y="2854430"/>
            <a:ext cx="1146106" cy="1122103"/>
            <a:chOff x="2332275" y="1940125"/>
            <a:chExt cx="2151100" cy="2106050"/>
          </a:xfrm>
        </p:grpSpPr>
        <p:sp>
          <p:nvSpPr>
            <p:cNvPr id="3611" name="Google Shape;3611;p39"/>
            <p:cNvSpPr/>
            <p:nvPr/>
          </p:nvSpPr>
          <p:spPr>
            <a:xfrm>
              <a:off x="3537375" y="1997514"/>
              <a:ext cx="628700" cy="907075"/>
            </a:xfrm>
            <a:custGeom>
              <a:rect b="b" l="l" r="r" t="t"/>
              <a:pathLst>
                <a:path extrusionOk="0" h="36283" w="25148">
                  <a:moveTo>
                    <a:pt x="12869" y="0"/>
                  </a:moveTo>
                  <a:cubicBezTo>
                    <a:pt x="10100" y="0"/>
                    <a:pt x="6959" y="1795"/>
                    <a:pt x="4330" y="6035"/>
                  </a:cubicBezTo>
                  <a:cubicBezTo>
                    <a:pt x="2610" y="9238"/>
                    <a:pt x="1127" y="12559"/>
                    <a:pt x="0" y="16058"/>
                  </a:cubicBezTo>
                  <a:lnTo>
                    <a:pt x="12099" y="36282"/>
                  </a:lnTo>
                  <a:lnTo>
                    <a:pt x="17141" y="34385"/>
                  </a:lnTo>
                  <a:cubicBezTo>
                    <a:pt x="19632" y="33495"/>
                    <a:pt x="22123" y="31063"/>
                    <a:pt x="23605" y="28098"/>
                  </a:cubicBezTo>
                  <a:cubicBezTo>
                    <a:pt x="25147" y="24955"/>
                    <a:pt x="24258" y="21752"/>
                    <a:pt x="21767" y="21515"/>
                  </a:cubicBezTo>
                  <a:lnTo>
                    <a:pt x="16310" y="20981"/>
                  </a:lnTo>
                  <a:cubicBezTo>
                    <a:pt x="15836" y="20981"/>
                    <a:pt x="15717" y="20269"/>
                    <a:pt x="16073" y="19735"/>
                  </a:cubicBezTo>
                  <a:cubicBezTo>
                    <a:pt x="17022" y="18253"/>
                    <a:pt x="17793" y="16711"/>
                    <a:pt x="18505" y="15109"/>
                  </a:cubicBezTo>
                  <a:cubicBezTo>
                    <a:pt x="22086" y="6546"/>
                    <a:pt x="18156" y="0"/>
                    <a:pt x="12869" y="0"/>
                  </a:cubicBezTo>
                  <a:close/>
                </a:path>
              </a:pathLst>
            </a:custGeom>
            <a:solidFill>
              <a:srgbClr val="FFFAF6">
                <a:alpha val="83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9"/>
            <p:cNvSpPr/>
            <p:nvPr/>
          </p:nvSpPr>
          <p:spPr>
            <a:xfrm>
              <a:off x="3593725" y="2089600"/>
              <a:ext cx="889650" cy="853100"/>
            </a:xfrm>
            <a:custGeom>
              <a:rect b="b" l="l" r="r" t="t"/>
              <a:pathLst>
                <a:path extrusionOk="0" h="34124" w="35586">
                  <a:moveTo>
                    <a:pt x="12501" y="0"/>
                  </a:moveTo>
                  <a:cubicBezTo>
                    <a:pt x="8941" y="0"/>
                    <a:pt x="5361" y="1672"/>
                    <a:pt x="3084" y="5537"/>
                  </a:cubicBezTo>
                  <a:cubicBezTo>
                    <a:pt x="949" y="9095"/>
                    <a:pt x="0" y="14255"/>
                    <a:pt x="0" y="14255"/>
                  </a:cubicBezTo>
                  <a:lnTo>
                    <a:pt x="22478" y="34124"/>
                  </a:lnTo>
                  <a:lnTo>
                    <a:pt x="28587" y="32641"/>
                  </a:lnTo>
                  <a:cubicBezTo>
                    <a:pt x="31612" y="31870"/>
                    <a:pt x="33984" y="29557"/>
                    <a:pt x="34814" y="26532"/>
                  </a:cubicBezTo>
                  <a:cubicBezTo>
                    <a:pt x="35585" y="23330"/>
                    <a:pt x="33332" y="20127"/>
                    <a:pt x="30010" y="19890"/>
                  </a:cubicBezTo>
                  <a:lnTo>
                    <a:pt x="22775" y="19297"/>
                  </a:lnTo>
                  <a:cubicBezTo>
                    <a:pt x="22182" y="19237"/>
                    <a:pt x="21826" y="18644"/>
                    <a:pt x="22122" y="18110"/>
                  </a:cubicBezTo>
                  <a:cubicBezTo>
                    <a:pt x="22834" y="16687"/>
                    <a:pt x="23368" y="15204"/>
                    <a:pt x="23724" y="13722"/>
                  </a:cubicBezTo>
                  <a:cubicBezTo>
                    <a:pt x="25529" y="5654"/>
                    <a:pt x="19048" y="0"/>
                    <a:pt x="12501" y="0"/>
                  </a:cubicBezTo>
                  <a:close/>
                </a:path>
              </a:pathLst>
            </a:custGeom>
            <a:solidFill>
              <a:srgbClr val="FFFAF6">
                <a:alpha val="83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9"/>
            <p:cNvSpPr/>
            <p:nvPr/>
          </p:nvSpPr>
          <p:spPr>
            <a:xfrm>
              <a:off x="2352675" y="2322625"/>
              <a:ext cx="2081775" cy="1723550"/>
            </a:xfrm>
            <a:custGeom>
              <a:rect b="b" l="l" r="r" t="t"/>
              <a:pathLst>
                <a:path extrusionOk="0" h="68942" w="83271">
                  <a:moveTo>
                    <a:pt x="34139" y="1"/>
                  </a:moveTo>
                  <a:cubicBezTo>
                    <a:pt x="24064" y="1"/>
                    <a:pt x="14240" y="5087"/>
                    <a:pt x="8600" y="14305"/>
                  </a:cubicBezTo>
                  <a:cubicBezTo>
                    <a:pt x="1" y="28361"/>
                    <a:pt x="4449" y="46688"/>
                    <a:pt x="18505" y="55347"/>
                  </a:cubicBezTo>
                  <a:lnTo>
                    <a:pt x="33688" y="64599"/>
                  </a:lnTo>
                  <a:cubicBezTo>
                    <a:pt x="38530" y="67541"/>
                    <a:pt x="43879" y="68941"/>
                    <a:pt x="49165" y="68941"/>
                  </a:cubicBezTo>
                  <a:cubicBezTo>
                    <a:pt x="59223" y="68941"/>
                    <a:pt x="69054" y="63869"/>
                    <a:pt x="74730" y="54694"/>
                  </a:cubicBezTo>
                  <a:cubicBezTo>
                    <a:pt x="83270" y="40579"/>
                    <a:pt x="78822" y="22252"/>
                    <a:pt x="64766" y="13593"/>
                  </a:cubicBezTo>
                  <a:lnTo>
                    <a:pt x="49642" y="4341"/>
                  </a:lnTo>
                  <a:cubicBezTo>
                    <a:pt x="44784" y="1402"/>
                    <a:pt x="39427" y="1"/>
                    <a:pt x="34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9"/>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rgbClr val="612B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9"/>
            <p:cNvSpPr/>
            <p:nvPr/>
          </p:nvSpPr>
          <p:spPr>
            <a:xfrm>
              <a:off x="3028800" y="2445975"/>
              <a:ext cx="1156550" cy="1576150"/>
            </a:xfrm>
            <a:custGeom>
              <a:rect b="b" l="l" r="r" t="t"/>
              <a:pathLst>
                <a:path extrusionOk="0" h="63046" w="46262">
                  <a:moveTo>
                    <a:pt x="23546" y="0"/>
                  </a:moveTo>
                  <a:lnTo>
                    <a:pt x="23546" y="0"/>
                  </a:lnTo>
                  <a:cubicBezTo>
                    <a:pt x="32620" y="11269"/>
                    <a:pt x="33629" y="27045"/>
                    <a:pt x="26156" y="39381"/>
                  </a:cubicBezTo>
                  <a:cubicBezTo>
                    <a:pt x="20521" y="48633"/>
                    <a:pt x="10795" y="54623"/>
                    <a:pt x="0" y="55632"/>
                  </a:cubicBezTo>
                  <a:lnTo>
                    <a:pt x="6584" y="59665"/>
                  </a:lnTo>
                  <a:cubicBezTo>
                    <a:pt x="9075" y="61207"/>
                    <a:pt x="11803" y="62334"/>
                    <a:pt x="14650" y="63045"/>
                  </a:cubicBezTo>
                  <a:cubicBezTo>
                    <a:pt x="24673" y="61563"/>
                    <a:pt x="33451" y="55750"/>
                    <a:pt x="38788" y="47091"/>
                  </a:cubicBezTo>
                  <a:cubicBezTo>
                    <a:pt x="46261" y="34755"/>
                    <a:pt x="45194" y="18979"/>
                    <a:pt x="36179" y="7710"/>
                  </a:cubicBezTo>
                  <a:lnTo>
                    <a:pt x="235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9"/>
            <p:cNvSpPr/>
            <p:nvPr/>
          </p:nvSpPr>
          <p:spPr>
            <a:xfrm>
              <a:off x="2681850" y="2331800"/>
              <a:ext cx="1187675" cy="1504975"/>
            </a:xfrm>
            <a:custGeom>
              <a:rect b="b" l="l" r="r" t="t"/>
              <a:pathLst>
                <a:path extrusionOk="0" h="60199" w="47507">
                  <a:moveTo>
                    <a:pt x="25444" y="1"/>
                  </a:moveTo>
                  <a:lnTo>
                    <a:pt x="25444" y="1"/>
                  </a:lnTo>
                  <a:cubicBezTo>
                    <a:pt x="31553" y="10795"/>
                    <a:pt x="31375" y="24080"/>
                    <a:pt x="24910" y="34696"/>
                  </a:cubicBezTo>
                  <a:cubicBezTo>
                    <a:pt x="19513" y="43592"/>
                    <a:pt x="10320" y="49523"/>
                    <a:pt x="0" y="50828"/>
                  </a:cubicBezTo>
                  <a:cubicBezTo>
                    <a:pt x="1602" y="52429"/>
                    <a:pt x="3381" y="53793"/>
                    <a:pt x="5338" y="54980"/>
                  </a:cubicBezTo>
                  <a:lnTo>
                    <a:pt x="13878" y="60199"/>
                  </a:lnTo>
                  <a:cubicBezTo>
                    <a:pt x="24673" y="59190"/>
                    <a:pt x="34399" y="53200"/>
                    <a:pt x="40034" y="43948"/>
                  </a:cubicBezTo>
                  <a:cubicBezTo>
                    <a:pt x="47507" y="31612"/>
                    <a:pt x="46498" y="15836"/>
                    <a:pt x="37424" y="4567"/>
                  </a:cubicBezTo>
                  <a:lnTo>
                    <a:pt x="36475" y="3974"/>
                  </a:lnTo>
                  <a:cubicBezTo>
                    <a:pt x="33095" y="1898"/>
                    <a:pt x="29358" y="534"/>
                    <a:pt x="25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9"/>
            <p:cNvSpPr/>
            <p:nvPr/>
          </p:nvSpPr>
          <p:spPr>
            <a:xfrm>
              <a:off x="2540750" y="2795725"/>
              <a:ext cx="399100" cy="238900"/>
            </a:xfrm>
            <a:custGeom>
              <a:rect b="b" l="l" r="r" t="t"/>
              <a:pathLst>
                <a:path extrusionOk="0" h="9556" w="15964">
                  <a:moveTo>
                    <a:pt x="3816" y="1"/>
                  </a:moveTo>
                  <a:cubicBezTo>
                    <a:pt x="1" y="1"/>
                    <a:pt x="1184" y="7687"/>
                    <a:pt x="7720" y="9378"/>
                  </a:cubicBezTo>
                  <a:cubicBezTo>
                    <a:pt x="8135" y="9496"/>
                    <a:pt x="8610" y="9556"/>
                    <a:pt x="9084" y="9556"/>
                  </a:cubicBezTo>
                  <a:lnTo>
                    <a:pt x="9025" y="7006"/>
                  </a:lnTo>
                  <a:cubicBezTo>
                    <a:pt x="9083" y="5381"/>
                    <a:pt x="10389" y="4097"/>
                    <a:pt x="12000" y="4097"/>
                  </a:cubicBezTo>
                  <a:cubicBezTo>
                    <a:pt x="12036" y="4097"/>
                    <a:pt x="12072" y="4098"/>
                    <a:pt x="12109" y="4099"/>
                  </a:cubicBezTo>
                  <a:lnTo>
                    <a:pt x="15489" y="3981"/>
                  </a:lnTo>
                  <a:cubicBezTo>
                    <a:pt x="15964" y="2142"/>
                    <a:pt x="15549" y="482"/>
                    <a:pt x="14066" y="244"/>
                  </a:cubicBezTo>
                  <a:cubicBezTo>
                    <a:pt x="12727" y="418"/>
                    <a:pt x="11389" y="498"/>
                    <a:pt x="10050" y="498"/>
                  </a:cubicBezTo>
                  <a:cubicBezTo>
                    <a:pt x="8186" y="498"/>
                    <a:pt x="6322" y="343"/>
                    <a:pt x="4458" y="66"/>
                  </a:cubicBezTo>
                  <a:cubicBezTo>
                    <a:pt x="4230" y="22"/>
                    <a:pt x="4016" y="1"/>
                    <a:pt x="38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9"/>
            <p:cNvSpPr/>
            <p:nvPr/>
          </p:nvSpPr>
          <p:spPr>
            <a:xfrm>
              <a:off x="2767850" y="3010875"/>
              <a:ext cx="80075" cy="22850"/>
            </a:xfrm>
            <a:custGeom>
              <a:rect b="b" l="l" r="r" t="t"/>
              <a:pathLst>
                <a:path extrusionOk="0" h="914" w="3203">
                  <a:moveTo>
                    <a:pt x="3203" y="1"/>
                  </a:moveTo>
                  <a:lnTo>
                    <a:pt x="3203" y="1"/>
                  </a:lnTo>
                  <a:cubicBezTo>
                    <a:pt x="2323" y="551"/>
                    <a:pt x="1290" y="897"/>
                    <a:pt x="245" y="897"/>
                  </a:cubicBezTo>
                  <a:cubicBezTo>
                    <a:pt x="164" y="897"/>
                    <a:pt x="82" y="895"/>
                    <a:pt x="0" y="890"/>
                  </a:cubicBezTo>
                  <a:lnTo>
                    <a:pt x="0" y="890"/>
                  </a:lnTo>
                  <a:cubicBezTo>
                    <a:pt x="152" y="906"/>
                    <a:pt x="303" y="913"/>
                    <a:pt x="453" y="913"/>
                  </a:cubicBezTo>
                  <a:cubicBezTo>
                    <a:pt x="1471" y="913"/>
                    <a:pt x="2427" y="570"/>
                    <a:pt x="3203" y="1"/>
                  </a:cubicBezTo>
                  <a:close/>
                </a:path>
              </a:pathLst>
            </a:custGeom>
            <a:solidFill>
              <a:srgbClr val="FFA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9"/>
            <p:cNvSpPr/>
            <p:nvPr/>
          </p:nvSpPr>
          <p:spPr>
            <a:xfrm>
              <a:off x="2766350" y="2896725"/>
              <a:ext cx="161650" cy="137900"/>
            </a:xfrm>
            <a:custGeom>
              <a:rect b="b" l="l" r="r" t="t"/>
              <a:pathLst>
                <a:path extrusionOk="0" h="5516" w="6466">
                  <a:moveTo>
                    <a:pt x="6465" y="0"/>
                  </a:moveTo>
                  <a:lnTo>
                    <a:pt x="3085" y="59"/>
                  </a:lnTo>
                  <a:cubicBezTo>
                    <a:pt x="3048" y="58"/>
                    <a:pt x="3012" y="57"/>
                    <a:pt x="2976" y="57"/>
                  </a:cubicBezTo>
                  <a:cubicBezTo>
                    <a:pt x="1365" y="57"/>
                    <a:pt x="59" y="1341"/>
                    <a:pt x="1" y="2966"/>
                  </a:cubicBezTo>
                  <a:lnTo>
                    <a:pt x="60" y="5516"/>
                  </a:lnTo>
                  <a:cubicBezTo>
                    <a:pt x="1187" y="5516"/>
                    <a:pt x="2314" y="5160"/>
                    <a:pt x="3263" y="4567"/>
                  </a:cubicBezTo>
                  <a:cubicBezTo>
                    <a:pt x="4330" y="3737"/>
                    <a:pt x="5220" y="2728"/>
                    <a:pt x="5932" y="1542"/>
                  </a:cubicBezTo>
                  <a:cubicBezTo>
                    <a:pt x="6169" y="1068"/>
                    <a:pt x="6347" y="534"/>
                    <a:pt x="6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9"/>
            <p:cNvSpPr/>
            <p:nvPr/>
          </p:nvSpPr>
          <p:spPr>
            <a:xfrm>
              <a:off x="3113325" y="2580375"/>
              <a:ext cx="163125" cy="74675"/>
            </a:xfrm>
            <a:custGeom>
              <a:rect b="b" l="l" r="r" t="t"/>
              <a:pathLst>
                <a:path extrusionOk="0" h="2987" w="6525">
                  <a:moveTo>
                    <a:pt x="2609" y="1"/>
                  </a:moveTo>
                  <a:cubicBezTo>
                    <a:pt x="1869" y="1"/>
                    <a:pt x="1146" y="225"/>
                    <a:pt x="534" y="674"/>
                  </a:cubicBezTo>
                  <a:cubicBezTo>
                    <a:pt x="0" y="1089"/>
                    <a:pt x="59" y="1563"/>
                    <a:pt x="356" y="1801"/>
                  </a:cubicBezTo>
                  <a:cubicBezTo>
                    <a:pt x="771" y="2038"/>
                    <a:pt x="1246" y="2156"/>
                    <a:pt x="1720" y="2156"/>
                  </a:cubicBezTo>
                  <a:cubicBezTo>
                    <a:pt x="2195" y="2275"/>
                    <a:pt x="2669" y="2334"/>
                    <a:pt x="3084" y="2453"/>
                  </a:cubicBezTo>
                  <a:cubicBezTo>
                    <a:pt x="3499" y="2512"/>
                    <a:pt x="4033" y="2631"/>
                    <a:pt x="4508" y="2750"/>
                  </a:cubicBezTo>
                  <a:cubicBezTo>
                    <a:pt x="4923" y="2928"/>
                    <a:pt x="5397" y="2987"/>
                    <a:pt x="5872" y="2987"/>
                  </a:cubicBezTo>
                  <a:cubicBezTo>
                    <a:pt x="6228" y="2868"/>
                    <a:pt x="6524" y="2512"/>
                    <a:pt x="6228" y="1860"/>
                  </a:cubicBezTo>
                  <a:cubicBezTo>
                    <a:pt x="5634" y="911"/>
                    <a:pt x="4686" y="318"/>
                    <a:pt x="3618" y="140"/>
                  </a:cubicBezTo>
                  <a:cubicBezTo>
                    <a:pt x="3284" y="47"/>
                    <a:pt x="2945" y="1"/>
                    <a:pt x="26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9"/>
            <p:cNvSpPr/>
            <p:nvPr/>
          </p:nvSpPr>
          <p:spPr>
            <a:xfrm>
              <a:off x="2360100" y="2654800"/>
              <a:ext cx="164600" cy="74400"/>
            </a:xfrm>
            <a:custGeom>
              <a:rect b="b" l="l" r="r" t="t"/>
              <a:pathLst>
                <a:path extrusionOk="0" h="2976" w="6584">
                  <a:moveTo>
                    <a:pt x="3849" y="1"/>
                  </a:moveTo>
                  <a:cubicBezTo>
                    <a:pt x="3535" y="1"/>
                    <a:pt x="3218" y="42"/>
                    <a:pt x="2906" y="128"/>
                  </a:cubicBezTo>
                  <a:cubicBezTo>
                    <a:pt x="1839" y="306"/>
                    <a:pt x="890" y="899"/>
                    <a:pt x="356" y="1848"/>
                  </a:cubicBezTo>
                  <a:cubicBezTo>
                    <a:pt x="0" y="2501"/>
                    <a:pt x="297" y="2857"/>
                    <a:pt x="653" y="2975"/>
                  </a:cubicBezTo>
                  <a:cubicBezTo>
                    <a:pt x="1127" y="2975"/>
                    <a:pt x="1602" y="2916"/>
                    <a:pt x="2076" y="2738"/>
                  </a:cubicBezTo>
                  <a:cubicBezTo>
                    <a:pt x="2550" y="2619"/>
                    <a:pt x="3025" y="2501"/>
                    <a:pt x="3440" y="2441"/>
                  </a:cubicBezTo>
                  <a:cubicBezTo>
                    <a:pt x="3855" y="2323"/>
                    <a:pt x="4330" y="2264"/>
                    <a:pt x="4864" y="2204"/>
                  </a:cubicBezTo>
                  <a:cubicBezTo>
                    <a:pt x="5279" y="2145"/>
                    <a:pt x="5753" y="2026"/>
                    <a:pt x="6168" y="1789"/>
                  </a:cubicBezTo>
                  <a:cubicBezTo>
                    <a:pt x="6524" y="1552"/>
                    <a:pt x="6583" y="1077"/>
                    <a:pt x="5990" y="662"/>
                  </a:cubicBezTo>
                  <a:cubicBezTo>
                    <a:pt x="5361" y="242"/>
                    <a:pt x="4612" y="1"/>
                    <a:pt x="3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9"/>
            <p:cNvSpPr/>
            <p:nvPr/>
          </p:nvSpPr>
          <p:spPr>
            <a:xfrm>
              <a:off x="3043625" y="2809200"/>
              <a:ext cx="137500" cy="116600"/>
            </a:xfrm>
            <a:custGeom>
              <a:rect b="b" l="l" r="r" t="t"/>
              <a:pathLst>
                <a:path extrusionOk="0" h="4664" w="5500">
                  <a:moveTo>
                    <a:pt x="2388" y="1"/>
                  </a:moveTo>
                  <a:cubicBezTo>
                    <a:pt x="2364" y="1"/>
                    <a:pt x="2339" y="1"/>
                    <a:pt x="2314" y="2"/>
                  </a:cubicBezTo>
                  <a:cubicBezTo>
                    <a:pt x="1068" y="2"/>
                    <a:pt x="1" y="1069"/>
                    <a:pt x="60" y="2374"/>
                  </a:cubicBezTo>
                  <a:cubicBezTo>
                    <a:pt x="99" y="3755"/>
                    <a:pt x="1241" y="4663"/>
                    <a:pt x="2419" y="4663"/>
                  </a:cubicBezTo>
                  <a:cubicBezTo>
                    <a:pt x="3013" y="4663"/>
                    <a:pt x="3616" y="4433"/>
                    <a:pt x="4093" y="3916"/>
                  </a:cubicBezTo>
                  <a:cubicBezTo>
                    <a:pt x="5500" y="2451"/>
                    <a:pt x="4473" y="1"/>
                    <a:pt x="2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9"/>
            <p:cNvSpPr/>
            <p:nvPr/>
          </p:nvSpPr>
          <p:spPr>
            <a:xfrm>
              <a:off x="2369000" y="2822575"/>
              <a:ext cx="137900" cy="117375"/>
            </a:xfrm>
            <a:custGeom>
              <a:rect b="b" l="l" r="r" t="t"/>
              <a:pathLst>
                <a:path extrusionOk="0" h="4695" w="5516">
                  <a:moveTo>
                    <a:pt x="2372" y="1"/>
                  </a:moveTo>
                  <a:cubicBezTo>
                    <a:pt x="1068" y="1"/>
                    <a:pt x="0" y="1068"/>
                    <a:pt x="59" y="2432"/>
                  </a:cubicBezTo>
                  <a:cubicBezTo>
                    <a:pt x="99" y="3813"/>
                    <a:pt x="1214" y="4695"/>
                    <a:pt x="2392" y="4695"/>
                  </a:cubicBezTo>
                  <a:cubicBezTo>
                    <a:pt x="2986" y="4695"/>
                    <a:pt x="3596" y="4471"/>
                    <a:pt x="4092" y="3974"/>
                  </a:cubicBezTo>
                  <a:cubicBezTo>
                    <a:pt x="5516" y="2492"/>
                    <a:pt x="4448" y="1"/>
                    <a:pt x="2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9"/>
            <p:cNvSpPr/>
            <p:nvPr/>
          </p:nvSpPr>
          <p:spPr>
            <a:xfrm>
              <a:off x="3000075" y="2882900"/>
              <a:ext cx="194825" cy="77600"/>
            </a:xfrm>
            <a:custGeom>
              <a:rect b="b" l="l" r="r" t="t"/>
              <a:pathLst>
                <a:path extrusionOk="0" h="3104" w="7793">
                  <a:moveTo>
                    <a:pt x="4028" y="0"/>
                  </a:moveTo>
                  <a:cubicBezTo>
                    <a:pt x="3127" y="0"/>
                    <a:pt x="2106" y="259"/>
                    <a:pt x="1031" y="968"/>
                  </a:cubicBezTo>
                  <a:cubicBezTo>
                    <a:pt x="1" y="1655"/>
                    <a:pt x="675" y="3072"/>
                    <a:pt x="1643" y="3072"/>
                  </a:cubicBezTo>
                  <a:cubicBezTo>
                    <a:pt x="1845" y="3072"/>
                    <a:pt x="2061" y="3010"/>
                    <a:pt x="2276" y="2866"/>
                  </a:cubicBezTo>
                  <a:cubicBezTo>
                    <a:pt x="2982" y="2381"/>
                    <a:pt x="3597" y="2224"/>
                    <a:pt x="4098" y="2224"/>
                  </a:cubicBezTo>
                  <a:cubicBezTo>
                    <a:pt x="4944" y="2224"/>
                    <a:pt x="5464" y="2673"/>
                    <a:pt x="5538" y="2748"/>
                  </a:cubicBezTo>
                  <a:cubicBezTo>
                    <a:pt x="5776" y="2985"/>
                    <a:pt x="6072" y="3103"/>
                    <a:pt x="6428" y="3103"/>
                  </a:cubicBezTo>
                  <a:cubicBezTo>
                    <a:pt x="7377" y="2985"/>
                    <a:pt x="7792" y="1858"/>
                    <a:pt x="7140" y="1206"/>
                  </a:cubicBezTo>
                  <a:cubicBezTo>
                    <a:pt x="6593" y="659"/>
                    <a:pt x="5464" y="0"/>
                    <a:pt x="4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9"/>
            <p:cNvSpPr/>
            <p:nvPr/>
          </p:nvSpPr>
          <p:spPr>
            <a:xfrm>
              <a:off x="2332275" y="2893325"/>
              <a:ext cx="170100" cy="73400"/>
            </a:xfrm>
            <a:custGeom>
              <a:rect b="b" l="l" r="r" t="t"/>
              <a:pathLst>
                <a:path extrusionOk="0" h="2936" w="6804">
                  <a:moveTo>
                    <a:pt x="5397" y="2923"/>
                  </a:moveTo>
                  <a:cubicBezTo>
                    <a:pt x="5392" y="2923"/>
                    <a:pt x="5388" y="2923"/>
                    <a:pt x="5383" y="2924"/>
                  </a:cubicBezTo>
                  <a:lnTo>
                    <a:pt x="5443" y="2924"/>
                  </a:lnTo>
                  <a:cubicBezTo>
                    <a:pt x="5428" y="2924"/>
                    <a:pt x="5412" y="2923"/>
                    <a:pt x="5397" y="2923"/>
                  </a:cubicBezTo>
                  <a:close/>
                  <a:moveTo>
                    <a:pt x="3528" y="1"/>
                  </a:moveTo>
                  <a:cubicBezTo>
                    <a:pt x="2673" y="1"/>
                    <a:pt x="1819" y="283"/>
                    <a:pt x="1113" y="848"/>
                  </a:cubicBezTo>
                  <a:cubicBezTo>
                    <a:pt x="0" y="1477"/>
                    <a:pt x="703" y="2935"/>
                    <a:pt x="1677" y="2935"/>
                  </a:cubicBezTo>
                  <a:cubicBezTo>
                    <a:pt x="1896" y="2935"/>
                    <a:pt x="2129" y="2861"/>
                    <a:pt x="2359" y="2686"/>
                  </a:cubicBezTo>
                  <a:cubicBezTo>
                    <a:pt x="2876" y="2357"/>
                    <a:pt x="3309" y="2252"/>
                    <a:pt x="3651" y="2252"/>
                  </a:cubicBezTo>
                  <a:cubicBezTo>
                    <a:pt x="4172" y="2252"/>
                    <a:pt x="4482" y="2496"/>
                    <a:pt x="4553" y="2568"/>
                  </a:cubicBezTo>
                  <a:cubicBezTo>
                    <a:pt x="4778" y="2793"/>
                    <a:pt x="5110" y="2911"/>
                    <a:pt x="5397" y="2923"/>
                  </a:cubicBezTo>
                  <a:lnTo>
                    <a:pt x="5397" y="2923"/>
                  </a:lnTo>
                  <a:cubicBezTo>
                    <a:pt x="6337" y="2853"/>
                    <a:pt x="6804" y="1675"/>
                    <a:pt x="6154" y="1026"/>
                  </a:cubicBezTo>
                  <a:cubicBezTo>
                    <a:pt x="5409" y="342"/>
                    <a:pt x="4468" y="1"/>
                    <a:pt x="35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9"/>
            <p:cNvSpPr/>
            <p:nvPr/>
          </p:nvSpPr>
          <p:spPr>
            <a:xfrm>
              <a:off x="4164575" y="3439400"/>
              <a:ext cx="246150" cy="268375"/>
            </a:xfrm>
            <a:custGeom>
              <a:rect b="b" l="l" r="r" t="t"/>
              <a:pathLst>
                <a:path extrusionOk="0" h="10735" w="9846">
                  <a:moveTo>
                    <a:pt x="5872" y="0"/>
                  </a:moveTo>
                  <a:lnTo>
                    <a:pt x="0" y="10616"/>
                  </a:lnTo>
                  <a:lnTo>
                    <a:pt x="7058" y="10735"/>
                  </a:lnTo>
                  <a:cubicBezTo>
                    <a:pt x="8718" y="10735"/>
                    <a:pt x="9845" y="9074"/>
                    <a:pt x="9193" y="7532"/>
                  </a:cubicBezTo>
                  <a:lnTo>
                    <a:pt x="58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9"/>
            <p:cNvSpPr/>
            <p:nvPr/>
          </p:nvSpPr>
          <p:spPr>
            <a:xfrm>
              <a:off x="2544425" y="2004075"/>
              <a:ext cx="361450" cy="437600"/>
            </a:xfrm>
            <a:custGeom>
              <a:rect b="b" l="l" r="r" t="t"/>
              <a:pathLst>
                <a:path extrusionOk="0" h="17504" w="14458">
                  <a:moveTo>
                    <a:pt x="1347" y="1"/>
                  </a:moveTo>
                  <a:cubicBezTo>
                    <a:pt x="325" y="1"/>
                    <a:pt x="1" y="1547"/>
                    <a:pt x="1049" y="1663"/>
                  </a:cubicBezTo>
                  <a:cubicBezTo>
                    <a:pt x="4430" y="1960"/>
                    <a:pt x="7454" y="3739"/>
                    <a:pt x="9293" y="6586"/>
                  </a:cubicBezTo>
                  <a:cubicBezTo>
                    <a:pt x="11428" y="9551"/>
                    <a:pt x="12258" y="13228"/>
                    <a:pt x="12733" y="16787"/>
                  </a:cubicBezTo>
                  <a:cubicBezTo>
                    <a:pt x="12787" y="17276"/>
                    <a:pt x="13166" y="17504"/>
                    <a:pt x="13549" y="17504"/>
                  </a:cubicBezTo>
                  <a:cubicBezTo>
                    <a:pt x="14000" y="17504"/>
                    <a:pt x="14458" y="17187"/>
                    <a:pt x="14394" y="16609"/>
                  </a:cubicBezTo>
                  <a:cubicBezTo>
                    <a:pt x="13919" y="12694"/>
                    <a:pt x="12911" y="8661"/>
                    <a:pt x="10538" y="5399"/>
                  </a:cubicBezTo>
                  <a:cubicBezTo>
                    <a:pt x="8403" y="2315"/>
                    <a:pt x="5082" y="358"/>
                    <a:pt x="1405" y="2"/>
                  </a:cubicBezTo>
                  <a:cubicBezTo>
                    <a:pt x="1386" y="1"/>
                    <a:pt x="1366" y="1"/>
                    <a:pt x="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9"/>
            <p:cNvSpPr/>
            <p:nvPr/>
          </p:nvSpPr>
          <p:spPr>
            <a:xfrm>
              <a:off x="3132400" y="1986175"/>
              <a:ext cx="341800" cy="449825"/>
            </a:xfrm>
            <a:custGeom>
              <a:rect b="b" l="l" r="r" t="t"/>
              <a:pathLst>
                <a:path extrusionOk="0" h="17993" w="13672">
                  <a:moveTo>
                    <a:pt x="12576" y="1"/>
                  </a:moveTo>
                  <a:cubicBezTo>
                    <a:pt x="12539" y="1"/>
                    <a:pt x="12502" y="3"/>
                    <a:pt x="12463" y="7"/>
                  </a:cubicBezTo>
                  <a:cubicBezTo>
                    <a:pt x="8667" y="481"/>
                    <a:pt x="5287" y="2676"/>
                    <a:pt x="3329" y="5938"/>
                  </a:cubicBezTo>
                  <a:cubicBezTo>
                    <a:pt x="1194" y="9259"/>
                    <a:pt x="364" y="13173"/>
                    <a:pt x="67" y="17028"/>
                  </a:cubicBezTo>
                  <a:cubicBezTo>
                    <a:pt x="0" y="17635"/>
                    <a:pt x="507" y="17992"/>
                    <a:pt x="968" y="17992"/>
                  </a:cubicBezTo>
                  <a:cubicBezTo>
                    <a:pt x="1319" y="17992"/>
                    <a:pt x="1643" y="17786"/>
                    <a:pt x="1669" y="17325"/>
                  </a:cubicBezTo>
                  <a:lnTo>
                    <a:pt x="1728" y="17325"/>
                  </a:lnTo>
                  <a:cubicBezTo>
                    <a:pt x="1965" y="13885"/>
                    <a:pt x="2677" y="10326"/>
                    <a:pt x="4456" y="7302"/>
                  </a:cubicBezTo>
                  <a:cubicBezTo>
                    <a:pt x="6117" y="4218"/>
                    <a:pt x="9142" y="2142"/>
                    <a:pt x="12641" y="1667"/>
                  </a:cubicBezTo>
                  <a:cubicBezTo>
                    <a:pt x="13672" y="1553"/>
                    <a:pt x="13597" y="1"/>
                    <a:pt x="12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9"/>
            <p:cNvSpPr/>
            <p:nvPr/>
          </p:nvSpPr>
          <p:spPr>
            <a:xfrm>
              <a:off x="3426175" y="1940125"/>
              <a:ext cx="117150" cy="103475"/>
            </a:xfrm>
            <a:custGeom>
              <a:rect b="b" l="l" r="r" t="t"/>
              <a:pathLst>
                <a:path extrusionOk="0" h="4139" w="4686">
                  <a:moveTo>
                    <a:pt x="2334" y="1"/>
                  </a:moveTo>
                  <a:cubicBezTo>
                    <a:pt x="1641" y="1"/>
                    <a:pt x="979" y="342"/>
                    <a:pt x="593" y="959"/>
                  </a:cubicBezTo>
                  <a:cubicBezTo>
                    <a:pt x="0" y="1967"/>
                    <a:pt x="297" y="3213"/>
                    <a:pt x="1246" y="3806"/>
                  </a:cubicBezTo>
                  <a:cubicBezTo>
                    <a:pt x="1597" y="4033"/>
                    <a:pt x="1977" y="4138"/>
                    <a:pt x="2349" y="4138"/>
                  </a:cubicBezTo>
                  <a:cubicBezTo>
                    <a:pt x="3043" y="4138"/>
                    <a:pt x="3706" y="3772"/>
                    <a:pt x="4093" y="3153"/>
                  </a:cubicBezTo>
                  <a:cubicBezTo>
                    <a:pt x="4686" y="2205"/>
                    <a:pt x="4389" y="900"/>
                    <a:pt x="3440" y="307"/>
                  </a:cubicBezTo>
                  <a:cubicBezTo>
                    <a:pt x="3088" y="99"/>
                    <a:pt x="2706" y="1"/>
                    <a:pt x="2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9"/>
            <p:cNvSpPr/>
            <p:nvPr/>
          </p:nvSpPr>
          <p:spPr>
            <a:xfrm>
              <a:off x="2506875" y="1977100"/>
              <a:ext cx="122125" cy="103300"/>
            </a:xfrm>
            <a:custGeom>
              <a:rect b="b" l="l" r="r" t="t"/>
              <a:pathLst>
                <a:path extrusionOk="0" h="4132" w="4885">
                  <a:moveTo>
                    <a:pt x="2320" y="1"/>
                  </a:moveTo>
                  <a:cubicBezTo>
                    <a:pt x="2145" y="1"/>
                    <a:pt x="1965" y="24"/>
                    <a:pt x="1780" y="73"/>
                  </a:cubicBezTo>
                  <a:cubicBezTo>
                    <a:pt x="653" y="310"/>
                    <a:pt x="1" y="1437"/>
                    <a:pt x="238" y="2564"/>
                  </a:cubicBezTo>
                  <a:cubicBezTo>
                    <a:pt x="509" y="3580"/>
                    <a:pt x="1398" y="4131"/>
                    <a:pt x="2287" y="4131"/>
                  </a:cubicBezTo>
                  <a:cubicBezTo>
                    <a:pt x="2957" y="4131"/>
                    <a:pt x="3626" y="3819"/>
                    <a:pt x="4034" y="3157"/>
                  </a:cubicBezTo>
                  <a:cubicBezTo>
                    <a:pt x="4884" y="1722"/>
                    <a:pt x="3829" y="1"/>
                    <a:pt x="23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9"/>
            <p:cNvSpPr/>
            <p:nvPr/>
          </p:nvSpPr>
          <p:spPr>
            <a:xfrm>
              <a:off x="2472775" y="2873000"/>
              <a:ext cx="1900875" cy="1173100"/>
            </a:xfrm>
            <a:custGeom>
              <a:rect b="b" l="l" r="r" t="t"/>
              <a:pathLst>
                <a:path extrusionOk="0" h="46924" w="76035">
                  <a:moveTo>
                    <a:pt x="68918" y="0"/>
                  </a:moveTo>
                  <a:lnTo>
                    <a:pt x="68918" y="0"/>
                  </a:lnTo>
                  <a:cubicBezTo>
                    <a:pt x="70341" y="7354"/>
                    <a:pt x="68977" y="14946"/>
                    <a:pt x="65122" y="21292"/>
                  </a:cubicBezTo>
                  <a:cubicBezTo>
                    <a:pt x="59443" y="30510"/>
                    <a:pt x="49606" y="35596"/>
                    <a:pt x="39543" y="35596"/>
                  </a:cubicBezTo>
                  <a:cubicBezTo>
                    <a:pt x="34262" y="35596"/>
                    <a:pt x="28918" y="34195"/>
                    <a:pt x="24080" y="31256"/>
                  </a:cubicBezTo>
                  <a:lnTo>
                    <a:pt x="8897" y="22004"/>
                  </a:lnTo>
                  <a:cubicBezTo>
                    <a:pt x="5338" y="19809"/>
                    <a:pt x="2314" y="16962"/>
                    <a:pt x="1" y="13523"/>
                  </a:cubicBezTo>
                  <a:lnTo>
                    <a:pt x="1" y="13523"/>
                  </a:lnTo>
                  <a:cubicBezTo>
                    <a:pt x="1602" y="21766"/>
                    <a:pt x="6525" y="28943"/>
                    <a:pt x="13701" y="33332"/>
                  </a:cubicBezTo>
                  <a:lnTo>
                    <a:pt x="28884" y="42584"/>
                  </a:lnTo>
                  <a:cubicBezTo>
                    <a:pt x="33722" y="45523"/>
                    <a:pt x="39066" y="46924"/>
                    <a:pt x="44347" y="46924"/>
                  </a:cubicBezTo>
                  <a:cubicBezTo>
                    <a:pt x="54410" y="46924"/>
                    <a:pt x="64247" y="41838"/>
                    <a:pt x="69926" y="32620"/>
                  </a:cubicBezTo>
                  <a:cubicBezTo>
                    <a:pt x="76035" y="22537"/>
                    <a:pt x="75619" y="9727"/>
                    <a:pt x="68918" y="0"/>
                  </a:cubicBezTo>
                  <a:close/>
                </a:path>
              </a:pathLst>
            </a:custGeom>
            <a:solidFill>
              <a:srgbClr val="192B3B">
                <a:alpha val="31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9"/>
            <p:cNvSpPr/>
            <p:nvPr/>
          </p:nvSpPr>
          <p:spPr>
            <a:xfrm>
              <a:off x="3395025" y="2638725"/>
              <a:ext cx="1039425" cy="1406925"/>
            </a:xfrm>
            <a:custGeom>
              <a:rect b="b" l="l" r="r" t="t"/>
              <a:pathLst>
                <a:path extrusionOk="0" h="56277" w="41577">
                  <a:moveTo>
                    <a:pt x="21530" y="0"/>
                  </a:moveTo>
                  <a:lnTo>
                    <a:pt x="21530" y="0"/>
                  </a:lnTo>
                  <a:cubicBezTo>
                    <a:pt x="30604" y="11269"/>
                    <a:pt x="31672" y="27045"/>
                    <a:pt x="24139" y="39381"/>
                  </a:cubicBezTo>
                  <a:cubicBezTo>
                    <a:pt x="18861" y="47981"/>
                    <a:pt x="10024" y="53853"/>
                    <a:pt x="1" y="55335"/>
                  </a:cubicBezTo>
                  <a:cubicBezTo>
                    <a:pt x="2482" y="55970"/>
                    <a:pt x="4988" y="56277"/>
                    <a:pt x="7466" y="56277"/>
                  </a:cubicBezTo>
                  <a:cubicBezTo>
                    <a:pt x="17721" y="56277"/>
                    <a:pt x="27495" y="51019"/>
                    <a:pt x="33036" y="41991"/>
                  </a:cubicBezTo>
                  <a:cubicBezTo>
                    <a:pt x="41576" y="27935"/>
                    <a:pt x="37128" y="9549"/>
                    <a:pt x="23072" y="949"/>
                  </a:cubicBezTo>
                  <a:lnTo>
                    <a:pt x="215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938" name="Shape 3938"/>
        <p:cNvGrpSpPr/>
        <p:nvPr/>
      </p:nvGrpSpPr>
      <p:grpSpPr>
        <a:xfrm>
          <a:off x="0" y="0"/>
          <a:ext cx="0" cy="0"/>
          <a:chOff x="0" y="0"/>
          <a:chExt cx="0" cy="0"/>
        </a:xfrm>
      </p:grpSpPr>
      <p:sp>
        <p:nvSpPr>
          <p:cNvPr id="3939" name="Google Shape;3939;p48"/>
          <p:cNvSpPr txBox="1"/>
          <p:nvPr>
            <p:ph type="title"/>
          </p:nvPr>
        </p:nvSpPr>
        <p:spPr>
          <a:xfrm>
            <a:off x="5669650" y="539500"/>
            <a:ext cx="2760900" cy="1886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3" name="Shape 3943"/>
        <p:cNvGrpSpPr/>
        <p:nvPr/>
      </p:nvGrpSpPr>
      <p:grpSpPr>
        <a:xfrm>
          <a:off x="0" y="0"/>
          <a:ext cx="0" cy="0"/>
          <a:chOff x="0" y="0"/>
          <a:chExt cx="0" cy="0"/>
        </a:xfrm>
      </p:grpSpPr>
      <p:sp>
        <p:nvSpPr>
          <p:cNvPr id="3944" name="Google Shape;3944;p4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a Graph to Show Your Data</a:t>
            </a:r>
            <a:endParaRPr/>
          </a:p>
        </p:txBody>
      </p:sp>
      <p:pic>
        <p:nvPicPr>
          <p:cNvPr id="3945" name="Google Shape;3945;p49">
            <a:hlinkClick r:id="rId3"/>
          </p:cNvPr>
          <p:cNvPicPr preferRelativeResize="0"/>
          <p:nvPr/>
        </p:nvPicPr>
        <p:blipFill rotWithShape="1">
          <a:blip r:embed="rId4">
            <a:alphaModFix/>
          </a:blip>
          <a:srcRect b="0" l="20402" r="20408" t="0"/>
          <a:stretch/>
        </p:blipFill>
        <p:spPr>
          <a:xfrm>
            <a:off x="3228925" y="1328075"/>
            <a:ext cx="2686101" cy="2806049"/>
          </a:xfrm>
          <a:prstGeom prst="rect">
            <a:avLst/>
          </a:prstGeom>
          <a:noFill/>
          <a:ln>
            <a:noFill/>
          </a:ln>
        </p:spPr>
      </p:pic>
      <p:sp>
        <p:nvSpPr>
          <p:cNvPr id="3946" name="Google Shape;3946;p49"/>
          <p:cNvSpPr txBox="1"/>
          <p:nvPr/>
        </p:nvSpPr>
        <p:spPr>
          <a:xfrm>
            <a:off x="865726" y="2952551"/>
            <a:ext cx="19119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600">
                <a:solidFill>
                  <a:schemeClr val="accent1"/>
                </a:solidFill>
                <a:latin typeface="Life Savers ExtraBold"/>
                <a:ea typeface="Life Savers ExtraBold"/>
                <a:cs typeface="Life Savers ExtraBold"/>
                <a:sym typeface="Life Savers ExtraBold"/>
              </a:rPr>
              <a:t>24%</a:t>
            </a:r>
            <a:endParaRPr sz="2600">
              <a:solidFill>
                <a:schemeClr val="accent1"/>
              </a:solidFill>
              <a:latin typeface="Life Savers ExtraBold"/>
              <a:ea typeface="Life Savers ExtraBold"/>
              <a:cs typeface="Life Savers ExtraBold"/>
              <a:sym typeface="Life Savers ExtraBold"/>
            </a:endParaRPr>
          </a:p>
        </p:txBody>
      </p:sp>
      <p:sp>
        <p:nvSpPr>
          <p:cNvPr id="3947" name="Google Shape;3947;p49"/>
          <p:cNvSpPr txBox="1"/>
          <p:nvPr/>
        </p:nvSpPr>
        <p:spPr>
          <a:xfrm>
            <a:off x="865625" y="3250901"/>
            <a:ext cx="19119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Despite being red, Mars is a cold place</a:t>
            </a:r>
            <a:endParaRPr sz="1600">
              <a:solidFill>
                <a:schemeClr val="accent3"/>
              </a:solidFill>
              <a:latin typeface="Didact Gothic"/>
              <a:ea typeface="Didact Gothic"/>
              <a:cs typeface="Didact Gothic"/>
              <a:sym typeface="Didact Gothic"/>
            </a:endParaRPr>
          </a:p>
        </p:txBody>
      </p:sp>
      <p:sp>
        <p:nvSpPr>
          <p:cNvPr id="3948" name="Google Shape;3948;p49"/>
          <p:cNvSpPr txBox="1"/>
          <p:nvPr/>
        </p:nvSpPr>
        <p:spPr>
          <a:xfrm>
            <a:off x="865776" y="1651611"/>
            <a:ext cx="19119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600">
                <a:solidFill>
                  <a:schemeClr val="accent1"/>
                </a:solidFill>
                <a:latin typeface="Life Savers ExtraBold"/>
                <a:ea typeface="Life Savers ExtraBold"/>
                <a:cs typeface="Life Savers ExtraBold"/>
                <a:sym typeface="Life Savers ExtraBold"/>
              </a:rPr>
              <a:t>12%</a:t>
            </a:r>
            <a:endParaRPr sz="2600">
              <a:solidFill>
                <a:schemeClr val="accent1"/>
              </a:solidFill>
              <a:latin typeface="Life Savers ExtraBold"/>
              <a:ea typeface="Life Savers ExtraBold"/>
              <a:cs typeface="Life Savers ExtraBold"/>
              <a:sym typeface="Life Savers ExtraBold"/>
            </a:endParaRPr>
          </a:p>
        </p:txBody>
      </p:sp>
      <p:sp>
        <p:nvSpPr>
          <p:cNvPr id="3949" name="Google Shape;3949;p49"/>
          <p:cNvSpPr txBox="1"/>
          <p:nvPr/>
        </p:nvSpPr>
        <p:spPr>
          <a:xfrm>
            <a:off x="865675" y="1949961"/>
            <a:ext cx="19119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Venus has a nice name, but it’s hot</a:t>
            </a:r>
            <a:endParaRPr sz="1600">
              <a:solidFill>
                <a:schemeClr val="accent3"/>
              </a:solidFill>
              <a:latin typeface="Didact Gothic"/>
              <a:ea typeface="Didact Gothic"/>
              <a:cs typeface="Didact Gothic"/>
              <a:sym typeface="Didact Gothic"/>
            </a:endParaRPr>
          </a:p>
        </p:txBody>
      </p:sp>
      <p:sp>
        <p:nvSpPr>
          <p:cNvPr id="3950" name="Google Shape;3950;p49"/>
          <p:cNvSpPr txBox="1"/>
          <p:nvPr/>
        </p:nvSpPr>
        <p:spPr>
          <a:xfrm>
            <a:off x="6366376" y="2952538"/>
            <a:ext cx="19119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600">
                <a:solidFill>
                  <a:schemeClr val="accent1"/>
                </a:solidFill>
                <a:latin typeface="Life Savers ExtraBold"/>
                <a:ea typeface="Life Savers ExtraBold"/>
                <a:cs typeface="Life Savers ExtraBold"/>
                <a:sym typeface="Life Savers ExtraBold"/>
              </a:rPr>
              <a:t>30%</a:t>
            </a:r>
            <a:endParaRPr sz="2600">
              <a:solidFill>
                <a:schemeClr val="accent1"/>
              </a:solidFill>
              <a:latin typeface="Life Savers ExtraBold"/>
              <a:ea typeface="Life Savers ExtraBold"/>
              <a:cs typeface="Life Savers ExtraBold"/>
              <a:sym typeface="Life Savers ExtraBold"/>
            </a:endParaRPr>
          </a:p>
        </p:txBody>
      </p:sp>
      <p:sp>
        <p:nvSpPr>
          <p:cNvPr id="3951" name="Google Shape;3951;p49"/>
          <p:cNvSpPr txBox="1"/>
          <p:nvPr/>
        </p:nvSpPr>
        <p:spPr>
          <a:xfrm>
            <a:off x="6366275" y="3250888"/>
            <a:ext cx="19119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Mercury is the closest to the Sun</a:t>
            </a:r>
            <a:endParaRPr sz="1600">
              <a:solidFill>
                <a:schemeClr val="accent3"/>
              </a:solidFill>
              <a:latin typeface="Didact Gothic"/>
              <a:ea typeface="Didact Gothic"/>
              <a:cs typeface="Didact Gothic"/>
              <a:sym typeface="Didact Gothic"/>
            </a:endParaRPr>
          </a:p>
        </p:txBody>
      </p:sp>
      <p:sp>
        <p:nvSpPr>
          <p:cNvPr id="3952" name="Google Shape;3952;p49"/>
          <p:cNvSpPr txBox="1"/>
          <p:nvPr/>
        </p:nvSpPr>
        <p:spPr>
          <a:xfrm>
            <a:off x="6366426" y="1651611"/>
            <a:ext cx="19119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600">
                <a:solidFill>
                  <a:schemeClr val="accent1"/>
                </a:solidFill>
                <a:latin typeface="Life Savers ExtraBold"/>
                <a:ea typeface="Life Savers ExtraBold"/>
                <a:cs typeface="Life Savers ExtraBold"/>
                <a:sym typeface="Life Savers ExtraBold"/>
              </a:rPr>
              <a:t>34%</a:t>
            </a:r>
            <a:endParaRPr sz="2600">
              <a:solidFill>
                <a:schemeClr val="accent1"/>
              </a:solidFill>
              <a:latin typeface="Life Savers ExtraBold"/>
              <a:ea typeface="Life Savers ExtraBold"/>
              <a:cs typeface="Life Savers ExtraBold"/>
              <a:sym typeface="Life Savers ExtraBold"/>
            </a:endParaRPr>
          </a:p>
        </p:txBody>
      </p:sp>
      <p:sp>
        <p:nvSpPr>
          <p:cNvPr id="3953" name="Google Shape;3953;p49"/>
          <p:cNvSpPr txBox="1"/>
          <p:nvPr/>
        </p:nvSpPr>
        <p:spPr>
          <a:xfrm>
            <a:off x="6366325" y="1949961"/>
            <a:ext cx="19119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Jupiter is the biggest of them all</a:t>
            </a:r>
            <a:endParaRPr sz="1600">
              <a:solidFill>
                <a:schemeClr val="accent3"/>
              </a:solidFill>
              <a:latin typeface="Didact Gothic"/>
              <a:ea typeface="Didact Gothic"/>
              <a:cs typeface="Didact Gothic"/>
              <a:sym typeface="Didact Gothic"/>
            </a:endParaRPr>
          </a:p>
        </p:txBody>
      </p:sp>
      <p:sp>
        <p:nvSpPr>
          <p:cNvPr id="3954" name="Google Shape;3954;p49"/>
          <p:cNvSpPr txBox="1"/>
          <p:nvPr/>
        </p:nvSpPr>
        <p:spPr>
          <a:xfrm>
            <a:off x="2822400" y="4107250"/>
            <a:ext cx="3498900" cy="49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accent3"/>
                </a:solidFill>
                <a:latin typeface="Didact Gothic"/>
                <a:ea typeface="Didact Gothic"/>
                <a:cs typeface="Didact Gothic"/>
                <a:sym typeface="Didact Gothic"/>
              </a:rPr>
              <a:t>T</a:t>
            </a:r>
            <a:r>
              <a:rPr lang="en" sz="1200">
                <a:solidFill>
                  <a:schemeClr val="accent3"/>
                </a:solidFill>
                <a:latin typeface="Didact Gothic"/>
                <a:ea typeface="Didact Gothic"/>
                <a:cs typeface="Didact Gothic"/>
                <a:sym typeface="Didact Gothic"/>
              </a:rPr>
              <a:t>o modify this graph, click on it, follow the link, change the data and paste the new graph here</a:t>
            </a:r>
            <a:endParaRPr sz="1200">
              <a:solidFill>
                <a:schemeClr val="accent3"/>
              </a:solidFill>
              <a:latin typeface="Didact Gothic"/>
              <a:ea typeface="Didact Gothic"/>
              <a:cs typeface="Didact Gothic"/>
              <a:sym typeface="Didact Gothic"/>
            </a:endParaRPr>
          </a:p>
        </p:txBody>
      </p:sp>
      <p:grpSp>
        <p:nvGrpSpPr>
          <p:cNvPr id="3955" name="Google Shape;3955;p49"/>
          <p:cNvGrpSpPr/>
          <p:nvPr/>
        </p:nvGrpSpPr>
        <p:grpSpPr>
          <a:xfrm>
            <a:off x="2717614" y="1549443"/>
            <a:ext cx="336813" cy="400501"/>
            <a:chOff x="1088489" y="4576843"/>
            <a:chExt cx="336813" cy="400501"/>
          </a:xfrm>
        </p:grpSpPr>
        <p:sp>
          <p:nvSpPr>
            <p:cNvPr id="3956" name="Google Shape;3956;p49"/>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rgbClr val="FDF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9"/>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9"/>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9"/>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49"/>
          <p:cNvGrpSpPr/>
          <p:nvPr/>
        </p:nvGrpSpPr>
        <p:grpSpPr>
          <a:xfrm>
            <a:off x="6029614" y="1549443"/>
            <a:ext cx="336813" cy="400501"/>
            <a:chOff x="1088489" y="4576843"/>
            <a:chExt cx="336813" cy="400501"/>
          </a:xfrm>
        </p:grpSpPr>
        <p:sp>
          <p:nvSpPr>
            <p:cNvPr id="3961" name="Google Shape;3961;p49"/>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9"/>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9"/>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9"/>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5" name="Google Shape;3965;p49"/>
          <p:cNvGrpSpPr/>
          <p:nvPr/>
        </p:nvGrpSpPr>
        <p:grpSpPr>
          <a:xfrm>
            <a:off x="2717614" y="2828343"/>
            <a:ext cx="336813" cy="400501"/>
            <a:chOff x="1088489" y="4576843"/>
            <a:chExt cx="336813" cy="400501"/>
          </a:xfrm>
        </p:grpSpPr>
        <p:sp>
          <p:nvSpPr>
            <p:cNvPr id="3966" name="Google Shape;3966;p49"/>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9"/>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9"/>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9"/>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0" name="Google Shape;3970;p49"/>
          <p:cNvGrpSpPr/>
          <p:nvPr/>
        </p:nvGrpSpPr>
        <p:grpSpPr>
          <a:xfrm>
            <a:off x="6029614" y="2828343"/>
            <a:ext cx="336813" cy="400501"/>
            <a:chOff x="1088489" y="4576843"/>
            <a:chExt cx="336813" cy="400501"/>
          </a:xfrm>
        </p:grpSpPr>
        <p:sp>
          <p:nvSpPr>
            <p:cNvPr id="3971" name="Google Shape;3971;p49"/>
            <p:cNvSpPr/>
            <p:nvPr/>
          </p:nvSpPr>
          <p:spPr>
            <a:xfrm flipH="1">
              <a:off x="1088489" y="4584207"/>
              <a:ext cx="336813" cy="393137"/>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9"/>
            <p:cNvSpPr/>
            <p:nvPr/>
          </p:nvSpPr>
          <p:spPr>
            <a:xfrm flipH="1">
              <a:off x="1219921" y="4576843"/>
              <a:ext cx="129121" cy="32187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9"/>
            <p:cNvSpPr/>
            <p:nvPr/>
          </p:nvSpPr>
          <p:spPr>
            <a:xfrm flipH="1">
              <a:off x="1216406" y="4693287"/>
              <a:ext cx="90400" cy="58761"/>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9"/>
            <p:cNvSpPr/>
            <p:nvPr/>
          </p:nvSpPr>
          <p:spPr>
            <a:xfrm flipH="1">
              <a:off x="1246993" y="4808268"/>
              <a:ext cx="38670" cy="68153"/>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8" name="Shape 3978"/>
        <p:cNvGrpSpPr/>
        <p:nvPr/>
      </p:nvGrpSpPr>
      <p:grpSpPr>
        <a:xfrm>
          <a:off x="0" y="0"/>
          <a:ext cx="0" cy="0"/>
          <a:chOff x="0" y="0"/>
          <a:chExt cx="0" cy="0"/>
        </a:xfrm>
      </p:grpSpPr>
      <p:sp>
        <p:nvSpPr>
          <p:cNvPr id="3979" name="Google Shape;3979;p5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Goals</a:t>
            </a:r>
            <a:endParaRPr/>
          </a:p>
        </p:txBody>
      </p:sp>
      <p:sp>
        <p:nvSpPr>
          <p:cNvPr id="3980" name="Google Shape;3980;p50"/>
          <p:cNvSpPr/>
          <p:nvPr/>
        </p:nvSpPr>
        <p:spPr>
          <a:xfrm>
            <a:off x="3379600" y="20114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981" name="Google Shape;3981;p50"/>
          <p:cNvSpPr/>
          <p:nvPr/>
        </p:nvSpPr>
        <p:spPr>
          <a:xfrm>
            <a:off x="4989725" y="20114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982" name="Google Shape;3982;p50"/>
          <p:cNvSpPr/>
          <p:nvPr/>
        </p:nvSpPr>
        <p:spPr>
          <a:xfrm>
            <a:off x="3379600" y="334462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983" name="Google Shape;3983;p50"/>
          <p:cNvSpPr/>
          <p:nvPr/>
        </p:nvSpPr>
        <p:spPr>
          <a:xfrm>
            <a:off x="4989725" y="334462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984" name="Google Shape;3984;p50"/>
          <p:cNvSpPr txBox="1"/>
          <p:nvPr/>
        </p:nvSpPr>
        <p:spPr>
          <a:xfrm>
            <a:off x="839336" y="3248856"/>
            <a:ext cx="21036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Mars</a:t>
            </a:r>
            <a:endParaRPr sz="2200">
              <a:solidFill>
                <a:schemeClr val="accent1"/>
              </a:solidFill>
              <a:latin typeface="Life Savers ExtraBold"/>
              <a:ea typeface="Life Savers ExtraBold"/>
              <a:cs typeface="Life Savers ExtraBold"/>
              <a:sym typeface="Life Savers ExtraBold"/>
            </a:endParaRPr>
          </a:p>
        </p:txBody>
      </p:sp>
      <p:sp>
        <p:nvSpPr>
          <p:cNvPr id="3985" name="Google Shape;3985;p50"/>
          <p:cNvSpPr txBox="1"/>
          <p:nvPr/>
        </p:nvSpPr>
        <p:spPr>
          <a:xfrm>
            <a:off x="839225" y="3547207"/>
            <a:ext cx="21036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Despite being red, Mars is a cold place</a:t>
            </a:r>
            <a:endParaRPr sz="1600">
              <a:solidFill>
                <a:schemeClr val="accent3"/>
              </a:solidFill>
              <a:latin typeface="Didact Gothic"/>
              <a:ea typeface="Didact Gothic"/>
              <a:cs typeface="Didact Gothic"/>
              <a:sym typeface="Didact Gothic"/>
            </a:endParaRPr>
          </a:p>
        </p:txBody>
      </p:sp>
      <p:sp>
        <p:nvSpPr>
          <p:cNvPr id="3986" name="Google Shape;3986;p50"/>
          <p:cNvSpPr txBox="1"/>
          <p:nvPr/>
        </p:nvSpPr>
        <p:spPr>
          <a:xfrm>
            <a:off x="839341" y="1915441"/>
            <a:ext cx="21036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Venus</a:t>
            </a:r>
            <a:endParaRPr sz="2200">
              <a:solidFill>
                <a:schemeClr val="accent1"/>
              </a:solidFill>
              <a:latin typeface="Life Savers ExtraBold"/>
              <a:ea typeface="Life Savers ExtraBold"/>
              <a:cs typeface="Life Savers ExtraBold"/>
              <a:sym typeface="Life Savers ExtraBold"/>
            </a:endParaRPr>
          </a:p>
        </p:txBody>
      </p:sp>
      <p:sp>
        <p:nvSpPr>
          <p:cNvPr id="3987" name="Google Shape;3987;p50"/>
          <p:cNvSpPr txBox="1"/>
          <p:nvPr/>
        </p:nvSpPr>
        <p:spPr>
          <a:xfrm>
            <a:off x="839230" y="2213792"/>
            <a:ext cx="21036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Venus has a nice name, but it’s hot</a:t>
            </a:r>
            <a:endParaRPr sz="1600">
              <a:solidFill>
                <a:schemeClr val="accent3"/>
              </a:solidFill>
              <a:latin typeface="Didact Gothic"/>
              <a:ea typeface="Didact Gothic"/>
              <a:cs typeface="Didact Gothic"/>
              <a:sym typeface="Didact Gothic"/>
            </a:endParaRPr>
          </a:p>
        </p:txBody>
      </p:sp>
      <p:sp>
        <p:nvSpPr>
          <p:cNvPr id="3988" name="Google Shape;3988;p50"/>
          <p:cNvSpPr txBox="1"/>
          <p:nvPr/>
        </p:nvSpPr>
        <p:spPr>
          <a:xfrm>
            <a:off x="6200932" y="3248847"/>
            <a:ext cx="20298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Mercury</a:t>
            </a:r>
            <a:endParaRPr sz="2200">
              <a:solidFill>
                <a:schemeClr val="accent1"/>
              </a:solidFill>
              <a:latin typeface="Life Savers ExtraBold"/>
              <a:ea typeface="Life Savers ExtraBold"/>
              <a:cs typeface="Life Savers ExtraBold"/>
              <a:sym typeface="Life Savers ExtraBold"/>
            </a:endParaRPr>
          </a:p>
        </p:txBody>
      </p:sp>
      <p:sp>
        <p:nvSpPr>
          <p:cNvPr id="3989" name="Google Shape;3989;p50"/>
          <p:cNvSpPr txBox="1"/>
          <p:nvPr/>
        </p:nvSpPr>
        <p:spPr>
          <a:xfrm>
            <a:off x="6200825" y="3547200"/>
            <a:ext cx="20298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Mercury is the closest to the Sun</a:t>
            </a:r>
            <a:endParaRPr sz="1600">
              <a:solidFill>
                <a:schemeClr val="accent3"/>
              </a:solidFill>
              <a:latin typeface="Didact Gothic"/>
              <a:ea typeface="Didact Gothic"/>
              <a:cs typeface="Didact Gothic"/>
              <a:sym typeface="Didact Gothic"/>
            </a:endParaRPr>
          </a:p>
        </p:txBody>
      </p:sp>
      <p:sp>
        <p:nvSpPr>
          <p:cNvPr id="3990" name="Google Shape;3990;p50"/>
          <p:cNvSpPr txBox="1"/>
          <p:nvPr/>
        </p:nvSpPr>
        <p:spPr>
          <a:xfrm>
            <a:off x="6200935" y="1915441"/>
            <a:ext cx="20298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Jupiter</a:t>
            </a:r>
            <a:endParaRPr sz="2200">
              <a:solidFill>
                <a:schemeClr val="accent1"/>
              </a:solidFill>
              <a:latin typeface="Life Savers ExtraBold"/>
              <a:ea typeface="Life Savers ExtraBold"/>
              <a:cs typeface="Life Savers ExtraBold"/>
              <a:sym typeface="Life Savers ExtraBold"/>
            </a:endParaRPr>
          </a:p>
        </p:txBody>
      </p:sp>
      <p:sp>
        <p:nvSpPr>
          <p:cNvPr id="3991" name="Google Shape;3991;p50"/>
          <p:cNvSpPr txBox="1"/>
          <p:nvPr/>
        </p:nvSpPr>
        <p:spPr>
          <a:xfrm>
            <a:off x="6200828" y="2213793"/>
            <a:ext cx="20298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It’s the biggest planet of them all</a:t>
            </a:r>
            <a:endParaRPr sz="1600">
              <a:solidFill>
                <a:schemeClr val="accent3"/>
              </a:solidFill>
              <a:latin typeface="Didact Gothic"/>
              <a:ea typeface="Didact Gothic"/>
              <a:cs typeface="Didact Gothic"/>
              <a:sym typeface="Didact Gothic"/>
            </a:endParaRPr>
          </a:p>
        </p:txBody>
      </p:sp>
      <p:cxnSp>
        <p:nvCxnSpPr>
          <p:cNvPr id="3992" name="Google Shape;3992;p50"/>
          <p:cNvCxnSpPr>
            <a:endCxn id="3981" idx="2"/>
          </p:cNvCxnSpPr>
          <p:nvPr/>
        </p:nvCxnSpPr>
        <p:spPr>
          <a:xfrm>
            <a:off x="4153925" y="2398625"/>
            <a:ext cx="835800" cy="0"/>
          </a:xfrm>
          <a:prstGeom prst="straightConnector1">
            <a:avLst/>
          </a:prstGeom>
          <a:noFill/>
          <a:ln cap="flat" cmpd="sng" w="28575">
            <a:solidFill>
              <a:schemeClr val="accent3"/>
            </a:solidFill>
            <a:prstDash val="solid"/>
            <a:round/>
            <a:headEnd len="med" w="med" type="none"/>
            <a:tailEnd len="med" w="med" type="none"/>
          </a:ln>
        </p:spPr>
      </p:cxnSp>
      <p:cxnSp>
        <p:nvCxnSpPr>
          <p:cNvPr id="3993" name="Google Shape;3993;p50"/>
          <p:cNvCxnSpPr>
            <a:endCxn id="3983" idx="2"/>
          </p:cNvCxnSpPr>
          <p:nvPr/>
        </p:nvCxnSpPr>
        <p:spPr>
          <a:xfrm>
            <a:off x="4153925" y="3731775"/>
            <a:ext cx="835800" cy="0"/>
          </a:xfrm>
          <a:prstGeom prst="straightConnector1">
            <a:avLst/>
          </a:prstGeom>
          <a:noFill/>
          <a:ln cap="flat" cmpd="sng" w="28575">
            <a:solidFill>
              <a:schemeClr val="accent3"/>
            </a:solidFill>
            <a:prstDash val="solid"/>
            <a:round/>
            <a:headEnd len="med" w="med" type="none"/>
            <a:tailEnd len="med" w="med" type="none"/>
          </a:ln>
        </p:spPr>
      </p:cxnSp>
      <p:cxnSp>
        <p:nvCxnSpPr>
          <p:cNvPr id="3994" name="Google Shape;3994;p50"/>
          <p:cNvCxnSpPr>
            <a:stCxn id="3981" idx="4"/>
            <a:endCxn id="3982" idx="0"/>
          </p:cNvCxnSpPr>
          <p:nvPr/>
        </p:nvCxnSpPr>
        <p:spPr>
          <a:xfrm rot="5400000">
            <a:off x="4292375" y="2260175"/>
            <a:ext cx="558900" cy="1610100"/>
          </a:xfrm>
          <a:prstGeom prst="bentConnector3">
            <a:avLst>
              <a:gd fmla="val 49996" name="adj1"/>
            </a:avLst>
          </a:prstGeom>
          <a:noFill/>
          <a:ln cap="flat" cmpd="sng" w="28575">
            <a:solidFill>
              <a:schemeClr val="accent3"/>
            </a:solidFill>
            <a:prstDash val="solid"/>
            <a:round/>
            <a:headEnd len="med" w="med" type="none"/>
            <a:tailEnd len="med" w="med" type="none"/>
          </a:ln>
        </p:spPr>
      </p:cxnSp>
      <p:grpSp>
        <p:nvGrpSpPr>
          <p:cNvPr id="3995" name="Google Shape;3995;p50"/>
          <p:cNvGrpSpPr/>
          <p:nvPr/>
        </p:nvGrpSpPr>
        <p:grpSpPr>
          <a:xfrm>
            <a:off x="5166551" y="2209290"/>
            <a:ext cx="420629" cy="378653"/>
            <a:chOff x="4659658" y="1500266"/>
            <a:chExt cx="422743" cy="377784"/>
          </a:xfrm>
        </p:grpSpPr>
        <p:sp>
          <p:nvSpPr>
            <p:cNvPr id="3996" name="Google Shape;3996;p50"/>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0"/>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0"/>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0"/>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0"/>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0"/>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0"/>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0"/>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0"/>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0"/>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0"/>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0"/>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0"/>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0"/>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0"/>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0"/>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0"/>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3" name="Google Shape;4013;p50"/>
          <p:cNvGrpSpPr/>
          <p:nvPr/>
        </p:nvGrpSpPr>
        <p:grpSpPr>
          <a:xfrm>
            <a:off x="3588438" y="2217265"/>
            <a:ext cx="356632" cy="378651"/>
            <a:chOff x="878066" y="1981993"/>
            <a:chExt cx="354610" cy="372358"/>
          </a:xfrm>
        </p:grpSpPr>
        <p:sp>
          <p:nvSpPr>
            <p:cNvPr id="4014" name="Google Shape;4014;p50"/>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0"/>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0"/>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0"/>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0"/>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0"/>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0"/>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0"/>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0"/>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0"/>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0"/>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0"/>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0"/>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0"/>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8" name="Google Shape;4028;p50"/>
          <p:cNvGrpSpPr/>
          <p:nvPr/>
        </p:nvGrpSpPr>
        <p:grpSpPr>
          <a:xfrm>
            <a:off x="3561004" y="3548594"/>
            <a:ext cx="411492" cy="366363"/>
            <a:chOff x="2276348" y="1981809"/>
            <a:chExt cx="415901" cy="372699"/>
          </a:xfrm>
        </p:grpSpPr>
        <p:sp>
          <p:nvSpPr>
            <p:cNvPr id="4029" name="Google Shape;4029;p50"/>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0"/>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0"/>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0"/>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0"/>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0"/>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0"/>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6" name="Google Shape;4036;p50"/>
          <p:cNvGrpSpPr/>
          <p:nvPr/>
        </p:nvGrpSpPr>
        <p:grpSpPr>
          <a:xfrm>
            <a:off x="5198567" y="3551029"/>
            <a:ext cx="356610" cy="361493"/>
            <a:chOff x="3725723" y="2455776"/>
            <a:chExt cx="354977" cy="351202"/>
          </a:xfrm>
        </p:grpSpPr>
        <p:sp>
          <p:nvSpPr>
            <p:cNvPr id="4037" name="Google Shape;4037;p50"/>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0"/>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0"/>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0"/>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0"/>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0"/>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0"/>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0"/>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0"/>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0"/>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0"/>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0"/>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0"/>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3" name="Shape 4053"/>
        <p:cNvGrpSpPr/>
        <p:nvPr/>
      </p:nvGrpSpPr>
      <p:grpSpPr>
        <a:xfrm>
          <a:off x="0" y="0"/>
          <a:ext cx="0" cy="0"/>
          <a:chOff x="0" y="0"/>
          <a:chExt cx="0" cy="0"/>
        </a:xfrm>
      </p:grpSpPr>
      <p:sp>
        <p:nvSpPr>
          <p:cNvPr id="4054" name="Google Shape;4054;p51"/>
          <p:cNvSpPr txBox="1"/>
          <p:nvPr>
            <p:ph type="title"/>
          </p:nvPr>
        </p:nvSpPr>
        <p:spPr>
          <a:xfrm>
            <a:off x="713225" y="1260701"/>
            <a:ext cx="3426000" cy="1586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sp>
        <p:nvSpPr>
          <p:cNvPr id="4055" name="Google Shape;4055;p51"/>
          <p:cNvSpPr txBox="1"/>
          <p:nvPr>
            <p:ph idx="1" type="subTitle"/>
          </p:nvPr>
        </p:nvSpPr>
        <p:spPr>
          <a:xfrm>
            <a:off x="1277125" y="2846801"/>
            <a:ext cx="2862300" cy="952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a:t>
            </a:r>
            <a:endParaRPr/>
          </a:p>
        </p:txBody>
      </p:sp>
      <p:grpSp>
        <p:nvGrpSpPr>
          <p:cNvPr id="4056" name="Google Shape;4056;p51"/>
          <p:cNvGrpSpPr/>
          <p:nvPr/>
        </p:nvGrpSpPr>
        <p:grpSpPr>
          <a:xfrm rot="5400000">
            <a:off x="7467957" y="842609"/>
            <a:ext cx="656692" cy="572877"/>
            <a:chOff x="805650" y="237800"/>
            <a:chExt cx="5905500" cy="5151775"/>
          </a:xfrm>
        </p:grpSpPr>
        <p:sp>
          <p:nvSpPr>
            <p:cNvPr id="4057" name="Google Shape;4057;p51"/>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1"/>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1"/>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1"/>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1"/>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1"/>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1"/>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1"/>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1"/>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1"/>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1"/>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1"/>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1"/>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1"/>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1"/>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1"/>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1"/>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1"/>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1"/>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1"/>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0" name="Shape 4080"/>
        <p:cNvGrpSpPr/>
        <p:nvPr/>
      </p:nvGrpSpPr>
      <p:grpSpPr>
        <a:xfrm>
          <a:off x="0" y="0"/>
          <a:ext cx="0" cy="0"/>
          <a:chOff x="0" y="0"/>
          <a:chExt cx="0" cy="0"/>
        </a:xfrm>
      </p:grpSpPr>
      <p:sp>
        <p:nvSpPr>
          <p:cNvPr id="4081" name="Google Shape;4081;p52"/>
          <p:cNvSpPr txBox="1"/>
          <p:nvPr>
            <p:ph type="title"/>
          </p:nvPr>
        </p:nvSpPr>
        <p:spPr>
          <a:xfrm>
            <a:off x="2312400" y="1414950"/>
            <a:ext cx="4519200" cy="231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5" name="Shape 4085"/>
        <p:cNvGrpSpPr/>
        <p:nvPr/>
      </p:nvGrpSpPr>
      <p:grpSpPr>
        <a:xfrm>
          <a:off x="0" y="0"/>
          <a:ext cx="0" cy="0"/>
          <a:chOff x="0" y="0"/>
          <a:chExt cx="0" cy="0"/>
        </a:xfrm>
      </p:grpSpPr>
      <p:sp>
        <p:nvSpPr>
          <p:cNvPr id="4086" name="Google Shape;4086;p5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Reviewing Concept Is a Good Idea</a:t>
            </a:r>
            <a:endParaRPr/>
          </a:p>
        </p:txBody>
      </p:sp>
      <p:sp>
        <p:nvSpPr>
          <p:cNvPr id="4087" name="Google Shape;4087;p53"/>
          <p:cNvSpPr txBox="1"/>
          <p:nvPr>
            <p:ph idx="2" type="title"/>
          </p:nvPr>
        </p:nvSpPr>
        <p:spPr>
          <a:xfrm>
            <a:off x="799050" y="188202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088" name="Google Shape;4088;p53"/>
          <p:cNvSpPr txBox="1"/>
          <p:nvPr>
            <p:ph idx="1" type="subTitle"/>
          </p:nvPr>
        </p:nvSpPr>
        <p:spPr>
          <a:xfrm>
            <a:off x="799000" y="2209332"/>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4089" name="Google Shape;4089;p53"/>
          <p:cNvSpPr txBox="1"/>
          <p:nvPr>
            <p:ph idx="3" type="title"/>
          </p:nvPr>
        </p:nvSpPr>
        <p:spPr>
          <a:xfrm>
            <a:off x="3410700" y="188202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090" name="Google Shape;4090;p53"/>
          <p:cNvSpPr txBox="1"/>
          <p:nvPr>
            <p:ph idx="4" type="subTitle"/>
          </p:nvPr>
        </p:nvSpPr>
        <p:spPr>
          <a:xfrm>
            <a:off x="3410650" y="2209332"/>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4091" name="Google Shape;4091;p53"/>
          <p:cNvSpPr txBox="1"/>
          <p:nvPr>
            <p:ph idx="5" type="title"/>
          </p:nvPr>
        </p:nvSpPr>
        <p:spPr>
          <a:xfrm>
            <a:off x="799050" y="353030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4092" name="Google Shape;4092;p53"/>
          <p:cNvSpPr txBox="1"/>
          <p:nvPr>
            <p:ph idx="6" type="subTitle"/>
          </p:nvPr>
        </p:nvSpPr>
        <p:spPr>
          <a:xfrm>
            <a:off x="799000" y="385760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a:t>
            </a:r>
            <a:r>
              <a:rPr lang="en"/>
              <a:t>m</a:t>
            </a:r>
            <a:endParaRPr/>
          </a:p>
        </p:txBody>
      </p:sp>
      <p:sp>
        <p:nvSpPr>
          <p:cNvPr id="4093" name="Google Shape;4093;p53"/>
          <p:cNvSpPr txBox="1"/>
          <p:nvPr>
            <p:ph idx="7" type="title"/>
          </p:nvPr>
        </p:nvSpPr>
        <p:spPr>
          <a:xfrm>
            <a:off x="3410700" y="353030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094" name="Google Shape;4094;p53"/>
          <p:cNvSpPr txBox="1"/>
          <p:nvPr>
            <p:ph idx="8" type="subTitle"/>
          </p:nvPr>
        </p:nvSpPr>
        <p:spPr>
          <a:xfrm>
            <a:off x="3410650" y="385760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4095" name="Google Shape;4095;p53"/>
          <p:cNvSpPr txBox="1"/>
          <p:nvPr>
            <p:ph idx="9" type="title"/>
          </p:nvPr>
        </p:nvSpPr>
        <p:spPr>
          <a:xfrm>
            <a:off x="6022350" y="188202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096" name="Google Shape;4096;p53"/>
          <p:cNvSpPr txBox="1"/>
          <p:nvPr>
            <p:ph idx="13" type="subTitle"/>
          </p:nvPr>
        </p:nvSpPr>
        <p:spPr>
          <a:xfrm>
            <a:off x="6022300" y="2209332"/>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097" name="Google Shape;4097;p53"/>
          <p:cNvSpPr txBox="1"/>
          <p:nvPr>
            <p:ph idx="14" type="title"/>
          </p:nvPr>
        </p:nvSpPr>
        <p:spPr>
          <a:xfrm>
            <a:off x="6022350" y="353030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098" name="Google Shape;4098;p53"/>
          <p:cNvSpPr txBox="1"/>
          <p:nvPr>
            <p:ph idx="15" type="subTitle"/>
          </p:nvPr>
        </p:nvSpPr>
        <p:spPr>
          <a:xfrm>
            <a:off x="6022300" y="385760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4099" name="Google Shape;4099;p53"/>
          <p:cNvGrpSpPr/>
          <p:nvPr/>
        </p:nvGrpSpPr>
        <p:grpSpPr>
          <a:xfrm rot="212">
            <a:off x="1774494" y="1598853"/>
            <a:ext cx="371711" cy="197505"/>
            <a:chOff x="416307" y="2727254"/>
            <a:chExt cx="229098" cy="121736"/>
          </a:xfrm>
        </p:grpSpPr>
        <p:sp>
          <p:nvSpPr>
            <p:cNvPr id="4100" name="Google Shape;4100;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53"/>
          <p:cNvGrpSpPr/>
          <p:nvPr/>
        </p:nvGrpSpPr>
        <p:grpSpPr>
          <a:xfrm flipH="1" rot="-212">
            <a:off x="4386144" y="1598853"/>
            <a:ext cx="371711" cy="197505"/>
            <a:chOff x="416307" y="2727254"/>
            <a:chExt cx="229098" cy="121736"/>
          </a:xfrm>
        </p:grpSpPr>
        <p:sp>
          <p:nvSpPr>
            <p:cNvPr id="4103" name="Google Shape;4103;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5" name="Google Shape;4105;p53"/>
          <p:cNvGrpSpPr/>
          <p:nvPr/>
        </p:nvGrpSpPr>
        <p:grpSpPr>
          <a:xfrm rot="212">
            <a:off x="6997794" y="1598853"/>
            <a:ext cx="371711" cy="197505"/>
            <a:chOff x="416307" y="2727254"/>
            <a:chExt cx="229098" cy="121736"/>
          </a:xfrm>
        </p:grpSpPr>
        <p:sp>
          <p:nvSpPr>
            <p:cNvPr id="4106" name="Google Shape;4106;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8" name="Google Shape;4108;p53"/>
          <p:cNvGrpSpPr/>
          <p:nvPr/>
        </p:nvGrpSpPr>
        <p:grpSpPr>
          <a:xfrm flipH="1" rot="-212">
            <a:off x="1774494" y="3247128"/>
            <a:ext cx="371711" cy="197505"/>
            <a:chOff x="416307" y="2727254"/>
            <a:chExt cx="229098" cy="121736"/>
          </a:xfrm>
        </p:grpSpPr>
        <p:sp>
          <p:nvSpPr>
            <p:cNvPr id="4109" name="Google Shape;4109;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1" name="Google Shape;4111;p53"/>
          <p:cNvGrpSpPr/>
          <p:nvPr/>
        </p:nvGrpSpPr>
        <p:grpSpPr>
          <a:xfrm rot="212">
            <a:off x="4386144" y="3247128"/>
            <a:ext cx="371711" cy="197505"/>
            <a:chOff x="416307" y="2727254"/>
            <a:chExt cx="229098" cy="121736"/>
          </a:xfrm>
        </p:grpSpPr>
        <p:sp>
          <p:nvSpPr>
            <p:cNvPr id="4112" name="Google Shape;4112;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53"/>
          <p:cNvGrpSpPr/>
          <p:nvPr/>
        </p:nvGrpSpPr>
        <p:grpSpPr>
          <a:xfrm flipH="1" rot="-212">
            <a:off x="6997794" y="3247128"/>
            <a:ext cx="371711" cy="197505"/>
            <a:chOff x="416307" y="2727254"/>
            <a:chExt cx="229098" cy="121736"/>
          </a:xfrm>
        </p:grpSpPr>
        <p:sp>
          <p:nvSpPr>
            <p:cNvPr id="4115" name="Google Shape;4115;p5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0" name="Shape 4120"/>
        <p:cNvGrpSpPr/>
        <p:nvPr/>
      </p:nvGrpSpPr>
      <p:grpSpPr>
        <a:xfrm>
          <a:off x="0" y="0"/>
          <a:ext cx="0" cy="0"/>
          <a:chOff x="0" y="0"/>
          <a:chExt cx="0" cy="0"/>
        </a:xfrm>
      </p:grpSpPr>
      <p:sp>
        <p:nvSpPr>
          <p:cNvPr id="4121" name="Google Shape;4121;p54"/>
          <p:cNvSpPr/>
          <p:nvPr/>
        </p:nvSpPr>
        <p:spPr>
          <a:xfrm>
            <a:off x="3777125" y="1112902"/>
            <a:ext cx="1524000" cy="15240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22" name="Google Shape;4122;p54"/>
          <p:cNvSpPr txBox="1"/>
          <p:nvPr>
            <p:ph type="title"/>
          </p:nvPr>
        </p:nvSpPr>
        <p:spPr>
          <a:xfrm>
            <a:off x="2707195" y="2676100"/>
            <a:ext cx="37296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4123" name="Google Shape;4123;p54"/>
          <p:cNvSpPr txBox="1"/>
          <p:nvPr>
            <p:ph idx="2" type="title"/>
          </p:nvPr>
        </p:nvSpPr>
        <p:spPr>
          <a:xfrm>
            <a:off x="3167650" y="1504375"/>
            <a:ext cx="2808600" cy="74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124" name="Google Shape;4124;p54"/>
          <p:cNvSpPr txBox="1"/>
          <p:nvPr>
            <p:ph idx="1" type="subTitle"/>
          </p:nvPr>
        </p:nvSpPr>
        <p:spPr>
          <a:xfrm>
            <a:off x="2552545" y="3365500"/>
            <a:ext cx="4038900" cy="53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can enter a subtitle if you need it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8" name="Shape 4128"/>
        <p:cNvGrpSpPr/>
        <p:nvPr/>
      </p:nvGrpSpPr>
      <p:grpSpPr>
        <a:xfrm>
          <a:off x="0" y="0"/>
          <a:ext cx="0" cy="0"/>
          <a:chOff x="0" y="0"/>
          <a:chExt cx="0" cy="0"/>
        </a:xfrm>
      </p:grpSpPr>
      <p:sp>
        <p:nvSpPr>
          <p:cNvPr id="4129" name="Google Shape;4129;p55"/>
          <p:cNvSpPr/>
          <p:nvPr/>
        </p:nvSpPr>
        <p:spPr>
          <a:xfrm>
            <a:off x="5090725" y="1782750"/>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30" name="Google Shape;4130;p5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a Table</a:t>
            </a:r>
            <a:endParaRPr/>
          </a:p>
        </p:txBody>
      </p:sp>
      <p:graphicFrame>
        <p:nvGraphicFramePr>
          <p:cNvPr id="4131" name="Google Shape;4131;p55"/>
          <p:cNvGraphicFramePr/>
          <p:nvPr/>
        </p:nvGraphicFramePr>
        <p:xfrm>
          <a:off x="952500" y="2717850"/>
          <a:ext cx="3000000" cy="3000000"/>
        </p:xfrm>
        <a:graphic>
          <a:graphicData uri="http://schemas.openxmlformats.org/drawingml/2006/table">
            <a:tbl>
              <a:tblPr>
                <a:noFill/>
                <a:tableStyleId>{51C794A4-6BED-42E6-9F6C-F3D612C90A8A}</a:tableStyleId>
              </a:tblPr>
              <a:tblGrid>
                <a:gridCol w="1809750"/>
                <a:gridCol w="1809750"/>
                <a:gridCol w="1809750"/>
                <a:gridCol w="1809750"/>
              </a:tblGrid>
              <a:tr h="381000">
                <a:tc>
                  <a:txBody>
                    <a:bodyPr/>
                    <a:lstStyle/>
                    <a:p>
                      <a:pPr indent="0" lvl="0" marL="0" rtl="0" algn="l">
                        <a:spcBef>
                          <a:spcPts val="0"/>
                        </a:spcBef>
                        <a:spcAft>
                          <a:spcPts val="0"/>
                        </a:spcAft>
                        <a:buNone/>
                      </a:pPr>
                      <a:r>
                        <a:rPr b="1" lang="en" sz="2200">
                          <a:solidFill>
                            <a:schemeClr val="accent1"/>
                          </a:solidFill>
                          <a:latin typeface="Life Savers"/>
                          <a:ea typeface="Life Savers"/>
                          <a:cs typeface="Life Savers"/>
                          <a:sym typeface="Life Savers"/>
                        </a:rPr>
                        <a:t>Mercury</a:t>
                      </a:r>
                      <a:endParaRPr b="1" sz="2200">
                        <a:solidFill>
                          <a:schemeClr val="accent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0.06</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0.38</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0.38</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3"/>
                      </a:solidFill>
                      <a:prstDash val="solid"/>
                      <a:round/>
                      <a:headEnd len="sm" w="sm" type="none"/>
                      <a:tailEnd len="sm" w="sm" type="none"/>
                    </a:lnB>
                  </a:tcPr>
                </a:tc>
              </a:tr>
              <a:tr h="381000">
                <a:tc>
                  <a:txBody>
                    <a:bodyPr/>
                    <a:lstStyle/>
                    <a:p>
                      <a:pPr indent="0" lvl="0" marL="0" rtl="0" algn="l">
                        <a:spcBef>
                          <a:spcPts val="0"/>
                        </a:spcBef>
                        <a:spcAft>
                          <a:spcPts val="0"/>
                        </a:spcAft>
                        <a:buNone/>
                      </a:pPr>
                      <a:r>
                        <a:rPr b="1" lang="en" sz="2200">
                          <a:solidFill>
                            <a:schemeClr val="accent1"/>
                          </a:solidFill>
                          <a:latin typeface="Life Savers"/>
                          <a:ea typeface="Life Savers"/>
                          <a:cs typeface="Life Savers"/>
                          <a:sym typeface="Life Savers"/>
                        </a:rPr>
                        <a:t>Mars</a:t>
                      </a:r>
                      <a:endParaRPr b="1" sz="2200">
                        <a:solidFill>
                          <a:schemeClr val="accent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0.11</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0.53</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2857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0.38</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28575">
                      <a:solidFill>
                        <a:schemeClr val="accent3"/>
                      </a:solidFill>
                      <a:prstDash val="solid"/>
                      <a:round/>
                      <a:headEnd len="sm" w="sm" type="none"/>
                      <a:tailEnd len="sm" w="sm" type="none"/>
                    </a:lnB>
                  </a:tcPr>
                </a:tc>
              </a:tr>
              <a:tr h="381000">
                <a:tc>
                  <a:txBody>
                    <a:bodyPr/>
                    <a:lstStyle/>
                    <a:p>
                      <a:pPr indent="0" lvl="0" marL="0" rtl="0" algn="l">
                        <a:spcBef>
                          <a:spcPts val="0"/>
                        </a:spcBef>
                        <a:spcAft>
                          <a:spcPts val="0"/>
                        </a:spcAft>
                        <a:buNone/>
                      </a:pPr>
                      <a:r>
                        <a:rPr b="1" lang="en" sz="2200">
                          <a:solidFill>
                            <a:schemeClr val="accent1"/>
                          </a:solidFill>
                          <a:latin typeface="Life Savers"/>
                          <a:ea typeface="Life Savers"/>
                          <a:cs typeface="Life Savers"/>
                          <a:sym typeface="Life Savers"/>
                        </a:rPr>
                        <a:t>Saturn</a:t>
                      </a:r>
                      <a:endParaRPr b="1" sz="2200">
                        <a:solidFill>
                          <a:schemeClr val="accent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95.2</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9.4</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1.16</a:t>
                      </a:r>
                      <a:endParaRPr sz="1600">
                        <a:solidFill>
                          <a:schemeClr val="accent3"/>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4132" name="Google Shape;4132;p55"/>
          <p:cNvSpPr/>
          <p:nvPr/>
        </p:nvSpPr>
        <p:spPr>
          <a:xfrm>
            <a:off x="3280038" y="1782750"/>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grpSp>
        <p:nvGrpSpPr>
          <p:cNvPr id="4133" name="Google Shape;4133;p55"/>
          <p:cNvGrpSpPr/>
          <p:nvPr/>
        </p:nvGrpSpPr>
        <p:grpSpPr>
          <a:xfrm>
            <a:off x="5299569" y="1984843"/>
            <a:ext cx="356623" cy="370105"/>
            <a:chOff x="3307156" y="3365314"/>
            <a:chExt cx="356623" cy="370105"/>
          </a:xfrm>
        </p:grpSpPr>
        <p:sp>
          <p:nvSpPr>
            <p:cNvPr id="4134" name="Google Shape;4134;p5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9" name="Google Shape;4149;p55"/>
          <p:cNvGrpSpPr/>
          <p:nvPr/>
        </p:nvGrpSpPr>
        <p:grpSpPr>
          <a:xfrm>
            <a:off x="3521987" y="1984859"/>
            <a:ext cx="290445" cy="370079"/>
            <a:chOff x="2792628" y="3365340"/>
            <a:chExt cx="290445" cy="370079"/>
          </a:xfrm>
        </p:grpSpPr>
        <p:sp>
          <p:nvSpPr>
            <p:cNvPr id="4150" name="Google Shape;4150;p5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4" name="Google Shape;4164;p55"/>
          <p:cNvSpPr/>
          <p:nvPr/>
        </p:nvSpPr>
        <p:spPr>
          <a:xfrm>
            <a:off x="6899538" y="1782750"/>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grpSp>
        <p:nvGrpSpPr>
          <p:cNvPr id="4165" name="Google Shape;4165;p55"/>
          <p:cNvGrpSpPr/>
          <p:nvPr/>
        </p:nvGrpSpPr>
        <p:grpSpPr>
          <a:xfrm>
            <a:off x="7108390" y="1977431"/>
            <a:ext cx="356635" cy="384956"/>
            <a:chOff x="5246366" y="2906105"/>
            <a:chExt cx="342852" cy="370079"/>
          </a:xfrm>
        </p:grpSpPr>
        <p:sp>
          <p:nvSpPr>
            <p:cNvPr id="4166" name="Google Shape;4166;p5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5" name="Shape 4175"/>
        <p:cNvGrpSpPr/>
        <p:nvPr/>
      </p:nvGrpSpPr>
      <p:grpSpPr>
        <a:xfrm>
          <a:off x="0" y="0"/>
          <a:ext cx="0" cy="0"/>
          <a:chOff x="0" y="0"/>
          <a:chExt cx="0" cy="0"/>
        </a:xfrm>
      </p:grpSpPr>
      <p:sp>
        <p:nvSpPr>
          <p:cNvPr id="4176" name="Google Shape;4176;p5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Make a List</a:t>
            </a:r>
            <a:endParaRPr/>
          </a:p>
        </p:txBody>
      </p:sp>
      <p:sp>
        <p:nvSpPr>
          <p:cNvPr id="4177" name="Google Shape;4177;p56"/>
          <p:cNvSpPr/>
          <p:nvPr/>
        </p:nvSpPr>
        <p:spPr>
          <a:xfrm>
            <a:off x="1984729" y="154837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78" name="Google Shape;4178;p56"/>
          <p:cNvSpPr txBox="1"/>
          <p:nvPr>
            <p:ph idx="2" type="subTitle"/>
          </p:nvPr>
        </p:nvSpPr>
        <p:spPr>
          <a:xfrm>
            <a:off x="2363763" y="201643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a:t>
            </a:r>
            <a:r>
              <a:rPr lang="en"/>
              <a:t>the biggest planet in the Solar System</a:t>
            </a:r>
            <a:endParaRPr/>
          </a:p>
        </p:txBody>
      </p:sp>
      <p:sp>
        <p:nvSpPr>
          <p:cNvPr id="4179" name="Google Shape;4179;p56"/>
          <p:cNvSpPr txBox="1"/>
          <p:nvPr>
            <p:ph idx="3" type="subTitle"/>
          </p:nvPr>
        </p:nvSpPr>
        <p:spPr>
          <a:xfrm>
            <a:off x="2363763" y="250699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4180" name="Google Shape;4180;p56"/>
          <p:cNvSpPr txBox="1"/>
          <p:nvPr>
            <p:ph idx="4" type="subTitle"/>
          </p:nvPr>
        </p:nvSpPr>
        <p:spPr>
          <a:xfrm>
            <a:off x="2363763" y="299755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4181" name="Google Shape;4181;p56"/>
          <p:cNvSpPr txBox="1"/>
          <p:nvPr>
            <p:ph idx="5" type="subTitle"/>
          </p:nvPr>
        </p:nvSpPr>
        <p:spPr>
          <a:xfrm>
            <a:off x="2363763" y="348811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4182" name="Google Shape;4182;p56"/>
          <p:cNvSpPr txBox="1"/>
          <p:nvPr>
            <p:ph idx="6" type="subTitle"/>
          </p:nvPr>
        </p:nvSpPr>
        <p:spPr>
          <a:xfrm>
            <a:off x="2363763" y="397867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4183" name="Google Shape;4183;p56"/>
          <p:cNvSpPr txBox="1"/>
          <p:nvPr>
            <p:ph idx="1" type="subTitle"/>
          </p:nvPr>
        </p:nvSpPr>
        <p:spPr>
          <a:xfrm>
            <a:off x="2363763" y="1525875"/>
            <a:ext cx="4795500" cy="30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 cold place. It’s full of iron oxide dust</a:t>
            </a:r>
            <a:endParaRPr/>
          </a:p>
        </p:txBody>
      </p:sp>
      <p:sp>
        <p:nvSpPr>
          <p:cNvPr id="4184" name="Google Shape;4184;p56"/>
          <p:cNvSpPr/>
          <p:nvPr/>
        </p:nvSpPr>
        <p:spPr>
          <a:xfrm>
            <a:off x="1984729" y="203893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85" name="Google Shape;4185;p56"/>
          <p:cNvSpPr/>
          <p:nvPr/>
        </p:nvSpPr>
        <p:spPr>
          <a:xfrm>
            <a:off x="1984729" y="252949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86" name="Google Shape;4186;p56"/>
          <p:cNvSpPr/>
          <p:nvPr/>
        </p:nvSpPr>
        <p:spPr>
          <a:xfrm>
            <a:off x="1984729" y="302005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87" name="Google Shape;4187;p56"/>
          <p:cNvSpPr/>
          <p:nvPr/>
        </p:nvSpPr>
        <p:spPr>
          <a:xfrm>
            <a:off x="1984729" y="351061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4188" name="Google Shape;4188;p56"/>
          <p:cNvSpPr/>
          <p:nvPr/>
        </p:nvSpPr>
        <p:spPr>
          <a:xfrm>
            <a:off x="1984729" y="4001175"/>
            <a:ext cx="264600" cy="2646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2" name="Shape 4192"/>
        <p:cNvGrpSpPr/>
        <p:nvPr/>
      </p:nvGrpSpPr>
      <p:grpSpPr>
        <a:xfrm>
          <a:off x="0" y="0"/>
          <a:ext cx="0" cy="0"/>
          <a:chOff x="0" y="0"/>
          <a:chExt cx="0" cy="0"/>
        </a:xfrm>
      </p:grpSpPr>
      <p:sp>
        <p:nvSpPr>
          <p:cNvPr id="4193" name="Google Shape;4193;p5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Infographic</a:t>
            </a:r>
            <a:endParaRPr/>
          </a:p>
        </p:txBody>
      </p:sp>
      <p:grpSp>
        <p:nvGrpSpPr>
          <p:cNvPr id="4194" name="Google Shape;4194;p57"/>
          <p:cNvGrpSpPr/>
          <p:nvPr/>
        </p:nvGrpSpPr>
        <p:grpSpPr>
          <a:xfrm rot="1343756">
            <a:off x="3728938" y="1927917"/>
            <a:ext cx="1685852" cy="1625898"/>
            <a:chOff x="1490334" y="4015365"/>
            <a:chExt cx="502950" cy="484986"/>
          </a:xfrm>
        </p:grpSpPr>
        <p:sp>
          <p:nvSpPr>
            <p:cNvPr id="4195" name="Google Shape;4195;p57"/>
            <p:cNvSpPr/>
            <p:nvPr/>
          </p:nvSpPr>
          <p:spPr>
            <a:xfrm>
              <a:off x="1701893" y="4015365"/>
              <a:ext cx="158360" cy="222712"/>
            </a:xfrm>
            <a:custGeom>
              <a:rect b="b" l="l" r="r" t="t"/>
              <a:pathLst>
                <a:path extrusionOk="0" h="15695" w="11160">
                  <a:moveTo>
                    <a:pt x="3807" y="1"/>
                  </a:moveTo>
                  <a:cubicBezTo>
                    <a:pt x="3427" y="1"/>
                    <a:pt x="3048" y="137"/>
                    <a:pt x="2744" y="374"/>
                  </a:cubicBezTo>
                  <a:cubicBezTo>
                    <a:pt x="0" y="2844"/>
                    <a:pt x="1143" y="14917"/>
                    <a:pt x="1143" y="14917"/>
                  </a:cubicBezTo>
                  <a:lnTo>
                    <a:pt x="4253" y="15695"/>
                  </a:lnTo>
                  <a:cubicBezTo>
                    <a:pt x="4253" y="15695"/>
                    <a:pt x="11159" y="3987"/>
                    <a:pt x="9833" y="2112"/>
                  </a:cubicBezTo>
                  <a:cubicBezTo>
                    <a:pt x="9375" y="1487"/>
                    <a:pt x="8832" y="1278"/>
                    <a:pt x="8310" y="1278"/>
                  </a:cubicBezTo>
                  <a:cubicBezTo>
                    <a:pt x="7267" y="1278"/>
                    <a:pt x="6311" y="2112"/>
                    <a:pt x="6311" y="2112"/>
                  </a:cubicBezTo>
                  <a:cubicBezTo>
                    <a:pt x="6083" y="1060"/>
                    <a:pt x="5259" y="237"/>
                    <a:pt x="4208" y="54"/>
                  </a:cubicBezTo>
                  <a:cubicBezTo>
                    <a:pt x="4076" y="18"/>
                    <a:pt x="3942" y="1"/>
                    <a:pt x="3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7"/>
            <p:cNvSpPr/>
            <p:nvPr/>
          </p:nvSpPr>
          <p:spPr>
            <a:xfrm>
              <a:off x="1632447" y="4280888"/>
              <a:ext cx="160304" cy="219463"/>
            </a:xfrm>
            <a:custGeom>
              <a:rect b="b" l="l" r="r" t="t"/>
              <a:pathLst>
                <a:path extrusionOk="0" h="15466" w="11297">
                  <a:moveTo>
                    <a:pt x="5169" y="1"/>
                  </a:moveTo>
                  <a:cubicBezTo>
                    <a:pt x="5169" y="1"/>
                    <a:pt x="1" y="12532"/>
                    <a:pt x="1647" y="14224"/>
                  </a:cubicBezTo>
                  <a:cubicBezTo>
                    <a:pt x="2092" y="14695"/>
                    <a:pt x="2559" y="14865"/>
                    <a:pt x="3000" y="14865"/>
                  </a:cubicBezTo>
                  <a:cubicBezTo>
                    <a:pt x="4146" y="14865"/>
                    <a:pt x="5123" y="13721"/>
                    <a:pt x="5123" y="13721"/>
                  </a:cubicBezTo>
                  <a:cubicBezTo>
                    <a:pt x="5489" y="14727"/>
                    <a:pt x="6403" y="15413"/>
                    <a:pt x="7455" y="15459"/>
                  </a:cubicBezTo>
                  <a:cubicBezTo>
                    <a:pt x="7510" y="15463"/>
                    <a:pt x="7565" y="15466"/>
                    <a:pt x="7620" y="15466"/>
                  </a:cubicBezTo>
                  <a:cubicBezTo>
                    <a:pt x="8112" y="15466"/>
                    <a:pt x="8589" y="15280"/>
                    <a:pt x="8919" y="14910"/>
                  </a:cubicBezTo>
                  <a:cubicBezTo>
                    <a:pt x="11297" y="12075"/>
                    <a:pt x="8370" y="321"/>
                    <a:pt x="8370" y="321"/>
                  </a:cubicBezTo>
                  <a:lnTo>
                    <a:pt x="51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7"/>
            <p:cNvSpPr/>
            <p:nvPr/>
          </p:nvSpPr>
          <p:spPr>
            <a:xfrm>
              <a:off x="1490334" y="4244548"/>
              <a:ext cx="228445" cy="149861"/>
            </a:xfrm>
            <a:custGeom>
              <a:rect b="b" l="l" r="r" t="t"/>
              <a:pathLst>
                <a:path extrusionOk="0" h="10561" w="16099">
                  <a:moveTo>
                    <a:pt x="14818" y="1"/>
                  </a:moveTo>
                  <a:cubicBezTo>
                    <a:pt x="14818" y="1"/>
                    <a:pt x="1372" y="1556"/>
                    <a:pt x="686" y="3797"/>
                  </a:cubicBezTo>
                  <a:cubicBezTo>
                    <a:pt x="0" y="6038"/>
                    <a:pt x="2790" y="6632"/>
                    <a:pt x="2790" y="6632"/>
                  </a:cubicBezTo>
                  <a:cubicBezTo>
                    <a:pt x="2104" y="7410"/>
                    <a:pt x="1921" y="8553"/>
                    <a:pt x="2424" y="9513"/>
                  </a:cubicBezTo>
                  <a:cubicBezTo>
                    <a:pt x="2653" y="10016"/>
                    <a:pt x="3064" y="10382"/>
                    <a:pt x="3613" y="10520"/>
                  </a:cubicBezTo>
                  <a:cubicBezTo>
                    <a:pt x="3758" y="10547"/>
                    <a:pt x="3911" y="10560"/>
                    <a:pt x="4071" y="10560"/>
                  </a:cubicBezTo>
                  <a:cubicBezTo>
                    <a:pt x="7922" y="10560"/>
                    <a:pt x="16098" y="2974"/>
                    <a:pt x="16098" y="2974"/>
                  </a:cubicBezTo>
                  <a:lnTo>
                    <a:pt x="148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7"/>
            <p:cNvSpPr/>
            <p:nvPr/>
          </p:nvSpPr>
          <p:spPr>
            <a:xfrm>
              <a:off x="1549379" y="4061554"/>
              <a:ext cx="190813" cy="205074"/>
            </a:xfrm>
            <a:custGeom>
              <a:rect b="b" l="l" r="r" t="t"/>
              <a:pathLst>
                <a:path extrusionOk="0" h="14452" w="13447">
                  <a:moveTo>
                    <a:pt x="5489" y="0"/>
                  </a:moveTo>
                  <a:cubicBezTo>
                    <a:pt x="3156" y="0"/>
                    <a:pt x="3477" y="2881"/>
                    <a:pt x="3477" y="2881"/>
                  </a:cubicBezTo>
                  <a:cubicBezTo>
                    <a:pt x="3140" y="2737"/>
                    <a:pt x="2780" y="2666"/>
                    <a:pt x="2422" y="2666"/>
                  </a:cubicBezTo>
                  <a:cubicBezTo>
                    <a:pt x="1759" y="2666"/>
                    <a:pt x="1100" y="2909"/>
                    <a:pt x="595" y="3384"/>
                  </a:cubicBezTo>
                  <a:cubicBezTo>
                    <a:pt x="184" y="3750"/>
                    <a:pt x="1" y="4299"/>
                    <a:pt x="47" y="4802"/>
                  </a:cubicBezTo>
                  <a:cubicBezTo>
                    <a:pt x="458" y="8507"/>
                    <a:pt x="11023" y="14452"/>
                    <a:pt x="11023" y="14452"/>
                  </a:cubicBezTo>
                  <a:lnTo>
                    <a:pt x="13446" y="12348"/>
                  </a:lnTo>
                  <a:cubicBezTo>
                    <a:pt x="13446" y="12348"/>
                    <a:pt x="7867" y="0"/>
                    <a:pt x="5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7"/>
            <p:cNvSpPr/>
            <p:nvPr/>
          </p:nvSpPr>
          <p:spPr>
            <a:xfrm>
              <a:off x="1761590" y="4143146"/>
              <a:ext cx="231694" cy="133868"/>
            </a:xfrm>
            <a:custGeom>
              <a:rect b="b" l="l" r="r" t="t"/>
              <a:pathLst>
                <a:path extrusionOk="0" h="9434" w="16328">
                  <a:moveTo>
                    <a:pt x="12385" y="1"/>
                  </a:moveTo>
                  <a:cubicBezTo>
                    <a:pt x="8400" y="1"/>
                    <a:pt x="1" y="6369"/>
                    <a:pt x="1" y="6369"/>
                  </a:cubicBezTo>
                  <a:lnTo>
                    <a:pt x="961" y="9434"/>
                  </a:lnTo>
                  <a:cubicBezTo>
                    <a:pt x="961" y="9434"/>
                    <a:pt x="14498" y="9205"/>
                    <a:pt x="15413" y="7055"/>
                  </a:cubicBezTo>
                  <a:cubicBezTo>
                    <a:pt x="16327" y="4952"/>
                    <a:pt x="13583" y="4083"/>
                    <a:pt x="13583" y="4083"/>
                  </a:cubicBezTo>
                  <a:cubicBezTo>
                    <a:pt x="14361" y="3351"/>
                    <a:pt x="14635" y="2208"/>
                    <a:pt x="14269" y="1202"/>
                  </a:cubicBezTo>
                  <a:cubicBezTo>
                    <a:pt x="14086" y="699"/>
                    <a:pt x="13675" y="287"/>
                    <a:pt x="13172" y="104"/>
                  </a:cubicBezTo>
                  <a:cubicBezTo>
                    <a:pt x="12936" y="33"/>
                    <a:pt x="12672" y="1"/>
                    <a:pt x="1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7"/>
            <p:cNvSpPr/>
            <p:nvPr/>
          </p:nvSpPr>
          <p:spPr>
            <a:xfrm>
              <a:off x="1742122" y="4258184"/>
              <a:ext cx="211573" cy="183902"/>
            </a:xfrm>
            <a:custGeom>
              <a:rect b="b" l="l" r="r" t="t"/>
              <a:pathLst>
                <a:path extrusionOk="0" h="12960" w="14910">
                  <a:moveTo>
                    <a:pt x="1921" y="0"/>
                  </a:moveTo>
                  <a:lnTo>
                    <a:pt x="1" y="2607"/>
                  </a:lnTo>
                  <a:cubicBezTo>
                    <a:pt x="1" y="2607"/>
                    <a:pt x="7732" y="12960"/>
                    <a:pt x="10218" y="12960"/>
                  </a:cubicBezTo>
                  <a:cubicBezTo>
                    <a:pt x="10275" y="12960"/>
                    <a:pt x="10330" y="12954"/>
                    <a:pt x="10382" y="12943"/>
                  </a:cubicBezTo>
                  <a:cubicBezTo>
                    <a:pt x="12669" y="12440"/>
                    <a:pt x="11754" y="9696"/>
                    <a:pt x="11754" y="9696"/>
                  </a:cubicBezTo>
                  <a:lnTo>
                    <a:pt x="11754" y="9696"/>
                  </a:lnTo>
                  <a:cubicBezTo>
                    <a:pt x="11935" y="9735"/>
                    <a:pt x="12116" y="9754"/>
                    <a:pt x="12296" y="9754"/>
                  </a:cubicBezTo>
                  <a:cubicBezTo>
                    <a:pt x="13166" y="9754"/>
                    <a:pt x="13998" y="9310"/>
                    <a:pt x="14452" y="8552"/>
                  </a:cubicBezTo>
                  <a:cubicBezTo>
                    <a:pt x="14772" y="8095"/>
                    <a:pt x="14910" y="7546"/>
                    <a:pt x="14727" y="7043"/>
                  </a:cubicBezTo>
                  <a:cubicBezTo>
                    <a:pt x="13538" y="3522"/>
                    <a:pt x="1921" y="0"/>
                    <a:pt x="19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7"/>
            <p:cNvSpPr/>
            <p:nvPr/>
          </p:nvSpPr>
          <p:spPr>
            <a:xfrm>
              <a:off x="1669965" y="4213855"/>
              <a:ext cx="113704" cy="95967"/>
            </a:xfrm>
            <a:custGeom>
              <a:rect b="b" l="l" r="r" t="t"/>
              <a:pathLst>
                <a:path extrusionOk="0" h="6763" w="8013">
                  <a:moveTo>
                    <a:pt x="4305" y="0"/>
                  </a:moveTo>
                  <a:cubicBezTo>
                    <a:pt x="1686" y="0"/>
                    <a:pt x="1" y="3032"/>
                    <a:pt x="1610" y="5319"/>
                  </a:cubicBezTo>
                  <a:cubicBezTo>
                    <a:pt x="2288" y="6309"/>
                    <a:pt x="3318" y="6762"/>
                    <a:pt x="4342" y="6762"/>
                  </a:cubicBezTo>
                  <a:cubicBezTo>
                    <a:pt x="5874" y="6762"/>
                    <a:pt x="7391" y="5747"/>
                    <a:pt x="7692" y="3993"/>
                  </a:cubicBezTo>
                  <a:cubicBezTo>
                    <a:pt x="8013" y="2118"/>
                    <a:pt x="6778" y="380"/>
                    <a:pt x="4948" y="60"/>
                  </a:cubicBezTo>
                  <a:cubicBezTo>
                    <a:pt x="4729" y="20"/>
                    <a:pt x="4514" y="0"/>
                    <a:pt x="4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7"/>
            <p:cNvSpPr/>
            <p:nvPr/>
          </p:nvSpPr>
          <p:spPr>
            <a:xfrm>
              <a:off x="1734984" y="4143969"/>
              <a:ext cx="9096" cy="61017"/>
            </a:xfrm>
            <a:custGeom>
              <a:rect b="b" l="l" r="r" t="t"/>
              <a:pathLst>
                <a:path extrusionOk="0" h="4300" w="641">
                  <a:moveTo>
                    <a:pt x="321" y="0"/>
                  </a:moveTo>
                  <a:cubicBezTo>
                    <a:pt x="183" y="0"/>
                    <a:pt x="46" y="137"/>
                    <a:pt x="46" y="320"/>
                  </a:cubicBezTo>
                  <a:lnTo>
                    <a:pt x="1" y="4253"/>
                  </a:lnTo>
                  <a:cubicBezTo>
                    <a:pt x="1" y="4253"/>
                    <a:pt x="46" y="4299"/>
                    <a:pt x="46" y="4299"/>
                  </a:cubicBezTo>
                  <a:cubicBezTo>
                    <a:pt x="92" y="4299"/>
                    <a:pt x="138" y="4253"/>
                    <a:pt x="138" y="4253"/>
                  </a:cubicBezTo>
                  <a:lnTo>
                    <a:pt x="641" y="366"/>
                  </a:lnTo>
                  <a:cubicBezTo>
                    <a:pt x="641" y="320"/>
                    <a:pt x="641" y="320"/>
                    <a:pt x="641" y="320"/>
                  </a:cubicBezTo>
                  <a:cubicBezTo>
                    <a:pt x="641" y="137"/>
                    <a:pt x="504"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7"/>
            <p:cNvSpPr/>
            <p:nvPr/>
          </p:nvSpPr>
          <p:spPr>
            <a:xfrm>
              <a:off x="1748606" y="4153193"/>
              <a:ext cx="25982" cy="57271"/>
            </a:xfrm>
            <a:custGeom>
              <a:rect b="b" l="l" r="r" t="t"/>
              <a:pathLst>
                <a:path extrusionOk="0" h="4036" w="1831">
                  <a:moveTo>
                    <a:pt x="1485" y="0"/>
                  </a:moveTo>
                  <a:cubicBezTo>
                    <a:pt x="1376" y="0"/>
                    <a:pt x="1269" y="85"/>
                    <a:pt x="1236" y="219"/>
                  </a:cubicBezTo>
                  <a:lnTo>
                    <a:pt x="1" y="3924"/>
                  </a:lnTo>
                  <a:cubicBezTo>
                    <a:pt x="1" y="3969"/>
                    <a:pt x="1" y="3969"/>
                    <a:pt x="47" y="4015"/>
                  </a:cubicBezTo>
                  <a:cubicBezTo>
                    <a:pt x="47" y="4030"/>
                    <a:pt x="57" y="4035"/>
                    <a:pt x="70" y="4035"/>
                  </a:cubicBezTo>
                  <a:cubicBezTo>
                    <a:pt x="97" y="4035"/>
                    <a:pt x="138" y="4015"/>
                    <a:pt x="138" y="4015"/>
                  </a:cubicBezTo>
                  <a:lnTo>
                    <a:pt x="1785" y="448"/>
                  </a:lnTo>
                  <a:lnTo>
                    <a:pt x="1785" y="356"/>
                  </a:lnTo>
                  <a:cubicBezTo>
                    <a:pt x="1830" y="219"/>
                    <a:pt x="1739" y="82"/>
                    <a:pt x="1602" y="36"/>
                  </a:cubicBezTo>
                  <a:cubicBezTo>
                    <a:pt x="1565" y="12"/>
                    <a:pt x="1525" y="0"/>
                    <a:pt x="1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7"/>
            <p:cNvSpPr/>
            <p:nvPr/>
          </p:nvSpPr>
          <p:spPr>
            <a:xfrm>
              <a:off x="1730443" y="4327290"/>
              <a:ext cx="8798" cy="50587"/>
            </a:xfrm>
            <a:custGeom>
              <a:rect b="b" l="l" r="r" t="t"/>
              <a:pathLst>
                <a:path extrusionOk="0" h="3565" w="620">
                  <a:moveTo>
                    <a:pt x="138" y="1"/>
                  </a:moveTo>
                  <a:cubicBezTo>
                    <a:pt x="115" y="1"/>
                    <a:pt x="92" y="24"/>
                    <a:pt x="92" y="69"/>
                  </a:cubicBezTo>
                  <a:lnTo>
                    <a:pt x="0" y="3271"/>
                  </a:lnTo>
                  <a:lnTo>
                    <a:pt x="0" y="3317"/>
                  </a:lnTo>
                  <a:cubicBezTo>
                    <a:pt x="21" y="3483"/>
                    <a:pt x="156" y="3565"/>
                    <a:pt x="293" y="3565"/>
                  </a:cubicBezTo>
                  <a:cubicBezTo>
                    <a:pt x="455" y="3565"/>
                    <a:pt x="620" y="3449"/>
                    <a:pt x="595" y="3225"/>
                  </a:cubicBezTo>
                  <a:lnTo>
                    <a:pt x="183" y="69"/>
                  </a:lnTo>
                  <a:cubicBezTo>
                    <a:pt x="183" y="24"/>
                    <a:pt x="160"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7"/>
            <p:cNvSpPr/>
            <p:nvPr/>
          </p:nvSpPr>
          <p:spPr>
            <a:xfrm>
              <a:off x="1704405" y="4324381"/>
              <a:ext cx="17610" cy="48743"/>
            </a:xfrm>
            <a:custGeom>
              <a:rect b="b" l="l" r="r" t="t"/>
              <a:pathLst>
                <a:path extrusionOk="0" h="3435" w="1241">
                  <a:moveTo>
                    <a:pt x="1195" y="0"/>
                  </a:moveTo>
                  <a:cubicBezTo>
                    <a:pt x="1149" y="0"/>
                    <a:pt x="1104" y="0"/>
                    <a:pt x="1104" y="46"/>
                  </a:cubicBezTo>
                  <a:lnTo>
                    <a:pt x="52" y="3064"/>
                  </a:lnTo>
                  <a:cubicBezTo>
                    <a:pt x="52" y="3064"/>
                    <a:pt x="52" y="3064"/>
                    <a:pt x="52" y="3110"/>
                  </a:cubicBezTo>
                  <a:cubicBezTo>
                    <a:pt x="0" y="3315"/>
                    <a:pt x="165" y="3434"/>
                    <a:pt x="328" y="3434"/>
                  </a:cubicBezTo>
                  <a:cubicBezTo>
                    <a:pt x="455" y="3434"/>
                    <a:pt x="581" y="3362"/>
                    <a:pt x="601" y="3201"/>
                  </a:cubicBezTo>
                  <a:lnTo>
                    <a:pt x="1195" y="92"/>
                  </a:lnTo>
                  <a:cubicBezTo>
                    <a:pt x="1241" y="46"/>
                    <a:pt x="1195" y="0"/>
                    <a:pt x="1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7"/>
            <p:cNvSpPr/>
            <p:nvPr/>
          </p:nvSpPr>
          <p:spPr>
            <a:xfrm>
              <a:off x="1638293" y="4288679"/>
              <a:ext cx="46089" cy="21952"/>
            </a:xfrm>
            <a:custGeom>
              <a:rect b="b" l="l" r="r" t="t"/>
              <a:pathLst>
                <a:path extrusionOk="0" h="1547" w="3248">
                  <a:moveTo>
                    <a:pt x="3202" y="1"/>
                  </a:moveTo>
                  <a:lnTo>
                    <a:pt x="183" y="1007"/>
                  </a:lnTo>
                  <a:cubicBezTo>
                    <a:pt x="46" y="1053"/>
                    <a:pt x="0" y="1236"/>
                    <a:pt x="46" y="1373"/>
                  </a:cubicBezTo>
                  <a:cubicBezTo>
                    <a:pt x="112" y="1472"/>
                    <a:pt x="225" y="1547"/>
                    <a:pt x="335" y="1547"/>
                  </a:cubicBezTo>
                  <a:cubicBezTo>
                    <a:pt x="377" y="1547"/>
                    <a:pt x="419" y="1536"/>
                    <a:pt x="458" y="1510"/>
                  </a:cubicBezTo>
                  <a:lnTo>
                    <a:pt x="3247" y="92"/>
                  </a:lnTo>
                  <a:cubicBezTo>
                    <a:pt x="3247" y="92"/>
                    <a:pt x="3247" y="46"/>
                    <a:pt x="3247" y="46"/>
                  </a:cubicBezTo>
                  <a:cubicBezTo>
                    <a:pt x="3247" y="1"/>
                    <a:pt x="3202" y="1"/>
                    <a:pt x="3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7"/>
            <p:cNvSpPr/>
            <p:nvPr/>
          </p:nvSpPr>
          <p:spPr>
            <a:xfrm>
              <a:off x="1633753" y="4277000"/>
              <a:ext cx="49977" cy="8613"/>
            </a:xfrm>
            <a:custGeom>
              <a:rect b="b" l="l" r="r" t="t"/>
              <a:pathLst>
                <a:path extrusionOk="0" h="607" w="3522">
                  <a:moveTo>
                    <a:pt x="320" y="1"/>
                  </a:moveTo>
                  <a:lnTo>
                    <a:pt x="275" y="46"/>
                  </a:lnTo>
                  <a:cubicBezTo>
                    <a:pt x="92" y="92"/>
                    <a:pt x="0" y="229"/>
                    <a:pt x="46" y="366"/>
                  </a:cubicBezTo>
                  <a:cubicBezTo>
                    <a:pt x="46" y="518"/>
                    <a:pt x="140" y="607"/>
                    <a:pt x="276" y="607"/>
                  </a:cubicBezTo>
                  <a:cubicBezTo>
                    <a:pt x="305" y="607"/>
                    <a:pt x="335" y="603"/>
                    <a:pt x="366" y="595"/>
                  </a:cubicBezTo>
                  <a:lnTo>
                    <a:pt x="3476" y="138"/>
                  </a:lnTo>
                  <a:cubicBezTo>
                    <a:pt x="3476" y="138"/>
                    <a:pt x="3522" y="92"/>
                    <a:pt x="3522" y="92"/>
                  </a:cubicBezTo>
                  <a:cubicBezTo>
                    <a:pt x="3522" y="46"/>
                    <a:pt x="3476" y="1"/>
                    <a:pt x="3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7"/>
            <p:cNvSpPr/>
            <p:nvPr/>
          </p:nvSpPr>
          <p:spPr>
            <a:xfrm>
              <a:off x="1793390" y="4206888"/>
              <a:ext cx="51935" cy="29246"/>
            </a:xfrm>
            <a:custGeom>
              <a:rect b="b" l="l" r="r" t="t"/>
              <a:pathLst>
                <a:path extrusionOk="0" h="2061" w="3660">
                  <a:moveTo>
                    <a:pt x="3325" y="1"/>
                  </a:moveTo>
                  <a:cubicBezTo>
                    <a:pt x="3278" y="1"/>
                    <a:pt x="3234" y="16"/>
                    <a:pt x="3202" y="48"/>
                  </a:cubicBezTo>
                  <a:lnTo>
                    <a:pt x="1" y="1969"/>
                  </a:lnTo>
                  <a:cubicBezTo>
                    <a:pt x="1" y="2015"/>
                    <a:pt x="1" y="2015"/>
                    <a:pt x="1" y="2060"/>
                  </a:cubicBezTo>
                  <a:lnTo>
                    <a:pt x="92" y="2060"/>
                  </a:lnTo>
                  <a:lnTo>
                    <a:pt x="3476" y="551"/>
                  </a:lnTo>
                  <a:cubicBezTo>
                    <a:pt x="3613" y="460"/>
                    <a:pt x="3659" y="277"/>
                    <a:pt x="3568" y="140"/>
                  </a:cubicBezTo>
                  <a:cubicBezTo>
                    <a:pt x="3509" y="51"/>
                    <a:pt x="3411" y="1"/>
                    <a:pt x="3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7"/>
            <p:cNvSpPr/>
            <p:nvPr/>
          </p:nvSpPr>
          <p:spPr>
            <a:xfrm>
              <a:off x="1795334" y="4235977"/>
              <a:ext cx="59328" cy="13778"/>
            </a:xfrm>
            <a:custGeom>
              <a:rect b="b" l="l" r="r" t="t"/>
              <a:pathLst>
                <a:path extrusionOk="0" h="971" w="4181">
                  <a:moveTo>
                    <a:pt x="3785" y="0"/>
                  </a:moveTo>
                  <a:cubicBezTo>
                    <a:pt x="3760" y="0"/>
                    <a:pt x="3733" y="3"/>
                    <a:pt x="3705" y="10"/>
                  </a:cubicBezTo>
                  <a:lnTo>
                    <a:pt x="92" y="879"/>
                  </a:lnTo>
                  <a:cubicBezTo>
                    <a:pt x="46" y="879"/>
                    <a:pt x="1" y="925"/>
                    <a:pt x="46" y="925"/>
                  </a:cubicBezTo>
                  <a:cubicBezTo>
                    <a:pt x="46" y="971"/>
                    <a:pt x="46" y="971"/>
                    <a:pt x="92" y="971"/>
                  </a:cubicBezTo>
                  <a:lnTo>
                    <a:pt x="3797" y="559"/>
                  </a:lnTo>
                  <a:lnTo>
                    <a:pt x="3842" y="559"/>
                  </a:lnTo>
                  <a:cubicBezTo>
                    <a:pt x="4180" y="475"/>
                    <a:pt x="4089" y="0"/>
                    <a:pt x="3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7"/>
            <p:cNvSpPr/>
            <p:nvPr/>
          </p:nvSpPr>
          <p:spPr>
            <a:xfrm>
              <a:off x="1792737" y="4294043"/>
              <a:ext cx="48686" cy="26975"/>
            </a:xfrm>
            <a:custGeom>
              <a:rect b="b" l="l" r="r" t="t"/>
              <a:pathLst>
                <a:path extrusionOk="0" h="1901" w="3431">
                  <a:moveTo>
                    <a:pt x="47" y="0"/>
                  </a:moveTo>
                  <a:cubicBezTo>
                    <a:pt x="35" y="0"/>
                    <a:pt x="24" y="11"/>
                    <a:pt x="1" y="34"/>
                  </a:cubicBezTo>
                  <a:cubicBezTo>
                    <a:pt x="1" y="34"/>
                    <a:pt x="1" y="80"/>
                    <a:pt x="1" y="80"/>
                  </a:cubicBezTo>
                  <a:lnTo>
                    <a:pt x="2973" y="1818"/>
                  </a:lnTo>
                  <a:lnTo>
                    <a:pt x="3019" y="1864"/>
                  </a:lnTo>
                  <a:cubicBezTo>
                    <a:pt x="3058" y="1889"/>
                    <a:pt x="3099" y="1901"/>
                    <a:pt x="3141" y="1901"/>
                  </a:cubicBezTo>
                  <a:cubicBezTo>
                    <a:pt x="3248" y="1901"/>
                    <a:pt x="3352" y="1825"/>
                    <a:pt x="3385" y="1726"/>
                  </a:cubicBezTo>
                  <a:cubicBezTo>
                    <a:pt x="3431" y="1589"/>
                    <a:pt x="3385" y="1406"/>
                    <a:pt x="3248" y="1361"/>
                  </a:cubicBezTo>
                  <a:lnTo>
                    <a:pt x="92" y="34"/>
                  </a:lnTo>
                  <a:cubicBezTo>
                    <a:pt x="69" y="11"/>
                    <a:pt x="58"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7"/>
            <p:cNvSpPr/>
            <p:nvPr/>
          </p:nvSpPr>
          <p:spPr>
            <a:xfrm>
              <a:off x="1783656" y="4302954"/>
              <a:ext cx="41350" cy="38866"/>
            </a:xfrm>
            <a:custGeom>
              <a:rect b="b" l="l" r="r" t="t"/>
              <a:pathLst>
                <a:path extrusionOk="0" h="2739" w="2914">
                  <a:moveTo>
                    <a:pt x="1" y="1"/>
                  </a:moveTo>
                  <a:cubicBezTo>
                    <a:pt x="1" y="47"/>
                    <a:pt x="1" y="92"/>
                    <a:pt x="1" y="92"/>
                  </a:cubicBezTo>
                  <a:lnTo>
                    <a:pt x="2287" y="2653"/>
                  </a:lnTo>
                  <a:lnTo>
                    <a:pt x="2333" y="2653"/>
                  </a:lnTo>
                  <a:cubicBezTo>
                    <a:pt x="2393" y="2714"/>
                    <a:pt x="2457" y="2739"/>
                    <a:pt x="2519" y="2739"/>
                  </a:cubicBezTo>
                  <a:cubicBezTo>
                    <a:pt x="2737" y="2739"/>
                    <a:pt x="2913" y="2420"/>
                    <a:pt x="2699" y="2242"/>
                  </a:cubicBezTo>
                  <a:lnTo>
                    <a:pt x="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7"/>
            <p:cNvSpPr/>
            <p:nvPr/>
          </p:nvSpPr>
          <p:spPr>
            <a:xfrm>
              <a:off x="1635044" y="4188497"/>
              <a:ext cx="54532" cy="31417"/>
            </a:xfrm>
            <a:custGeom>
              <a:rect b="b" l="l" r="r" t="t"/>
              <a:pathLst>
                <a:path extrusionOk="0" h="2214" w="3843">
                  <a:moveTo>
                    <a:pt x="356" y="1"/>
                  </a:moveTo>
                  <a:cubicBezTo>
                    <a:pt x="255" y="1"/>
                    <a:pt x="161" y="52"/>
                    <a:pt x="92" y="155"/>
                  </a:cubicBezTo>
                  <a:cubicBezTo>
                    <a:pt x="1" y="292"/>
                    <a:pt x="92" y="475"/>
                    <a:pt x="229" y="521"/>
                  </a:cubicBezTo>
                  <a:lnTo>
                    <a:pt x="3751" y="2213"/>
                  </a:lnTo>
                  <a:lnTo>
                    <a:pt x="3842" y="2213"/>
                  </a:lnTo>
                  <a:cubicBezTo>
                    <a:pt x="3842" y="2167"/>
                    <a:pt x="3842" y="2167"/>
                    <a:pt x="3842" y="2122"/>
                  </a:cubicBezTo>
                  <a:lnTo>
                    <a:pt x="504" y="64"/>
                  </a:lnTo>
                  <a:lnTo>
                    <a:pt x="458" y="18"/>
                  </a:lnTo>
                  <a:cubicBezTo>
                    <a:pt x="424" y="6"/>
                    <a:pt x="389"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7"/>
            <p:cNvSpPr/>
            <p:nvPr/>
          </p:nvSpPr>
          <p:spPr>
            <a:xfrm>
              <a:off x="1657109" y="4165226"/>
              <a:ext cx="43492" cy="44784"/>
            </a:xfrm>
            <a:custGeom>
              <a:rect b="b" l="l" r="r" t="t"/>
              <a:pathLst>
                <a:path extrusionOk="0" h="3156" w="3065">
                  <a:moveTo>
                    <a:pt x="315" y="0"/>
                  </a:moveTo>
                  <a:cubicBezTo>
                    <a:pt x="241" y="0"/>
                    <a:pt x="161" y="34"/>
                    <a:pt x="92" y="103"/>
                  </a:cubicBezTo>
                  <a:cubicBezTo>
                    <a:pt x="1" y="194"/>
                    <a:pt x="1" y="377"/>
                    <a:pt x="92" y="469"/>
                  </a:cubicBezTo>
                  <a:lnTo>
                    <a:pt x="2973" y="3121"/>
                  </a:lnTo>
                  <a:cubicBezTo>
                    <a:pt x="2973" y="3144"/>
                    <a:pt x="2985" y="3156"/>
                    <a:pt x="2996" y="3156"/>
                  </a:cubicBezTo>
                  <a:cubicBezTo>
                    <a:pt x="3008" y="3156"/>
                    <a:pt x="3019" y="3144"/>
                    <a:pt x="3019" y="3121"/>
                  </a:cubicBezTo>
                  <a:cubicBezTo>
                    <a:pt x="3065" y="3121"/>
                    <a:pt x="3065" y="3076"/>
                    <a:pt x="3019" y="3076"/>
                  </a:cubicBezTo>
                  <a:lnTo>
                    <a:pt x="504" y="103"/>
                  </a:lnTo>
                  <a:cubicBezTo>
                    <a:pt x="458" y="34"/>
                    <a:pt x="389"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7"/>
            <p:cNvSpPr/>
            <p:nvPr/>
          </p:nvSpPr>
          <p:spPr>
            <a:xfrm>
              <a:off x="1681842" y="4223178"/>
              <a:ext cx="92093" cy="77548"/>
            </a:xfrm>
            <a:custGeom>
              <a:rect b="b" l="l" r="r" t="t"/>
              <a:pathLst>
                <a:path extrusionOk="0" h="5465" w="6490">
                  <a:moveTo>
                    <a:pt x="3485" y="1"/>
                  </a:moveTo>
                  <a:cubicBezTo>
                    <a:pt x="1374" y="1"/>
                    <a:pt x="0" y="2426"/>
                    <a:pt x="1276" y="4297"/>
                  </a:cubicBezTo>
                  <a:cubicBezTo>
                    <a:pt x="1841" y="5098"/>
                    <a:pt x="2674" y="5464"/>
                    <a:pt x="3499" y="5464"/>
                  </a:cubicBezTo>
                  <a:cubicBezTo>
                    <a:pt x="4743" y="5464"/>
                    <a:pt x="5968" y="4630"/>
                    <a:pt x="6215" y="3199"/>
                  </a:cubicBezTo>
                  <a:cubicBezTo>
                    <a:pt x="6490" y="1690"/>
                    <a:pt x="5483" y="272"/>
                    <a:pt x="3974" y="43"/>
                  </a:cubicBezTo>
                  <a:cubicBezTo>
                    <a:pt x="3807" y="15"/>
                    <a:pt x="3644" y="1"/>
                    <a:pt x="34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5" name="Google Shape;4215;p57"/>
          <p:cNvSpPr txBox="1"/>
          <p:nvPr/>
        </p:nvSpPr>
        <p:spPr>
          <a:xfrm>
            <a:off x="839336" y="2377968"/>
            <a:ext cx="21036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Mars</a:t>
            </a:r>
            <a:endParaRPr sz="2200">
              <a:solidFill>
                <a:schemeClr val="accent1"/>
              </a:solidFill>
              <a:latin typeface="Life Savers ExtraBold"/>
              <a:ea typeface="Life Savers ExtraBold"/>
              <a:cs typeface="Life Savers ExtraBold"/>
              <a:sym typeface="Life Savers ExtraBold"/>
            </a:endParaRPr>
          </a:p>
        </p:txBody>
      </p:sp>
      <p:sp>
        <p:nvSpPr>
          <p:cNvPr id="4216" name="Google Shape;4216;p57"/>
          <p:cNvSpPr txBox="1"/>
          <p:nvPr/>
        </p:nvSpPr>
        <p:spPr>
          <a:xfrm>
            <a:off x="839225" y="2676319"/>
            <a:ext cx="21036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Despite being red, Mars is a cold place</a:t>
            </a:r>
            <a:endParaRPr sz="1600">
              <a:solidFill>
                <a:schemeClr val="accent3"/>
              </a:solidFill>
              <a:latin typeface="Didact Gothic"/>
              <a:ea typeface="Didact Gothic"/>
              <a:cs typeface="Didact Gothic"/>
              <a:sym typeface="Didact Gothic"/>
            </a:endParaRPr>
          </a:p>
        </p:txBody>
      </p:sp>
      <p:sp>
        <p:nvSpPr>
          <p:cNvPr id="4217" name="Google Shape;4217;p57"/>
          <p:cNvSpPr txBox="1"/>
          <p:nvPr/>
        </p:nvSpPr>
        <p:spPr>
          <a:xfrm>
            <a:off x="839391" y="1318225"/>
            <a:ext cx="21036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Venus</a:t>
            </a:r>
            <a:endParaRPr sz="2200">
              <a:solidFill>
                <a:schemeClr val="accent1"/>
              </a:solidFill>
              <a:latin typeface="Life Savers ExtraBold"/>
              <a:ea typeface="Life Savers ExtraBold"/>
              <a:cs typeface="Life Savers ExtraBold"/>
              <a:sym typeface="Life Savers ExtraBold"/>
            </a:endParaRPr>
          </a:p>
        </p:txBody>
      </p:sp>
      <p:sp>
        <p:nvSpPr>
          <p:cNvPr id="4218" name="Google Shape;4218;p57"/>
          <p:cNvSpPr txBox="1"/>
          <p:nvPr/>
        </p:nvSpPr>
        <p:spPr>
          <a:xfrm>
            <a:off x="839280" y="1616576"/>
            <a:ext cx="21036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Venus has a nice name, but it’s hot</a:t>
            </a:r>
            <a:endParaRPr sz="1600">
              <a:solidFill>
                <a:schemeClr val="accent3"/>
              </a:solidFill>
              <a:latin typeface="Didact Gothic"/>
              <a:ea typeface="Didact Gothic"/>
              <a:cs typeface="Didact Gothic"/>
              <a:sym typeface="Didact Gothic"/>
            </a:endParaRPr>
          </a:p>
        </p:txBody>
      </p:sp>
      <p:sp>
        <p:nvSpPr>
          <p:cNvPr id="4219" name="Google Shape;4219;p57"/>
          <p:cNvSpPr txBox="1"/>
          <p:nvPr/>
        </p:nvSpPr>
        <p:spPr>
          <a:xfrm>
            <a:off x="6200932" y="2377960"/>
            <a:ext cx="20298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Mercury</a:t>
            </a:r>
            <a:endParaRPr sz="2200">
              <a:solidFill>
                <a:schemeClr val="accent1"/>
              </a:solidFill>
              <a:latin typeface="Life Savers ExtraBold"/>
              <a:ea typeface="Life Savers ExtraBold"/>
              <a:cs typeface="Life Savers ExtraBold"/>
              <a:sym typeface="Life Savers ExtraBold"/>
            </a:endParaRPr>
          </a:p>
        </p:txBody>
      </p:sp>
      <p:sp>
        <p:nvSpPr>
          <p:cNvPr id="4220" name="Google Shape;4220;p57"/>
          <p:cNvSpPr txBox="1"/>
          <p:nvPr/>
        </p:nvSpPr>
        <p:spPr>
          <a:xfrm>
            <a:off x="6200825" y="2676312"/>
            <a:ext cx="20298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Mercury is the closest to the Sun</a:t>
            </a:r>
            <a:endParaRPr sz="1600">
              <a:solidFill>
                <a:schemeClr val="accent3"/>
              </a:solidFill>
              <a:latin typeface="Didact Gothic"/>
              <a:ea typeface="Didact Gothic"/>
              <a:cs typeface="Didact Gothic"/>
              <a:sym typeface="Didact Gothic"/>
            </a:endParaRPr>
          </a:p>
        </p:txBody>
      </p:sp>
      <p:sp>
        <p:nvSpPr>
          <p:cNvPr id="4221" name="Google Shape;4221;p57"/>
          <p:cNvSpPr txBox="1"/>
          <p:nvPr/>
        </p:nvSpPr>
        <p:spPr>
          <a:xfrm>
            <a:off x="6200985" y="1318225"/>
            <a:ext cx="20298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Jupiter</a:t>
            </a:r>
            <a:endParaRPr sz="2200">
              <a:solidFill>
                <a:schemeClr val="accent1"/>
              </a:solidFill>
              <a:latin typeface="Life Savers ExtraBold"/>
              <a:ea typeface="Life Savers ExtraBold"/>
              <a:cs typeface="Life Savers ExtraBold"/>
              <a:sym typeface="Life Savers ExtraBold"/>
            </a:endParaRPr>
          </a:p>
        </p:txBody>
      </p:sp>
      <p:sp>
        <p:nvSpPr>
          <p:cNvPr id="4222" name="Google Shape;4222;p57"/>
          <p:cNvSpPr txBox="1"/>
          <p:nvPr/>
        </p:nvSpPr>
        <p:spPr>
          <a:xfrm>
            <a:off x="6200878" y="1616577"/>
            <a:ext cx="20298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It’s the biggest planet of them all</a:t>
            </a:r>
            <a:endParaRPr sz="1600">
              <a:solidFill>
                <a:schemeClr val="accent3"/>
              </a:solidFill>
              <a:latin typeface="Didact Gothic"/>
              <a:ea typeface="Didact Gothic"/>
              <a:cs typeface="Didact Gothic"/>
              <a:sym typeface="Didact Gothic"/>
            </a:endParaRPr>
          </a:p>
        </p:txBody>
      </p:sp>
      <p:sp>
        <p:nvSpPr>
          <p:cNvPr id="4223" name="Google Shape;4223;p57"/>
          <p:cNvSpPr txBox="1"/>
          <p:nvPr/>
        </p:nvSpPr>
        <p:spPr>
          <a:xfrm>
            <a:off x="839336" y="3437722"/>
            <a:ext cx="2103600" cy="455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Saturn</a:t>
            </a:r>
            <a:endParaRPr sz="2200">
              <a:solidFill>
                <a:schemeClr val="accent1"/>
              </a:solidFill>
              <a:latin typeface="Life Savers ExtraBold"/>
              <a:ea typeface="Life Savers ExtraBold"/>
              <a:cs typeface="Life Savers ExtraBold"/>
              <a:sym typeface="Life Savers ExtraBold"/>
            </a:endParaRPr>
          </a:p>
        </p:txBody>
      </p:sp>
      <p:sp>
        <p:nvSpPr>
          <p:cNvPr id="4224" name="Google Shape;4224;p57"/>
          <p:cNvSpPr txBox="1"/>
          <p:nvPr/>
        </p:nvSpPr>
        <p:spPr>
          <a:xfrm>
            <a:off x="839225" y="3736073"/>
            <a:ext cx="2103600" cy="6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Saturn is the ringed one and a gas giant</a:t>
            </a:r>
            <a:endParaRPr sz="1600">
              <a:solidFill>
                <a:schemeClr val="accent3"/>
              </a:solidFill>
              <a:latin typeface="Didact Gothic"/>
              <a:ea typeface="Didact Gothic"/>
              <a:cs typeface="Didact Gothic"/>
              <a:sym typeface="Didact Gothic"/>
            </a:endParaRPr>
          </a:p>
        </p:txBody>
      </p:sp>
      <p:sp>
        <p:nvSpPr>
          <p:cNvPr id="4225" name="Google Shape;4225;p57"/>
          <p:cNvSpPr txBox="1"/>
          <p:nvPr/>
        </p:nvSpPr>
        <p:spPr>
          <a:xfrm>
            <a:off x="6200932" y="3437718"/>
            <a:ext cx="2029800" cy="455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Neptune</a:t>
            </a:r>
            <a:endParaRPr sz="2200">
              <a:solidFill>
                <a:schemeClr val="accent1"/>
              </a:solidFill>
              <a:latin typeface="Life Savers ExtraBold"/>
              <a:ea typeface="Life Savers ExtraBold"/>
              <a:cs typeface="Life Savers ExtraBold"/>
              <a:sym typeface="Life Savers ExtraBold"/>
            </a:endParaRPr>
          </a:p>
        </p:txBody>
      </p:sp>
      <p:sp>
        <p:nvSpPr>
          <p:cNvPr id="4226" name="Google Shape;4226;p57"/>
          <p:cNvSpPr txBox="1"/>
          <p:nvPr/>
        </p:nvSpPr>
        <p:spPr>
          <a:xfrm>
            <a:off x="6200825" y="3736070"/>
            <a:ext cx="2029800" cy="6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3"/>
                </a:solidFill>
                <a:latin typeface="Didact Gothic"/>
                <a:ea typeface="Didact Gothic"/>
                <a:cs typeface="Didact Gothic"/>
                <a:sym typeface="Didact Gothic"/>
              </a:rPr>
              <a:t>Neptune is the farthest from the Sun</a:t>
            </a:r>
            <a:endParaRPr sz="1600">
              <a:solidFill>
                <a:schemeClr val="accent3"/>
              </a:solidFill>
              <a:latin typeface="Didact Gothic"/>
              <a:ea typeface="Didact Gothic"/>
              <a:cs typeface="Didact Gothic"/>
              <a:sym typeface="Didact Gothic"/>
            </a:endParaRPr>
          </a:p>
        </p:txBody>
      </p:sp>
      <p:cxnSp>
        <p:nvCxnSpPr>
          <p:cNvPr id="4227" name="Google Shape;4227;p57"/>
          <p:cNvCxnSpPr/>
          <p:nvPr/>
        </p:nvCxnSpPr>
        <p:spPr>
          <a:xfrm>
            <a:off x="3095391" y="1545925"/>
            <a:ext cx="1261200" cy="6051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28" name="Google Shape;4228;p57"/>
          <p:cNvCxnSpPr/>
          <p:nvPr/>
        </p:nvCxnSpPr>
        <p:spPr>
          <a:xfrm>
            <a:off x="3095336" y="2605668"/>
            <a:ext cx="845700" cy="1782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29" name="Google Shape;4229;p57"/>
          <p:cNvCxnSpPr/>
          <p:nvPr/>
        </p:nvCxnSpPr>
        <p:spPr>
          <a:xfrm flipH="1" rot="10800000">
            <a:off x="3095336" y="3397822"/>
            <a:ext cx="1185600" cy="267600"/>
          </a:xfrm>
          <a:prstGeom prst="bentConnector3">
            <a:avLst>
              <a:gd fmla="val 52205" name="adj1"/>
            </a:avLst>
          </a:prstGeom>
          <a:noFill/>
          <a:ln cap="flat" cmpd="sng" w="28575">
            <a:solidFill>
              <a:schemeClr val="accent3"/>
            </a:solidFill>
            <a:prstDash val="solid"/>
            <a:round/>
            <a:headEnd len="med" w="med" type="none"/>
            <a:tailEnd len="med" w="med" type="none"/>
          </a:ln>
        </p:spPr>
      </p:cxnSp>
      <p:cxnSp>
        <p:nvCxnSpPr>
          <p:cNvPr id="4230" name="Google Shape;4230;p57"/>
          <p:cNvCxnSpPr/>
          <p:nvPr/>
        </p:nvCxnSpPr>
        <p:spPr>
          <a:xfrm flipH="1">
            <a:off x="5202886" y="2605668"/>
            <a:ext cx="845700" cy="1782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31" name="Google Shape;4231;p57"/>
          <p:cNvCxnSpPr/>
          <p:nvPr/>
        </p:nvCxnSpPr>
        <p:spPr>
          <a:xfrm flipH="1">
            <a:off x="4787216" y="1545925"/>
            <a:ext cx="1261200" cy="6051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32" name="Google Shape;4232;p57"/>
          <p:cNvCxnSpPr/>
          <p:nvPr/>
        </p:nvCxnSpPr>
        <p:spPr>
          <a:xfrm rot="10800000">
            <a:off x="4862986" y="3397822"/>
            <a:ext cx="1185600" cy="267600"/>
          </a:xfrm>
          <a:prstGeom prst="bentConnector3">
            <a:avLst>
              <a:gd fmla="val 52205" name="adj1"/>
            </a:avLst>
          </a:prstGeom>
          <a:noFill/>
          <a:ln cap="flat" cmpd="sng" w="28575">
            <a:solidFill>
              <a:schemeClr val="accent3"/>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6" name="Shape 3636"/>
        <p:cNvGrpSpPr/>
        <p:nvPr/>
      </p:nvGrpSpPr>
      <p:grpSpPr>
        <a:xfrm>
          <a:off x="0" y="0"/>
          <a:ext cx="0" cy="0"/>
          <a:chOff x="0" y="0"/>
          <a:chExt cx="0" cy="0"/>
        </a:xfrm>
      </p:grpSpPr>
      <p:sp>
        <p:nvSpPr>
          <p:cNvPr id="3637" name="Google Shape;3637;p4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638" name="Google Shape;3638;p40"/>
          <p:cNvSpPr txBox="1"/>
          <p:nvPr>
            <p:ph idx="1" type="body"/>
          </p:nvPr>
        </p:nvSpPr>
        <p:spPr>
          <a:xfrm>
            <a:off x="713225" y="1246950"/>
            <a:ext cx="7717500" cy="335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Here’s what you’ll find in this </a:t>
            </a:r>
            <a:r>
              <a:rPr b="1" lang="en" sz="1200">
                <a:uFill>
                  <a:noFill/>
                </a:uFill>
                <a:hlinkClick r:id="rId3"/>
              </a:rPr>
              <a:t>Slidesgo</a:t>
            </a:r>
            <a:r>
              <a:rPr b="1" lang="en" sz="1200"/>
              <a:t> </a:t>
            </a:r>
            <a:r>
              <a:rPr lang="en" sz="1200"/>
              <a:t>template: </a:t>
            </a:r>
            <a:endParaRPr sz="1200"/>
          </a:p>
          <a:p>
            <a:pPr indent="0" lvl="0" marL="0" rtl="0" algn="l">
              <a:spcBef>
                <a:spcPts val="0"/>
              </a:spcBef>
              <a:spcAft>
                <a:spcPts val="0"/>
              </a:spcAft>
              <a:buNone/>
            </a:pPr>
            <a:r>
              <a:t/>
            </a:r>
            <a:endParaRPr sz="1200"/>
          </a:p>
          <a:p>
            <a:pPr indent="-304800" lvl="0" marL="457200" rtl="0" algn="l">
              <a:spcBef>
                <a:spcPts val="0"/>
              </a:spcBef>
              <a:spcAft>
                <a:spcPts val="0"/>
              </a:spcAft>
              <a:buClr>
                <a:schemeClr val="accent1"/>
              </a:buClr>
              <a:buSzPts val="1200"/>
              <a:buFont typeface="Life Savers"/>
              <a:buAutoNum type="arabicPeriod"/>
            </a:pPr>
            <a:r>
              <a:rPr lang="en" sz="1200"/>
              <a:t>A slide structure based on a m</a:t>
            </a:r>
            <a:r>
              <a:rPr lang="en" sz="1200"/>
              <a:t>ulti-purpose presentation</a:t>
            </a:r>
            <a:r>
              <a:rPr lang="en" sz="1200"/>
              <a:t>, which you can easily adapt to your needs. For more info on how to edit the template, please visit </a:t>
            </a:r>
            <a:r>
              <a:rPr b="1" lang="en" sz="1200">
                <a:uFill>
                  <a:noFill/>
                </a:uFill>
                <a:hlinkClick r:id="rId4"/>
              </a:rPr>
              <a:t>Slidesgo School</a:t>
            </a:r>
            <a:r>
              <a:rPr lang="en" sz="1200"/>
              <a:t> or read our </a:t>
            </a:r>
            <a:r>
              <a:rPr b="1" lang="en" sz="1200">
                <a:uFill>
                  <a:noFill/>
                </a:uFill>
                <a:hlinkClick r:id="rId5"/>
              </a:rPr>
              <a:t>FAQs</a:t>
            </a:r>
            <a:r>
              <a:rPr lang="en" sz="1200"/>
              <a:t>.</a:t>
            </a:r>
            <a:endParaRPr sz="1200"/>
          </a:p>
          <a:p>
            <a:pPr indent="-304800" lvl="0" marL="457200" rtl="0" algn="l">
              <a:spcBef>
                <a:spcPts val="0"/>
              </a:spcBef>
              <a:spcAft>
                <a:spcPts val="0"/>
              </a:spcAft>
              <a:buClr>
                <a:schemeClr val="accent1"/>
              </a:buClr>
              <a:buSzPts val="1200"/>
              <a:buFont typeface="Life Savers"/>
              <a:buAutoNum type="arabicPeriod"/>
            </a:pPr>
            <a:r>
              <a:rPr lang="en" sz="1200"/>
              <a:t>An assortment of illustrations that are suitable for use in the presentation can be found in the </a:t>
            </a:r>
            <a:r>
              <a:rPr b="1" lang="en" sz="1200"/>
              <a:t>a</a:t>
            </a:r>
            <a:r>
              <a:rPr b="1" lang="en" sz="1200">
                <a:uFill>
                  <a:noFill/>
                </a:uFill>
                <a:hlinkClick action="ppaction://hlinksldjump" r:id="rId6"/>
              </a:rPr>
              <a:t>lternative resources</a:t>
            </a:r>
            <a:r>
              <a:rPr lang="en" sz="1200"/>
              <a:t> slide.</a:t>
            </a:r>
            <a:endParaRPr sz="1200"/>
          </a:p>
          <a:p>
            <a:pPr indent="-304800" lvl="0" marL="457200" rtl="0" algn="l">
              <a:spcBef>
                <a:spcPts val="0"/>
              </a:spcBef>
              <a:spcAft>
                <a:spcPts val="0"/>
              </a:spcAft>
              <a:buClr>
                <a:schemeClr val="accent1"/>
              </a:buClr>
              <a:buSzPts val="1200"/>
              <a:buFont typeface="Life Savers"/>
              <a:buAutoNum type="arabicPeriod"/>
            </a:pPr>
            <a:r>
              <a:rPr lang="en" sz="1200"/>
              <a:t>A </a:t>
            </a:r>
            <a:r>
              <a:rPr b="1" lang="en" sz="1200">
                <a:uFill>
                  <a:noFill/>
                </a:uFill>
                <a:hlinkClick action="ppaction://hlinksldjump" r:id="rId7"/>
              </a:rPr>
              <a:t>thanks</a:t>
            </a:r>
            <a:r>
              <a:rPr lang="en" sz="1200">
                <a:uFill>
                  <a:noFill/>
                </a:uFill>
                <a:hlinkClick action="ppaction://hlinksldjump" r:id="rId8"/>
              </a:rPr>
              <a:t> </a:t>
            </a:r>
            <a:r>
              <a:rPr lang="en" sz="1200"/>
              <a:t>slide, which you must keep so that proper credits for our design are given.</a:t>
            </a:r>
            <a:endParaRPr sz="1200"/>
          </a:p>
          <a:p>
            <a:pPr indent="-304800" lvl="0" marL="457200" rtl="0" algn="l">
              <a:spcBef>
                <a:spcPts val="0"/>
              </a:spcBef>
              <a:spcAft>
                <a:spcPts val="0"/>
              </a:spcAft>
              <a:buClr>
                <a:schemeClr val="accent1"/>
              </a:buClr>
              <a:buSzPts val="1200"/>
              <a:buFont typeface="Life Savers"/>
              <a:buAutoNum type="arabicPeriod"/>
            </a:pPr>
            <a:r>
              <a:rPr lang="en" sz="1200"/>
              <a:t>A </a:t>
            </a:r>
            <a:r>
              <a:rPr b="1" lang="en" sz="1200">
                <a:uFill>
                  <a:noFill/>
                </a:uFill>
                <a:hlinkClick action="ppaction://hlinksldjump" r:id="rId9"/>
              </a:rPr>
              <a:t>resources</a:t>
            </a:r>
            <a:r>
              <a:rPr lang="en" sz="1200">
                <a:uFill>
                  <a:noFill/>
                </a:uFill>
                <a:hlinkClick action="ppaction://hlinksldjump" r:id="rId10"/>
              </a:rPr>
              <a:t> </a:t>
            </a:r>
            <a:r>
              <a:rPr lang="en" sz="1200"/>
              <a:t>slide, where you’ll find links to all the elements used in the template.</a:t>
            </a:r>
            <a:endParaRPr sz="1200"/>
          </a:p>
          <a:p>
            <a:pPr indent="-304800" lvl="0" marL="457200" rtl="0" algn="l">
              <a:spcBef>
                <a:spcPts val="0"/>
              </a:spcBef>
              <a:spcAft>
                <a:spcPts val="0"/>
              </a:spcAft>
              <a:buClr>
                <a:schemeClr val="accent1"/>
              </a:buClr>
              <a:buSzPts val="1200"/>
              <a:buFont typeface="Life Savers"/>
              <a:buAutoNum type="arabicPeriod"/>
            </a:pPr>
            <a:r>
              <a:rPr b="1" lang="en" sz="1200">
                <a:uFill>
                  <a:noFill/>
                </a:uFill>
                <a:hlinkClick/>
              </a:rPr>
              <a:t>Instructions for use</a:t>
            </a:r>
            <a:r>
              <a:rPr lang="en" sz="1200"/>
              <a:t>.</a:t>
            </a:r>
            <a:endParaRPr sz="1200"/>
          </a:p>
          <a:p>
            <a:pPr indent="-304800" lvl="0" marL="457200" rtl="0" algn="l">
              <a:spcBef>
                <a:spcPts val="0"/>
              </a:spcBef>
              <a:spcAft>
                <a:spcPts val="0"/>
              </a:spcAft>
              <a:buClr>
                <a:schemeClr val="accent1"/>
              </a:buClr>
              <a:buSzPts val="1200"/>
              <a:buFont typeface="Life Savers"/>
              <a:buAutoNum type="arabicPeriod"/>
            </a:pPr>
            <a:r>
              <a:rPr lang="en" sz="1200"/>
              <a:t>Final slides with: </a:t>
            </a:r>
            <a:endParaRPr sz="1200"/>
          </a:p>
          <a:p>
            <a:pPr indent="-304800" lvl="0" marL="914400" rtl="0" algn="l">
              <a:spcBef>
                <a:spcPts val="0"/>
              </a:spcBef>
              <a:spcAft>
                <a:spcPts val="0"/>
              </a:spcAft>
              <a:buClr>
                <a:schemeClr val="accent3"/>
              </a:buClr>
              <a:buSzPts val="1200"/>
              <a:buChar char="●"/>
            </a:pPr>
            <a:r>
              <a:rPr lang="en" sz="1200"/>
              <a:t>The</a:t>
            </a:r>
            <a:r>
              <a:rPr lang="en" sz="1200">
                <a:uFill>
                  <a:noFill/>
                </a:uFill>
                <a:hlinkClick action="ppaction://hlinksldjump" r:id="rId11"/>
              </a:rPr>
              <a:t> </a:t>
            </a:r>
            <a:r>
              <a:rPr b="1" lang="en" sz="1200">
                <a:uFill>
                  <a:noFill/>
                </a:uFill>
                <a:hlinkClick action="ppaction://hlinksldjump" r:id="rId12"/>
              </a:rPr>
              <a:t>fonts and colors</a:t>
            </a:r>
            <a:r>
              <a:rPr lang="en" sz="1200"/>
              <a:t> used in the template.</a:t>
            </a:r>
            <a:endParaRPr sz="1200"/>
          </a:p>
          <a:p>
            <a:pPr indent="-304800" lvl="0" marL="914400" rtl="0" algn="l">
              <a:spcBef>
                <a:spcPts val="0"/>
              </a:spcBef>
              <a:spcAft>
                <a:spcPts val="0"/>
              </a:spcAft>
              <a:buClr>
                <a:schemeClr val="accent3"/>
              </a:buClr>
              <a:buSzPts val="1200"/>
              <a:buChar char="●"/>
            </a:pPr>
            <a:r>
              <a:rPr lang="en" sz="1200"/>
              <a:t>A selection of </a:t>
            </a:r>
            <a:r>
              <a:rPr b="1" lang="en" sz="1200">
                <a:uFill>
                  <a:noFill/>
                </a:uFill>
                <a:hlinkClick action="ppaction://hlinksldjump" r:id="rId13"/>
              </a:rPr>
              <a:t>illustrations</a:t>
            </a:r>
            <a:r>
              <a:rPr lang="en" sz="1200"/>
              <a:t>. You can also customize and animate them as you wish with the online editor. Visit</a:t>
            </a:r>
            <a:r>
              <a:rPr b="1" lang="en" sz="1200"/>
              <a:t> </a:t>
            </a:r>
            <a:r>
              <a:rPr b="1" lang="en" sz="1200">
                <a:uFill>
                  <a:noFill/>
                </a:uFill>
                <a:hlinkClick r:id="rId14"/>
              </a:rPr>
              <a:t>Storyset</a:t>
            </a:r>
            <a:r>
              <a:rPr lang="en" sz="1200"/>
              <a:t> to find more. </a:t>
            </a:r>
            <a:endParaRPr sz="1200"/>
          </a:p>
          <a:p>
            <a:pPr indent="-304800" lvl="0" marL="914400" rtl="0" algn="l">
              <a:spcBef>
                <a:spcPts val="0"/>
              </a:spcBef>
              <a:spcAft>
                <a:spcPts val="0"/>
              </a:spcAft>
              <a:buClr>
                <a:schemeClr val="accent3"/>
              </a:buClr>
              <a:buSzPts val="1200"/>
              <a:buChar char="●"/>
            </a:pPr>
            <a:r>
              <a:rPr lang="en" sz="1200"/>
              <a:t>More</a:t>
            </a:r>
            <a:r>
              <a:rPr lang="en" sz="1200">
                <a:uFill>
                  <a:noFill/>
                </a:uFill>
                <a:hlinkClick action="ppaction://hlinksldjump" r:id="rId15"/>
              </a:rPr>
              <a:t> </a:t>
            </a:r>
            <a:r>
              <a:rPr b="1" lang="en" sz="1200">
                <a:uFill>
                  <a:noFill/>
                </a:uFill>
                <a:hlinkClick action="ppaction://hlinksldjump" r:id="rId16"/>
              </a:rPr>
              <a:t>infographic resources</a:t>
            </a:r>
            <a:r>
              <a:rPr lang="en" sz="1200"/>
              <a:t>, whose size and color can be edited. </a:t>
            </a:r>
            <a:endParaRPr sz="1200"/>
          </a:p>
          <a:p>
            <a:pPr indent="-304800" lvl="0" marL="914400" rtl="0" algn="l">
              <a:spcBef>
                <a:spcPts val="0"/>
              </a:spcBef>
              <a:spcAft>
                <a:spcPts val="0"/>
              </a:spcAft>
              <a:buClr>
                <a:schemeClr val="accent3"/>
              </a:buClr>
              <a:buSzPts val="1200"/>
              <a:buChar char="●"/>
            </a:pPr>
            <a:r>
              <a:rPr lang="en" sz="1200"/>
              <a:t>Sets of </a:t>
            </a:r>
            <a:r>
              <a:rPr b="1" lang="en" sz="1200">
                <a:uFill>
                  <a:noFill/>
                </a:uFill>
                <a:hlinkClick action="ppaction://hlinksldjump" r:id="rId17"/>
              </a:rPr>
              <a:t>customizable icons</a:t>
            </a:r>
            <a:r>
              <a:rPr lang="en" sz="1200"/>
              <a:t> of the following themes: general, business, avatar, creative process, education, help &amp; support, medical, nature, performing arts, SEO &amp; marketing, and teamwork.</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 sz="1200"/>
              <a:t>You can delete this slide when you’re done editing the presentation.</a:t>
            </a:r>
            <a:endParaRPr sz="120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6" name="Shape 4236"/>
        <p:cNvGrpSpPr/>
        <p:nvPr/>
      </p:nvGrpSpPr>
      <p:grpSpPr>
        <a:xfrm>
          <a:off x="0" y="0"/>
          <a:ext cx="0" cy="0"/>
          <a:chOff x="0" y="0"/>
          <a:chExt cx="0" cy="0"/>
        </a:xfrm>
      </p:grpSpPr>
      <p:sp>
        <p:nvSpPr>
          <p:cNvPr id="4237" name="Google Shape;4237;p5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4238" name="Google Shape;4238;p58"/>
          <p:cNvGrpSpPr/>
          <p:nvPr/>
        </p:nvGrpSpPr>
        <p:grpSpPr>
          <a:xfrm>
            <a:off x="4135932" y="1839504"/>
            <a:ext cx="3761385" cy="2473387"/>
            <a:chOff x="235800" y="830650"/>
            <a:chExt cx="6978450" cy="4588844"/>
          </a:xfrm>
        </p:grpSpPr>
        <p:sp>
          <p:nvSpPr>
            <p:cNvPr id="4239" name="Google Shape;4239;p5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5" name="Google Shape;4245;p58"/>
          <p:cNvSpPr txBox="1"/>
          <p:nvPr/>
        </p:nvSpPr>
        <p:spPr>
          <a:xfrm>
            <a:off x="1110373" y="2621560"/>
            <a:ext cx="2342400" cy="455400"/>
          </a:xfrm>
          <a:prstGeom prst="rect">
            <a:avLst/>
          </a:prstGeom>
          <a:noFill/>
          <a:ln>
            <a:noFill/>
          </a:ln>
        </p:spPr>
        <p:txBody>
          <a:bodyPr anchorCtr="0" anchor="b" bIns="91425" lIns="91425" spcFirstLastPara="1" rIns="18287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Mars</a:t>
            </a:r>
            <a:endParaRPr sz="2200">
              <a:solidFill>
                <a:schemeClr val="accent1"/>
              </a:solidFill>
              <a:latin typeface="Life Savers ExtraBold"/>
              <a:ea typeface="Life Savers ExtraBold"/>
              <a:cs typeface="Life Savers ExtraBold"/>
              <a:sym typeface="Life Savers ExtraBold"/>
            </a:endParaRPr>
          </a:p>
        </p:txBody>
      </p:sp>
      <p:sp>
        <p:nvSpPr>
          <p:cNvPr id="4246" name="Google Shape;4246;p58"/>
          <p:cNvSpPr txBox="1"/>
          <p:nvPr/>
        </p:nvSpPr>
        <p:spPr>
          <a:xfrm>
            <a:off x="1110250" y="2898425"/>
            <a:ext cx="2342400" cy="572700"/>
          </a:xfrm>
          <a:prstGeom prst="rect">
            <a:avLst/>
          </a:prstGeom>
          <a:noFill/>
          <a:ln>
            <a:noFill/>
          </a:ln>
        </p:spPr>
        <p:txBody>
          <a:bodyPr anchorCtr="0" anchor="t" bIns="91425" lIns="91425" spcFirstLastPara="1" rIns="18287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Despite being red, Mars is a cold place</a:t>
            </a:r>
            <a:endParaRPr sz="1600">
              <a:solidFill>
                <a:schemeClr val="accent3"/>
              </a:solidFill>
              <a:latin typeface="Didact Gothic"/>
              <a:ea typeface="Didact Gothic"/>
              <a:cs typeface="Didact Gothic"/>
              <a:sym typeface="Didact Gothic"/>
            </a:endParaRPr>
          </a:p>
        </p:txBody>
      </p:sp>
      <p:sp>
        <p:nvSpPr>
          <p:cNvPr id="4247" name="Google Shape;4247;p58"/>
          <p:cNvSpPr txBox="1"/>
          <p:nvPr/>
        </p:nvSpPr>
        <p:spPr>
          <a:xfrm>
            <a:off x="1110434" y="1479991"/>
            <a:ext cx="2342400" cy="455400"/>
          </a:xfrm>
          <a:prstGeom prst="rect">
            <a:avLst/>
          </a:prstGeom>
          <a:noFill/>
          <a:ln>
            <a:noFill/>
          </a:ln>
        </p:spPr>
        <p:txBody>
          <a:bodyPr anchorCtr="0" anchor="b" bIns="91425" lIns="91425" spcFirstLastPara="1" rIns="18287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Venus</a:t>
            </a:r>
            <a:endParaRPr sz="2200">
              <a:solidFill>
                <a:schemeClr val="accent1"/>
              </a:solidFill>
              <a:latin typeface="Life Savers ExtraBold"/>
              <a:ea typeface="Life Savers ExtraBold"/>
              <a:cs typeface="Life Savers ExtraBold"/>
              <a:sym typeface="Life Savers ExtraBold"/>
            </a:endParaRPr>
          </a:p>
        </p:txBody>
      </p:sp>
      <p:sp>
        <p:nvSpPr>
          <p:cNvPr id="4248" name="Google Shape;4248;p58"/>
          <p:cNvSpPr txBox="1"/>
          <p:nvPr/>
        </p:nvSpPr>
        <p:spPr>
          <a:xfrm>
            <a:off x="1110325" y="1756850"/>
            <a:ext cx="2342400" cy="572700"/>
          </a:xfrm>
          <a:prstGeom prst="rect">
            <a:avLst/>
          </a:prstGeom>
          <a:noFill/>
          <a:ln>
            <a:noFill/>
          </a:ln>
        </p:spPr>
        <p:txBody>
          <a:bodyPr anchorCtr="0" anchor="t" bIns="91425" lIns="91425" spcFirstLastPara="1" rIns="18287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Venus has a nice name, but it’s terribly hot</a:t>
            </a:r>
            <a:endParaRPr sz="1600">
              <a:solidFill>
                <a:schemeClr val="accent3"/>
              </a:solidFill>
              <a:latin typeface="Didact Gothic"/>
              <a:ea typeface="Didact Gothic"/>
              <a:cs typeface="Didact Gothic"/>
              <a:sym typeface="Didact Gothic"/>
            </a:endParaRPr>
          </a:p>
        </p:txBody>
      </p:sp>
      <p:sp>
        <p:nvSpPr>
          <p:cNvPr id="4249" name="Google Shape;4249;p58"/>
          <p:cNvSpPr txBox="1"/>
          <p:nvPr/>
        </p:nvSpPr>
        <p:spPr>
          <a:xfrm>
            <a:off x="1110373" y="3763139"/>
            <a:ext cx="2342400" cy="455400"/>
          </a:xfrm>
          <a:prstGeom prst="rect">
            <a:avLst/>
          </a:prstGeom>
          <a:noFill/>
          <a:ln>
            <a:noFill/>
          </a:ln>
        </p:spPr>
        <p:txBody>
          <a:bodyPr anchorCtr="0" anchor="b" bIns="91425" lIns="91425" spcFirstLastPara="1" rIns="182875" wrap="square" tIns="91425">
            <a:noAutofit/>
          </a:bodyPr>
          <a:lstStyle/>
          <a:p>
            <a:pPr indent="0" lvl="0" marL="0" rtl="0" algn="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Saturn</a:t>
            </a:r>
            <a:endParaRPr sz="2200">
              <a:solidFill>
                <a:schemeClr val="accent1"/>
              </a:solidFill>
              <a:latin typeface="Life Savers ExtraBold"/>
              <a:ea typeface="Life Savers ExtraBold"/>
              <a:cs typeface="Life Savers ExtraBold"/>
              <a:sym typeface="Life Savers ExtraBold"/>
            </a:endParaRPr>
          </a:p>
        </p:txBody>
      </p:sp>
      <p:sp>
        <p:nvSpPr>
          <p:cNvPr id="4250" name="Google Shape;4250;p58"/>
          <p:cNvSpPr txBox="1"/>
          <p:nvPr/>
        </p:nvSpPr>
        <p:spPr>
          <a:xfrm>
            <a:off x="1110250" y="4040000"/>
            <a:ext cx="2342400" cy="572700"/>
          </a:xfrm>
          <a:prstGeom prst="rect">
            <a:avLst/>
          </a:prstGeom>
          <a:noFill/>
          <a:ln>
            <a:noFill/>
          </a:ln>
        </p:spPr>
        <p:txBody>
          <a:bodyPr anchorCtr="0" anchor="t" bIns="91425" lIns="91425" spcFirstLastPara="1" rIns="182875" wrap="square" tIns="91425">
            <a:noAutofit/>
          </a:bodyPr>
          <a:lstStyle/>
          <a:p>
            <a:pPr indent="0" lvl="0" marL="0" rtl="0" algn="r">
              <a:spcBef>
                <a:spcPts val="0"/>
              </a:spcBef>
              <a:spcAft>
                <a:spcPts val="0"/>
              </a:spcAft>
              <a:buNone/>
            </a:pPr>
            <a:r>
              <a:rPr lang="en" sz="1600">
                <a:solidFill>
                  <a:schemeClr val="accent3"/>
                </a:solidFill>
                <a:latin typeface="Didact Gothic"/>
                <a:ea typeface="Didact Gothic"/>
                <a:cs typeface="Didact Gothic"/>
                <a:sym typeface="Didact Gothic"/>
              </a:rPr>
              <a:t>Saturn is </a:t>
            </a:r>
            <a:r>
              <a:rPr lang="en" sz="1600">
                <a:solidFill>
                  <a:schemeClr val="accent3"/>
                </a:solidFill>
                <a:latin typeface="Didact Gothic"/>
                <a:ea typeface="Didact Gothic"/>
                <a:cs typeface="Didact Gothic"/>
                <a:sym typeface="Didact Gothic"/>
              </a:rPr>
              <a:t>the ringed one and a gas giant</a:t>
            </a:r>
            <a:endParaRPr sz="1600">
              <a:solidFill>
                <a:schemeClr val="accent3"/>
              </a:solidFill>
              <a:latin typeface="Didact Gothic"/>
              <a:ea typeface="Didact Gothic"/>
              <a:cs typeface="Didact Gothic"/>
              <a:sym typeface="Didact Gothic"/>
            </a:endParaRPr>
          </a:p>
        </p:txBody>
      </p:sp>
      <p:sp>
        <p:nvSpPr>
          <p:cNvPr id="4251" name="Google Shape;4251;p58"/>
          <p:cNvSpPr/>
          <p:nvPr/>
        </p:nvSpPr>
        <p:spPr>
          <a:xfrm>
            <a:off x="4550600" y="2294900"/>
            <a:ext cx="283500" cy="283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8"/>
          <p:cNvSpPr/>
          <p:nvPr/>
        </p:nvSpPr>
        <p:spPr>
          <a:xfrm>
            <a:off x="6082700" y="2663275"/>
            <a:ext cx="283500" cy="283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8"/>
          <p:cNvSpPr/>
          <p:nvPr/>
        </p:nvSpPr>
        <p:spPr>
          <a:xfrm>
            <a:off x="7216250" y="3665450"/>
            <a:ext cx="283500" cy="283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54" name="Google Shape;4254;p58"/>
          <p:cNvCxnSpPr>
            <a:stCxn id="4248" idx="3"/>
          </p:cNvCxnSpPr>
          <p:nvPr/>
        </p:nvCxnSpPr>
        <p:spPr>
          <a:xfrm>
            <a:off x="3452725" y="2043200"/>
            <a:ext cx="1098000" cy="3936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55" name="Google Shape;4255;p58"/>
          <p:cNvCxnSpPr>
            <a:stCxn id="4246" idx="3"/>
          </p:cNvCxnSpPr>
          <p:nvPr/>
        </p:nvCxnSpPr>
        <p:spPr>
          <a:xfrm flipH="1" rot="10800000">
            <a:off x="3452650" y="2804975"/>
            <a:ext cx="2630100" cy="379800"/>
          </a:xfrm>
          <a:prstGeom prst="bentConnector3">
            <a:avLst>
              <a:gd fmla="val 50000" name="adj1"/>
            </a:avLst>
          </a:prstGeom>
          <a:noFill/>
          <a:ln cap="flat" cmpd="sng" w="28575">
            <a:solidFill>
              <a:schemeClr val="accent3"/>
            </a:solidFill>
            <a:prstDash val="solid"/>
            <a:round/>
            <a:headEnd len="med" w="med" type="none"/>
            <a:tailEnd len="med" w="med" type="none"/>
          </a:ln>
        </p:spPr>
      </p:cxnSp>
      <p:cxnSp>
        <p:nvCxnSpPr>
          <p:cNvPr id="4256" name="Google Shape;4256;p58"/>
          <p:cNvCxnSpPr>
            <a:stCxn id="4250" idx="3"/>
          </p:cNvCxnSpPr>
          <p:nvPr/>
        </p:nvCxnSpPr>
        <p:spPr>
          <a:xfrm flipH="1" rot="10800000">
            <a:off x="3452650" y="3807050"/>
            <a:ext cx="3763500" cy="519300"/>
          </a:xfrm>
          <a:prstGeom prst="bentConnector3">
            <a:avLst>
              <a:gd fmla="val 50000" name="adj1"/>
            </a:avLst>
          </a:prstGeom>
          <a:noFill/>
          <a:ln cap="flat" cmpd="sng" w="28575">
            <a:solidFill>
              <a:schemeClr val="accent3"/>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0" name="Shape 4260"/>
        <p:cNvGrpSpPr/>
        <p:nvPr/>
      </p:nvGrpSpPr>
      <p:grpSpPr>
        <a:xfrm>
          <a:off x="0" y="0"/>
          <a:ext cx="0" cy="0"/>
          <a:chOff x="0" y="0"/>
          <a:chExt cx="0" cy="0"/>
        </a:xfrm>
      </p:grpSpPr>
      <p:sp>
        <p:nvSpPr>
          <p:cNvPr id="4261" name="Google Shape;4261;p59"/>
          <p:cNvSpPr/>
          <p:nvPr/>
        </p:nvSpPr>
        <p:spPr>
          <a:xfrm>
            <a:off x="1495275" y="1574025"/>
            <a:ext cx="1190100" cy="119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4263" name="Google Shape;4263;p59"/>
          <p:cNvSpPr txBox="1"/>
          <p:nvPr>
            <p:ph idx="2" type="title"/>
          </p:nvPr>
        </p:nvSpPr>
        <p:spPr>
          <a:xfrm>
            <a:off x="929075" y="337835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a:t>
            </a:r>
            <a:endParaRPr/>
          </a:p>
        </p:txBody>
      </p:sp>
      <p:sp>
        <p:nvSpPr>
          <p:cNvPr id="4264" name="Google Shape;4264;p59"/>
          <p:cNvSpPr txBox="1"/>
          <p:nvPr>
            <p:ph idx="1" type="subTitle"/>
          </p:nvPr>
        </p:nvSpPr>
        <p:spPr>
          <a:xfrm>
            <a:off x="929025" y="370565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nice name, but it’s terribly hot</a:t>
            </a:r>
            <a:endParaRPr/>
          </a:p>
        </p:txBody>
      </p:sp>
      <p:sp>
        <p:nvSpPr>
          <p:cNvPr id="4265" name="Google Shape;4265;p59"/>
          <p:cNvSpPr txBox="1"/>
          <p:nvPr>
            <p:ph idx="3" type="title"/>
          </p:nvPr>
        </p:nvSpPr>
        <p:spPr>
          <a:xfrm>
            <a:off x="3410700" y="337835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a:t>
            </a:r>
            <a:endParaRPr/>
          </a:p>
        </p:txBody>
      </p:sp>
      <p:sp>
        <p:nvSpPr>
          <p:cNvPr id="4266" name="Google Shape;4266;p59"/>
          <p:cNvSpPr txBox="1"/>
          <p:nvPr>
            <p:ph idx="4" type="subTitle"/>
          </p:nvPr>
        </p:nvSpPr>
        <p:spPr>
          <a:xfrm>
            <a:off x="3410650" y="370565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267" name="Google Shape;4267;p59"/>
          <p:cNvSpPr txBox="1"/>
          <p:nvPr>
            <p:ph idx="5" type="title"/>
          </p:nvPr>
        </p:nvSpPr>
        <p:spPr>
          <a:xfrm>
            <a:off x="5892325" y="337835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4268" name="Google Shape;4268;p59"/>
          <p:cNvSpPr txBox="1"/>
          <p:nvPr>
            <p:ph idx="6" type="subTitle"/>
          </p:nvPr>
        </p:nvSpPr>
        <p:spPr>
          <a:xfrm>
            <a:off x="5892275" y="370565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a:p>
            <a:pPr indent="0" lvl="0" marL="0" rtl="0" algn="ctr">
              <a:spcBef>
                <a:spcPts val="0"/>
              </a:spcBef>
              <a:spcAft>
                <a:spcPts val="0"/>
              </a:spcAft>
              <a:buNone/>
            </a:pPr>
            <a:r>
              <a:t/>
            </a:r>
            <a:endParaRPr/>
          </a:p>
        </p:txBody>
      </p:sp>
      <p:sp>
        <p:nvSpPr>
          <p:cNvPr id="4269" name="Google Shape;4269;p59"/>
          <p:cNvSpPr/>
          <p:nvPr/>
        </p:nvSpPr>
        <p:spPr>
          <a:xfrm>
            <a:off x="1617975" y="1696725"/>
            <a:ext cx="944700" cy="944700"/>
          </a:xfrm>
          <a:prstGeom prst="pie">
            <a:avLst>
              <a:gd fmla="val 16194965" name="adj1"/>
              <a:gd fmla="val 349731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9"/>
          <p:cNvSpPr/>
          <p:nvPr/>
        </p:nvSpPr>
        <p:spPr>
          <a:xfrm>
            <a:off x="3976900" y="1574025"/>
            <a:ext cx="1190100" cy="119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9"/>
          <p:cNvSpPr/>
          <p:nvPr/>
        </p:nvSpPr>
        <p:spPr>
          <a:xfrm>
            <a:off x="4099600" y="1696725"/>
            <a:ext cx="944700" cy="944700"/>
          </a:xfrm>
          <a:prstGeom prst="pie">
            <a:avLst>
              <a:gd fmla="val 16158535" name="adj1"/>
              <a:gd fmla="val 9065839"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9"/>
          <p:cNvSpPr/>
          <p:nvPr/>
        </p:nvSpPr>
        <p:spPr>
          <a:xfrm>
            <a:off x="6458525" y="1574025"/>
            <a:ext cx="1190100" cy="11901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9"/>
          <p:cNvSpPr/>
          <p:nvPr/>
        </p:nvSpPr>
        <p:spPr>
          <a:xfrm>
            <a:off x="6581225" y="1696725"/>
            <a:ext cx="944700" cy="944700"/>
          </a:xfrm>
          <a:prstGeom prst="pie">
            <a:avLst>
              <a:gd fmla="val 16227519" name="adj1"/>
              <a:gd fmla="val 20736729"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74" name="Google Shape;4274;p59"/>
          <p:cNvCxnSpPr/>
          <p:nvPr/>
        </p:nvCxnSpPr>
        <p:spPr>
          <a:xfrm>
            <a:off x="2090375" y="2764250"/>
            <a:ext cx="0" cy="422400"/>
          </a:xfrm>
          <a:prstGeom prst="straightConnector1">
            <a:avLst/>
          </a:prstGeom>
          <a:noFill/>
          <a:ln cap="flat" cmpd="sng" w="28575">
            <a:solidFill>
              <a:schemeClr val="accent3"/>
            </a:solidFill>
            <a:prstDash val="solid"/>
            <a:round/>
            <a:headEnd len="med" w="med" type="none"/>
            <a:tailEnd len="med" w="med" type="none"/>
          </a:ln>
        </p:spPr>
      </p:cxnSp>
      <p:cxnSp>
        <p:nvCxnSpPr>
          <p:cNvPr id="4275" name="Google Shape;4275;p59"/>
          <p:cNvCxnSpPr/>
          <p:nvPr/>
        </p:nvCxnSpPr>
        <p:spPr>
          <a:xfrm>
            <a:off x="4572000" y="2764250"/>
            <a:ext cx="0" cy="422400"/>
          </a:xfrm>
          <a:prstGeom prst="straightConnector1">
            <a:avLst/>
          </a:prstGeom>
          <a:noFill/>
          <a:ln cap="flat" cmpd="sng" w="28575">
            <a:solidFill>
              <a:schemeClr val="accent3"/>
            </a:solidFill>
            <a:prstDash val="solid"/>
            <a:round/>
            <a:headEnd len="med" w="med" type="none"/>
            <a:tailEnd len="med" w="med" type="none"/>
          </a:ln>
        </p:spPr>
      </p:cxnSp>
      <p:cxnSp>
        <p:nvCxnSpPr>
          <p:cNvPr id="4276" name="Google Shape;4276;p59"/>
          <p:cNvCxnSpPr/>
          <p:nvPr/>
        </p:nvCxnSpPr>
        <p:spPr>
          <a:xfrm>
            <a:off x="7053625" y="2764250"/>
            <a:ext cx="0" cy="422400"/>
          </a:xfrm>
          <a:prstGeom prst="straightConnector1">
            <a:avLst/>
          </a:prstGeom>
          <a:noFill/>
          <a:ln cap="flat" cmpd="sng" w="28575">
            <a:solidFill>
              <a:schemeClr val="accent3"/>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0" name="Shape 4280"/>
        <p:cNvGrpSpPr/>
        <p:nvPr/>
      </p:nvGrpSpPr>
      <p:grpSpPr>
        <a:xfrm>
          <a:off x="0" y="0"/>
          <a:ext cx="0" cy="0"/>
          <a:chOff x="0" y="0"/>
          <a:chExt cx="0" cy="0"/>
        </a:xfrm>
      </p:grpSpPr>
      <p:cxnSp>
        <p:nvCxnSpPr>
          <p:cNvPr id="4281" name="Google Shape;4281;p60"/>
          <p:cNvCxnSpPr>
            <a:stCxn id="4282" idx="2"/>
            <a:endCxn id="4283" idx="6"/>
          </p:cNvCxnSpPr>
          <p:nvPr/>
        </p:nvCxnSpPr>
        <p:spPr>
          <a:xfrm>
            <a:off x="1752363" y="2930238"/>
            <a:ext cx="5639400" cy="0"/>
          </a:xfrm>
          <a:prstGeom prst="straightConnector1">
            <a:avLst/>
          </a:prstGeom>
          <a:noFill/>
          <a:ln cap="flat" cmpd="sng" w="28575">
            <a:solidFill>
              <a:schemeClr val="accent3"/>
            </a:solidFill>
            <a:prstDash val="solid"/>
            <a:round/>
            <a:headEnd len="med" w="med" type="none"/>
            <a:tailEnd len="med" w="med" type="none"/>
          </a:ln>
        </p:spPr>
      </p:cxnSp>
      <p:sp>
        <p:nvSpPr>
          <p:cNvPr id="4284" name="Google Shape;4284;p6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grpSp>
        <p:nvGrpSpPr>
          <p:cNvPr id="4285" name="Google Shape;4285;p60"/>
          <p:cNvGrpSpPr/>
          <p:nvPr/>
        </p:nvGrpSpPr>
        <p:grpSpPr>
          <a:xfrm flipH="1" rot="-1439993">
            <a:off x="7745797" y="2662532"/>
            <a:ext cx="643205" cy="561112"/>
            <a:chOff x="805650" y="237800"/>
            <a:chExt cx="5905500" cy="5151775"/>
          </a:xfrm>
        </p:grpSpPr>
        <p:sp>
          <p:nvSpPr>
            <p:cNvPr id="4286" name="Google Shape;4286;p60"/>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6" name="Google Shape;4306;p60"/>
          <p:cNvSpPr txBox="1"/>
          <p:nvPr/>
        </p:nvSpPr>
        <p:spPr>
          <a:xfrm>
            <a:off x="1183551" y="3361876"/>
            <a:ext cx="1911900" cy="45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Mars</a:t>
            </a:r>
            <a:endParaRPr sz="2200">
              <a:solidFill>
                <a:schemeClr val="accent1"/>
              </a:solidFill>
              <a:latin typeface="Life Savers ExtraBold"/>
              <a:ea typeface="Life Savers ExtraBold"/>
              <a:cs typeface="Life Savers ExtraBold"/>
              <a:sym typeface="Life Savers ExtraBold"/>
            </a:endParaRPr>
          </a:p>
        </p:txBody>
      </p:sp>
      <p:sp>
        <p:nvSpPr>
          <p:cNvPr id="4307" name="Google Shape;4307;p60"/>
          <p:cNvSpPr txBox="1"/>
          <p:nvPr/>
        </p:nvSpPr>
        <p:spPr>
          <a:xfrm>
            <a:off x="1183450" y="3660226"/>
            <a:ext cx="1911900" cy="6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Despite being red, Mars is a cold place</a:t>
            </a:r>
            <a:endParaRPr sz="1600">
              <a:solidFill>
                <a:schemeClr val="accent3"/>
              </a:solidFill>
              <a:latin typeface="Didact Gothic"/>
              <a:ea typeface="Didact Gothic"/>
              <a:cs typeface="Didact Gothic"/>
              <a:sym typeface="Didact Gothic"/>
            </a:endParaRPr>
          </a:p>
        </p:txBody>
      </p:sp>
      <p:sp>
        <p:nvSpPr>
          <p:cNvPr id="4308" name="Google Shape;4308;p60"/>
          <p:cNvSpPr txBox="1"/>
          <p:nvPr/>
        </p:nvSpPr>
        <p:spPr>
          <a:xfrm>
            <a:off x="2692226" y="1484674"/>
            <a:ext cx="1911900" cy="45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Venus</a:t>
            </a:r>
            <a:endParaRPr sz="2200">
              <a:solidFill>
                <a:schemeClr val="accent1"/>
              </a:solidFill>
              <a:latin typeface="Life Savers ExtraBold"/>
              <a:ea typeface="Life Savers ExtraBold"/>
              <a:cs typeface="Life Savers ExtraBold"/>
              <a:sym typeface="Life Savers ExtraBold"/>
            </a:endParaRPr>
          </a:p>
        </p:txBody>
      </p:sp>
      <p:sp>
        <p:nvSpPr>
          <p:cNvPr id="4309" name="Google Shape;4309;p60"/>
          <p:cNvSpPr txBox="1"/>
          <p:nvPr/>
        </p:nvSpPr>
        <p:spPr>
          <a:xfrm>
            <a:off x="2692125" y="1783024"/>
            <a:ext cx="1911900" cy="6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Venus has a nice name, but it’s hot</a:t>
            </a:r>
            <a:endParaRPr sz="1600">
              <a:solidFill>
                <a:schemeClr val="accent3"/>
              </a:solidFill>
              <a:latin typeface="Didact Gothic"/>
              <a:ea typeface="Didact Gothic"/>
              <a:cs typeface="Didact Gothic"/>
              <a:sym typeface="Didact Gothic"/>
            </a:endParaRPr>
          </a:p>
        </p:txBody>
      </p:sp>
      <p:sp>
        <p:nvSpPr>
          <p:cNvPr id="4310" name="Google Shape;4310;p60"/>
          <p:cNvSpPr txBox="1"/>
          <p:nvPr/>
        </p:nvSpPr>
        <p:spPr>
          <a:xfrm>
            <a:off x="4313876" y="3361863"/>
            <a:ext cx="1911900" cy="45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Mercury</a:t>
            </a:r>
            <a:endParaRPr sz="2200">
              <a:solidFill>
                <a:schemeClr val="accent1"/>
              </a:solidFill>
              <a:latin typeface="Life Savers ExtraBold"/>
              <a:ea typeface="Life Savers ExtraBold"/>
              <a:cs typeface="Life Savers ExtraBold"/>
              <a:sym typeface="Life Savers ExtraBold"/>
            </a:endParaRPr>
          </a:p>
        </p:txBody>
      </p:sp>
      <p:sp>
        <p:nvSpPr>
          <p:cNvPr id="4311" name="Google Shape;4311;p60"/>
          <p:cNvSpPr txBox="1"/>
          <p:nvPr/>
        </p:nvSpPr>
        <p:spPr>
          <a:xfrm>
            <a:off x="4313775" y="3660213"/>
            <a:ext cx="1911900" cy="6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Mercury is the closest to the Sun</a:t>
            </a:r>
            <a:endParaRPr sz="1600">
              <a:solidFill>
                <a:schemeClr val="accent3"/>
              </a:solidFill>
              <a:latin typeface="Didact Gothic"/>
              <a:ea typeface="Didact Gothic"/>
              <a:cs typeface="Didact Gothic"/>
              <a:sym typeface="Didact Gothic"/>
            </a:endParaRPr>
          </a:p>
        </p:txBody>
      </p:sp>
      <p:sp>
        <p:nvSpPr>
          <p:cNvPr id="4312" name="Google Shape;4312;p60"/>
          <p:cNvSpPr txBox="1"/>
          <p:nvPr/>
        </p:nvSpPr>
        <p:spPr>
          <a:xfrm>
            <a:off x="6048576" y="1484674"/>
            <a:ext cx="1911900" cy="45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Jupiter</a:t>
            </a:r>
            <a:endParaRPr sz="2200">
              <a:solidFill>
                <a:schemeClr val="accent1"/>
              </a:solidFill>
              <a:latin typeface="Life Savers ExtraBold"/>
              <a:ea typeface="Life Savers ExtraBold"/>
              <a:cs typeface="Life Savers ExtraBold"/>
              <a:sym typeface="Life Savers ExtraBold"/>
            </a:endParaRPr>
          </a:p>
        </p:txBody>
      </p:sp>
      <p:sp>
        <p:nvSpPr>
          <p:cNvPr id="4313" name="Google Shape;4313;p60"/>
          <p:cNvSpPr txBox="1"/>
          <p:nvPr/>
        </p:nvSpPr>
        <p:spPr>
          <a:xfrm>
            <a:off x="6048475" y="1783024"/>
            <a:ext cx="1911900" cy="667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3"/>
                </a:solidFill>
                <a:latin typeface="Didact Gothic"/>
                <a:ea typeface="Didact Gothic"/>
                <a:cs typeface="Didact Gothic"/>
                <a:sym typeface="Didact Gothic"/>
              </a:rPr>
              <a:t>It’s the biggest planet of them all</a:t>
            </a:r>
            <a:endParaRPr sz="1600">
              <a:solidFill>
                <a:schemeClr val="accent3"/>
              </a:solidFill>
              <a:latin typeface="Didact Gothic"/>
              <a:ea typeface="Didact Gothic"/>
              <a:cs typeface="Didact Gothic"/>
              <a:sym typeface="Didact Gothic"/>
            </a:endParaRPr>
          </a:p>
        </p:txBody>
      </p:sp>
      <p:sp>
        <p:nvSpPr>
          <p:cNvPr id="4282" name="Google Shape;4282;p60"/>
          <p:cNvSpPr/>
          <p:nvPr/>
        </p:nvSpPr>
        <p:spPr>
          <a:xfrm>
            <a:off x="1752363" y="2543088"/>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01</a:t>
            </a:r>
            <a:endParaRPr sz="2200">
              <a:solidFill>
                <a:schemeClr val="accent1"/>
              </a:solidFill>
              <a:latin typeface="Life Savers ExtraBold"/>
              <a:ea typeface="Life Savers ExtraBold"/>
              <a:cs typeface="Life Savers ExtraBold"/>
              <a:sym typeface="Life Savers ExtraBold"/>
            </a:endParaRPr>
          </a:p>
        </p:txBody>
      </p:sp>
      <p:sp>
        <p:nvSpPr>
          <p:cNvPr id="4314" name="Google Shape;4314;p60"/>
          <p:cNvSpPr/>
          <p:nvPr/>
        </p:nvSpPr>
        <p:spPr>
          <a:xfrm>
            <a:off x="3261025" y="25429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02</a:t>
            </a:r>
            <a:endParaRPr sz="2200">
              <a:latin typeface="Life Savers ExtraBold"/>
              <a:ea typeface="Life Savers ExtraBold"/>
              <a:cs typeface="Life Savers ExtraBold"/>
              <a:sym typeface="Life Savers ExtraBold"/>
            </a:endParaRPr>
          </a:p>
        </p:txBody>
      </p:sp>
      <p:sp>
        <p:nvSpPr>
          <p:cNvPr id="4315" name="Google Shape;4315;p60"/>
          <p:cNvSpPr/>
          <p:nvPr/>
        </p:nvSpPr>
        <p:spPr>
          <a:xfrm>
            <a:off x="4882675" y="25429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03</a:t>
            </a:r>
            <a:endParaRPr sz="2200">
              <a:latin typeface="Life Savers ExtraBold"/>
              <a:ea typeface="Life Savers ExtraBold"/>
              <a:cs typeface="Life Savers ExtraBold"/>
              <a:sym typeface="Life Savers ExtraBold"/>
            </a:endParaRPr>
          </a:p>
        </p:txBody>
      </p:sp>
      <p:sp>
        <p:nvSpPr>
          <p:cNvPr id="4283" name="Google Shape;4283;p60"/>
          <p:cNvSpPr/>
          <p:nvPr/>
        </p:nvSpPr>
        <p:spPr>
          <a:xfrm>
            <a:off x="6617375" y="25429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04</a:t>
            </a:r>
            <a:endParaRPr sz="2200">
              <a:latin typeface="Life Savers ExtraBold"/>
              <a:ea typeface="Life Savers ExtraBold"/>
              <a:cs typeface="Life Savers ExtraBold"/>
              <a:sym typeface="Life Savers ExtraBold"/>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9" name="Shape 4319"/>
        <p:cNvGrpSpPr/>
        <p:nvPr/>
      </p:nvGrpSpPr>
      <p:grpSpPr>
        <a:xfrm>
          <a:off x="0" y="0"/>
          <a:ext cx="0" cy="0"/>
          <a:chOff x="0" y="0"/>
          <a:chExt cx="0" cy="0"/>
        </a:xfrm>
      </p:grpSpPr>
      <p:sp>
        <p:nvSpPr>
          <p:cNvPr id="4320" name="Google Shape;4320;p61"/>
          <p:cNvSpPr txBox="1"/>
          <p:nvPr>
            <p:ph type="title"/>
          </p:nvPr>
        </p:nvSpPr>
        <p:spPr>
          <a:xfrm>
            <a:off x="1377275" y="1536150"/>
            <a:ext cx="6389400" cy="158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4321" name="Google Shape;4321;p61"/>
          <p:cNvSpPr txBox="1"/>
          <p:nvPr>
            <p:ph idx="1" type="body"/>
          </p:nvPr>
        </p:nvSpPr>
        <p:spPr>
          <a:xfrm>
            <a:off x="1377275" y="3124650"/>
            <a:ext cx="6389400" cy="48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5" name="Shape 4325"/>
        <p:cNvGrpSpPr/>
        <p:nvPr/>
      </p:nvGrpSpPr>
      <p:grpSpPr>
        <a:xfrm>
          <a:off x="0" y="0"/>
          <a:ext cx="0" cy="0"/>
          <a:chOff x="0" y="0"/>
          <a:chExt cx="0" cy="0"/>
        </a:xfrm>
      </p:grpSpPr>
      <p:sp>
        <p:nvSpPr>
          <p:cNvPr id="4326" name="Google Shape;4326;p62"/>
          <p:cNvSpPr txBox="1"/>
          <p:nvPr>
            <p:ph type="title"/>
          </p:nvPr>
        </p:nvSpPr>
        <p:spPr>
          <a:xfrm>
            <a:off x="1987636" y="807775"/>
            <a:ext cx="51687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4327" name="Google Shape;4327;p62"/>
          <p:cNvSpPr txBox="1"/>
          <p:nvPr>
            <p:ph idx="1" type="subTitle"/>
          </p:nvPr>
        </p:nvSpPr>
        <p:spPr>
          <a:xfrm>
            <a:off x="1987525" y="1310576"/>
            <a:ext cx="5168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4328" name="Google Shape;4328;p62"/>
          <p:cNvSpPr txBox="1"/>
          <p:nvPr>
            <p:ph idx="2" type="title"/>
          </p:nvPr>
        </p:nvSpPr>
        <p:spPr>
          <a:xfrm>
            <a:off x="1987636" y="2105700"/>
            <a:ext cx="51687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4329" name="Google Shape;4329;p62"/>
          <p:cNvSpPr txBox="1"/>
          <p:nvPr>
            <p:ph idx="3" type="subTitle"/>
          </p:nvPr>
        </p:nvSpPr>
        <p:spPr>
          <a:xfrm>
            <a:off x="1987525" y="2608501"/>
            <a:ext cx="5168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4330" name="Google Shape;4330;p62"/>
          <p:cNvSpPr txBox="1"/>
          <p:nvPr>
            <p:ph idx="4" type="title"/>
          </p:nvPr>
        </p:nvSpPr>
        <p:spPr>
          <a:xfrm>
            <a:off x="1987636" y="3403625"/>
            <a:ext cx="51687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4331" name="Google Shape;4331;p62"/>
          <p:cNvSpPr txBox="1"/>
          <p:nvPr>
            <p:ph idx="5" type="subTitle"/>
          </p:nvPr>
        </p:nvSpPr>
        <p:spPr>
          <a:xfrm>
            <a:off x="1987525" y="3906427"/>
            <a:ext cx="51687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5" name="Shape 4335"/>
        <p:cNvGrpSpPr/>
        <p:nvPr/>
      </p:nvGrpSpPr>
      <p:grpSpPr>
        <a:xfrm>
          <a:off x="0" y="0"/>
          <a:ext cx="0" cy="0"/>
          <a:chOff x="0" y="0"/>
          <a:chExt cx="0" cy="0"/>
        </a:xfrm>
      </p:grpSpPr>
      <p:sp>
        <p:nvSpPr>
          <p:cNvPr id="4336" name="Google Shape;4336;p6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About Four Columns?</a:t>
            </a:r>
            <a:endParaRPr/>
          </a:p>
        </p:txBody>
      </p:sp>
      <p:sp>
        <p:nvSpPr>
          <p:cNvPr id="4337" name="Google Shape;4337;p63"/>
          <p:cNvSpPr txBox="1"/>
          <p:nvPr>
            <p:ph idx="2" type="title"/>
          </p:nvPr>
        </p:nvSpPr>
        <p:spPr>
          <a:xfrm>
            <a:off x="1672456" y="1577225"/>
            <a:ext cx="25977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4338" name="Google Shape;4338;p63"/>
          <p:cNvSpPr txBox="1"/>
          <p:nvPr>
            <p:ph idx="1" type="subTitle"/>
          </p:nvPr>
        </p:nvSpPr>
        <p:spPr>
          <a:xfrm>
            <a:off x="1672400" y="1904523"/>
            <a:ext cx="2597700" cy="85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4339" name="Google Shape;4339;p63"/>
          <p:cNvSpPr txBox="1"/>
          <p:nvPr>
            <p:ph idx="3" type="title"/>
          </p:nvPr>
        </p:nvSpPr>
        <p:spPr>
          <a:xfrm>
            <a:off x="5603406" y="1577225"/>
            <a:ext cx="25977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4340" name="Google Shape;4340;p63"/>
          <p:cNvSpPr txBox="1"/>
          <p:nvPr>
            <p:ph idx="4" type="subTitle"/>
          </p:nvPr>
        </p:nvSpPr>
        <p:spPr>
          <a:xfrm>
            <a:off x="5603350" y="1904523"/>
            <a:ext cx="2597700" cy="85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4341" name="Google Shape;4341;p63"/>
          <p:cNvSpPr txBox="1"/>
          <p:nvPr>
            <p:ph idx="5" type="title"/>
          </p:nvPr>
        </p:nvSpPr>
        <p:spPr>
          <a:xfrm>
            <a:off x="1672456" y="3301694"/>
            <a:ext cx="25977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342" name="Google Shape;4342;p63"/>
          <p:cNvSpPr txBox="1"/>
          <p:nvPr>
            <p:ph idx="6" type="subTitle"/>
          </p:nvPr>
        </p:nvSpPr>
        <p:spPr>
          <a:xfrm>
            <a:off x="1672400" y="3629000"/>
            <a:ext cx="2597700" cy="85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 It’s full of iron oxide dust</a:t>
            </a:r>
            <a:endParaRPr/>
          </a:p>
        </p:txBody>
      </p:sp>
      <p:sp>
        <p:nvSpPr>
          <p:cNvPr id="4343" name="Google Shape;4343;p63"/>
          <p:cNvSpPr txBox="1"/>
          <p:nvPr>
            <p:ph idx="7" type="title"/>
          </p:nvPr>
        </p:nvSpPr>
        <p:spPr>
          <a:xfrm>
            <a:off x="5603406" y="3301694"/>
            <a:ext cx="25977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4344" name="Google Shape;4344;p63"/>
          <p:cNvSpPr txBox="1"/>
          <p:nvPr>
            <p:ph idx="8" type="subTitle"/>
          </p:nvPr>
        </p:nvSpPr>
        <p:spPr>
          <a:xfrm>
            <a:off x="5603350" y="3629000"/>
            <a:ext cx="2597700" cy="85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t>
            </a:r>
            <a:r>
              <a:rPr lang="en"/>
              <a:t>the biggest planet in the Solar System and the fourth-brightest </a:t>
            </a:r>
            <a:endParaRPr/>
          </a:p>
        </p:txBody>
      </p:sp>
      <p:sp>
        <p:nvSpPr>
          <p:cNvPr id="4345" name="Google Shape;4345;p63"/>
          <p:cNvSpPr/>
          <p:nvPr/>
        </p:nvSpPr>
        <p:spPr>
          <a:xfrm>
            <a:off x="821938" y="1577213"/>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01</a:t>
            </a:r>
            <a:endParaRPr sz="2200">
              <a:solidFill>
                <a:schemeClr val="accent1"/>
              </a:solidFill>
              <a:latin typeface="Life Savers ExtraBold"/>
              <a:ea typeface="Life Savers ExtraBold"/>
              <a:cs typeface="Life Savers ExtraBold"/>
              <a:sym typeface="Life Savers ExtraBold"/>
            </a:endParaRPr>
          </a:p>
        </p:txBody>
      </p:sp>
      <p:sp>
        <p:nvSpPr>
          <p:cNvPr id="4346" name="Google Shape;4346;p63"/>
          <p:cNvSpPr/>
          <p:nvPr/>
        </p:nvSpPr>
        <p:spPr>
          <a:xfrm>
            <a:off x="821938" y="3301688"/>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03</a:t>
            </a:r>
            <a:endParaRPr sz="2200">
              <a:solidFill>
                <a:schemeClr val="accent1"/>
              </a:solidFill>
              <a:latin typeface="Life Savers ExtraBold"/>
              <a:ea typeface="Life Savers ExtraBold"/>
              <a:cs typeface="Life Savers ExtraBold"/>
              <a:sym typeface="Life Savers ExtraBold"/>
            </a:endParaRPr>
          </a:p>
        </p:txBody>
      </p:sp>
      <p:sp>
        <p:nvSpPr>
          <p:cNvPr id="4347" name="Google Shape;4347;p63"/>
          <p:cNvSpPr/>
          <p:nvPr/>
        </p:nvSpPr>
        <p:spPr>
          <a:xfrm>
            <a:off x="4752838" y="1577213"/>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02</a:t>
            </a:r>
            <a:endParaRPr sz="2200">
              <a:solidFill>
                <a:schemeClr val="accent1"/>
              </a:solidFill>
              <a:latin typeface="Life Savers ExtraBold"/>
              <a:ea typeface="Life Savers ExtraBold"/>
              <a:cs typeface="Life Savers ExtraBold"/>
              <a:sym typeface="Life Savers ExtraBold"/>
            </a:endParaRPr>
          </a:p>
        </p:txBody>
      </p:sp>
      <p:sp>
        <p:nvSpPr>
          <p:cNvPr id="4348" name="Google Shape;4348;p63"/>
          <p:cNvSpPr/>
          <p:nvPr/>
        </p:nvSpPr>
        <p:spPr>
          <a:xfrm>
            <a:off x="4752838" y="3301688"/>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accent1"/>
                </a:solidFill>
                <a:latin typeface="Life Savers ExtraBold"/>
                <a:ea typeface="Life Savers ExtraBold"/>
                <a:cs typeface="Life Savers ExtraBold"/>
                <a:sym typeface="Life Savers ExtraBold"/>
              </a:rPr>
              <a:t>04</a:t>
            </a:r>
            <a:endParaRPr sz="2200">
              <a:solidFill>
                <a:schemeClr val="accent1"/>
              </a:solidFill>
              <a:latin typeface="Life Savers ExtraBold"/>
              <a:ea typeface="Life Savers ExtraBold"/>
              <a:cs typeface="Life Savers ExtraBold"/>
              <a:sym typeface="Life Savers ExtraBol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52" name="Shape 4352"/>
        <p:cNvGrpSpPr/>
        <p:nvPr/>
      </p:nvGrpSpPr>
      <p:grpSpPr>
        <a:xfrm>
          <a:off x="0" y="0"/>
          <a:ext cx="0" cy="0"/>
          <a:chOff x="0" y="0"/>
          <a:chExt cx="0" cy="0"/>
        </a:xfrm>
      </p:grpSpPr>
      <p:grpSp>
        <p:nvGrpSpPr>
          <p:cNvPr id="4353" name="Google Shape;4353;p64"/>
          <p:cNvGrpSpPr/>
          <p:nvPr/>
        </p:nvGrpSpPr>
        <p:grpSpPr>
          <a:xfrm>
            <a:off x="3589665" y="1512957"/>
            <a:ext cx="3869221" cy="3091004"/>
            <a:chOff x="3589665" y="1512957"/>
            <a:chExt cx="3869221" cy="3091004"/>
          </a:xfrm>
        </p:grpSpPr>
        <p:grpSp>
          <p:nvGrpSpPr>
            <p:cNvPr id="4354" name="Google Shape;4354;p64"/>
            <p:cNvGrpSpPr/>
            <p:nvPr/>
          </p:nvGrpSpPr>
          <p:grpSpPr>
            <a:xfrm>
              <a:off x="3589665" y="1512957"/>
              <a:ext cx="3869221" cy="3091004"/>
              <a:chOff x="5201375" y="3526600"/>
              <a:chExt cx="2083475" cy="1664425"/>
            </a:xfrm>
          </p:grpSpPr>
          <p:sp>
            <p:nvSpPr>
              <p:cNvPr id="4355" name="Google Shape;4355;p64"/>
              <p:cNvSpPr/>
              <p:nvPr/>
            </p:nvSpPr>
            <p:spPr>
              <a:xfrm>
                <a:off x="5930100" y="5171375"/>
                <a:ext cx="646675" cy="19650"/>
              </a:xfrm>
              <a:custGeom>
                <a:rect b="b" l="l" r="r" t="t"/>
                <a:pathLst>
                  <a:path extrusionOk="0" h="786" w="25867">
                    <a:moveTo>
                      <a:pt x="0" y="1"/>
                    </a:moveTo>
                    <a:lnTo>
                      <a:pt x="0" y="83"/>
                    </a:lnTo>
                    <a:cubicBezTo>
                      <a:pt x="0" y="558"/>
                      <a:pt x="785" y="785"/>
                      <a:pt x="2849" y="785"/>
                    </a:cubicBezTo>
                    <a:lnTo>
                      <a:pt x="23101" y="785"/>
                    </a:lnTo>
                    <a:cubicBezTo>
                      <a:pt x="25144" y="785"/>
                      <a:pt x="25867" y="517"/>
                      <a:pt x="25867" y="1"/>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4"/>
              <p:cNvSpPr/>
              <p:nvPr/>
            </p:nvSpPr>
            <p:spPr>
              <a:xfrm>
                <a:off x="5873325" y="4952050"/>
                <a:ext cx="754550" cy="232250"/>
              </a:xfrm>
              <a:custGeom>
                <a:rect b="b" l="l" r="r" t="t"/>
                <a:pathLst>
                  <a:path extrusionOk="0" h="9290" w="30182">
                    <a:moveTo>
                      <a:pt x="6586" y="0"/>
                    </a:moveTo>
                    <a:cubicBezTo>
                      <a:pt x="6586" y="0"/>
                      <a:pt x="6503" y="3984"/>
                      <a:pt x="4687" y="5842"/>
                    </a:cubicBezTo>
                    <a:cubicBezTo>
                      <a:pt x="2849" y="7700"/>
                      <a:pt x="0" y="9290"/>
                      <a:pt x="4955" y="9290"/>
                    </a:cubicBezTo>
                    <a:lnTo>
                      <a:pt x="25227" y="9290"/>
                    </a:lnTo>
                    <a:cubicBezTo>
                      <a:pt x="30182" y="9290"/>
                      <a:pt x="27333" y="7721"/>
                      <a:pt x="25495" y="5842"/>
                    </a:cubicBezTo>
                    <a:cubicBezTo>
                      <a:pt x="23679" y="3984"/>
                      <a:pt x="23617" y="0"/>
                      <a:pt x="23617" y="0"/>
                    </a:cubicBezTo>
                    <a:close/>
                  </a:path>
                </a:pathLst>
              </a:custGeom>
              <a:solidFill>
                <a:schemeClr val="dk2"/>
              </a:solidFill>
              <a:ln cap="flat" cmpd="sng" w="12900">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4"/>
              <p:cNvSpPr/>
              <p:nvPr/>
            </p:nvSpPr>
            <p:spPr>
              <a:xfrm>
                <a:off x="5201375" y="4771400"/>
                <a:ext cx="2083475" cy="181175"/>
              </a:xfrm>
              <a:custGeom>
                <a:rect b="b" l="l" r="r" t="t"/>
                <a:pathLst>
                  <a:path extrusionOk="0" h="7247" w="83339">
                    <a:moveTo>
                      <a:pt x="0" y="4790"/>
                    </a:moveTo>
                    <a:cubicBezTo>
                      <a:pt x="0" y="6153"/>
                      <a:pt x="1280" y="7226"/>
                      <a:pt x="2643" y="7226"/>
                    </a:cubicBezTo>
                    <a:lnTo>
                      <a:pt x="80882" y="7226"/>
                    </a:lnTo>
                    <a:cubicBezTo>
                      <a:pt x="82245" y="7247"/>
                      <a:pt x="83339" y="6153"/>
                      <a:pt x="83339" y="4790"/>
                    </a:cubicBezTo>
                    <a:lnTo>
                      <a:pt x="83339" y="1"/>
                    </a:lnTo>
                    <a:lnTo>
                      <a:pt x="0"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4"/>
              <p:cNvSpPr/>
              <p:nvPr/>
            </p:nvSpPr>
            <p:spPr>
              <a:xfrm>
                <a:off x="5201375" y="3526600"/>
                <a:ext cx="2083475" cy="1244825"/>
              </a:xfrm>
              <a:custGeom>
                <a:rect b="b" l="l" r="r" t="t"/>
                <a:pathLst>
                  <a:path extrusionOk="0" h="49793" w="83339">
                    <a:moveTo>
                      <a:pt x="79726" y="3097"/>
                    </a:moveTo>
                    <a:lnTo>
                      <a:pt x="79726" y="46180"/>
                    </a:lnTo>
                    <a:lnTo>
                      <a:pt x="3613" y="46180"/>
                    </a:lnTo>
                    <a:lnTo>
                      <a:pt x="3613" y="3097"/>
                    </a:lnTo>
                    <a:close/>
                    <a:moveTo>
                      <a:pt x="2643" y="0"/>
                    </a:moveTo>
                    <a:cubicBezTo>
                      <a:pt x="1280" y="0"/>
                      <a:pt x="0" y="971"/>
                      <a:pt x="0" y="2333"/>
                    </a:cubicBezTo>
                    <a:lnTo>
                      <a:pt x="0" y="49793"/>
                    </a:lnTo>
                    <a:lnTo>
                      <a:pt x="83339" y="49793"/>
                    </a:lnTo>
                    <a:lnTo>
                      <a:pt x="83339" y="2333"/>
                    </a:lnTo>
                    <a:cubicBezTo>
                      <a:pt x="83339" y="971"/>
                      <a:pt x="82245" y="0"/>
                      <a:pt x="80882" y="0"/>
                    </a:cubicBezTo>
                    <a:close/>
                  </a:path>
                </a:pathLst>
              </a:custGeom>
              <a:solidFill>
                <a:schemeClr val="dk2"/>
              </a:solidFill>
              <a:ln cap="flat" cmpd="sng" w="12900">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4"/>
              <p:cNvSpPr/>
              <p:nvPr/>
            </p:nvSpPr>
            <p:spPr>
              <a:xfrm>
                <a:off x="5201375" y="4771400"/>
                <a:ext cx="2083475" cy="180675"/>
              </a:xfrm>
              <a:custGeom>
                <a:rect b="b" l="l" r="r" t="t"/>
                <a:pathLst>
                  <a:path extrusionOk="0" h="7227" w="83339">
                    <a:moveTo>
                      <a:pt x="0" y="1"/>
                    </a:moveTo>
                    <a:lnTo>
                      <a:pt x="0" y="4522"/>
                    </a:lnTo>
                    <a:cubicBezTo>
                      <a:pt x="0" y="5884"/>
                      <a:pt x="1280" y="7226"/>
                      <a:pt x="2643" y="7226"/>
                    </a:cubicBezTo>
                    <a:lnTo>
                      <a:pt x="80882" y="7226"/>
                    </a:lnTo>
                    <a:cubicBezTo>
                      <a:pt x="82245" y="7226"/>
                      <a:pt x="83339" y="5884"/>
                      <a:pt x="83339" y="4522"/>
                    </a:cubicBezTo>
                    <a:lnTo>
                      <a:pt x="83339" y="1"/>
                    </a:lnTo>
                    <a:close/>
                  </a:path>
                </a:pathLst>
              </a:custGeom>
              <a:solidFill>
                <a:schemeClr val="dk2"/>
              </a:solidFill>
              <a:ln cap="flat" cmpd="sng" w="12900">
                <a:solidFill>
                  <a:schemeClr val="dk2"/>
                </a:solidFill>
                <a:prstDash val="solid"/>
                <a:miter lim="2064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0" name="Google Shape;4360;p64"/>
            <p:cNvSpPr/>
            <p:nvPr/>
          </p:nvSpPr>
          <p:spPr>
            <a:xfrm>
              <a:off x="5410875" y="3813250"/>
              <a:ext cx="226800" cy="226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1" name="Google Shape;4361;p6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Desktop Software</a:t>
            </a:r>
            <a:endParaRPr/>
          </a:p>
        </p:txBody>
      </p:sp>
      <p:sp>
        <p:nvSpPr>
          <p:cNvPr id="4362" name="Google Shape;4362;p64"/>
          <p:cNvSpPr txBox="1"/>
          <p:nvPr>
            <p:ph idx="1" type="subTitle"/>
          </p:nvPr>
        </p:nvSpPr>
        <p:spPr>
          <a:xfrm>
            <a:off x="1066800" y="2152925"/>
            <a:ext cx="2125500" cy="1488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and add yours</a:t>
            </a:r>
            <a:endParaRPr/>
          </a:p>
        </p:txBody>
      </p:sp>
      <p:pic>
        <p:nvPicPr>
          <p:cNvPr id="4363" name="Google Shape;4363;p64"/>
          <p:cNvPicPr preferRelativeResize="0"/>
          <p:nvPr/>
        </p:nvPicPr>
        <p:blipFill rotWithShape="1">
          <a:blip r:embed="rId3">
            <a:alphaModFix/>
          </a:blip>
          <a:srcRect b="14034" l="6918" r="6926" t="-189"/>
          <a:stretch/>
        </p:blipFill>
        <p:spPr>
          <a:xfrm>
            <a:off x="3761998" y="1671173"/>
            <a:ext cx="3524348" cy="1969762"/>
          </a:xfrm>
          <a:prstGeom prst="rect">
            <a:avLst/>
          </a:prstGeom>
          <a:noFill/>
          <a:ln>
            <a:noFill/>
          </a:ln>
        </p:spPr>
      </p:pic>
      <p:grpSp>
        <p:nvGrpSpPr>
          <p:cNvPr id="4364" name="Google Shape;4364;p64"/>
          <p:cNvGrpSpPr/>
          <p:nvPr/>
        </p:nvGrpSpPr>
        <p:grpSpPr>
          <a:xfrm flipH="1">
            <a:off x="7372635" y="1022548"/>
            <a:ext cx="1529370" cy="1380629"/>
            <a:chOff x="45625" y="1142075"/>
            <a:chExt cx="3734725" cy="3371500"/>
          </a:xfrm>
        </p:grpSpPr>
        <p:sp>
          <p:nvSpPr>
            <p:cNvPr id="4365" name="Google Shape;4365;p64"/>
            <p:cNvSpPr/>
            <p:nvPr/>
          </p:nvSpPr>
          <p:spPr>
            <a:xfrm>
              <a:off x="2253125" y="2685525"/>
              <a:ext cx="1527225" cy="940000"/>
            </a:xfrm>
            <a:custGeom>
              <a:rect b="b" l="l" r="r" t="t"/>
              <a:pathLst>
                <a:path extrusionOk="0" h="37600" w="61089">
                  <a:moveTo>
                    <a:pt x="47653" y="1"/>
                  </a:moveTo>
                  <a:cubicBezTo>
                    <a:pt x="45829" y="1"/>
                    <a:pt x="43940" y="679"/>
                    <a:pt x="42051" y="1185"/>
                  </a:cubicBezTo>
                  <a:cubicBezTo>
                    <a:pt x="39560" y="1838"/>
                    <a:pt x="37128" y="2668"/>
                    <a:pt x="34637" y="3439"/>
                  </a:cubicBezTo>
                  <a:cubicBezTo>
                    <a:pt x="30545" y="4685"/>
                    <a:pt x="26512" y="6108"/>
                    <a:pt x="22479" y="7531"/>
                  </a:cubicBezTo>
                  <a:cubicBezTo>
                    <a:pt x="15777" y="9963"/>
                    <a:pt x="9134" y="12395"/>
                    <a:pt x="2551" y="15004"/>
                  </a:cubicBezTo>
                  <a:lnTo>
                    <a:pt x="1" y="16013"/>
                  </a:lnTo>
                  <a:lnTo>
                    <a:pt x="7474" y="21410"/>
                  </a:lnTo>
                  <a:cubicBezTo>
                    <a:pt x="7474" y="21410"/>
                    <a:pt x="26492" y="37600"/>
                    <a:pt x="42762" y="37600"/>
                  </a:cubicBezTo>
                  <a:cubicBezTo>
                    <a:pt x="43319" y="37600"/>
                    <a:pt x="43873" y="37581"/>
                    <a:pt x="44423" y="37542"/>
                  </a:cubicBezTo>
                  <a:cubicBezTo>
                    <a:pt x="61089" y="36355"/>
                    <a:pt x="58361" y="25502"/>
                    <a:pt x="52608" y="23130"/>
                  </a:cubicBezTo>
                  <a:cubicBezTo>
                    <a:pt x="50452" y="22236"/>
                    <a:pt x="49829" y="21934"/>
                    <a:pt x="49968" y="21934"/>
                  </a:cubicBezTo>
                  <a:cubicBezTo>
                    <a:pt x="50253" y="21934"/>
                    <a:pt x="53754" y="23208"/>
                    <a:pt x="53794" y="23248"/>
                  </a:cubicBezTo>
                  <a:cubicBezTo>
                    <a:pt x="53810" y="23253"/>
                    <a:pt x="53827" y="23255"/>
                    <a:pt x="53845" y="23255"/>
                  </a:cubicBezTo>
                  <a:cubicBezTo>
                    <a:pt x="54494" y="23255"/>
                    <a:pt x="56408" y="20212"/>
                    <a:pt x="56581" y="19808"/>
                  </a:cubicBezTo>
                  <a:cubicBezTo>
                    <a:pt x="57530" y="18088"/>
                    <a:pt x="57649" y="16072"/>
                    <a:pt x="57056" y="14233"/>
                  </a:cubicBezTo>
                  <a:cubicBezTo>
                    <a:pt x="56385" y="12265"/>
                    <a:pt x="54533" y="11039"/>
                    <a:pt x="52594" y="11039"/>
                  </a:cubicBezTo>
                  <a:cubicBezTo>
                    <a:pt x="51999" y="11039"/>
                    <a:pt x="51395" y="11154"/>
                    <a:pt x="50815" y="11400"/>
                  </a:cubicBezTo>
                  <a:lnTo>
                    <a:pt x="50815" y="11400"/>
                  </a:lnTo>
                  <a:cubicBezTo>
                    <a:pt x="54622" y="9683"/>
                    <a:pt x="54480" y="4068"/>
                    <a:pt x="51659" y="1541"/>
                  </a:cubicBezTo>
                  <a:cubicBezTo>
                    <a:pt x="50380" y="391"/>
                    <a:pt x="49035" y="1"/>
                    <a:pt x="476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4"/>
            <p:cNvSpPr/>
            <p:nvPr/>
          </p:nvSpPr>
          <p:spPr>
            <a:xfrm>
              <a:off x="2746875" y="3056125"/>
              <a:ext cx="206125" cy="243375"/>
            </a:xfrm>
            <a:custGeom>
              <a:rect b="b" l="l" r="r" t="t"/>
              <a:pathLst>
                <a:path extrusionOk="0" h="9735" w="8245">
                  <a:moveTo>
                    <a:pt x="4798" y="0"/>
                  </a:moveTo>
                  <a:cubicBezTo>
                    <a:pt x="4761" y="0"/>
                    <a:pt x="4723" y="1"/>
                    <a:pt x="4686" y="2"/>
                  </a:cubicBezTo>
                  <a:cubicBezTo>
                    <a:pt x="2076" y="121"/>
                    <a:pt x="1" y="2375"/>
                    <a:pt x="119" y="4984"/>
                  </a:cubicBezTo>
                  <a:lnTo>
                    <a:pt x="119" y="5399"/>
                  </a:lnTo>
                  <a:cubicBezTo>
                    <a:pt x="234" y="7818"/>
                    <a:pt x="2195" y="9734"/>
                    <a:pt x="4590" y="9734"/>
                  </a:cubicBezTo>
                  <a:cubicBezTo>
                    <a:pt x="4661" y="9734"/>
                    <a:pt x="4733" y="9732"/>
                    <a:pt x="4805" y="9729"/>
                  </a:cubicBezTo>
                  <a:lnTo>
                    <a:pt x="5101" y="9729"/>
                  </a:lnTo>
                  <a:cubicBezTo>
                    <a:pt x="6880" y="9610"/>
                    <a:pt x="8244" y="8128"/>
                    <a:pt x="8185" y="6348"/>
                  </a:cubicBezTo>
                  <a:lnTo>
                    <a:pt x="8007" y="3086"/>
                  </a:lnTo>
                  <a:cubicBezTo>
                    <a:pt x="7949" y="1344"/>
                    <a:pt x="6527" y="0"/>
                    <a:pt x="4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4"/>
            <p:cNvSpPr/>
            <p:nvPr/>
          </p:nvSpPr>
          <p:spPr>
            <a:xfrm>
              <a:off x="3517900" y="3067200"/>
              <a:ext cx="97875" cy="95150"/>
            </a:xfrm>
            <a:custGeom>
              <a:rect b="b" l="l" r="r" t="t"/>
              <a:pathLst>
                <a:path extrusionOk="0" h="3806" w="3915">
                  <a:moveTo>
                    <a:pt x="1743" y="1"/>
                  </a:moveTo>
                  <a:cubicBezTo>
                    <a:pt x="1472" y="1"/>
                    <a:pt x="1200" y="68"/>
                    <a:pt x="949" y="212"/>
                  </a:cubicBezTo>
                  <a:lnTo>
                    <a:pt x="830" y="271"/>
                  </a:lnTo>
                  <a:cubicBezTo>
                    <a:pt x="237" y="627"/>
                    <a:pt x="0" y="1398"/>
                    <a:pt x="356" y="1991"/>
                  </a:cubicBezTo>
                  <a:lnTo>
                    <a:pt x="949" y="3118"/>
                  </a:lnTo>
                  <a:cubicBezTo>
                    <a:pt x="1158" y="3535"/>
                    <a:pt x="1601" y="3805"/>
                    <a:pt x="2072" y="3805"/>
                  </a:cubicBezTo>
                  <a:cubicBezTo>
                    <a:pt x="2271" y="3805"/>
                    <a:pt x="2475" y="3757"/>
                    <a:pt x="2669" y="3652"/>
                  </a:cubicBezTo>
                  <a:cubicBezTo>
                    <a:pt x="3559" y="3118"/>
                    <a:pt x="3915" y="1991"/>
                    <a:pt x="3381" y="1101"/>
                  </a:cubicBezTo>
                  <a:lnTo>
                    <a:pt x="3321" y="983"/>
                  </a:lnTo>
                  <a:cubicBezTo>
                    <a:pt x="2990" y="362"/>
                    <a:pt x="2370" y="1"/>
                    <a:pt x="1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4"/>
            <p:cNvSpPr/>
            <p:nvPr/>
          </p:nvSpPr>
          <p:spPr>
            <a:xfrm>
              <a:off x="3387400" y="2766225"/>
              <a:ext cx="97900" cy="94475"/>
            </a:xfrm>
            <a:custGeom>
              <a:rect b="b" l="l" r="r" t="t"/>
              <a:pathLst>
                <a:path extrusionOk="0" h="3779" w="3916">
                  <a:moveTo>
                    <a:pt x="1756" y="0"/>
                  </a:moveTo>
                  <a:cubicBezTo>
                    <a:pt x="1478" y="0"/>
                    <a:pt x="1201" y="68"/>
                    <a:pt x="950" y="211"/>
                  </a:cubicBezTo>
                  <a:lnTo>
                    <a:pt x="831" y="270"/>
                  </a:lnTo>
                  <a:cubicBezTo>
                    <a:pt x="238" y="626"/>
                    <a:pt x="1" y="1397"/>
                    <a:pt x="357" y="1990"/>
                  </a:cubicBezTo>
                  <a:lnTo>
                    <a:pt x="950" y="3117"/>
                  </a:lnTo>
                  <a:cubicBezTo>
                    <a:pt x="1202" y="3537"/>
                    <a:pt x="1662" y="3779"/>
                    <a:pt x="2120" y="3779"/>
                  </a:cubicBezTo>
                  <a:cubicBezTo>
                    <a:pt x="2308" y="3779"/>
                    <a:pt x="2497" y="3738"/>
                    <a:pt x="2670" y="3651"/>
                  </a:cubicBezTo>
                  <a:cubicBezTo>
                    <a:pt x="3560" y="3117"/>
                    <a:pt x="3915" y="1990"/>
                    <a:pt x="3441" y="1101"/>
                  </a:cubicBezTo>
                  <a:lnTo>
                    <a:pt x="3322" y="982"/>
                  </a:lnTo>
                  <a:cubicBezTo>
                    <a:pt x="3033" y="361"/>
                    <a:pt x="2396" y="0"/>
                    <a:pt x="1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4"/>
            <p:cNvSpPr/>
            <p:nvPr/>
          </p:nvSpPr>
          <p:spPr>
            <a:xfrm>
              <a:off x="3492675" y="3378675"/>
              <a:ext cx="86025" cy="94300"/>
            </a:xfrm>
            <a:custGeom>
              <a:rect b="b" l="l" r="r" t="t"/>
              <a:pathLst>
                <a:path extrusionOk="0" h="3772" w="3441">
                  <a:moveTo>
                    <a:pt x="1618" y="0"/>
                  </a:moveTo>
                  <a:cubicBezTo>
                    <a:pt x="1515" y="0"/>
                    <a:pt x="1411" y="10"/>
                    <a:pt x="1306" y="30"/>
                  </a:cubicBezTo>
                  <a:lnTo>
                    <a:pt x="1187" y="30"/>
                  </a:lnTo>
                  <a:cubicBezTo>
                    <a:pt x="535" y="89"/>
                    <a:pt x="1" y="741"/>
                    <a:pt x="120" y="1453"/>
                  </a:cubicBezTo>
                  <a:lnTo>
                    <a:pt x="297" y="2699"/>
                  </a:lnTo>
                  <a:cubicBezTo>
                    <a:pt x="409" y="3314"/>
                    <a:pt x="944" y="3771"/>
                    <a:pt x="1601" y="3771"/>
                  </a:cubicBezTo>
                  <a:cubicBezTo>
                    <a:pt x="1641" y="3771"/>
                    <a:pt x="1681" y="3769"/>
                    <a:pt x="1721" y="3766"/>
                  </a:cubicBezTo>
                  <a:cubicBezTo>
                    <a:pt x="2729" y="3647"/>
                    <a:pt x="3441" y="2699"/>
                    <a:pt x="3322" y="1631"/>
                  </a:cubicBezTo>
                  <a:lnTo>
                    <a:pt x="3322" y="1512"/>
                  </a:lnTo>
                  <a:cubicBezTo>
                    <a:pt x="3164" y="616"/>
                    <a:pt x="2443" y="0"/>
                    <a:pt x="1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4"/>
            <p:cNvSpPr/>
            <p:nvPr/>
          </p:nvSpPr>
          <p:spPr>
            <a:xfrm>
              <a:off x="3182800" y="3020175"/>
              <a:ext cx="182400" cy="170175"/>
            </a:xfrm>
            <a:custGeom>
              <a:rect b="b" l="l" r="r" t="t"/>
              <a:pathLst>
                <a:path extrusionOk="0" h="6807" w="7296">
                  <a:moveTo>
                    <a:pt x="3185" y="1"/>
                  </a:moveTo>
                  <a:cubicBezTo>
                    <a:pt x="2649" y="1"/>
                    <a:pt x="2108" y="182"/>
                    <a:pt x="1661" y="551"/>
                  </a:cubicBezTo>
                  <a:cubicBezTo>
                    <a:pt x="238" y="1737"/>
                    <a:pt x="0" y="3931"/>
                    <a:pt x="1246" y="5414"/>
                  </a:cubicBezTo>
                  <a:lnTo>
                    <a:pt x="1424" y="5651"/>
                  </a:lnTo>
                  <a:cubicBezTo>
                    <a:pt x="2054" y="6414"/>
                    <a:pt x="2981" y="6806"/>
                    <a:pt x="3915" y="6806"/>
                  </a:cubicBezTo>
                  <a:cubicBezTo>
                    <a:pt x="4650" y="6806"/>
                    <a:pt x="5389" y="6563"/>
                    <a:pt x="5991" y="6066"/>
                  </a:cubicBezTo>
                  <a:lnTo>
                    <a:pt x="6168" y="5888"/>
                  </a:lnTo>
                  <a:cubicBezTo>
                    <a:pt x="7117" y="5117"/>
                    <a:pt x="7295" y="3635"/>
                    <a:pt x="6465" y="2627"/>
                  </a:cubicBezTo>
                  <a:lnTo>
                    <a:pt x="4982" y="847"/>
                  </a:lnTo>
                  <a:cubicBezTo>
                    <a:pt x="4520" y="286"/>
                    <a:pt x="3856" y="1"/>
                    <a:pt x="31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4"/>
            <p:cNvSpPr/>
            <p:nvPr/>
          </p:nvSpPr>
          <p:spPr>
            <a:xfrm>
              <a:off x="3086425" y="3315300"/>
              <a:ext cx="182400" cy="186400"/>
            </a:xfrm>
            <a:custGeom>
              <a:rect b="b" l="l" r="r" t="t"/>
              <a:pathLst>
                <a:path extrusionOk="0" h="7456" w="7296">
                  <a:moveTo>
                    <a:pt x="4215" y="1"/>
                  </a:moveTo>
                  <a:cubicBezTo>
                    <a:pt x="2568" y="1"/>
                    <a:pt x="1087" y="1063"/>
                    <a:pt x="593" y="2743"/>
                  </a:cubicBezTo>
                  <a:lnTo>
                    <a:pt x="534" y="3039"/>
                  </a:lnTo>
                  <a:cubicBezTo>
                    <a:pt x="0" y="4878"/>
                    <a:pt x="1068" y="6776"/>
                    <a:pt x="2966" y="7309"/>
                  </a:cubicBezTo>
                  <a:lnTo>
                    <a:pt x="3144" y="7369"/>
                  </a:lnTo>
                  <a:cubicBezTo>
                    <a:pt x="3359" y="7427"/>
                    <a:pt x="3578" y="7455"/>
                    <a:pt x="3794" y="7455"/>
                  </a:cubicBezTo>
                  <a:cubicBezTo>
                    <a:pt x="4889" y="7455"/>
                    <a:pt x="5931" y="6738"/>
                    <a:pt x="6228" y="5649"/>
                  </a:cubicBezTo>
                  <a:lnTo>
                    <a:pt x="6939" y="3217"/>
                  </a:lnTo>
                  <a:cubicBezTo>
                    <a:pt x="7295" y="1912"/>
                    <a:pt x="6524" y="548"/>
                    <a:pt x="5219" y="133"/>
                  </a:cubicBezTo>
                  <a:cubicBezTo>
                    <a:pt x="4882" y="44"/>
                    <a:pt x="4545" y="1"/>
                    <a:pt x="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4"/>
            <p:cNvSpPr/>
            <p:nvPr/>
          </p:nvSpPr>
          <p:spPr>
            <a:xfrm>
              <a:off x="2153800" y="1142075"/>
              <a:ext cx="1545000" cy="1936175"/>
            </a:xfrm>
            <a:custGeom>
              <a:rect b="b" l="l" r="r" t="t"/>
              <a:pathLst>
                <a:path extrusionOk="0" h="77447" w="61800">
                  <a:moveTo>
                    <a:pt x="26892" y="1"/>
                  </a:moveTo>
                  <a:cubicBezTo>
                    <a:pt x="25646" y="1"/>
                    <a:pt x="24315" y="95"/>
                    <a:pt x="22893" y="294"/>
                  </a:cubicBezTo>
                  <a:cubicBezTo>
                    <a:pt x="8066" y="2369"/>
                    <a:pt x="2847" y="28880"/>
                    <a:pt x="1008" y="47029"/>
                  </a:cubicBezTo>
                  <a:cubicBezTo>
                    <a:pt x="0" y="57111"/>
                    <a:pt x="890" y="67253"/>
                    <a:pt x="3559" y="76980"/>
                  </a:cubicBezTo>
                  <a:cubicBezTo>
                    <a:pt x="3559" y="76980"/>
                    <a:pt x="7659" y="77447"/>
                    <a:pt x="13481" y="77447"/>
                  </a:cubicBezTo>
                  <a:cubicBezTo>
                    <a:pt x="24508" y="77447"/>
                    <a:pt x="41710" y="75770"/>
                    <a:pt x="48930" y="66067"/>
                  </a:cubicBezTo>
                  <a:cubicBezTo>
                    <a:pt x="61800" y="48808"/>
                    <a:pt x="44897" y="46732"/>
                    <a:pt x="44897" y="46732"/>
                  </a:cubicBezTo>
                  <a:cubicBezTo>
                    <a:pt x="44897" y="46732"/>
                    <a:pt x="53259" y="46020"/>
                    <a:pt x="52548" y="37539"/>
                  </a:cubicBezTo>
                  <a:cubicBezTo>
                    <a:pt x="51802" y="28808"/>
                    <a:pt x="45441" y="27672"/>
                    <a:pt x="42181" y="27672"/>
                  </a:cubicBezTo>
                  <a:cubicBezTo>
                    <a:pt x="41034" y="27672"/>
                    <a:pt x="40271" y="27813"/>
                    <a:pt x="40271" y="27813"/>
                  </a:cubicBezTo>
                  <a:cubicBezTo>
                    <a:pt x="44943" y="21471"/>
                    <a:pt x="45703" y="1"/>
                    <a:pt x="26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4"/>
            <p:cNvSpPr/>
            <p:nvPr/>
          </p:nvSpPr>
          <p:spPr>
            <a:xfrm>
              <a:off x="2435500" y="1286975"/>
              <a:ext cx="646500" cy="730825"/>
            </a:xfrm>
            <a:custGeom>
              <a:rect b="b" l="l" r="r" t="t"/>
              <a:pathLst>
                <a:path extrusionOk="0" h="29233" w="25860">
                  <a:moveTo>
                    <a:pt x="12523" y="1"/>
                  </a:moveTo>
                  <a:cubicBezTo>
                    <a:pt x="7916" y="1"/>
                    <a:pt x="3540" y="2731"/>
                    <a:pt x="1661" y="7249"/>
                  </a:cubicBezTo>
                  <a:cubicBezTo>
                    <a:pt x="1" y="11282"/>
                    <a:pt x="1899" y="20831"/>
                    <a:pt x="3322" y="26524"/>
                  </a:cubicBezTo>
                  <a:cubicBezTo>
                    <a:pt x="3705" y="28184"/>
                    <a:pt x="5187" y="29233"/>
                    <a:pt x="6739" y="29233"/>
                  </a:cubicBezTo>
                  <a:cubicBezTo>
                    <a:pt x="7350" y="29233"/>
                    <a:pt x="7972" y="29070"/>
                    <a:pt x="8541" y="28719"/>
                  </a:cubicBezTo>
                  <a:cubicBezTo>
                    <a:pt x="13523" y="25694"/>
                    <a:pt x="21648" y="20297"/>
                    <a:pt x="23368" y="16204"/>
                  </a:cubicBezTo>
                  <a:cubicBezTo>
                    <a:pt x="25859" y="10214"/>
                    <a:pt x="23013" y="3394"/>
                    <a:pt x="17022" y="903"/>
                  </a:cubicBezTo>
                  <a:cubicBezTo>
                    <a:pt x="15550" y="291"/>
                    <a:pt x="14024" y="1"/>
                    <a:pt x="125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4"/>
            <p:cNvSpPr/>
            <p:nvPr/>
          </p:nvSpPr>
          <p:spPr>
            <a:xfrm>
              <a:off x="2256100" y="1792225"/>
              <a:ext cx="970700" cy="1272875"/>
            </a:xfrm>
            <a:custGeom>
              <a:rect b="b" l="l" r="r" t="t"/>
              <a:pathLst>
                <a:path extrusionOk="0" h="50915" w="38828">
                  <a:moveTo>
                    <a:pt x="36685" y="1"/>
                  </a:moveTo>
                  <a:cubicBezTo>
                    <a:pt x="36450" y="1"/>
                    <a:pt x="36199" y="63"/>
                    <a:pt x="35941" y="205"/>
                  </a:cubicBezTo>
                  <a:cubicBezTo>
                    <a:pt x="33569" y="1569"/>
                    <a:pt x="31256" y="2993"/>
                    <a:pt x="29002" y="4594"/>
                  </a:cubicBezTo>
                  <a:cubicBezTo>
                    <a:pt x="26808" y="6196"/>
                    <a:pt x="24673" y="7856"/>
                    <a:pt x="22656" y="9635"/>
                  </a:cubicBezTo>
                  <a:cubicBezTo>
                    <a:pt x="18564" y="13135"/>
                    <a:pt x="14828" y="17108"/>
                    <a:pt x="11506" y="21379"/>
                  </a:cubicBezTo>
                  <a:cubicBezTo>
                    <a:pt x="10735" y="22446"/>
                    <a:pt x="9905" y="23514"/>
                    <a:pt x="9193" y="24641"/>
                  </a:cubicBezTo>
                  <a:cubicBezTo>
                    <a:pt x="8482" y="25767"/>
                    <a:pt x="7770" y="26954"/>
                    <a:pt x="7058" y="28080"/>
                  </a:cubicBezTo>
                  <a:cubicBezTo>
                    <a:pt x="6346" y="29267"/>
                    <a:pt x="5694" y="30393"/>
                    <a:pt x="5160" y="31639"/>
                  </a:cubicBezTo>
                  <a:cubicBezTo>
                    <a:pt x="4626" y="32884"/>
                    <a:pt x="4033" y="34071"/>
                    <a:pt x="3559" y="35375"/>
                  </a:cubicBezTo>
                  <a:cubicBezTo>
                    <a:pt x="1542" y="40357"/>
                    <a:pt x="356" y="45576"/>
                    <a:pt x="0" y="50914"/>
                  </a:cubicBezTo>
                  <a:cubicBezTo>
                    <a:pt x="593" y="45636"/>
                    <a:pt x="2017" y="40476"/>
                    <a:pt x="4211" y="35613"/>
                  </a:cubicBezTo>
                  <a:cubicBezTo>
                    <a:pt x="4745" y="34426"/>
                    <a:pt x="5338" y="33240"/>
                    <a:pt x="5991" y="32054"/>
                  </a:cubicBezTo>
                  <a:cubicBezTo>
                    <a:pt x="6643" y="30927"/>
                    <a:pt x="7355" y="29800"/>
                    <a:pt x="8007" y="28673"/>
                  </a:cubicBezTo>
                  <a:cubicBezTo>
                    <a:pt x="8719" y="27547"/>
                    <a:pt x="9430" y="26420"/>
                    <a:pt x="10261" y="25412"/>
                  </a:cubicBezTo>
                  <a:cubicBezTo>
                    <a:pt x="11032" y="24344"/>
                    <a:pt x="11862" y="23276"/>
                    <a:pt x="12692" y="22268"/>
                  </a:cubicBezTo>
                  <a:cubicBezTo>
                    <a:pt x="16073" y="18235"/>
                    <a:pt x="19928" y="14558"/>
                    <a:pt x="24080" y="11355"/>
                  </a:cubicBezTo>
                  <a:cubicBezTo>
                    <a:pt x="26156" y="9695"/>
                    <a:pt x="28291" y="8153"/>
                    <a:pt x="30485" y="6729"/>
                  </a:cubicBezTo>
                  <a:cubicBezTo>
                    <a:pt x="32680" y="5365"/>
                    <a:pt x="34933" y="4060"/>
                    <a:pt x="37246" y="2934"/>
                  </a:cubicBezTo>
                  <a:lnTo>
                    <a:pt x="37306" y="2815"/>
                  </a:lnTo>
                  <a:lnTo>
                    <a:pt x="37365" y="2815"/>
                  </a:lnTo>
                  <a:cubicBezTo>
                    <a:pt x="38827" y="2008"/>
                    <a:pt x="38017" y="1"/>
                    <a:pt x="36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4"/>
            <p:cNvSpPr/>
            <p:nvPr/>
          </p:nvSpPr>
          <p:spPr>
            <a:xfrm>
              <a:off x="2248700" y="2267200"/>
              <a:ext cx="1102075" cy="794125"/>
            </a:xfrm>
            <a:custGeom>
              <a:rect b="b" l="l" r="r" t="t"/>
              <a:pathLst>
                <a:path extrusionOk="0" h="31765" w="44083">
                  <a:moveTo>
                    <a:pt x="41976" y="0"/>
                  </a:moveTo>
                  <a:cubicBezTo>
                    <a:pt x="41831" y="0"/>
                    <a:pt x="41677" y="21"/>
                    <a:pt x="41516" y="67"/>
                  </a:cubicBezTo>
                  <a:cubicBezTo>
                    <a:pt x="39381" y="719"/>
                    <a:pt x="37246" y="1490"/>
                    <a:pt x="35229" y="2439"/>
                  </a:cubicBezTo>
                  <a:cubicBezTo>
                    <a:pt x="34221" y="2913"/>
                    <a:pt x="33213" y="3328"/>
                    <a:pt x="32264" y="3862"/>
                  </a:cubicBezTo>
                  <a:lnTo>
                    <a:pt x="30781" y="4633"/>
                  </a:lnTo>
                  <a:lnTo>
                    <a:pt x="29298" y="5404"/>
                  </a:lnTo>
                  <a:cubicBezTo>
                    <a:pt x="25503" y="7539"/>
                    <a:pt x="21825" y="9971"/>
                    <a:pt x="18386" y="12699"/>
                  </a:cubicBezTo>
                  <a:cubicBezTo>
                    <a:pt x="17496" y="13352"/>
                    <a:pt x="16666" y="14063"/>
                    <a:pt x="15835" y="14716"/>
                  </a:cubicBezTo>
                  <a:lnTo>
                    <a:pt x="14530" y="15783"/>
                  </a:lnTo>
                  <a:lnTo>
                    <a:pt x="13344" y="16910"/>
                  </a:lnTo>
                  <a:lnTo>
                    <a:pt x="10913" y="19105"/>
                  </a:lnTo>
                  <a:lnTo>
                    <a:pt x="8600" y="21477"/>
                  </a:lnTo>
                  <a:lnTo>
                    <a:pt x="7473" y="22604"/>
                  </a:lnTo>
                  <a:cubicBezTo>
                    <a:pt x="7117" y="23019"/>
                    <a:pt x="6761" y="23434"/>
                    <a:pt x="6405" y="23849"/>
                  </a:cubicBezTo>
                  <a:lnTo>
                    <a:pt x="4211" y="26281"/>
                  </a:lnTo>
                  <a:cubicBezTo>
                    <a:pt x="2847" y="27942"/>
                    <a:pt x="1542" y="29661"/>
                    <a:pt x="178" y="31322"/>
                  </a:cubicBezTo>
                  <a:cubicBezTo>
                    <a:pt x="1" y="31543"/>
                    <a:pt x="187" y="31764"/>
                    <a:pt x="366" y="31764"/>
                  </a:cubicBezTo>
                  <a:cubicBezTo>
                    <a:pt x="428" y="31764"/>
                    <a:pt x="488" y="31738"/>
                    <a:pt x="534" y="31678"/>
                  </a:cubicBezTo>
                  <a:cubicBezTo>
                    <a:pt x="2016" y="30017"/>
                    <a:pt x="3380" y="28357"/>
                    <a:pt x="4863" y="26815"/>
                  </a:cubicBezTo>
                  <a:lnTo>
                    <a:pt x="7058" y="24502"/>
                  </a:lnTo>
                  <a:cubicBezTo>
                    <a:pt x="7473" y="24086"/>
                    <a:pt x="7829" y="23731"/>
                    <a:pt x="8184" y="23375"/>
                  </a:cubicBezTo>
                  <a:lnTo>
                    <a:pt x="9371" y="22248"/>
                  </a:lnTo>
                  <a:lnTo>
                    <a:pt x="11743" y="20053"/>
                  </a:lnTo>
                  <a:lnTo>
                    <a:pt x="14234" y="17978"/>
                  </a:lnTo>
                  <a:lnTo>
                    <a:pt x="15479" y="16969"/>
                  </a:lnTo>
                  <a:lnTo>
                    <a:pt x="16784" y="15961"/>
                  </a:lnTo>
                  <a:cubicBezTo>
                    <a:pt x="17615" y="15368"/>
                    <a:pt x="18445" y="14716"/>
                    <a:pt x="19334" y="14063"/>
                  </a:cubicBezTo>
                  <a:cubicBezTo>
                    <a:pt x="22834" y="11632"/>
                    <a:pt x="26511" y="9437"/>
                    <a:pt x="30366" y="7539"/>
                  </a:cubicBezTo>
                  <a:lnTo>
                    <a:pt x="31789" y="6768"/>
                  </a:lnTo>
                  <a:lnTo>
                    <a:pt x="33272" y="6116"/>
                  </a:lnTo>
                  <a:cubicBezTo>
                    <a:pt x="34221" y="5701"/>
                    <a:pt x="35229" y="5286"/>
                    <a:pt x="36237" y="4871"/>
                  </a:cubicBezTo>
                  <a:cubicBezTo>
                    <a:pt x="38135" y="4099"/>
                    <a:pt x="40152" y="3447"/>
                    <a:pt x="42168" y="2973"/>
                  </a:cubicBezTo>
                  <a:lnTo>
                    <a:pt x="42287" y="2913"/>
                  </a:lnTo>
                  <a:lnTo>
                    <a:pt x="42346" y="2913"/>
                  </a:lnTo>
                  <a:cubicBezTo>
                    <a:pt x="44083" y="2425"/>
                    <a:pt x="43535" y="0"/>
                    <a:pt x="41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4"/>
            <p:cNvSpPr/>
            <p:nvPr/>
          </p:nvSpPr>
          <p:spPr>
            <a:xfrm>
              <a:off x="2242750" y="2866375"/>
              <a:ext cx="1028125" cy="200200"/>
            </a:xfrm>
            <a:custGeom>
              <a:rect b="b" l="l" r="r" t="t"/>
              <a:pathLst>
                <a:path extrusionOk="0" h="8008" w="41125">
                  <a:moveTo>
                    <a:pt x="28943" y="1"/>
                  </a:moveTo>
                  <a:cubicBezTo>
                    <a:pt x="25563" y="60"/>
                    <a:pt x="22182" y="416"/>
                    <a:pt x="18801" y="1068"/>
                  </a:cubicBezTo>
                  <a:cubicBezTo>
                    <a:pt x="17141" y="1306"/>
                    <a:pt x="15539" y="1780"/>
                    <a:pt x="13879" y="2136"/>
                  </a:cubicBezTo>
                  <a:lnTo>
                    <a:pt x="11447" y="2907"/>
                  </a:lnTo>
                  <a:cubicBezTo>
                    <a:pt x="11032" y="3026"/>
                    <a:pt x="10676" y="3144"/>
                    <a:pt x="10261" y="3263"/>
                  </a:cubicBezTo>
                  <a:lnTo>
                    <a:pt x="9075" y="3737"/>
                  </a:lnTo>
                  <a:cubicBezTo>
                    <a:pt x="5931" y="4864"/>
                    <a:pt x="2847" y="6288"/>
                    <a:pt x="1" y="8008"/>
                  </a:cubicBezTo>
                  <a:cubicBezTo>
                    <a:pt x="2966" y="6525"/>
                    <a:pt x="6109" y="5339"/>
                    <a:pt x="9312" y="4449"/>
                  </a:cubicBezTo>
                  <a:lnTo>
                    <a:pt x="10498" y="4093"/>
                  </a:lnTo>
                  <a:cubicBezTo>
                    <a:pt x="10913" y="4034"/>
                    <a:pt x="11329" y="3915"/>
                    <a:pt x="11684" y="3856"/>
                  </a:cubicBezTo>
                  <a:lnTo>
                    <a:pt x="14116" y="3263"/>
                  </a:lnTo>
                  <a:cubicBezTo>
                    <a:pt x="15777" y="2966"/>
                    <a:pt x="17378" y="2670"/>
                    <a:pt x="19039" y="2551"/>
                  </a:cubicBezTo>
                  <a:cubicBezTo>
                    <a:pt x="21291" y="2305"/>
                    <a:pt x="23571" y="2173"/>
                    <a:pt x="25841" y="2173"/>
                  </a:cubicBezTo>
                  <a:cubicBezTo>
                    <a:pt x="26859" y="2173"/>
                    <a:pt x="27874" y="2199"/>
                    <a:pt x="28884" y="2255"/>
                  </a:cubicBezTo>
                  <a:lnTo>
                    <a:pt x="31375" y="2373"/>
                  </a:lnTo>
                  <a:cubicBezTo>
                    <a:pt x="32205" y="2492"/>
                    <a:pt x="32976" y="2551"/>
                    <a:pt x="33807" y="2670"/>
                  </a:cubicBezTo>
                  <a:cubicBezTo>
                    <a:pt x="35408" y="2848"/>
                    <a:pt x="37069" y="3144"/>
                    <a:pt x="38551" y="3441"/>
                  </a:cubicBezTo>
                  <a:lnTo>
                    <a:pt x="38670" y="3559"/>
                  </a:lnTo>
                  <a:lnTo>
                    <a:pt x="38789" y="3559"/>
                  </a:lnTo>
                  <a:cubicBezTo>
                    <a:pt x="38882" y="3573"/>
                    <a:pt x="38971" y="3580"/>
                    <a:pt x="39057" y="3580"/>
                  </a:cubicBezTo>
                  <a:cubicBezTo>
                    <a:pt x="40785" y="3580"/>
                    <a:pt x="41124" y="876"/>
                    <a:pt x="39204" y="594"/>
                  </a:cubicBezTo>
                  <a:cubicBezTo>
                    <a:pt x="37484" y="297"/>
                    <a:pt x="35764" y="119"/>
                    <a:pt x="34044" y="60"/>
                  </a:cubicBezTo>
                  <a:cubicBezTo>
                    <a:pt x="33154" y="1"/>
                    <a:pt x="32324" y="1"/>
                    <a:pt x="31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4"/>
            <p:cNvSpPr/>
            <p:nvPr/>
          </p:nvSpPr>
          <p:spPr>
            <a:xfrm>
              <a:off x="2574875" y="1416675"/>
              <a:ext cx="379600" cy="348150"/>
            </a:xfrm>
            <a:custGeom>
              <a:rect b="b" l="l" r="r" t="t"/>
              <a:pathLst>
                <a:path extrusionOk="0" h="13926" w="15184">
                  <a:moveTo>
                    <a:pt x="8267" y="1"/>
                  </a:moveTo>
                  <a:cubicBezTo>
                    <a:pt x="6191" y="1"/>
                    <a:pt x="4138" y="910"/>
                    <a:pt x="2729" y="2654"/>
                  </a:cubicBezTo>
                  <a:lnTo>
                    <a:pt x="2373" y="3128"/>
                  </a:lnTo>
                  <a:cubicBezTo>
                    <a:pt x="1" y="5975"/>
                    <a:pt x="416" y="10245"/>
                    <a:pt x="3322" y="12559"/>
                  </a:cubicBezTo>
                  <a:lnTo>
                    <a:pt x="3619" y="12855"/>
                  </a:lnTo>
                  <a:cubicBezTo>
                    <a:pt x="4517" y="13574"/>
                    <a:pt x="5593" y="13926"/>
                    <a:pt x="6659" y="13926"/>
                  </a:cubicBezTo>
                  <a:cubicBezTo>
                    <a:pt x="8057" y="13926"/>
                    <a:pt x="9438" y="13321"/>
                    <a:pt x="10380" y="12143"/>
                  </a:cubicBezTo>
                  <a:lnTo>
                    <a:pt x="13464" y="8407"/>
                  </a:lnTo>
                  <a:cubicBezTo>
                    <a:pt x="15184" y="6331"/>
                    <a:pt x="14887" y="3306"/>
                    <a:pt x="12811" y="1646"/>
                  </a:cubicBezTo>
                  <a:cubicBezTo>
                    <a:pt x="11471" y="538"/>
                    <a:pt x="9862" y="1"/>
                    <a:pt x="8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4"/>
            <p:cNvSpPr/>
            <p:nvPr/>
          </p:nvSpPr>
          <p:spPr>
            <a:xfrm>
              <a:off x="3027100" y="2549050"/>
              <a:ext cx="185375" cy="170500"/>
            </a:xfrm>
            <a:custGeom>
              <a:rect b="b" l="l" r="r" t="t"/>
              <a:pathLst>
                <a:path extrusionOk="0" h="6820" w="7415">
                  <a:moveTo>
                    <a:pt x="4159" y="1"/>
                  </a:moveTo>
                  <a:cubicBezTo>
                    <a:pt x="3491" y="1"/>
                    <a:pt x="2832" y="301"/>
                    <a:pt x="2373" y="891"/>
                  </a:cubicBezTo>
                  <a:lnTo>
                    <a:pt x="831" y="2671"/>
                  </a:lnTo>
                  <a:cubicBezTo>
                    <a:pt x="1" y="3679"/>
                    <a:pt x="120" y="5162"/>
                    <a:pt x="1128" y="5992"/>
                  </a:cubicBezTo>
                  <a:cubicBezTo>
                    <a:pt x="1789" y="6547"/>
                    <a:pt x="2591" y="6820"/>
                    <a:pt x="3388" y="6820"/>
                  </a:cubicBezTo>
                  <a:cubicBezTo>
                    <a:pt x="4378" y="6820"/>
                    <a:pt x="5360" y="6399"/>
                    <a:pt x="6050" y="5577"/>
                  </a:cubicBezTo>
                  <a:lnTo>
                    <a:pt x="6228" y="5340"/>
                  </a:lnTo>
                  <a:cubicBezTo>
                    <a:pt x="7415" y="3916"/>
                    <a:pt x="7237" y="1840"/>
                    <a:pt x="5813" y="714"/>
                  </a:cubicBezTo>
                  <a:lnTo>
                    <a:pt x="5695" y="595"/>
                  </a:lnTo>
                  <a:cubicBezTo>
                    <a:pt x="5244" y="197"/>
                    <a:pt x="4698" y="1"/>
                    <a:pt x="4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4"/>
            <p:cNvSpPr/>
            <p:nvPr/>
          </p:nvSpPr>
          <p:spPr>
            <a:xfrm>
              <a:off x="3086425" y="1966125"/>
              <a:ext cx="258025" cy="252700"/>
            </a:xfrm>
            <a:custGeom>
              <a:rect b="b" l="l" r="r" t="t"/>
              <a:pathLst>
                <a:path extrusionOk="0" h="10108" w="10321">
                  <a:moveTo>
                    <a:pt x="4697" y="1"/>
                  </a:moveTo>
                  <a:cubicBezTo>
                    <a:pt x="4038" y="1"/>
                    <a:pt x="3368" y="138"/>
                    <a:pt x="2728" y="426"/>
                  </a:cubicBezTo>
                  <a:lnTo>
                    <a:pt x="2491" y="544"/>
                  </a:lnTo>
                  <a:cubicBezTo>
                    <a:pt x="771" y="1375"/>
                    <a:pt x="0" y="3391"/>
                    <a:pt x="831" y="5052"/>
                  </a:cubicBezTo>
                  <a:lnTo>
                    <a:pt x="2254" y="8195"/>
                  </a:lnTo>
                  <a:cubicBezTo>
                    <a:pt x="2814" y="9402"/>
                    <a:pt x="4032" y="10107"/>
                    <a:pt x="5293" y="10107"/>
                  </a:cubicBezTo>
                  <a:cubicBezTo>
                    <a:pt x="5767" y="10107"/>
                    <a:pt x="6248" y="10007"/>
                    <a:pt x="6702" y="9796"/>
                  </a:cubicBezTo>
                  <a:cubicBezTo>
                    <a:pt x="9252" y="8670"/>
                    <a:pt x="10320" y="5645"/>
                    <a:pt x="9193" y="3154"/>
                  </a:cubicBezTo>
                  <a:lnTo>
                    <a:pt x="9015" y="2739"/>
                  </a:lnTo>
                  <a:cubicBezTo>
                    <a:pt x="8192" y="1006"/>
                    <a:pt x="6483" y="1"/>
                    <a:pt x="46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4"/>
            <p:cNvSpPr/>
            <p:nvPr/>
          </p:nvSpPr>
          <p:spPr>
            <a:xfrm>
              <a:off x="2382125" y="2109075"/>
              <a:ext cx="97875" cy="92750"/>
            </a:xfrm>
            <a:custGeom>
              <a:rect b="b" l="l" r="r" t="t"/>
              <a:pathLst>
                <a:path extrusionOk="0" h="3710" w="3915">
                  <a:moveTo>
                    <a:pt x="2160" y="1"/>
                  </a:moveTo>
                  <a:cubicBezTo>
                    <a:pt x="1490" y="1"/>
                    <a:pt x="859" y="345"/>
                    <a:pt x="534" y="994"/>
                  </a:cubicBezTo>
                  <a:lnTo>
                    <a:pt x="475" y="1113"/>
                  </a:lnTo>
                  <a:cubicBezTo>
                    <a:pt x="1" y="1943"/>
                    <a:pt x="297" y="3011"/>
                    <a:pt x="1187" y="3485"/>
                  </a:cubicBezTo>
                  <a:lnTo>
                    <a:pt x="1305" y="3545"/>
                  </a:lnTo>
                  <a:cubicBezTo>
                    <a:pt x="1492" y="3657"/>
                    <a:pt x="1697" y="3710"/>
                    <a:pt x="1900" y="3710"/>
                  </a:cubicBezTo>
                  <a:cubicBezTo>
                    <a:pt x="2343" y="3710"/>
                    <a:pt x="2782" y="3458"/>
                    <a:pt x="3025" y="3011"/>
                  </a:cubicBezTo>
                  <a:lnTo>
                    <a:pt x="3618" y="1884"/>
                  </a:lnTo>
                  <a:cubicBezTo>
                    <a:pt x="3915" y="1291"/>
                    <a:pt x="3678" y="520"/>
                    <a:pt x="3085" y="223"/>
                  </a:cubicBezTo>
                  <a:cubicBezTo>
                    <a:pt x="2785" y="74"/>
                    <a:pt x="2468" y="1"/>
                    <a:pt x="2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4"/>
            <p:cNvSpPr/>
            <p:nvPr/>
          </p:nvSpPr>
          <p:spPr>
            <a:xfrm>
              <a:off x="2303550" y="2329950"/>
              <a:ext cx="97875" cy="91875"/>
            </a:xfrm>
            <a:custGeom>
              <a:rect b="b" l="l" r="r" t="t"/>
              <a:pathLst>
                <a:path extrusionOk="0" h="3675" w="3915">
                  <a:moveTo>
                    <a:pt x="2147" y="1"/>
                  </a:moveTo>
                  <a:cubicBezTo>
                    <a:pt x="1482" y="1"/>
                    <a:pt x="857" y="332"/>
                    <a:pt x="534" y="937"/>
                  </a:cubicBezTo>
                  <a:lnTo>
                    <a:pt x="475" y="1115"/>
                  </a:lnTo>
                  <a:cubicBezTo>
                    <a:pt x="0" y="1945"/>
                    <a:pt x="297" y="3013"/>
                    <a:pt x="1186" y="3487"/>
                  </a:cubicBezTo>
                  <a:lnTo>
                    <a:pt x="1305" y="3547"/>
                  </a:lnTo>
                  <a:cubicBezTo>
                    <a:pt x="1478" y="3633"/>
                    <a:pt x="1667" y="3674"/>
                    <a:pt x="1855" y="3674"/>
                  </a:cubicBezTo>
                  <a:cubicBezTo>
                    <a:pt x="2313" y="3674"/>
                    <a:pt x="2773" y="3433"/>
                    <a:pt x="3025" y="3013"/>
                  </a:cubicBezTo>
                  <a:lnTo>
                    <a:pt x="3618" y="1886"/>
                  </a:lnTo>
                  <a:cubicBezTo>
                    <a:pt x="3915" y="1293"/>
                    <a:pt x="3677" y="522"/>
                    <a:pt x="3084" y="225"/>
                  </a:cubicBezTo>
                  <a:cubicBezTo>
                    <a:pt x="2781" y="74"/>
                    <a:pt x="2460" y="1"/>
                    <a:pt x="2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4"/>
            <p:cNvSpPr/>
            <p:nvPr/>
          </p:nvSpPr>
          <p:spPr>
            <a:xfrm>
              <a:off x="2813600" y="2273950"/>
              <a:ext cx="97875" cy="93000"/>
            </a:xfrm>
            <a:custGeom>
              <a:rect b="b" l="l" r="r" t="t"/>
              <a:pathLst>
                <a:path extrusionOk="0" h="3720" w="3915">
                  <a:moveTo>
                    <a:pt x="2199" y="1"/>
                  </a:moveTo>
                  <a:cubicBezTo>
                    <a:pt x="1514" y="1"/>
                    <a:pt x="865" y="362"/>
                    <a:pt x="534" y="983"/>
                  </a:cubicBezTo>
                  <a:lnTo>
                    <a:pt x="475" y="1161"/>
                  </a:lnTo>
                  <a:cubicBezTo>
                    <a:pt x="0" y="1991"/>
                    <a:pt x="297" y="3058"/>
                    <a:pt x="1187" y="3533"/>
                  </a:cubicBezTo>
                  <a:lnTo>
                    <a:pt x="1305" y="3592"/>
                  </a:lnTo>
                  <a:cubicBezTo>
                    <a:pt x="1478" y="3679"/>
                    <a:pt x="1667" y="3720"/>
                    <a:pt x="1856" y="3720"/>
                  </a:cubicBezTo>
                  <a:cubicBezTo>
                    <a:pt x="2313" y="3720"/>
                    <a:pt x="2773" y="3478"/>
                    <a:pt x="3025" y="3058"/>
                  </a:cubicBezTo>
                  <a:lnTo>
                    <a:pt x="3618" y="1932"/>
                  </a:lnTo>
                  <a:cubicBezTo>
                    <a:pt x="3915" y="1279"/>
                    <a:pt x="3678" y="568"/>
                    <a:pt x="3085" y="212"/>
                  </a:cubicBezTo>
                  <a:cubicBezTo>
                    <a:pt x="2798" y="68"/>
                    <a:pt x="2495" y="1"/>
                    <a:pt x="2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4"/>
            <p:cNvSpPr/>
            <p:nvPr/>
          </p:nvSpPr>
          <p:spPr>
            <a:xfrm>
              <a:off x="1396125" y="3065075"/>
              <a:ext cx="1123925" cy="1448500"/>
            </a:xfrm>
            <a:custGeom>
              <a:rect b="b" l="l" r="r" t="t"/>
              <a:pathLst>
                <a:path extrusionOk="0" h="57940" w="44957">
                  <a:moveTo>
                    <a:pt x="35763" y="0"/>
                  </a:moveTo>
                  <a:cubicBezTo>
                    <a:pt x="35111" y="593"/>
                    <a:pt x="34459" y="1246"/>
                    <a:pt x="33806" y="1898"/>
                  </a:cubicBezTo>
                  <a:cubicBezTo>
                    <a:pt x="28706" y="6821"/>
                    <a:pt x="23724" y="11803"/>
                    <a:pt x="18801" y="16903"/>
                  </a:cubicBezTo>
                  <a:cubicBezTo>
                    <a:pt x="15776" y="19987"/>
                    <a:pt x="12870" y="23071"/>
                    <a:pt x="9964" y="26274"/>
                  </a:cubicBezTo>
                  <a:cubicBezTo>
                    <a:pt x="8244" y="28172"/>
                    <a:pt x="6524" y="30070"/>
                    <a:pt x="4923" y="32086"/>
                  </a:cubicBezTo>
                  <a:cubicBezTo>
                    <a:pt x="2669" y="34755"/>
                    <a:pt x="0" y="37187"/>
                    <a:pt x="1186" y="40982"/>
                  </a:cubicBezTo>
                  <a:cubicBezTo>
                    <a:pt x="2009" y="43492"/>
                    <a:pt x="4744" y="45459"/>
                    <a:pt x="7371" y="45459"/>
                  </a:cubicBezTo>
                  <a:cubicBezTo>
                    <a:pt x="8486" y="45459"/>
                    <a:pt x="9582" y="45105"/>
                    <a:pt x="10504" y="44288"/>
                  </a:cubicBezTo>
                  <a:lnTo>
                    <a:pt x="10504" y="44288"/>
                  </a:lnTo>
                  <a:cubicBezTo>
                    <a:pt x="8539" y="46141"/>
                    <a:pt x="8520" y="49261"/>
                    <a:pt x="10557" y="51124"/>
                  </a:cubicBezTo>
                  <a:cubicBezTo>
                    <a:pt x="11871" y="52383"/>
                    <a:pt x="13588" y="53036"/>
                    <a:pt x="15384" y="53036"/>
                  </a:cubicBezTo>
                  <a:cubicBezTo>
                    <a:pt x="15534" y="53036"/>
                    <a:pt x="15685" y="53031"/>
                    <a:pt x="15836" y="53022"/>
                  </a:cubicBezTo>
                  <a:cubicBezTo>
                    <a:pt x="16251" y="53022"/>
                    <a:pt x="20047" y="52488"/>
                    <a:pt x="20106" y="51836"/>
                  </a:cubicBezTo>
                  <a:cubicBezTo>
                    <a:pt x="20106" y="51836"/>
                    <a:pt x="20423" y="47860"/>
                    <a:pt x="20535" y="47860"/>
                  </a:cubicBezTo>
                  <a:cubicBezTo>
                    <a:pt x="20583" y="47860"/>
                    <a:pt x="20593" y="48612"/>
                    <a:pt x="20521" y="50768"/>
                  </a:cubicBezTo>
                  <a:cubicBezTo>
                    <a:pt x="20388" y="54233"/>
                    <a:pt x="23098" y="57940"/>
                    <a:pt x="26908" y="57940"/>
                  </a:cubicBezTo>
                  <a:cubicBezTo>
                    <a:pt x="29882" y="57940"/>
                    <a:pt x="33525" y="55681"/>
                    <a:pt x="37009" y="49286"/>
                  </a:cubicBezTo>
                  <a:cubicBezTo>
                    <a:pt x="44956" y="34636"/>
                    <a:pt x="37543" y="8896"/>
                    <a:pt x="37543" y="8896"/>
                  </a:cubicBezTo>
                  <a:lnTo>
                    <a:pt x="357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4"/>
            <p:cNvSpPr/>
            <p:nvPr/>
          </p:nvSpPr>
          <p:spPr>
            <a:xfrm>
              <a:off x="1990700" y="3541600"/>
              <a:ext cx="266900" cy="219025"/>
            </a:xfrm>
            <a:custGeom>
              <a:rect b="b" l="l" r="r" t="t"/>
              <a:pathLst>
                <a:path extrusionOk="0" h="8761" w="10676">
                  <a:moveTo>
                    <a:pt x="5089" y="0"/>
                  </a:moveTo>
                  <a:cubicBezTo>
                    <a:pt x="3342" y="0"/>
                    <a:pt x="1670" y="966"/>
                    <a:pt x="830" y="2646"/>
                  </a:cubicBezTo>
                  <a:cubicBezTo>
                    <a:pt x="0" y="4188"/>
                    <a:pt x="652" y="6145"/>
                    <a:pt x="2194" y="6916"/>
                  </a:cubicBezTo>
                  <a:lnTo>
                    <a:pt x="5101" y="8399"/>
                  </a:lnTo>
                  <a:cubicBezTo>
                    <a:pt x="5574" y="8645"/>
                    <a:pt x="6079" y="8761"/>
                    <a:pt x="6576" y="8761"/>
                  </a:cubicBezTo>
                  <a:cubicBezTo>
                    <a:pt x="7761" y="8761"/>
                    <a:pt x="8905" y="8103"/>
                    <a:pt x="9489" y="6976"/>
                  </a:cubicBezTo>
                  <a:lnTo>
                    <a:pt x="9608" y="6738"/>
                  </a:lnTo>
                  <a:cubicBezTo>
                    <a:pt x="10676" y="4544"/>
                    <a:pt x="9845" y="1816"/>
                    <a:pt x="7592" y="689"/>
                  </a:cubicBezTo>
                  <a:lnTo>
                    <a:pt x="7236" y="511"/>
                  </a:lnTo>
                  <a:cubicBezTo>
                    <a:pt x="6543" y="165"/>
                    <a:pt x="5810" y="0"/>
                    <a:pt x="50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4"/>
            <p:cNvSpPr/>
            <p:nvPr/>
          </p:nvSpPr>
          <p:spPr>
            <a:xfrm>
              <a:off x="1722325" y="4222750"/>
              <a:ext cx="99350" cy="91150"/>
            </a:xfrm>
            <a:custGeom>
              <a:rect b="b" l="l" r="r" t="t"/>
              <a:pathLst>
                <a:path extrusionOk="0" h="3646" w="3974">
                  <a:moveTo>
                    <a:pt x="1802" y="1"/>
                  </a:moveTo>
                  <a:cubicBezTo>
                    <a:pt x="1542" y="1"/>
                    <a:pt x="1285" y="81"/>
                    <a:pt x="1068" y="250"/>
                  </a:cubicBezTo>
                  <a:lnTo>
                    <a:pt x="949" y="310"/>
                  </a:lnTo>
                  <a:cubicBezTo>
                    <a:pt x="178" y="903"/>
                    <a:pt x="0" y="1970"/>
                    <a:pt x="593" y="2801"/>
                  </a:cubicBezTo>
                  <a:lnTo>
                    <a:pt x="712" y="2919"/>
                  </a:lnTo>
                  <a:cubicBezTo>
                    <a:pt x="1058" y="3404"/>
                    <a:pt x="1606" y="3646"/>
                    <a:pt x="2167" y="3646"/>
                  </a:cubicBezTo>
                  <a:cubicBezTo>
                    <a:pt x="2568" y="3646"/>
                    <a:pt x="2975" y="3522"/>
                    <a:pt x="3321" y="3275"/>
                  </a:cubicBezTo>
                  <a:cubicBezTo>
                    <a:pt x="3855" y="2860"/>
                    <a:pt x="3974" y="2030"/>
                    <a:pt x="3559" y="1496"/>
                  </a:cubicBezTo>
                  <a:lnTo>
                    <a:pt x="2847" y="488"/>
                  </a:lnTo>
                  <a:cubicBezTo>
                    <a:pt x="2566" y="171"/>
                    <a:pt x="2180" y="1"/>
                    <a:pt x="1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4"/>
            <p:cNvSpPr/>
            <p:nvPr/>
          </p:nvSpPr>
          <p:spPr>
            <a:xfrm>
              <a:off x="1502875" y="3979600"/>
              <a:ext cx="99375" cy="91150"/>
            </a:xfrm>
            <a:custGeom>
              <a:rect b="b" l="l" r="r" t="t"/>
              <a:pathLst>
                <a:path extrusionOk="0" h="3646" w="3975">
                  <a:moveTo>
                    <a:pt x="1786" y="0"/>
                  </a:moveTo>
                  <a:cubicBezTo>
                    <a:pt x="1521" y="0"/>
                    <a:pt x="1250" y="81"/>
                    <a:pt x="1009" y="250"/>
                  </a:cubicBezTo>
                  <a:lnTo>
                    <a:pt x="949" y="309"/>
                  </a:lnTo>
                  <a:cubicBezTo>
                    <a:pt x="178" y="902"/>
                    <a:pt x="0" y="1970"/>
                    <a:pt x="594" y="2800"/>
                  </a:cubicBezTo>
                  <a:lnTo>
                    <a:pt x="653" y="2919"/>
                  </a:lnTo>
                  <a:cubicBezTo>
                    <a:pt x="1033" y="3403"/>
                    <a:pt x="1596" y="3645"/>
                    <a:pt x="2163" y="3645"/>
                  </a:cubicBezTo>
                  <a:cubicBezTo>
                    <a:pt x="2568" y="3645"/>
                    <a:pt x="2976" y="3522"/>
                    <a:pt x="3322" y="3275"/>
                  </a:cubicBezTo>
                  <a:cubicBezTo>
                    <a:pt x="3856" y="2859"/>
                    <a:pt x="3974" y="2088"/>
                    <a:pt x="3559" y="1495"/>
                  </a:cubicBezTo>
                  <a:lnTo>
                    <a:pt x="2788" y="487"/>
                  </a:lnTo>
                  <a:cubicBezTo>
                    <a:pt x="2542" y="171"/>
                    <a:pt x="2171" y="0"/>
                    <a:pt x="1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4"/>
            <p:cNvSpPr/>
            <p:nvPr/>
          </p:nvSpPr>
          <p:spPr>
            <a:xfrm>
              <a:off x="2017375" y="4325250"/>
              <a:ext cx="103825" cy="87275"/>
            </a:xfrm>
            <a:custGeom>
              <a:rect b="b" l="l" r="r" t="t"/>
              <a:pathLst>
                <a:path extrusionOk="0" h="3491" w="4153">
                  <a:moveTo>
                    <a:pt x="1657" y="1"/>
                  </a:moveTo>
                  <a:cubicBezTo>
                    <a:pt x="1236" y="1"/>
                    <a:pt x="826" y="211"/>
                    <a:pt x="594" y="599"/>
                  </a:cubicBezTo>
                  <a:lnTo>
                    <a:pt x="534" y="658"/>
                  </a:lnTo>
                  <a:cubicBezTo>
                    <a:pt x="1" y="1488"/>
                    <a:pt x="238" y="2556"/>
                    <a:pt x="1068" y="3090"/>
                  </a:cubicBezTo>
                  <a:lnTo>
                    <a:pt x="1187" y="3208"/>
                  </a:lnTo>
                  <a:cubicBezTo>
                    <a:pt x="1503" y="3398"/>
                    <a:pt x="1858" y="3490"/>
                    <a:pt x="2207" y="3490"/>
                  </a:cubicBezTo>
                  <a:cubicBezTo>
                    <a:pt x="2838" y="3490"/>
                    <a:pt x="3453" y="3188"/>
                    <a:pt x="3796" y="2615"/>
                  </a:cubicBezTo>
                  <a:cubicBezTo>
                    <a:pt x="4152" y="2022"/>
                    <a:pt x="3974" y="1251"/>
                    <a:pt x="3381" y="895"/>
                  </a:cubicBezTo>
                  <a:lnTo>
                    <a:pt x="2314" y="183"/>
                  </a:lnTo>
                  <a:cubicBezTo>
                    <a:pt x="2108" y="60"/>
                    <a:pt x="1881" y="1"/>
                    <a:pt x="16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4"/>
            <p:cNvSpPr/>
            <p:nvPr/>
          </p:nvSpPr>
          <p:spPr>
            <a:xfrm>
              <a:off x="1799425" y="3917850"/>
              <a:ext cx="177950" cy="171350"/>
            </a:xfrm>
            <a:custGeom>
              <a:rect b="b" l="l" r="r" t="t"/>
              <a:pathLst>
                <a:path extrusionOk="0" h="6854" w="7118">
                  <a:moveTo>
                    <a:pt x="3112" y="1"/>
                  </a:moveTo>
                  <a:cubicBezTo>
                    <a:pt x="2604" y="1"/>
                    <a:pt x="2088" y="112"/>
                    <a:pt x="1602" y="347"/>
                  </a:cubicBezTo>
                  <a:cubicBezTo>
                    <a:pt x="475" y="941"/>
                    <a:pt x="0" y="2305"/>
                    <a:pt x="593" y="3432"/>
                  </a:cubicBezTo>
                  <a:lnTo>
                    <a:pt x="1602" y="5567"/>
                  </a:lnTo>
                  <a:cubicBezTo>
                    <a:pt x="1987" y="6380"/>
                    <a:pt x="2835" y="6853"/>
                    <a:pt x="3701" y="6853"/>
                  </a:cubicBezTo>
                  <a:cubicBezTo>
                    <a:pt x="4035" y="6853"/>
                    <a:pt x="4372" y="6783"/>
                    <a:pt x="4686" y="6634"/>
                  </a:cubicBezTo>
                  <a:lnTo>
                    <a:pt x="4864" y="6575"/>
                  </a:lnTo>
                  <a:cubicBezTo>
                    <a:pt x="6465" y="5745"/>
                    <a:pt x="7117" y="3787"/>
                    <a:pt x="6346" y="2186"/>
                  </a:cubicBezTo>
                  <a:lnTo>
                    <a:pt x="6228" y="1949"/>
                  </a:lnTo>
                  <a:cubicBezTo>
                    <a:pt x="5632" y="716"/>
                    <a:pt x="4397" y="1"/>
                    <a:pt x="31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4"/>
            <p:cNvSpPr/>
            <p:nvPr/>
          </p:nvSpPr>
          <p:spPr>
            <a:xfrm>
              <a:off x="2098925" y="3956650"/>
              <a:ext cx="198700" cy="159125"/>
            </a:xfrm>
            <a:custGeom>
              <a:rect b="b" l="l" r="r" t="t"/>
              <a:pathLst>
                <a:path extrusionOk="0" h="6365" w="7948">
                  <a:moveTo>
                    <a:pt x="3882" y="0"/>
                  </a:moveTo>
                  <a:cubicBezTo>
                    <a:pt x="2038" y="0"/>
                    <a:pt x="448" y="1294"/>
                    <a:pt x="179" y="3125"/>
                  </a:cubicBezTo>
                  <a:cubicBezTo>
                    <a:pt x="1" y="4489"/>
                    <a:pt x="950" y="5794"/>
                    <a:pt x="2314" y="5972"/>
                  </a:cubicBezTo>
                  <a:lnTo>
                    <a:pt x="4805" y="6328"/>
                  </a:lnTo>
                  <a:cubicBezTo>
                    <a:pt x="4946" y="6352"/>
                    <a:pt x="5086" y="6364"/>
                    <a:pt x="5223" y="6364"/>
                  </a:cubicBezTo>
                  <a:cubicBezTo>
                    <a:pt x="6416" y="6364"/>
                    <a:pt x="7439" y="5475"/>
                    <a:pt x="7651" y="4252"/>
                  </a:cubicBezTo>
                  <a:lnTo>
                    <a:pt x="7651" y="4015"/>
                  </a:lnTo>
                  <a:cubicBezTo>
                    <a:pt x="7948" y="2117"/>
                    <a:pt x="6643" y="337"/>
                    <a:pt x="4745" y="41"/>
                  </a:cubicBezTo>
                  <a:lnTo>
                    <a:pt x="4449" y="41"/>
                  </a:lnTo>
                  <a:cubicBezTo>
                    <a:pt x="4258" y="14"/>
                    <a:pt x="4069" y="0"/>
                    <a:pt x="3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4"/>
            <p:cNvSpPr/>
            <p:nvPr/>
          </p:nvSpPr>
          <p:spPr>
            <a:xfrm>
              <a:off x="45625" y="2509000"/>
              <a:ext cx="2231250" cy="1477750"/>
            </a:xfrm>
            <a:custGeom>
              <a:rect b="b" l="l" r="r" t="t"/>
              <a:pathLst>
                <a:path extrusionOk="0" h="59110" w="89250">
                  <a:moveTo>
                    <a:pt x="29724" y="1"/>
                  </a:moveTo>
                  <a:cubicBezTo>
                    <a:pt x="21694" y="1"/>
                    <a:pt x="14878" y="1961"/>
                    <a:pt x="11436" y="7416"/>
                  </a:cubicBezTo>
                  <a:cubicBezTo>
                    <a:pt x="1" y="25363"/>
                    <a:pt x="17843" y="34779"/>
                    <a:pt x="27148" y="34779"/>
                  </a:cubicBezTo>
                  <a:cubicBezTo>
                    <a:pt x="27929" y="34779"/>
                    <a:pt x="28650" y="34713"/>
                    <a:pt x="29288" y="34579"/>
                  </a:cubicBezTo>
                  <a:lnTo>
                    <a:pt x="29288" y="34579"/>
                  </a:lnTo>
                  <a:cubicBezTo>
                    <a:pt x="29288" y="34579"/>
                    <a:pt x="22765" y="43950"/>
                    <a:pt x="33143" y="49762"/>
                  </a:cubicBezTo>
                  <a:cubicBezTo>
                    <a:pt x="34775" y="50676"/>
                    <a:pt x="36244" y="51033"/>
                    <a:pt x="37541" y="51033"/>
                  </a:cubicBezTo>
                  <a:cubicBezTo>
                    <a:pt x="42137" y="51033"/>
                    <a:pt x="44590" y="46560"/>
                    <a:pt x="44590" y="46560"/>
                  </a:cubicBezTo>
                  <a:lnTo>
                    <a:pt x="44590" y="46560"/>
                  </a:lnTo>
                  <a:cubicBezTo>
                    <a:pt x="44590" y="46560"/>
                    <a:pt x="40711" y="59110"/>
                    <a:pt x="53930" y="59110"/>
                  </a:cubicBezTo>
                  <a:cubicBezTo>
                    <a:pt x="55780" y="59110"/>
                    <a:pt x="57966" y="58864"/>
                    <a:pt x="60544" y="58303"/>
                  </a:cubicBezTo>
                  <a:cubicBezTo>
                    <a:pt x="78633" y="54388"/>
                    <a:pt x="89250" y="21413"/>
                    <a:pt x="89250" y="21413"/>
                  </a:cubicBezTo>
                  <a:cubicBezTo>
                    <a:pt x="81480" y="14948"/>
                    <a:pt x="72584" y="9966"/>
                    <a:pt x="63035" y="6764"/>
                  </a:cubicBezTo>
                  <a:cubicBezTo>
                    <a:pt x="53161" y="3450"/>
                    <a:pt x="40375" y="1"/>
                    <a:pt x="29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4"/>
            <p:cNvSpPr/>
            <p:nvPr/>
          </p:nvSpPr>
          <p:spPr>
            <a:xfrm>
              <a:off x="414550" y="2598025"/>
              <a:ext cx="778450" cy="587275"/>
            </a:xfrm>
            <a:custGeom>
              <a:rect b="b" l="l" r="r" t="t"/>
              <a:pathLst>
                <a:path extrusionOk="0" h="23491" w="31138">
                  <a:moveTo>
                    <a:pt x="12337" y="0"/>
                  </a:moveTo>
                  <a:lnTo>
                    <a:pt x="12337" y="59"/>
                  </a:lnTo>
                  <a:cubicBezTo>
                    <a:pt x="12192" y="54"/>
                    <a:pt x="12048" y="51"/>
                    <a:pt x="11904" y="51"/>
                  </a:cubicBezTo>
                  <a:cubicBezTo>
                    <a:pt x="5630" y="51"/>
                    <a:pt x="412" y="5067"/>
                    <a:pt x="238" y="11387"/>
                  </a:cubicBezTo>
                  <a:cubicBezTo>
                    <a:pt x="1" y="17852"/>
                    <a:pt x="5101" y="23308"/>
                    <a:pt x="11566" y="23486"/>
                  </a:cubicBezTo>
                  <a:cubicBezTo>
                    <a:pt x="11641" y="23489"/>
                    <a:pt x="11717" y="23491"/>
                    <a:pt x="11794" y="23491"/>
                  </a:cubicBezTo>
                  <a:cubicBezTo>
                    <a:pt x="16291" y="23491"/>
                    <a:pt x="24339" y="18448"/>
                    <a:pt x="29062" y="15183"/>
                  </a:cubicBezTo>
                  <a:cubicBezTo>
                    <a:pt x="31079" y="13819"/>
                    <a:pt x="31138" y="10913"/>
                    <a:pt x="29240" y="9489"/>
                  </a:cubicBezTo>
                  <a:cubicBezTo>
                    <a:pt x="24673" y="5872"/>
                    <a:pt x="16726" y="178"/>
                    <a:pt x="123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4"/>
            <p:cNvSpPr/>
            <p:nvPr/>
          </p:nvSpPr>
          <p:spPr>
            <a:xfrm>
              <a:off x="714725" y="2974000"/>
              <a:ext cx="1554750" cy="442475"/>
            </a:xfrm>
            <a:custGeom>
              <a:rect b="b" l="l" r="r" t="t"/>
              <a:pathLst>
                <a:path extrusionOk="0" h="17699" w="62190">
                  <a:moveTo>
                    <a:pt x="43696" y="1"/>
                  </a:moveTo>
                  <a:cubicBezTo>
                    <a:pt x="43298" y="1"/>
                    <a:pt x="42898" y="8"/>
                    <a:pt x="42499" y="25"/>
                  </a:cubicBezTo>
                  <a:cubicBezTo>
                    <a:pt x="41194" y="85"/>
                    <a:pt x="39830" y="203"/>
                    <a:pt x="38466" y="322"/>
                  </a:cubicBezTo>
                  <a:cubicBezTo>
                    <a:pt x="37161" y="441"/>
                    <a:pt x="35797" y="559"/>
                    <a:pt x="34492" y="796"/>
                  </a:cubicBezTo>
                  <a:cubicBezTo>
                    <a:pt x="33128" y="1034"/>
                    <a:pt x="31823" y="1271"/>
                    <a:pt x="30518" y="1627"/>
                  </a:cubicBezTo>
                  <a:cubicBezTo>
                    <a:pt x="25240" y="2813"/>
                    <a:pt x="20139" y="4592"/>
                    <a:pt x="15217" y="6905"/>
                  </a:cubicBezTo>
                  <a:cubicBezTo>
                    <a:pt x="12785" y="7973"/>
                    <a:pt x="10353" y="9218"/>
                    <a:pt x="8040" y="10582"/>
                  </a:cubicBezTo>
                  <a:cubicBezTo>
                    <a:pt x="5668" y="11946"/>
                    <a:pt x="3355" y="13429"/>
                    <a:pt x="1160" y="15090"/>
                  </a:cubicBezTo>
                  <a:lnTo>
                    <a:pt x="1101" y="15149"/>
                  </a:lnTo>
                  <a:cubicBezTo>
                    <a:pt x="1" y="16154"/>
                    <a:pt x="945" y="17698"/>
                    <a:pt x="2130" y="17698"/>
                  </a:cubicBezTo>
                  <a:cubicBezTo>
                    <a:pt x="2414" y="17698"/>
                    <a:pt x="2712" y="17609"/>
                    <a:pt x="2999" y="17403"/>
                  </a:cubicBezTo>
                  <a:lnTo>
                    <a:pt x="3058" y="17403"/>
                  </a:lnTo>
                  <a:cubicBezTo>
                    <a:pt x="5075" y="15742"/>
                    <a:pt x="7210" y="14259"/>
                    <a:pt x="9404" y="12836"/>
                  </a:cubicBezTo>
                  <a:cubicBezTo>
                    <a:pt x="11599" y="11413"/>
                    <a:pt x="13852" y="10108"/>
                    <a:pt x="16225" y="8862"/>
                  </a:cubicBezTo>
                  <a:cubicBezTo>
                    <a:pt x="20851" y="6431"/>
                    <a:pt x="25773" y="4474"/>
                    <a:pt x="30874" y="3050"/>
                  </a:cubicBezTo>
                  <a:cubicBezTo>
                    <a:pt x="32120" y="2694"/>
                    <a:pt x="33424" y="2338"/>
                    <a:pt x="34729" y="2101"/>
                  </a:cubicBezTo>
                  <a:cubicBezTo>
                    <a:pt x="36034" y="1864"/>
                    <a:pt x="37279" y="1627"/>
                    <a:pt x="38644" y="1449"/>
                  </a:cubicBezTo>
                  <a:cubicBezTo>
                    <a:pt x="39948" y="1212"/>
                    <a:pt x="41253" y="1034"/>
                    <a:pt x="42558" y="974"/>
                  </a:cubicBezTo>
                  <a:cubicBezTo>
                    <a:pt x="43863" y="915"/>
                    <a:pt x="45227" y="856"/>
                    <a:pt x="46532" y="856"/>
                  </a:cubicBezTo>
                  <a:cubicBezTo>
                    <a:pt x="51869" y="856"/>
                    <a:pt x="57148" y="1686"/>
                    <a:pt x="62189" y="3287"/>
                  </a:cubicBezTo>
                  <a:cubicBezTo>
                    <a:pt x="57207" y="1389"/>
                    <a:pt x="51869" y="322"/>
                    <a:pt x="46532" y="85"/>
                  </a:cubicBezTo>
                  <a:cubicBezTo>
                    <a:pt x="45609" y="43"/>
                    <a:pt x="44657" y="1"/>
                    <a:pt x="436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4"/>
            <p:cNvSpPr/>
            <p:nvPr/>
          </p:nvSpPr>
          <p:spPr>
            <a:xfrm>
              <a:off x="1096200" y="3047275"/>
              <a:ext cx="1167325" cy="679700"/>
            </a:xfrm>
            <a:custGeom>
              <a:rect b="b" l="l" r="r" t="t"/>
              <a:pathLst>
                <a:path extrusionOk="0" h="27188" w="46693">
                  <a:moveTo>
                    <a:pt x="46396" y="0"/>
                  </a:moveTo>
                  <a:cubicBezTo>
                    <a:pt x="44321" y="534"/>
                    <a:pt x="42185" y="1009"/>
                    <a:pt x="40110" y="1602"/>
                  </a:cubicBezTo>
                  <a:lnTo>
                    <a:pt x="36966" y="2610"/>
                  </a:lnTo>
                  <a:cubicBezTo>
                    <a:pt x="36432" y="2729"/>
                    <a:pt x="35958" y="2907"/>
                    <a:pt x="35424" y="3085"/>
                  </a:cubicBezTo>
                  <a:lnTo>
                    <a:pt x="33882" y="3618"/>
                  </a:lnTo>
                  <a:lnTo>
                    <a:pt x="30798" y="4686"/>
                  </a:lnTo>
                  <a:lnTo>
                    <a:pt x="27833" y="5991"/>
                  </a:lnTo>
                  <a:lnTo>
                    <a:pt x="26350" y="6643"/>
                  </a:lnTo>
                  <a:lnTo>
                    <a:pt x="24867" y="7414"/>
                  </a:lnTo>
                  <a:cubicBezTo>
                    <a:pt x="23859" y="7889"/>
                    <a:pt x="22910" y="8363"/>
                    <a:pt x="21902" y="8897"/>
                  </a:cubicBezTo>
                  <a:cubicBezTo>
                    <a:pt x="18047" y="10913"/>
                    <a:pt x="14310" y="13226"/>
                    <a:pt x="10811" y="15836"/>
                  </a:cubicBezTo>
                  <a:lnTo>
                    <a:pt x="9506" y="16785"/>
                  </a:lnTo>
                  <a:lnTo>
                    <a:pt x="8201" y="17852"/>
                  </a:lnTo>
                  <a:cubicBezTo>
                    <a:pt x="7312" y="18505"/>
                    <a:pt x="6481" y="19216"/>
                    <a:pt x="5651" y="19987"/>
                  </a:cubicBezTo>
                  <a:cubicBezTo>
                    <a:pt x="3991" y="21470"/>
                    <a:pt x="2389" y="23012"/>
                    <a:pt x="906" y="24732"/>
                  </a:cubicBezTo>
                  <a:cubicBezTo>
                    <a:pt x="0" y="25897"/>
                    <a:pt x="1009" y="27188"/>
                    <a:pt x="2083" y="27188"/>
                  </a:cubicBezTo>
                  <a:cubicBezTo>
                    <a:pt x="2485" y="27188"/>
                    <a:pt x="2896" y="27007"/>
                    <a:pt x="3219" y="26571"/>
                  </a:cubicBezTo>
                  <a:lnTo>
                    <a:pt x="3279" y="26511"/>
                  </a:lnTo>
                  <a:cubicBezTo>
                    <a:pt x="4584" y="24910"/>
                    <a:pt x="5948" y="23368"/>
                    <a:pt x="7490" y="21885"/>
                  </a:cubicBezTo>
                  <a:cubicBezTo>
                    <a:pt x="8261" y="21174"/>
                    <a:pt x="9032" y="20462"/>
                    <a:pt x="9803" y="19750"/>
                  </a:cubicBezTo>
                  <a:lnTo>
                    <a:pt x="10989" y="18683"/>
                  </a:lnTo>
                  <a:lnTo>
                    <a:pt x="12234" y="17674"/>
                  </a:lnTo>
                  <a:cubicBezTo>
                    <a:pt x="15556" y="15006"/>
                    <a:pt x="19114" y="12574"/>
                    <a:pt x="22791" y="10380"/>
                  </a:cubicBezTo>
                  <a:cubicBezTo>
                    <a:pt x="23681" y="9846"/>
                    <a:pt x="24630" y="9371"/>
                    <a:pt x="25579" y="8837"/>
                  </a:cubicBezTo>
                  <a:lnTo>
                    <a:pt x="27002" y="8066"/>
                  </a:lnTo>
                  <a:lnTo>
                    <a:pt x="28485" y="7355"/>
                  </a:lnTo>
                  <a:lnTo>
                    <a:pt x="31391" y="5931"/>
                  </a:lnTo>
                  <a:lnTo>
                    <a:pt x="34357" y="4686"/>
                  </a:lnTo>
                  <a:lnTo>
                    <a:pt x="35839" y="4033"/>
                  </a:lnTo>
                  <a:cubicBezTo>
                    <a:pt x="36314" y="3856"/>
                    <a:pt x="36788" y="3678"/>
                    <a:pt x="37322" y="3500"/>
                  </a:cubicBezTo>
                  <a:lnTo>
                    <a:pt x="40347" y="2373"/>
                  </a:lnTo>
                  <a:cubicBezTo>
                    <a:pt x="42363" y="1720"/>
                    <a:pt x="44439" y="1127"/>
                    <a:pt x="46515" y="475"/>
                  </a:cubicBezTo>
                  <a:cubicBezTo>
                    <a:pt x="46634" y="475"/>
                    <a:pt x="46693" y="297"/>
                    <a:pt x="46693" y="178"/>
                  </a:cubicBezTo>
                  <a:cubicBezTo>
                    <a:pt x="46634" y="60"/>
                    <a:pt x="46515" y="0"/>
                    <a:pt x="46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4"/>
            <p:cNvSpPr/>
            <p:nvPr/>
          </p:nvSpPr>
          <p:spPr>
            <a:xfrm>
              <a:off x="1697950" y="3044300"/>
              <a:ext cx="578925" cy="864300"/>
            </a:xfrm>
            <a:custGeom>
              <a:rect b="b" l="l" r="r" t="t"/>
              <a:pathLst>
                <a:path extrusionOk="0" h="34572" w="23157">
                  <a:moveTo>
                    <a:pt x="23157" y="1"/>
                  </a:moveTo>
                  <a:lnTo>
                    <a:pt x="23157" y="1"/>
                  </a:lnTo>
                  <a:cubicBezTo>
                    <a:pt x="20428" y="1958"/>
                    <a:pt x="17819" y="4152"/>
                    <a:pt x="15506" y="6584"/>
                  </a:cubicBezTo>
                  <a:lnTo>
                    <a:pt x="14616" y="7474"/>
                  </a:lnTo>
                  <a:cubicBezTo>
                    <a:pt x="14320" y="7770"/>
                    <a:pt x="14082" y="8067"/>
                    <a:pt x="13786" y="8423"/>
                  </a:cubicBezTo>
                  <a:lnTo>
                    <a:pt x="12125" y="10321"/>
                  </a:lnTo>
                  <a:cubicBezTo>
                    <a:pt x="11058" y="11625"/>
                    <a:pt x="9990" y="12930"/>
                    <a:pt x="9100" y="14354"/>
                  </a:cubicBezTo>
                  <a:cubicBezTo>
                    <a:pt x="7143" y="17141"/>
                    <a:pt x="5364" y="20047"/>
                    <a:pt x="3881" y="23072"/>
                  </a:cubicBezTo>
                  <a:lnTo>
                    <a:pt x="2814" y="25385"/>
                  </a:lnTo>
                  <a:cubicBezTo>
                    <a:pt x="2517" y="26156"/>
                    <a:pt x="2161" y="26927"/>
                    <a:pt x="1865" y="27757"/>
                  </a:cubicBezTo>
                  <a:cubicBezTo>
                    <a:pt x="1212" y="29359"/>
                    <a:pt x="679" y="30960"/>
                    <a:pt x="204" y="32680"/>
                  </a:cubicBezTo>
                  <a:cubicBezTo>
                    <a:pt x="204" y="32680"/>
                    <a:pt x="204" y="32739"/>
                    <a:pt x="204" y="32799"/>
                  </a:cubicBezTo>
                  <a:cubicBezTo>
                    <a:pt x="1" y="33917"/>
                    <a:pt x="864" y="34571"/>
                    <a:pt x="1706" y="34571"/>
                  </a:cubicBezTo>
                  <a:cubicBezTo>
                    <a:pt x="2338" y="34571"/>
                    <a:pt x="2958" y="34204"/>
                    <a:pt x="3110" y="33392"/>
                  </a:cubicBezTo>
                  <a:lnTo>
                    <a:pt x="3110" y="33332"/>
                  </a:lnTo>
                  <a:cubicBezTo>
                    <a:pt x="3466" y="31790"/>
                    <a:pt x="3881" y="30189"/>
                    <a:pt x="4356" y="28647"/>
                  </a:cubicBezTo>
                  <a:cubicBezTo>
                    <a:pt x="4593" y="27876"/>
                    <a:pt x="4830" y="27046"/>
                    <a:pt x="5127" y="26334"/>
                  </a:cubicBezTo>
                  <a:lnTo>
                    <a:pt x="5957" y="24021"/>
                  </a:lnTo>
                  <a:cubicBezTo>
                    <a:pt x="7203" y="20937"/>
                    <a:pt x="8626" y="17971"/>
                    <a:pt x="10346" y="15125"/>
                  </a:cubicBezTo>
                  <a:cubicBezTo>
                    <a:pt x="11117" y="13701"/>
                    <a:pt x="12125" y="12337"/>
                    <a:pt x="13015" y="10914"/>
                  </a:cubicBezTo>
                  <a:lnTo>
                    <a:pt x="14498" y="8956"/>
                  </a:lnTo>
                  <a:cubicBezTo>
                    <a:pt x="14735" y="8601"/>
                    <a:pt x="14972" y="8304"/>
                    <a:pt x="15209" y="7948"/>
                  </a:cubicBezTo>
                  <a:lnTo>
                    <a:pt x="16040" y="6999"/>
                  </a:lnTo>
                  <a:cubicBezTo>
                    <a:pt x="18175" y="4449"/>
                    <a:pt x="20606" y="2136"/>
                    <a:pt x="23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4"/>
            <p:cNvSpPr/>
            <p:nvPr/>
          </p:nvSpPr>
          <p:spPr>
            <a:xfrm>
              <a:off x="515375" y="2746475"/>
              <a:ext cx="392950" cy="317900"/>
            </a:xfrm>
            <a:custGeom>
              <a:rect b="b" l="l" r="r" t="t"/>
              <a:pathLst>
                <a:path extrusionOk="0" h="12716" w="15718">
                  <a:moveTo>
                    <a:pt x="8448" y="1"/>
                  </a:moveTo>
                  <a:cubicBezTo>
                    <a:pt x="7870" y="1"/>
                    <a:pt x="7284" y="75"/>
                    <a:pt x="6703" y="230"/>
                  </a:cubicBezTo>
                  <a:lnTo>
                    <a:pt x="6110" y="349"/>
                  </a:lnTo>
                  <a:cubicBezTo>
                    <a:pt x="2314" y="1416"/>
                    <a:pt x="1" y="5331"/>
                    <a:pt x="1068" y="9126"/>
                  </a:cubicBezTo>
                  <a:cubicBezTo>
                    <a:pt x="1619" y="11281"/>
                    <a:pt x="3610" y="12716"/>
                    <a:pt x="5752" y="12716"/>
                  </a:cubicBezTo>
                  <a:cubicBezTo>
                    <a:pt x="6146" y="12716"/>
                    <a:pt x="6544" y="12667"/>
                    <a:pt x="6940" y="12566"/>
                  </a:cubicBezTo>
                  <a:lnTo>
                    <a:pt x="11625" y="11321"/>
                  </a:lnTo>
                  <a:cubicBezTo>
                    <a:pt x="14176" y="10609"/>
                    <a:pt x="15718" y="7940"/>
                    <a:pt x="15065" y="5390"/>
                  </a:cubicBezTo>
                  <a:lnTo>
                    <a:pt x="14947" y="4975"/>
                  </a:lnTo>
                  <a:cubicBezTo>
                    <a:pt x="14153" y="1948"/>
                    <a:pt x="11408" y="1"/>
                    <a:pt x="8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4"/>
            <p:cNvSpPr/>
            <p:nvPr/>
          </p:nvSpPr>
          <p:spPr>
            <a:xfrm>
              <a:off x="1425775" y="3589750"/>
              <a:ext cx="192775" cy="156400"/>
            </a:xfrm>
            <a:custGeom>
              <a:rect b="b" l="l" r="r" t="t"/>
              <a:pathLst>
                <a:path extrusionOk="0" h="6256" w="7711">
                  <a:moveTo>
                    <a:pt x="4900" y="1"/>
                  </a:moveTo>
                  <a:cubicBezTo>
                    <a:pt x="4711" y="1"/>
                    <a:pt x="4520" y="23"/>
                    <a:pt x="4330" y="68"/>
                  </a:cubicBezTo>
                  <a:lnTo>
                    <a:pt x="2017" y="720"/>
                  </a:lnTo>
                  <a:cubicBezTo>
                    <a:pt x="771" y="1076"/>
                    <a:pt x="0" y="2381"/>
                    <a:pt x="356" y="3686"/>
                  </a:cubicBezTo>
                  <a:lnTo>
                    <a:pt x="416" y="3863"/>
                  </a:lnTo>
                  <a:cubicBezTo>
                    <a:pt x="807" y="5281"/>
                    <a:pt x="2124" y="6255"/>
                    <a:pt x="3572" y="6255"/>
                  </a:cubicBezTo>
                  <a:cubicBezTo>
                    <a:pt x="3880" y="6255"/>
                    <a:pt x="4195" y="6211"/>
                    <a:pt x="4508" y="6117"/>
                  </a:cubicBezTo>
                  <a:lnTo>
                    <a:pt x="4745" y="6058"/>
                  </a:lnTo>
                  <a:cubicBezTo>
                    <a:pt x="6643" y="5524"/>
                    <a:pt x="7711" y="3626"/>
                    <a:pt x="7236" y="1728"/>
                  </a:cubicBezTo>
                  <a:cubicBezTo>
                    <a:pt x="6934" y="673"/>
                    <a:pt x="5951" y="1"/>
                    <a:pt x="49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4"/>
            <p:cNvSpPr/>
            <p:nvPr/>
          </p:nvSpPr>
          <p:spPr>
            <a:xfrm>
              <a:off x="851950" y="3400925"/>
              <a:ext cx="266925" cy="243850"/>
            </a:xfrm>
            <a:custGeom>
              <a:rect b="b" l="l" r="r" t="t"/>
              <a:pathLst>
                <a:path extrusionOk="0" h="9754" w="10677">
                  <a:moveTo>
                    <a:pt x="4699" y="1"/>
                  </a:moveTo>
                  <a:cubicBezTo>
                    <a:pt x="3897" y="1"/>
                    <a:pt x="3089" y="285"/>
                    <a:pt x="2433" y="860"/>
                  </a:cubicBezTo>
                  <a:lnTo>
                    <a:pt x="2195" y="1037"/>
                  </a:lnTo>
                  <a:cubicBezTo>
                    <a:pt x="238" y="2698"/>
                    <a:pt x="1" y="5723"/>
                    <a:pt x="1721" y="7680"/>
                  </a:cubicBezTo>
                  <a:lnTo>
                    <a:pt x="2017" y="8036"/>
                  </a:lnTo>
                  <a:cubicBezTo>
                    <a:pt x="3020" y="9168"/>
                    <a:pt x="4411" y="9753"/>
                    <a:pt x="5814" y="9753"/>
                  </a:cubicBezTo>
                  <a:cubicBezTo>
                    <a:pt x="6984" y="9753"/>
                    <a:pt x="8164" y="9346"/>
                    <a:pt x="9134" y="8510"/>
                  </a:cubicBezTo>
                  <a:cubicBezTo>
                    <a:pt x="10558" y="7324"/>
                    <a:pt x="10676" y="5130"/>
                    <a:pt x="9490" y="3766"/>
                  </a:cubicBezTo>
                  <a:lnTo>
                    <a:pt x="7237" y="1156"/>
                  </a:lnTo>
                  <a:cubicBezTo>
                    <a:pt x="6565" y="389"/>
                    <a:pt x="5636" y="1"/>
                    <a:pt x="46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4"/>
            <p:cNvSpPr/>
            <p:nvPr/>
          </p:nvSpPr>
          <p:spPr>
            <a:xfrm>
              <a:off x="1317525" y="2798100"/>
              <a:ext cx="97900" cy="80275"/>
            </a:xfrm>
            <a:custGeom>
              <a:rect b="b" l="l" r="r" t="t"/>
              <a:pathLst>
                <a:path extrusionOk="0" h="3211" w="3916">
                  <a:moveTo>
                    <a:pt x="2067" y="0"/>
                  </a:moveTo>
                  <a:cubicBezTo>
                    <a:pt x="2031" y="0"/>
                    <a:pt x="1995" y="2"/>
                    <a:pt x="1958" y="4"/>
                  </a:cubicBezTo>
                  <a:lnTo>
                    <a:pt x="1839" y="4"/>
                  </a:lnTo>
                  <a:cubicBezTo>
                    <a:pt x="772" y="63"/>
                    <a:pt x="1" y="953"/>
                    <a:pt x="60" y="2020"/>
                  </a:cubicBezTo>
                  <a:cubicBezTo>
                    <a:pt x="116" y="2696"/>
                    <a:pt x="654" y="3211"/>
                    <a:pt x="1317" y="3211"/>
                  </a:cubicBezTo>
                  <a:cubicBezTo>
                    <a:pt x="1352" y="3211"/>
                    <a:pt x="1388" y="3209"/>
                    <a:pt x="1424" y="3206"/>
                  </a:cubicBezTo>
                  <a:lnTo>
                    <a:pt x="2670" y="3147"/>
                  </a:lnTo>
                  <a:cubicBezTo>
                    <a:pt x="3381" y="3088"/>
                    <a:pt x="3915" y="2495"/>
                    <a:pt x="3856" y="1783"/>
                  </a:cubicBezTo>
                  <a:lnTo>
                    <a:pt x="3856" y="1664"/>
                  </a:lnTo>
                  <a:cubicBezTo>
                    <a:pt x="3799" y="750"/>
                    <a:pt x="3025" y="0"/>
                    <a:pt x="20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4"/>
            <p:cNvSpPr/>
            <p:nvPr/>
          </p:nvSpPr>
          <p:spPr>
            <a:xfrm>
              <a:off x="1550325" y="2817375"/>
              <a:ext cx="97875" cy="80275"/>
            </a:xfrm>
            <a:custGeom>
              <a:rect b="b" l="l" r="r" t="t"/>
              <a:pathLst>
                <a:path extrusionOk="0" h="3211" w="3915">
                  <a:moveTo>
                    <a:pt x="2066" y="0"/>
                  </a:moveTo>
                  <a:cubicBezTo>
                    <a:pt x="2030" y="0"/>
                    <a:pt x="1994" y="2"/>
                    <a:pt x="1958" y="4"/>
                  </a:cubicBezTo>
                  <a:lnTo>
                    <a:pt x="1839" y="4"/>
                  </a:lnTo>
                  <a:cubicBezTo>
                    <a:pt x="771" y="122"/>
                    <a:pt x="0" y="1012"/>
                    <a:pt x="60" y="2020"/>
                  </a:cubicBezTo>
                  <a:cubicBezTo>
                    <a:pt x="116" y="2696"/>
                    <a:pt x="653" y="3211"/>
                    <a:pt x="1316" y="3211"/>
                  </a:cubicBezTo>
                  <a:cubicBezTo>
                    <a:pt x="1352" y="3211"/>
                    <a:pt x="1388" y="3209"/>
                    <a:pt x="1424" y="3206"/>
                  </a:cubicBezTo>
                  <a:lnTo>
                    <a:pt x="2729" y="3147"/>
                  </a:lnTo>
                  <a:cubicBezTo>
                    <a:pt x="3381" y="3088"/>
                    <a:pt x="3915" y="2495"/>
                    <a:pt x="3855" y="1783"/>
                  </a:cubicBezTo>
                  <a:lnTo>
                    <a:pt x="3855" y="1664"/>
                  </a:lnTo>
                  <a:cubicBezTo>
                    <a:pt x="3798" y="750"/>
                    <a:pt x="3025" y="0"/>
                    <a:pt x="2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4"/>
            <p:cNvSpPr/>
            <p:nvPr/>
          </p:nvSpPr>
          <p:spPr>
            <a:xfrm>
              <a:off x="1289350" y="3259225"/>
              <a:ext cx="97900" cy="80275"/>
            </a:xfrm>
            <a:custGeom>
              <a:rect b="b" l="l" r="r" t="t"/>
              <a:pathLst>
                <a:path extrusionOk="0" h="3211" w="3916">
                  <a:moveTo>
                    <a:pt x="2120" y="0"/>
                  </a:moveTo>
                  <a:cubicBezTo>
                    <a:pt x="2086" y="0"/>
                    <a:pt x="2052" y="1"/>
                    <a:pt x="2017" y="4"/>
                  </a:cubicBezTo>
                  <a:lnTo>
                    <a:pt x="1840" y="4"/>
                  </a:lnTo>
                  <a:cubicBezTo>
                    <a:pt x="831" y="63"/>
                    <a:pt x="1" y="1012"/>
                    <a:pt x="120" y="2079"/>
                  </a:cubicBezTo>
                  <a:cubicBezTo>
                    <a:pt x="176" y="2699"/>
                    <a:pt x="713" y="3211"/>
                    <a:pt x="1325" y="3211"/>
                  </a:cubicBezTo>
                  <a:cubicBezTo>
                    <a:pt x="1358" y="3211"/>
                    <a:pt x="1391" y="3209"/>
                    <a:pt x="1424" y="3206"/>
                  </a:cubicBezTo>
                  <a:lnTo>
                    <a:pt x="2729" y="3147"/>
                  </a:lnTo>
                  <a:cubicBezTo>
                    <a:pt x="3382" y="3088"/>
                    <a:pt x="3915" y="2495"/>
                    <a:pt x="3915" y="1783"/>
                  </a:cubicBezTo>
                  <a:lnTo>
                    <a:pt x="3915" y="1664"/>
                  </a:lnTo>
                  <a:cubicBezTo>
                    <a:pt x="3858" y="750"/>
                    <a:pt x="3030"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4"/>
            <p:cNvSpPr/>
            <p:nvPr/>
          </p:nvSpPr>
          <p:spPr>
            <a:xfrm>
              <a:off x="2432550" y="3391275"/>
              <a:ext cx="182400" cy="154650"/>
            </a:xfrm>
            <a:custGeom>
              <a:rect b="b" l="l" r="r" t="t"/>
              <a:pathLst>
                <a:path extrusionOk="0" h="6186" w="7296">
                  <a:moveTo>
                    <a:pt x="7295" y="0"/>
                  </a:moveTo>
                  <a:cubicBezTo>
                    <a:pt x="5457" y="2432"/>
                    <a:pt x="2906" y="4211"/>
                    <a:pt x="0" y="5041"/>
                  </a:cubicBezTo>
                  <a:cubicBezTo>
                    <a:pt x="890" y="5397"/>
                    <a:pt x="1779" y="5694"/>
                    <a:pt x="2491" y="5990"/>
                  </a:cubicBezTo>
                  <a:cubicBezTo>
                    <a:pt x="2880" y="6123"/>
                    <a:pt x="3272" y="6186"/>
                    <a:pt x="3656" y="6186"/>
                  </a:cubicBezTo>
                  <a:cubicBezTo>
                    <a:pt x="5495" y="6186"/>
                    <a:pt x="7127" y="4751"/>
                    <a:pt x="7176" y="2788"/>
                  </a:cubicBezTo>
                  <a:cubicBezTo>
                    <a:pt x="7236" y="1957"/>
                    <a:pt x="7295" y="1008"/>
                    <a:pt x="7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4"/>
            <p:cNvSpPr/>
            <p:nvPr/>
          </p:nvSpPr>
          <p:spPr>
            <a:xfrm>
              <a:off x="2235350" y="3168850"/>
              <a:ext cx="379600" cy="348475"/>
            </a:xfrm>
            <a:custGeom>
              <a:rect b="b" l="l" r="r" t="t"/>
              <a:pathLst>
                <a:path extrusionOk="0" h="13939" w="15184">
                  <a:moveTo>
                    <a:pt x="14827" y="1"/>
                  </a:moveTo>
                  <a:cubicBezTo>
                    <a:pt x="13938" y="3322"/>
                    <a:pt x="11921" y="6228"/>
                    <a:pt x="9074" y="8126"/>
                  </a:cubicBezTo>
                  <a:cubicBezTo>
                    <a:pt x="6759" y="9721"/>
                    <a:pt x="4042" y="10557"/>
                    <a:pt x="1272" y="10557"/>
                  </a:cubicBezTo>
                  <a:cubicBezTo>
                    <a:pt x="849" y="10557"/>
                    <a:pt x="424" y="10538"/>
                    <a:pt x="0" y="10498"/>
                  </a:cubicBezTo>
                  <a:lnTo>
                    <a:pt x="0" y="10498"/>
                  </a:lnTo>
                  <a:cubicBezTo>
                    <a:pt x="2550" y="11803"/>
                    <a:pt x="5160" y="12930"/>
                    <a:pt x="7829" y="13938"/>
                  </a:cubicBezTo>
                  <a:cubicBezTo>
                    <a:pt x="10794" y="13108"/>
                    <a:pt x="13345" y="11329"/>
                    <a:pt x="15124" y="8897"/>
                  </a:cubicBezTo>
                  <a:cubicBezTo>
                    <a:pt x="15183" y="5932"/>
                    <a:pt x="15124" y="2966"/>
                    <a:pt x="148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4"/>
            <p:cNvSpPr/>
            <p:nvPr/>
          </p:nvSpPr>
          <p:spPr>
            <a:xfrm>
              <a:off x="2072250" y="2974625"/>
              <a:ext cx="533800" cy="458025"/>
            </a:xfrm>
            <a:custGeom>
              <a:rect b="b" l="l" r="r" t="t"/>
              <a:pathLst>
                <a:path extrusionOk="0" h="18321" w="21352">
                  <a:moveTo>
                    <a:pt x="19157" y="0"/>
                  </a:moveTo>
                  <a:cubicBezTo>
                    <a:pt x="19335" y="4804"/>
                    <a:pt x="16962" y="9371"/>
                    <a:pt x="12989" y="12040"/>
                  </a:cubicBezTo>
                  <a:cubicBezTo>
                    <a:pt x="10644" y="13652"/>
                    <a:pt x="7892" y="14472"/>
                    <a:pt x="5111" y="14472"/>
                  </a:cubicBezTo>
                  <a:cubicBezTo>
                    <a:pt x="3389" y="14472"/>
                    <a:pt x="1655" y="14158"/>
                    <a:pt x="0" y="13523"/>
                  </a:cubicBezTo>
                  <a:lnTo>
                    <a:pt x="0" y="13523"/>
                  </a:lnTo>
                  <a:cubicBezTo>
                    <a:pt x="1186" y="15124"/>
                    <a:pt x="3677" y="16785"/>
                    <a:pt x="6524" y="18267"/>
                  </a:cubicBezTo>
                  <a:cubicBezTo>
                    <a:pt x="6936" y="18303"/>
                    <a:pt x="7345" y="18320"/>
                    <a:pt x="7751" y="18320"/>
                  </a:cubicBezTo>
                  <a:cubicBezTo>
                    <a:pt x="14139" y="18320"/>
                    <a:pt x="19790" y="14012"/>
                    <a:pt x="21351" y="7710"/>
                  </a:cubicBezTo>
                  <a:cubicBezTo>
                    <a:pt x="21055" y="4626"/>
                    <a:pt x="20402" y="1839"/>
                    <a:pt x="19335" y="238"/>
                  </a:cubicBezTo>
                  <a:lnTo>
                    <a:pt x="191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4"/>
            <p:cNvSpPr/>
            <p:nvPr/>
          </p:nvSpPr>
          <p:spPr>
            <a:xfrm>
              <a:off x="1978825" y="2852275"/>
              <a:ext cx="578400" cy="485125"/>
            </a:xfrm>
            <a:custGeom>
              <a:rect b="b" l="l" r="r" t="t"/>
              <a:pathLst>
                <a:path extrusionOk="0" h="19405" w="23136">
                  <a:moveTo>
                    <a:pt x="13349" y="0"/>
                  </a:moveTo>
                  <a:cubicBezTo>
                    <a:pt x="11077" y="0"/>
                    <a:pt x="8781" y="664"/>
                    <a:pt x="6762" y="2048"/>
                  </a:cubicBezTo>
                  <a:cubicBezTo>
                    <a:pt x="1424" y="5665"/>
                    <a:pt x="1" y="12960"/>
                    <a:pt x="3618" y="18298"/>
                  </a:cubicBezTo>
                  <a:lnTo>
                    <a:pt x="3737" y="18417"/>
                  </a:lnTo>
                  <a:cubicBezTo>
                    <a:pt x="5455" y="19091"/>
                    <a:pt x="7197" y="19404"/>
                    <a:pt x="8895" y="19404"/>
                  </a:cubicBezTo>
                  <a:cubicBezTo>
                    <a:pt x="16456" y="19404"/>
                    <a:pt x="23136" y="13188"/>
                    <a:pt x="22894" y="4954"/>
                  </a:cubicBezTo>
                  <a:cubicBezTo>
                    <a:pt x="20623" y="1731"/>
                    <a:pt x="17018" y="0"/>
                    <a:pt x="13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4"/>
            <p:cNvSpPr/>
            <p:nvPr/>
          </p:nvSpPr>
          <p:spPr>
            <a:xfrm>
              <a:off x="1435100" y="2430075"/>
              <a:ext cx="546825" cy="267575"/>
            </a:xfrm>
            <a:custGeom>
              <a:rect b="b" l="l" r="r" t="t"/>
              <a:pathLst>
                <a:path extrusionOk="0" h="10703" w="21873">
                  <a:moveTo>
                    <a:pt x="6466" y="1"/>
                  </a:moveTo>
                  <a:cubicBezTo>
                    <a:pt x="4557" y="1"/>
                    <a:pt x="2651" y="416"/>
                    <a:pt x="873" y="1262"/>
                  </a:cubicBezTo>
                  <a:cubicBezTo>
                    <a:pt x="0" y="1724"/>
                    <a:pt x="505" y="2896"/>
                    <a:pt x="1310" y="2896"/>
                  </a:cubicBezTo>
                  <a:cubicBezTo>
                    <a:pt x="1435" y="2896"/>
                    <a:pt x="1567" y="2868"/>
                    <a:pt x="1703" y="2804"/>
                  </a:cubicBezTo>
                  <a:cubicBezTo>
                    <a:pt x="3245" y="2088"/>
                    <a:pt x="4890" y="1730"/>
                    <a:pt x="6535" y="1730"/>
                  </a:cubicBezTo>
                  <a:cubicBezTo>
                    <a:pt x="8434" y="1730"/>
                    <a:pt x="10335" y="2206"/>
                    <a:pt x="12082" y="3159"/>
                  </a:cubicBezTo>
                  <a:cubicBezTo>
                    <a:pt x="15344" y="4820"/>
                    <a:pt x="17895" y="7489"/>
                    <a:pt x="20089" y="10395"/>
                  </a:cubicBezTo>
                  <a:cubicBezTo>
                    <a:pt x="20248" y="10612"/>
                    <a:pt x="20446" y="10702"/>
                    <a:pt x="20644" y="10702"/>
                  </a:cubicBezTo>
                  <a:cubicBezTo>
                    <a:pt x="21258" y="10702"/>
                    <a:pt x="21873" y="9837"/>
                    <a:pt x="21334" y="9209"/>
                  </a:cubicBezTo>
                  <a:cubicBezTo>
                    <a:pt x="18903" y="6006"/>
                    <a:pt x="15937" y="3041"/>
                    <a:pt x="12260" y="1321"/>
                  </a:cubicBezTo>
                  <a:cubicBezTo>
                    <a:pt x="10420" y="446"/>
                    <a:pt x="8442" y="1"/>
                    <a:pt x="6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4"/>
            <p:cNvSpPr/>
            <p:nvPr/>
          </p:nvSpPr>
          <p:spPr>
            <a:xfrm>
              <a:off x="1359050" y="2436050"/>
              <a:ext cx="130500" cy="108175"/>
            </a:xfrm>
            <a:custGeom>
              <a:rect b="b" l="l" r="r" t="t"/>
              <a:pathLst>
                <a:path extrusionOk="0" h="4327" w="5220">
                  <a:moveTo>
                    <a:pt x="2698" y="0"/>
                  </a:moveTo>
                  <a:cubicBezTo>
                    <a:pt x="2452" y="0"/>
                    <a:pt x="2202" y="43"/>
                    <a:pt x="1958" y="133"/>
                  </a:cubicBezTo>
                  <a:cubicBezTo>
                    <a:pt x="119" y="785"/>
                    <a:pt x="0" y="3276"/>
                    <a:pt x="1720" y="4107"/>
                  </a:cubicBezTo>
                  <a:cubicBezTo>
                    <a:pt x="2034" y="4258"/>
                    <a:pt x="2353" y="4326"/>
                    <a:pt x="2661" y="4326"/>
                  </a:cubicBezTo>
                  <a:cubicBezTo>
                    <a:pt x="4047" y="4326"/>
                    <a:pt x="5220" y="2942"/>
                    <a:pt x="4686" y="1438"/>
                  </a:cubicBezTo>
                  <a:cubicBezTo>
                    <a:pt x="4407" y="555"/>
                    <a:pt x="3583" y="0"/>
                    <a:pt x="26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4"/>
            <p:cNvSpPr/>
            <p:nvPr/>
          </p:nvSpPr>
          <p:spPr>
            <a:xfrm>
              <a:off x="1932875" y="2079850"/>
              <a:ext cx="161875" cy="564900"/>
            </a:xfrm>
            <a:custGeom>
              <a:rect b="b" l="l" r="r" t="t"/>
              <a:pathLst>
                <a:path extrusionOk="0" h="22596" w="6475">
                  <a:moveTo>
                    <a:pt x="5260" y="1"/>
                  </a:moveTo>
                  <a:cubicBezTo>
                    <a:pt x="5090" y="1"/>
                    <a:pt x="4913" y="62"/>
                    <a:pt x="4745" y="206"/>
                  </a:cubicBezTo>
                  <a:cubicBezTo>
                    <a:pt x="1720" y="2757"/>
                    <a:pt x="0" y="6552"/>
                    <a:pt x="59" y="10585"/>
                  </a:cubicBezTo>
                  <a:cubicBezTo>
                    <a:pt x="59" y="14618"/>
                    <a:pt x="1542" y="18533"/>
                    <a:pt x="3499" y="22091"/>
                  </a:cubicBezTo>
                  <a:cubicBezTo>
                    <a:pt x="3687" y="22446"/>
                    <a:pt x="4008" y="22595"/>
                    <a:pt x="4321" y="22595"/>
                  </a:cubicBezTo>
                  <a:cubicBezTo>
                    <a:pt x="4896" y="22595"/>
                    <a:pt x="5446" y="22092"/>
                    <a:pt x="5101" y="21439"/>
                  </a:cubicBezTo>
                  <a:cubicBezTo>
                    <a:pt x="3381" y="18236"/>
                    <a:pt x="1957" y="14796"/>
                    <a:pt x="1839" y="11119"/>
                  </a:cubicBezTo>
                  <a:cubicBezTo>
                    <a:pt x="1542" y="7501"/>
                    <a:pt x="3025" y="3943"/>
                    <a:pt x="5812" y="1570"/>
                  </a:cubicBezTo>
                  <a:cubicBezTo>
                    <a:pt x="6475" y="955"/>
                    <a:pt x="5929" y="1"/>
                    <a:pt x="5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4"/>
            <p:cNvSpPr/>
            <p:nvPr/>
          </p:nvSpPr>
          <p:spPr>
            <a:xfrm>
              <a:off x="2030725" y="2013000"/>
              <a:ext cx="113725" cy="107500"/>
            </a:xfrm>
            <a:custGeom>
              <a:rect b="b" l="l" r="r" t="t"/>
              <a:pathLst>
                <a:path extrusionOk="0" h="4300" w="4549">
                  <a:moveTo>
                    <a:pt x="2351" y="0"/>
                  </a:moveTo>
                  <a:cubicBezTo>
                    <a:pt x="1813" y="0"/>
                    <a:pt x="1266" y="211"/>
                    <a:pt x="831" y="686"/>
                  </a:cubicBezTo>
                  <a:cubicBezTo>
                    <a:pt x="0" y="1516"/>
                    <a:pt x="60" y="2880"/>
                    <a:pt x="890" y="3711"/>
                  </a:cubicBezTo>
                  <a:cubicBezTo>
                    <a:pt x="1316" y="4118"/>
                    <a:pt x="1834" y="4300"/>
                    <a:pt x="2343" y="4300"/>
                  </a:cubicBezTo>
                  <a:cubicBezTo>
                    <a:pt x="3467" y="4300"/>
                    <a:pt x="4549" y="3415"/>
                    <a:pt x="4508" y="2109"/>
                  </a:cubicBezTo>
                  <a:cubicBezTo>
                    <a:pt x="4468" y="844"/>
                    <a:pt x="3427"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4"/>
            <p:cNvSpPr/>
            <p:nvPr/>
          </p:nvSpPr>
          <p:spPr>
            <a:xfrm>
              <a:off x="1851325" y="2610100"/>
              <a:ext cx="541200" cy="455775"/>
            </a:xfrm>
            <a:custGeom>
              <a:rect b="b" l="l" r="r" t="t"/>
              <a:pathLst>
                <a:path extrusionOk="0" h="18231" w="21648">
                  <a:moveTo>
                    <a:pt x="11435" y="0"/>
                  </a:moveTo>
                  <a:cubicBezTo>
                    <a:pt x="9600" y="0"/>
                    <a:pt x="7748" y="514"/>
                    <a:pt x="6109" y="1593"/>
                  </a:cubicBezTo>
                  <a:lnTo>
                    <a:pt x="5397" y="2067"/>
                  </a:lnTo>
                  <a:cubicBezTo>
                    <a:pt x="1186" y="4855"/>
                    <a:pt x="0" y="10548"/>
                    <a:pt x="2728" y="14759"/>
                  </a:cubicBezTo>
                  <a:lnTo>
                    <a:pt x="3025" y="15234"/>
                  </a:lnTo>
                  <a:cubicBezTo>
                    <a:pt x="4299" y="17182"/>
                    <a:pt x="6401" y="18231"/>
                    <a:pt x="8554" y="18231"/>
                  </a:cubicBezTo>
                  <a:cubicBezTo>
                    <a:pt x="9809" y="18231"/>
                    <a:pt x="11082" y="17874"/>
                    <a:pt x="12218" y="17132"/>
                  </a:cubicBezTo>
                  <a:lnTo>
                    <a:pt x="17793" y="13514"/>
                  </a:lnTo>
                  <a:cubicBezTo>
                    <a:pt x="20758" y="11497"/>
                    <a:pt x="21648" y="7464"/>
                    <a:pt x="19691" y="4440"/>
                  </a:cubicBezTo>
                  <a:cubicBezTo>
                    <a:pt x="17804" y="1572"/>
                    <a:pt x="14645" y="0"/>
                    <a:pt x="1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0" name="Google Shape;4410;p64"/>
          <p:cNvGrpSpPr/>
          <p:nvPr/>
        </p:nvGrpSpPr>
        <p:grpSpPr>
          <a:xfrm rot="-5400000">
            <a:off x="4492605" y="4001139"/>
            <a:ext cx="731560" cy="809392"/>
            <a:chOff x="389701" y="1840180"/>
            <a:chExt cx="390041" cy="431560"/>
          </a:xfrm>
        </p:grpSpPr>
        <p:sp>
          <p:nvSpPr>
            <p:cNvPr id="4411" name="Google Shape;4411;p64"/>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4"/>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4"/>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4"/>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4"/>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4"/>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4"/>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4"/>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4"/>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4"/>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4"/>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4"/>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4"/>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4"/>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4"/>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4"/>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64"/>
          <p:cNvGrpSpPr/>
          <p:nvPr/>
        </p:nvGrpSpPr>
        <p:grpSpPr>
          <a:xfrm flipH="1" rot="-9961274">
            <a:off x="160013" y="4628154"/>
            <a:ext cx="359427" cy="396043"/>
            <a:chOff x="5267695" y="1679387"/>
            <a:chExt cx="303368" cy="334274"/>
          </a:xfrm>
        </p:grpSpPr>
        <p:sp>
          <p:nvSpPr>
            <p:cNvPr id="4428" name="Google Shape;4428;p64"/>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4"/>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4"/>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4"/>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4"/>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36" name="Shape 4436"/>
        <p:cNvGrpSpPr/>
        <p:nvPr/>
      </p:nvGrpSpPr>
      <p:grpSpPr>
        <a:xfrm>
          <a:off x="0" y="0"/>
          <a:ext cx="0" cy="0"/>
          <a:chOff x="0" y="0"/>
          <a:chExt cx="0" cy="0"/>
        </a:xfrm>
      </p:grpSpPr>
      <p:grpSp>
        <p:nvGrpSpPr>
          <p:cNvPr id="4437" name="Google Shape;4437;p65"/>
          <p:cNvGrpSpPr/>
          <p:nvPr/>
        </p:nvGrpSpPr>
        <p:grpSpPr>
          <a:xfrm rot="9451745">
            <a:off x="5127595" y="3764990"/>
            <a:ext cx="1367663" cy="882526"/>
            <a:chOff x="352708" y="4164403"/>
            <a:chExt cx="966963" cy="623963"/>
          </a:xfrm>
        </p:grpSpPr>
        <p:sp>
          <p:nvSpPr>
            <p:cNvPr id="4438" name="Google Shape;4438;p65"/>
            <p:cNvSpPr/>
            <p:nvPr/>
          </p:nvSpPr>
          <p:spPr>
            <a:xfrm>
              <a:off x="777911" y="4680408"/>
              <a:ext cx="374971" cy="107958"/>
            </a:xfrm>
            <a:custGeom>
              <a:rect b="b" l="l" r="r" t="t"/>
              <a:pathLst>
                <a:path extrusionOk="0" h="7608" w="26425">
                  <a:moveTo>
                    <a:pt x="8299" y="0"/>
                  </a:moveTo>
                  <a:cubicBezTo>
                    <a:pt x="3550" y="0"/>
                    <a:pt x="1" y="1003"/>
                    <a:pt x="1043" y="4271"/>
                  </a:cubicBezTo>
                  <a:cubicBezTo>
                    <a:pt x="1820" y="6736"/>
                    <a:pt x="4321" y="7608"/>
                    <a:pt x="7468" y="7608"/>
                  </a:cubicBezTo>
                  <a:cubicBezTo>
                    <a:pt x="15063" y="7608"/>
                    <a:pt x="26425" y="2533"/>
                    <a:pt x="26425" y="2533"/>
                  </a:cubicBezTo>
                  <a:cubicBezTo>
                    <a:pt x="26425" y="2533"/>
                    <a:pt x="15846" y="0"/>
                    <a:pt x="8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503008" y="4549959"/>
              <a:ext cx="375368" cy="107972"/>
            </a:xfrm>
            <a:custGeom>
              <a:rect b="b" l="l" r="r" t="t"/>
              <a:pathLst>
                <a:path extrusionOk="0" h="7609" w="26453">
                  <a:moveTo>
                    <a:pt x="8316" y="1"/>
                  </a:moveTo>
                  <a:cubicBezTo>
                    <a:pt x="3561" y="1"/>
                    <a:pt x="1" y="1004"/>
                    <a:pt x="1025" y="4271"/>
                  </a:cubicBezTo>
                  <a:cubicBezTo>
                    <a:pt x="1816" y="6737"/>
                    <a:pt x="4326" y="7609"/>
                    <a:pt x="7480" y="7609"/>
                  </a:cubicBezTo>
                  <a:cubicBezTo>
                    <a:pt x="15091" y="7609"/>
                    <a:pt x="26453" y="2534"/>
                    <a:pt x="26453" y="2534"/>
                  </a:cubicBezTo>
                  <a:cubicBezTo>
                    <a:pt x="26453" y="2534"/>
                    <a:pt x="15874" y="1"/>
                    <a:pt x="8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5"/>
            <p:cNvSpPr/>
            <p:nvPr/>
          </p:nvSpPr>
          <p:spPr>
            <a:xfrm>
              <a:off x="352708" y="4164403"/>
              <a:ext cx="460778" cy="389714"/>
            </a:xfrm>
            <a:custGeom>
              <a:rect b="b" l="l" r="r" t="t"/>
              <a:pathLst>
                <a:path extrusionOk="0" h="27464" w="32472">
                  <a:moveTo>
                    <a:pt x="9567" y="0"/>
                  </a:moveTo>
                  <a:cubicBezTo>
                    <a:pt x="8353" y="0"/>
                    <a:pt x="7290" y="617"/>
                    <a:pt x="6449" y="2036"/>
                  </a:cubicBezTo>
                  <a:cubicBezTo>
                    <a:pt x="1" y="12920"/>
                    <a:pt x="32471" y="27464"/>
                    <a:pt x="32471" y="27464"/>
                  </a:cubicBezTo>
                  <a:cubicBezTo>
                    <a:pt x="32471" y="27464"/>
                    <a:pt x="17668" y="0"/>
                    <a:pt x="95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617493" y="4271154"/>
              <a:ext cx="277117" cy="328399"/>
            </a:xfrm>
            <a:custGeom>
              <a:rect b="b" l="l" r="r" t="t"/>
              <a:pathLst>
                <a:path extrusionOk="0" h="23143" w="19529">
                  <a:moveTo>
                    <a:pt x="9520" y="1"/>
                  </a:moveTo>
                  <a:cubicBezTo>
                    <a:pt x="9235" y="1"/>
                    <a:pt x="8943" y="31"/>
                    <a:pt x="8644" y="92"/>
                  </a:cubicBezTo>
                  <a:cubicBezTo>
                    <a:pt x="0" y="1876"/>
                    <a:pt x="19528" y="23142"/>
                    <a:pt x="19528" y="23142"/>
                  </a:cubicBezTo>
                  <a:cubicBezTo>
                    <a:pt x="19528" y="23142"/>
                    <a:pt x="17440" y="1"/>
                    <a:pt x="95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877071" y="4394323"/>
              <a:ext cx="281005" cy="325930"/>
            </a:xfrm>
            <a:custGeom>
              <a:rect b="b" l="l" r="r" t="t"/>
              <a:pathLst>
                <a:path extrusionOk="0" h="22969" w="19803">
                  <a:moveTo>
                    <a:pt x="9566" y="0"/>
                  </a:moveTo>
                  <a:cubicBezTo>
                    <a:pt x="9267" y="0"/>
                    <a:pt x="8959" y="33"/>
                    <a:pt x="8644" y="102"/>
                  </a:cubicBezTo>
                  <a:cubicBezTo>
                    <a:pt x="0" y="2023"/>
                    <a:pt x="19803" y="22968"/>
                    <a:pt x="19803" y="22968"/>
                  </a:cubicBezTo>
                  <a:cubicBezTo>
                    <a:pt x="19803" y="22968"/>
                    <a:pt x="17468" y="0"/>
                    <a:pt x="9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508457" y="4282747"/>
              <a:ext cx="811214" cy="486462"/>
            </a:xfrm>
            <a:custGeom>
              <a:rect b="b" l="l" r="r" t="t"/>
              <a:pathLst>
                <a:path extrusionOk="0" h="34282" w="57168">
                  <a:moveTo>
                    <a:pt x="436" y="1"/>
                  </a:moveTo>
                  <a:cubicBezTo>
                    <a:pt x="341" y="1"/>
                    <a:pt x="248" y="35"/>
                    <a:pt x="184" y="99"/>
                  </a:cubicBezTo>
                  <a:cubicBezTo>
                    <a:pt x="1" y="236"/>
                    <a:pt x="1" y="510"/>
                    <a:pt x="138" y="647"/>
                  </a:cubicBezTo>
                  <a:cubicBezTo>
                    <a:pt x="1967" y="2751"/>
                    <a:pt x="3888" y="4718"/>
                    <a:pt x="5900" y="6638"/>
                  </a:cubicBezTo>
                  <a:cubicBezTo>
                    <a:pt x="7913" y="8559"/>
                    <a:pt x="9971" y="10434"/>
                    <a:pt x="12120" y="12172"/>
                  </a:cubicBezTo>
                  <a:cubicBezTo>
                    <a:pt x="16373" y="15739"/>
                    <a:pt x="20901" y="18986"/>
                    <a:pt x="25657" y="21913"/>
                  </a:cubicBezTo>
                  <a:cubicBezTo>
                    <a:pt x="30368" y="24840"/>
                    <a:pt x="35307" y="27356"/>
                    <a:pt x="40475" y="29459"/>
                  </a:cubicBezTo>
                  <a:cubicBezTo>
                    <a:pt x="45597" y="31563"/>
                    <a:pt x="50948" y="33164"/>
                    <a:pt x="56436" y="34261"/>
                  </a:cubicBezTo>
                  <a:cubicBezTo>
                    <a:pt x="56478" y="34275"/>
                    <a:pt x="56521" y="34282"/>
                    <a:pt x="56564" y="34282"/>
                  </a:cubicBezTo>
                  <a:cubicBezTo>
                    <a:pt x="56801" y="34282"/>
                    <a:pt x="57037" y="34082"/>
                    <a:pt x="57076" y="33850"/>
                  </a:cubicBezTo>
                  <a:cubicBezTo>
                    <a:pt x="57167" y="33530"/>
                    <a:pt x="56939" y="33210"/>
                    <a:pt x="56664" y="33164"/>
                  </a:cubicBezTo>
                  <a:cubicBezTo>
                    <a:pt x="51222" y="32112"/>
                    <a:pt x="45963" y="30557"/>
                    <a:pt x="40841" y="28499"/>
                  </a:cubicBezTo>
                  <a:cubicBezTo>
                    <a:pt x="35764" y="26441"/>
                    <a:pt x="30825" y="23971"/>
                    <a:pt x="26115" y="21090"/>
                  </a:cubicBezTo>
                  <a:cubicBezTo>
                    <a:pt x="21404" y="18209"/>
                    <a:pt x="16922" y="15053"/>
                    <a:pt x="12669" y="11532"/>
                  </a:cubicBezTo>
                  <a:cubicBezTo>
                    <a:pt x="10520" y="9794"/>
                    <a:pt x="8462" y="7965"/>
                    <a:pt x="6449" y="6090"/>
                  </a:cubicBezTo>
                  <a:cubicBezTo>
                    <a:pt x="4483" y="4169"/>
                    <a:pt x="2516" y="2248"/>
                    <a:pt x="733" y="190"/>
                  </a:cubicBezTo>
                  <a:lnTo>
                    <a:pt x="733" y="144"/>
                  </a:lnTo>
                  <a:cubicBezTo>
                    <a:pt x="659" y="46"/>
                    <a:pt x="546"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590234" y="4586555"/>
              <a:ext cx="288142" cy="20136"/>
            </a:xfrm>
            <a:custGeom>
              <a:rect b="b" l="l" r="r" t="t"/>
              <a:pathLst>
                <a:path extrusionOk="0" h="1419" w="20306">
                  <a:moveTo>
                    <a:pt x="20306" y="0"/>
                  </a:moveTo>
                  <a:lnTo>
                    <a:pt x="0" y="1418"/>
                  </a:lnTo>
                  <a:cubicBezTo>
                    <a:pt x="0" y="1418"/>
                    <a:pt x="12440" y="824"/>
                    <a:pt x="2030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586332" y="4582014"/>
              <a:ext cx="296585" cy="27912"/>
            </a:xfrm>
            <a:custGeom>
              <a:rect b="b" l="l" r="r" t="t"/>
              <a:pathLst>
                <a:path extrusionOk="0" h="1967" w="20901">
                  <a:moveTo>
                    <a:pt x="20581" y="0"/>
                  </a:moveTo>
                  <a:cubicBezTo>
                    <a:pt x="12760" y="823"/>
                    <a:pt x="412" y="1418"/>
                    <a:pt x="275" y="1418"/>
                  </a:cubicBezTo>
                  <a:cubicBezTo>
                    <a:pt x="92" y="1418"/>
                    <a:pt x="1" y="1555"/>
                    <a:pt x="1" y="1692"/>
                  </a:cubicBezTo>
                  <a:cubicBezTo>
                    <a:pt x="1" y="1875"/>
                    <a:pt x="138" y="1967"/>
                    <a:pt x="275" y="1967"/>
                  </a:cubicBezTo>
                  <a:cubicBezTo>
                    <a:pt x="412" y="1967"/>
                    <a:pt x="12806" y="1418"/>
                    <a:pt x="20627" y="595"/>
                  </a:cubicBezTo>
                  <a:cubicBezTo>
                    <a:pt x="20764" y="549"/>
                    <a:pt x="20901" y="412"/>
                    <a:pt x="20901" y="275"/>
                  </a:cubicBezTo>
                  <a:cubicBezTo>
                    <a:pt x="20855" y="92"/>
                    <a:pt x="20718" y="0"/>
                    <a:pt x="20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764799" y="4333462"/>
              <a:ext cx="129810" cy="266091"/>
            </a:xfrm>
            <a:custGeom>
              <a:rect b="b" l="l" r="r" t="t"/>
              <a:pathLst>
                <a:path extrusionOk="0" h="18752" w="9148">
                  <a:moveTo>
                    <a:pt x="1" y="0"/>
                  </a:moveTo>
                  <a:lnTo>
                    <a:pt x="9147" y="18751"/>
                  </a:lnTo>
                  <a:cubicBezTo>
                    <a:pt x="7318" y="14361"/>
                    <a:pt x="2" y="3"/>
                    <a:pt x="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759180" y="4329347"/>
              <a:ext cx="139317" cy="274094"/>
            </a:xfrm>
            <a:custGeom>
              <a:rect b="b" l="l" r="r" t="t"/>
              <a:pathLst>
                <a:path extrusionOk="0" h="19316" w="9818">
                  <a:moveTo>
                    <a:pt x="373" y="1"/>
                  </a:moveTo>
                  <a:cubicBezTo>
                    <a:pt x="183" y="1"/>
                    <a:pt x="0" y="184"/>
                    <a:pt x="122" y="428"/>
                  </a:cubicBezTo>
                  <a:cubicBezTo>
                    <a:pt x="214" y="565"/>
                    <a:pt x="7439" y="14788"/>
                    <a:pt x="9269" y="19132"/>
                  </a:cubicBezTo>
                  <a:cubicBezTo>
                    <a:pt x="9314" y="19224"/>
                    <a:pt x="9406" y="19315"/>
                    <a:pt x="9543" y="19315"/>
                  </a:cubicBezTo>
                  <a:cubicBezTo>
                    <a:pt x="9543" y="19315"/>
                    <a:pt x="9589" y="19315"/>
                    <a:pt x="9635" y="19270"/>
                  </a:cubicBezTo>
                  <a:cubicBezTo>
                    <a:pt x="9772" y="19224"/>
                    <a:pt x="9818" y="19041"/>
                    <a:pt x="9772" y="18904"/>
                  </a:cubicBezTo>
                  <a:cubicBezTo>
                    <a:pt x="7988" y="14559"/>
                    <a:pt x="717" y="290"/>
                    <a:pt x="625" y="153"/>
                  </a:cubicBezTo>
                  <a:cubicBezTo>
                    <a:pt x="564" y="46"/>
                    <a:pt x="468" y="1"/>
                    <a:pt x="3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849812" y="4716351"/>
              <a:ext cx="303723" cy="21427"/>
            </a:xfrm>
            <a:custGeom>
              <a:rect b="b" l="l" r="r" t="t"/>
              <a:pathLst>
                <a:path extrusionOk="0" h="1510" w="21404">
                  <a:moveTo>
                    <a:pt x="21404" y="0"/>
                  </a:moveTo>
                  <a:lnTo>
                    <a:pt x="1" y="1509"/>
                  </a:lnTo>
                  <a:cubicBezTo>
                    <a:pt x="1" y="1509"/>
                    <a:pt x="11434" y="1509"/>
                    <a:pt x="21404"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845924" y="4712406"/>
              <a:ext cx="313216" cy="29260"/>
            </a:xfrm>
            <a:custGeom>
              <a:rect b="b" l="l" r="r" t="t"/>
              <a:pathLst>
                <a:path extrusionOk="0" h="2062" w="22073">
                  <a:moveTo>
                    <a:pt x="21674" y="1"/>
                  </a:moveTo>
                  <a:cubicBezTo>
                    <a:pt x="21661" y="1"/>
                    <a:pt x="21647" y="2"/>
                    <a:pt x="21632" y="4"/>
                  </a:cubicBezTo>
                  <a:cubicBezTo>
                    <a:pt x="11799" y="1513"/>
                    <a:pt x="412" y="1513"/>
                    <a:pt x="275" y="1513"/>
                  </a:cubicBezTo>
                  <a:cubicBezTo>
                    <a:pt x="137" y="1513"/>
                    <a:pt x="0" y="1650"/>
                    <a:pt x="0" y="1787"/>
                  </a:cubicBezTo>
                  <a:cubicBezTo>
                    <a:pt x="0" y="1924"/>
                    <a:pt x="137" y="2062"/>
                    <a:pt x="275" y="2062"/>
                  </a:cubicBezTo>
                  <a:cubicBezTo>
                    <a:pt x="366" y="2062"/>
                    <a:pt x="11799" y="2062"/>
                    <a:pt x="21678" y="598"/>
                  </a:cubicBezTo>
                  <a:cubicBezTo>
                    <a:pt x="22073" y="510"/>
                    <a:pt x="22004" y="1"/>
                    <a:pt x="216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1020489" y="4452871"/>
              <a:ext cx="137586" cy="268035"/>
            </a:xfrm>
            <a:custGeom>
              <a:rect b="b" l="l" r="r" t="t"/>
              <a:pathLst>
                <a:path extrusionOk="0" h="18889" w="9696">
                  <a:moveTo>
                    <a:pt x="0" y="0"/>
                  </a:moveTo>
                  <a:lnTo>
                    <a:pt x="9696" y="18888"/>
                  </a:lnTo>
                  <a:cubicBezTo>
                    <a:pt x="6860" y="11160"/>
                    <a:pt x="1" y="2"/>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5"/>
            <p:cNvSpPr/>
            <p:nvPr/>
          </p:nvSpPr>
          <p:spPr>
            <a:xfrm>
              <a:off x="1015296" y="4448955"/>
              <a:ext cx="147321" cy="275839"/>
            </a:xfrm>
            <a:custGeom>
              <a:rect b="b" l="l" r="r" t="t"/>
              <a:pathLst>
                <a:path extrusionOk="0" h="19439" w="10382">
                  <a:moveTo>
                    <a:pt x="338" y="0"/>
                  </a:moveTo>
                  <a:cubicBezTo>
                    <a:pt x="286" y="0"/>
                    <a:pt x="232" y="15"/>
                    <a:pt x="183" y="48"/>
                  </a:cubicBezTo>
                  <a:cubicBezTo>
                    <a:pt x="46" y="139"/>
                    <a:pt x="0" y="276"/>
                    <a:pt x="92" y="413"/>
                  </a:cubicBezTo>
                  <a:cubicBezTo>
                    <a:pt x="138" y="551"/>
                    <a:pt x="6952" y="11664"/>
                    <a:pt x="9787" y="19256"/>
                  </a:cubicBezTo>
                  <a:cubicBezTo>
                    <a:pt x="9833" y="19347"/>
                    <a:pt x="9925" y="19393"/>
                    <a:pt x="10062" y="19439"/>
                  </a:cubicBezTo>
                  <a:cubicBezTo>
                    <a:pt x="10108" y="19393"/>
                    <a:pt x="10108" y="19393"/>
                    <a:pt x="10153" y="19393"/>
                  </a:cubicBezTo>
                  <a:cubicBezTo>
                    <a:pt x="10290" y="19347"/>
                    <a:pt x="10382" y="19164"/>
                    <a:pt x="10336" y="19027"/>
                  </a:cubicBezTo>
                  <a:cubicBezTo>
                    <a:pt x="7409" y="11389"/>
                    <a:pt x="641" y="231"/>
                    <a:pt x="549" y="139"/>
                  </a:cubicBezTo>
                  <a:cubicBezTo>
                    <a:pt x="520" y="50"/>
                    <a:pt x="433" y="0"/>
                    <a:pt x="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2" name="Google Shape;4452;p6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Tablet App</a:t>
            </a:r>
            <a:endParaRPr/>
          </a:p>
        </p:txBody>
      </p:sp>
      <p:sp>
        <p:nvSpPr>
          <p:cNvPr id="4453" name="Google Shape;4453;p65"/>
          <p:cNvSpPr txBox="1"/>
          <p:nvPr>
            <p:ph idx="1" type="subTitle"/>
          </p:nvPr>
        </p:nvSpPr>
        <p:spPr>
          <a:xfrm>
            <a:off x="5592684" y="2249400"/>
            <a:ext cx="2083800" cy="133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and add yours</a:t>
            </a:r>
            <a:endParaRPr/>
          </a:p>
        </p:txBody>
      </p:sp>
      <p:sp>
        <p:nvSpPr>
          <p:cNvPr id="4454" name="Google Shape;4454;p65"/>
          <p:cNvSpPr/>
          <p:nvPr/>
        </p:nvSpPr>
        <p:spPr>
          <a:xfrm>
            <a:off x="1791209" y="1701450"/>
            <a:ext cx="3400800" cy="2434200"/>
          </a:xfrm>
          <a:prstGeom prst="roundRect">
            <a:avLst>
              <a:gd fmla="val 2809"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455" name="Google Shape;4455;p65"/>
          <p:cNvPicPr preferRelativeResize="0"/>
          <p:nvPr/>
        </p:nvPicPr>
        <p:blipFill rotWithShape="1">
          <a:blip r:embed="rId3">
            <a:alphaModFix/>
          </a:blip>
          <a:srcRect b="0" l="10498" r="10506" t="0"/>
          <a:stretch/>
        </p:blipFill>
        <p:spPr>
          <a:xfrm>
            <a:off x="1999384" y="1859856"/>
            <a:ext cx="2984428" cy="2117373"/>
          </a:xfrm>
          <a:prstGeom prst="rect">
            <a:avLst/>
          </a:prstGeom>
          <a:noFill/>
          <a:ln>
            <a:noFill/>
          </a:ln>
        </p:spPr>
      </p:pic>
      <p:grpSp>
        <p:nvGrpSpPr>
          <p:cNvPr id="4456" name="Google Shape;4456;p65"/>
          <p:cNvGrpSpPr/>
          <p:nvPr/>
        </p:nvGrpSpPr>
        <p:grpSpPr>
          <a:xfrm>
            <a:off x="938012" y="2088017"/>
            <a:ext cx="644881" cy="562574"/>
            <a:chOff x="805650" y="237800"/>
            <a:chExt cx="5905500" cy="5151775"/>
          </a:xfrm>
        </p:grpSpPr>
        <p:sp>
          <p:nvSpPr>
            <p:cNvPr id="4457" name="Google Shape;4457;p65"/>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5"/>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5"/>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5"/>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5"/>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5"/>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80" name="Shape 4480"/>
        <p:cNvGrpSpPr/>
        <p:nvPr/>
      </p:nvGrpSpPr>
      <p:grpSpPr>
        <a:xfrm>
          <a:off x="0" y="0"/>
          <a:ext cx="0" cy="0"/>
          <a:chOff x="0" y="0"/>
          <a:chExt cx="0" cy="0"/>
        </a:xfrm>
      </p:grpSpPr>
      <p:grpSp>
        <p:nvGrpSpPr>
          <p:cNvPr id="4481" name="Google Shape;4481;p66"/>
          <p:cNvGrpSpPr/>
          <p:nvPr/>
        </p:nvGrpSpPr>
        <p:grpSpPr>
          <a:xfrm rot="852884">
            <a:off x="6092579" y="2654880"/>
            <a:ext cx="918932" cy="1594298"/>
            <a:chOff x="613534" y="2651295"/>
            <a:chExt cx="659409" cy="1144040"/>
          </a:xfrm>
        </p:grpSpPr>
        <p:sp>
          <p:nvSpPr>
            <p:cNvPr id="4482" name="Google Shape;4482;p66"/>
            <p:cNvSpPr/>
            <p:nvPr/>
          </p:nvSpPr>
          <p:spPr>
            <a:xfrm>
              <a:off x="690174" y="3380717"/>
              <a:ext cx="334217" cy="141730"/>
            </a:xfrm>
            <a:custGeom>
              <a:rect b="b" l="l" r="r" t="t"/>
              <a:pathLst>
                <a:path extrusionOk="0" h="9988" w="23553">
                  <a:moveTo>
                    <a:pt x="16156" y="0"/>
                  </a:moveTo>
                  <a:cubicBezTo>
                    <a:pt x="13197" y="0"/>
                    <a:pt x="10237" y="450"/>
                    <a:pt x="7546" y="1652"/>
                  </a:cubicBezTo>
                  <a:cubicBezTo>
                    <a:pt x="5900" y="2384"/>
                    <a:pt x="4391" y="3436"/>
                    <a:pt x="3156" y="4808"/>
                  </a:cubicBezTo>
                  <a:cubicBezTo>
                    <a:pt x="2058" y="6043"/>
                    <a:pt x="0" y="8695"/>
                    <a:pt x="2470" y="9701"/>
                  </a:cubicBezTo>
                  <a:cubicBezTo>
                    <a:pt x="3003" y="9892"/>
                    <a:pt x="3537" y="9987"/>
                    <a:pt x="4097" y="9987"/>
                  </a:cubicBezTo>
                  <a:cubicBezTo>
                    <a:pt x="4209" y="9987"/>
                    <a:pt x="4322" y="9983"/>
                    <a:pt x="4436" y="9976"/>
                  </a:cubicBezTo>
                  <a:cubicBezTo>
                    <a:pt x="7043" y="9884"/>
                    <a:pt x="9696" y="9381"/>
                    <a:pt x="12165" y="8421"/>
                  </a:cubicBezTo>
                  <a:cubicBezTo>
                    <a:pt x="15138" y="7323"/>
                    <a:pt x="17836" y="5631"/>
                    <a:pt x="20169" y="3436"/>
                  </a:cubicBezTo>
                  <a:cubicBezTo>
                    <a:pt x="20763" y="2887"/>
                    <a:pt x="23553" y="738"/>
                    <a:pt x="21403" y="417"/>
                  </a:cubicBezTo>
                  <a:cubicBezTo>
                    <a:pt x="19693" y="161"/>
                    <a:pt x="17924" y="0"/>
                    <a:pt x="16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6"/>
            <p:cNvSpPr/>
            <p:nvPr/>
          </p:nvSpPr>
          <p:spPr>
            <a:xfrm>
              <a:off x="707046" y="3400413"/>
              <a:ext cx="264828" cy="108894"/>
            </a:xfrm>
            <a:custGeom>
              <a:rect b="b" l="l" r="r" t="t"/>
              <a:pathLst>
                <a:path extrusionOk="0" h="7674" w="18663">
                  <a:moveTo>
                    <a:pt x="18264" y="1"/>
                  </a:moveTo>
                  <a:cubicBezTo>
                    <a:pt x="18229" y="1"/>
                    <a:pt x="18193" y="11"/>
                    <a:pt x="18156" y="36"/>
                  </a:cubicBezTo>
                  <a:cubicBezTo>
                    <a:pt x="17699" y="219"/>
                    <a:pt x="17242" y="310"/>
                    <a:pt x="16784" y="356"/>
                  </a:cubicBezTo>
                  <a:cubicBezTo>
                    <a:pt x="16510" y="401"/>
                    <a:pt x="16281" y="447"/>
                    <a:pt x="16053" y="493"/>
                  </a:cubicBezTo>
                  <a:cubicBezTo>
                    <a:pt x="15229" y="676"/>
                    <a:pt x="14452" y="859"/>
                    <a:pt x="13629" y="1087"/>
                  </a:cubicBezTo>
                  <a:cubicBezTo>
                    <a:pt x="8872" y="2414"/>
                    <a:pt x="4345" y="4472"/>
                    <a:pt x="183" y="7170"/>
                  </a:cubicBezTo>
                  <a:cubicBezTo>
                    <a:pt x="46" y="7261"/>
                    <a:pt x="0" y="7399"/>
                    <a:pt x="92" y="7536"/>
                  </a:cubicBezTo>
                  <a:cubicBezTo>
                    <a:pt x="137" y="7627"/>
                    <a:pt x="229" y="7673"/>
                    <a:pt x="366" y="7673"/>
                  </a:cubicBezTo>
                  <a:cubicBezTo>
                    <a:pt x="412" y="7673"/>
                    <a:pt x="458" y="7673"/>
                    <a:pt x="503" y="7627"/>
                  </a:cubicBezTo>
                  <a:cubicBezTo>
                    <a:pt x="4574" y="4975"/>
                    <a:pt x="9101" y="2917"/>
                    <a:pt x="13812" y="1636"/>
                  </a:cubicBezTo>
                  <a:cubicBezTo>
                    <a:pt x="14589" y="1408"/>
                    <a:pt x="15367" y="1225"/>
                    <a:pt x="16144" y="1042"/>
                  </a:cubicBezTo>
                  <a:cubicBezTo>
                    <a:pt x="16373" y="996"/>
                    <a:pt x="16601" y="950"/>
                    <a:pt x="16876" y="950"/>
                  </a:cubicBezTo>
                  <a:cubicBezTo>
                    <a:pt x="17379" y="905"/>
                    <a:pt x="17928" y="767"/>
                    <a:pt x="18385" y="539"/>
                  </a:cubicBezTo>
                  <a:cubicBezTo>
                    <a:pt x="18663" y="459"/>
                    <a:pt x="18493" y="1"/>
                    <a:pt x="18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6"/>
            <p:cNvSpPr/>
            <p:nvPr/>
          </p:nvSpPr>
          <p:spPr>
            <a:xfrm>
              <a:off x="613534" y="3231722"/>
              <a:ext cx="147661" cy="158985"/>
            </a:xfrm>
            <a:custGeom>
              <a:rect b="b" l="l" r="r" t="t"/>
              <a:pathLst>
                <a:path extrusionOk="0" h="11204" w="10406">
                  <a:moveTo>
                    <a:pt x="760" y="0"/>
                  </a:moveTo>
                  <a:cubicBezTo>
                    <a:pt x="1" y="0"/>
                    <a:pt x="710" y="1688"/>
                    <a:pt x="874" y="2137"/>
                  </a:cubicBezTo>
                  <a:cubicBezTo>
                    <a:pt x="1239" y="3326"/>
                    <a:pt x="1743" y="4469"/>
                    <a:pt x="2383" y="5567"/>
                  </a:cubicBezTo>
                  <a:cubicBezTo>
                    <a:pt x="2794" y="6207"/>
                    <a:pt x="3252" y="6847"/>
                    <a:pt x="3801" y="7442"/>
                  </a:cubicBezTo>
                  <a:cubicBezTo>
                    <a:pt x="4852" y="8722"/>
                    <a:pt x="6133" y="9866"/>
                    <a:pt x="7596" y="10735"/>
                  </a:cubicBezTo>
                  <a:cubicBezTo>
                    <a:pt x="7917" y="10963"/>
                    <a:pt x="8328" y="11100"/>
                    <a:pt x="8740" y="11192"/>
                  </a:cubicBezTo>
                  <a:cubicBezTo>
                    <a:pt x="8809" y="11199"/>
                    <a:pt x="8876" y="11203"/>
                    <a:pt x="8939" y="11203"/>
                  </a:cubicBezTo>
                  <a:cubicBezTo>
                    <a:pt x="10406" y="11203"/>
                    <a:pt x="10102" y="9228"/>
                    <a:pt x="9883" y="8219"/>
                  </a:cubicBezTo>
                  <a:cubicBezTo>
                    <a:pt x="9609" y="7122"/>
                    <a:pt x="9106" y="6024"/>
                    <a:pt x="8420" y="5109"/>
                  </a:cubicBezTo>
                  <a:cubicBezTo>
                    <a:pt x="6636" y="2685"/>
                    <a:pt x="3892" y="1131"/>
                    <a:pt x="1102" y="79"/>
                  </a:cubicBezTo>
                  <a:cubicBezTo>
                    <a:pt x="965" y="25"/>
                    <a:pt x="852" y="0"/>
                    <a:pt x="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6"/>
            <p:cNvSpPr/>
            <p:nvPr/>
          </p:nvSpPr>
          <p:spPr>
            <a:xfrm>
              <a:off x="632932" y="3247246"/>
              <a:ext cx="121495" cy="144596"/>
            </a:xfrm>
            <a:custGeom>
              <a:rect b="b" l="l" r="r" t="t"/>
              <a:pathLst>
                <a:path extrusionOk="0" h="10190" w="8562">
                  <a:moveTo>
                    <a:pt x="419" y="1"/>
                  </a:moveTo>
                  <a:cubicBezTo>
                    <a:pt x="212" y="1"/>
                    <a:pt x="1" y="270"/>
                    <a:pt x="193" y="494"/>
                  </a:cubicBezTo>
                  <a:cubicBezTo>
                    <a:pt x="421" y="768"/>
                    <a:pt x="650" y="997"/>
                    <a:pt x="970" y="1180"/>
                  </a:cubicBezTo>
                  <a:cubicBezTo>
                    <a:pt x="1062" y="1271"/>
                    <a:pt x="1199" y="1409"/>
                    <a:pt x="1290" y="1500"/>
                  </a:cubicBezTo>
                  <a:cubicBezTo>
                    <a:pt x="1702" y="1820"/>
                    <a:pt x="2068" y="2186"/>
                    <a:pt x="2434" y="2552"/>
                  </a:cubicBezTo>
                  <a:cubicBezTo>
                    <a:pt x="3165" y="3284"/>
                    <a:pt x="3851" y="4015"/>
                    <a:pt x="4537" y="4839"/>
                  </a:cubicBezTo>
                  <a:cubicBezTo>
                    <a:pt x="5818" y="6439"/>
                    <a:pt x="7007" y="8177"/>
                    <a:pt x="7967" y="10006"/>
                  </a:cubicBezTo>
                  <a:cubicBezTo>
                    <a:pt x="8013" y="10098"/>
                    <a:pt x="8104" y="10144"/>
                    <a:pt x="8196" y="10189"/>
                  </a:cubicBezTo>
                  <a:cubicBezTo>
                    <a:pt x="8242" y="10189"/>
                    <a:pt x="8287" y="10144"/>
                    <a:pt x="8333" y="10144"/>
                  </a:cubicBezTo>
                  <a:cubicBezTo>
                    <a:pt x="8470" y="10052"/>
                    <a:pt x="8562" y="9869"/>
                    <a:pt x="8470" y="9732"/>
                  </a:cubicBezTo>
                  <a:cubicBezTo>
                    <a:pt x="7510" y="7857"/>
                    <a:pt x="6321" y="6119"/>
                    <a:pt x="4995" y="4473"/>
                  </a:cubicBezTo>
                  <a:cubicBezTo>
                    <a:pt x="4309" y="3649"/>
                    <a:pt x="3577" y="2872"/>
                    <a:pt x="2845" y="2140"/>
                  </a:cubicBezTo>
                  <a:cubicBezTo>
                    <a:pt x="2434" y="1774"/>
                    <a:pt x="2068" y="1409"/>
                    <a:pt x="1702" y="1043"/>
                  </a:cubicBezTo>
                  <a:cubicBezTo>
                    <a:pt x="1565" y="951"/>
                    <a:pt x="1427" y="814"/>
                    <a:pt x="1290" y="723"/>
                  </a:cubicBezTo>
                  <a:cubicBezTo>
                    <a:pt x="1062" y="585"/>
                    <a:pt x="833" y="357"/>
                    <a:pt x="650" y="174"/>
                  </a:cubicBezTo>
                  <a:cubicBezTo>
                    <a:pt x="595" y="50"/>
                    <a:pt x="507"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6"/>
            <p:cNvSpPr/>
            <p:nvPr/>
          </p:nvSpPr>
          <p:spPr>
            <a:xfrm>
              <a:off x="653834" y="3057341"/>
              <a:ext cx="245317" cy="737994"/>
            </a:xfrm>
            <a:custGeom>
              <a:rect b="b" l="l" r="r" t="t"/>
              <a:pathLst>
                <a:path extrusionOk="0" h="52008" w="17288">
                  <a:moveTo>
                    <a:pt x="16708" y="1"/>
                  </a:moveTo>
                  <a:cubicBezTo>
                    <a:pt x="16531" y="1"/>
                    <a:pt x="16374" y="93"/>
                    <a:pt x="16281" y="248"/>
                  </a:cubicBezTo>
                  <a:cubicBezTo>
                    <a:pt x="14086" y="4136"/>
                    <a:pt x="12074" y="8160"/>
                    <a:pt x="10244" y="12230"/>
                  </a:cubicBezTo>
                  <a:cubicBezTo>
                    <a:pt x="8369" y="16346"/>
                    <a:pt x="6723" y="20508"/>
                    <a:pt x="5259" y="24716"/>
                  </a:cubicBezTo>
                  <a:cubicBezTo>
                    <a:pt x="3750" y="28969"/>
                    <a:pt x="2515" y="33314"/>
                    <a:pt x="1555" y="37704"/>
                  </a:cubicBezTo>
                  <a:cubicBezTo>
                    <a:pt x="640" y="42140"/>
                    <a:pt x="92" y="46622"/>
                    <a:pt x="0" y="51150"/>
                  </a:cubicBezTo>
                  <a:cubicBezTo>
                    <a:pt x="0" y="51721"/>
                    <a:pt x="435" y="52007"/>
                    <a:pt x="869" y="52007"/>
                  </a:cubicBezTo>
                  <a:cubicBezTo>
                    <a:pt x="1304" y="52007"/>
                    <a:pt x="1738" y="51721"/>
                    <a:pt x="1738" y="51150"/>
                  </a:cubicBezTo>
                  <a:cubicBezTo>
                    <a:pt x="1784" y="46759"/>
                    <a:pt x="2195" y="42323"/>
                    <a:pt x="3064" y="38024"/>
                  </a:cubicBezTo>
                  <a:cubicBezTo>
                    <a:pt x="3979" y="33679"/>
                    <a:pt x="5122" y="29380"/>
                    <a:pt x="6494" y="25173"/>
                  </a:cubicBezTo>
                  <a:cubicBezTo>
                    <a:pt x="7912" y="20966"/>
                    <a:pt x="9513" y="16850"/>
                    <a:pt x="11296" y="12734"/>
                  </a:cubicBezTo>
                  <a:cubicBezTo>
                    <a:pt x="13080" y="8663"/>
                    <a:pt x="15001" y="4639"/>
                    <a:pt x="17104" y="751"/>
                  </a:cubicBezTo>
                  <a:lnTo>
                    <a:pt x="17150" y="706"/>
                  </a:lnTo>
                  <a:cubicBezTo>
                    <a:pt x="17287" y="477"/>
                    <a:pt x="17196" y="203"/>
                    <a:pt x="16967" y="65"/>
                  </a:cubicBezTo>
                  <a:cubicBezTo>
                    <a:pt x="16879" y="21"/>
                    <a:pt x="16791" y="1"/>
                    <a:pt x="16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6"/>
            <p:cNvSpPr/>
            <p:nvPr/>
          </p:nvSpPr>
          <p:spPr>
            <a:xfrm>
              <a:off x="837481" y="2651295"/>
              <a:ext cx="221307" cy="301850"/>
            </a:xfrm>
            <a:custGeom>
              <a:rect b="b" l="l" r="r" t="t"/>
              <a:pathLst>
                <a:path extrusionOk="0" h="21272" w="15596">
                  <a:moveTo>
                    <a:pt x="5012" y="1"/>
                  </a:moveTo>
                  <a:cubicBezTo>
                    <a:pt x="4333" y="1"/>
                    <a:pt x="3669" y="277"/>
                    <a:pt x="3202" y="829"/>
                  </a:cubicBezTo>
                  <a:cubicBezTo>
                    <a:pt x="1" y="4808"/>
                    <a:pt x="4482" y="20951"/>
                    <a:pt x="4482" y="20951"/>
                  </a:cubicBezTo>
                  <a:lnTo>
                    <a:pt x="8964" y="21272"/>
                  </a:lnTo>
                  <a:cubicBezTo>
                    <a:pt x="8964" y="21272"/>
                    <a:pt x="15596" y="3801"/>
                    <a:pt x="13309" y="1515"/>
                  </a:cubicBezTo>
                  <a:cubicBezTo>
                    <a:pt x="12688" y="893"/>
                    <a:pt x="12046" y="667"/>
                    <a:pt x="11441" y="667"/>
                  </a:cubicBezTo>
                  <a:cubicBezTo>
                    <a:pt x="9820" y="667"/>
                    <a:pt x="8461" y="2292"/>
                    <a:pt x="8461" y="2292"/>
                  </a:cubicBezTo>
                  <a:cubicBezTo>
                    <a:pt x="7958" y="920"/>
                    <a:pt x="6632" y="6"/>
                    <a:pt x="5168" y="6"/>
                  </a:cubicBezTo>
                  <a:cubicBezTo>
                    <a:pt x="5116" y="2"/>
                    <a:pt x="5064" y="1"/>
                    <a:pt x="5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6"/>
            <p:cNvSpPr/>
            <p:nvPr/>
          </p:nvSpPr>
          <p:spPr>
            <a:xfrm>
              <a:off x="840730" y="3019979"/>
              <a:ext cx="216114" cy="300019"/>
            </a:xfrm>
            <a:custGeom>
              <a:rect b="b" l="l" r="r" t="t"/>
              <a:pathLst>
                <a:path extrusionOk="0" h="21143" w="15230">
                  <a:moveTo>
                    <a:pt x="8461" y="0"/>
                  </a:moveTo>
                  <a:lnTo>
                    <a:pt x="4025" y="320"/>
                  </a:lnTo>
                  <a:cubicBezTo>
                    <a:pt x="4025" y="320"/>
                    <a:pt x="0" y="18614"/>
                    <a:pt x="2561" y="20534"/>
                  </a:cubicBezTo>
                  <a:cubicBezTo>
                    <a:pt x="3142" y="20973"/>
                    <a:pt x="3696" y="21143"/>
                    <a:pt x="4205" y="21143"/>
                  </a:cubicBezTo>
                  <a:cubicBezTo>
                    <a:pt x="5983" y="21143"/>
                    <a:pt x="7226" y="19071"/>
                    <a:pt x="7226" y="19071"/>
                  </a:cubicBezTo>
                  <a:cubicBezTo>
                    <a:pt x="7839" y="20214"/>
                    <a:pt x="9071" y="20884"/>
                    <a:pt x="10370" y="20884"/>
                  </a:cubicBezTo>
                  <a:cubicBezTo>
                    <a:pt x="10526" y="20884"/>
                    <a:pt x="10682" y="20874"/>
                    <a:pt x="10839" y="20855"/>
                  </a:cubicBezTo>
                  <a:cubicBezTo>
                    <a:pt x="11571" y="20809"/>
                    <a:pt x="12257" y="20397"/>
                    <a:pt x="12668" y="19757"/>
                  </a:cubicBezTo>
                  <a:cubicBezTo>
                    <a:pt x="15229" y="15367"/>
                    <a:pt x="8461" y="0"/>
                    <a:pt x="84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6"/>
            <p:cNvSpPr/>
            <p:nvPr/>
          </p:nvSpPr>
          <p:spPr>
            <a:xfrm>
              <a:off x="615535" y="2976501"/>
              <a:ext cx="301140" cy="241429"/>
            </a:xfrm>
            <a:custGeom>
              <a:rect b="b" l="l" r="r" t="t"/>
              <a:pathLst>
                <a:path extrusionOk="0" h="17014" w="21222">
                  <a:moveTo>
                    <a:pt x="18797" y="0"/>
                  </a:moveTo>
                  <a:cubicBezTo>
                    <a:pt x="18797" y="0"/>
                    <a:pt x="916" y="5397"/>
                    <a:pt x="458" y="8598"/>
                  </a:cubicBezTo>
                  <a:cubicBezTo>
                    <a:pt x="1" y="11799"/>
                    <a:pt x="4025" y="11891"/>
                    <a:pt x="4025" y="11891"/>
                  </a:cubicBezTo>
                  <a:cubicBezTo>
                    <a:pt x="3202" y="13171"/>
                    <a:pt x="3294" y="14772"/>
                    <a:pt x="4208" y="15961"/>
                  </a:cubicBezTo>
                  <a:cubicBezTo>
                    <a:pt x="4574" y="16601"/>
                    <a:pt x="5260" y="16967"/>
                    <a:pt x="6038" y="17013"/>
                  </a:cubicBezTo>
                  <a:cubicBezTo>
                    <a:pt x="6055" y="17013"/>
                    <a:pt x="6072" y="17013"/>
                    <a:pt x="6090" y="17013"/>
                  </a:cubicBezTo>
                  <a:cubicBezTo>
                    <a:pt x="11183" y="17013"/>
                    <a:pt x="21221" y="3750"/>
                    <a:pt x="21221" y="3750"/>
                  </a:cubicBezTo>
                  <a:lnTo>
                    <a:pt x="18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6"/>
            <p:cNvSpPr/>
            <p:nvPr/>
          </p:nvSpPr>
          <p:spPr>
            <a:xfrm>
              <a:off x="646696" y="2745232"/>
              <a:ext cx="287489" cy="260486"/>
            </a:xfrm>
            <a:custGeom>
              <a:rect b="b" l="l" r="r" t="t"/>
              <a:pathLst>
                <a:path extrusionOk="0" h="18357" w="20260">
                  <a:moveTo>
                    <a:pt x="6726" y="0"/>
                  </a:moveTo>
                  <a:cubicBezTo>
                    <a:pt x="6662" y="0"/>
                    <a:pt x="6599" y="6"/>
                    <a:pt x="6540" y="17"/>
                  </a:cubicBezTo>
                  <a:cubicBezTo>
                    <a:pt x="3339" y="566"/>
                    <a:pt x="4436" y="4407"/>
                    <a:pt x="4436" y="4407"/>
                  </a:cubicBezTo>
                  <a:cubicBezTo>
                    <a:pt x="4145" y="4332"/>
                    <a:pt x="3850" y="4296"/>
                    <a:pt x="3558" y="4296"/>
                  </a:cubicBezTo>
                  <a:cubicBezTo>
                    <a:pt x="2426" y="4296"/>
                    <a:pt x="1331" y="4844"/>
                    <a:pt x="640" y="5825"/>
                  </a:cubicBezTo>
                  <a:cubicBezTo>
                    <a:pt x="183" y="6374"/>
                    <a:pt x="0" y="7151"/>
                    <a:pt x="183" y="7883"/>
                  </a:cubicBezTo>
                  <a:cubicBezTo>
                    <a:pt x="1646" y="12777"/>
                    <a:pt x="17424" y="18356"/>
                    <a:pt x="17424" y="18356"/>
                  </a:cubicBezTo>
                  <a:lnTo>
                    <a:pt x="20260" y="14880"/>
                  </a:lnTo>
                  <a:cubicBezTo>
                    <a:pt x="20260" y="14880"/>
                    <a:pt x="10090" y="0"/>
                    <a:pt x="6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6"/>
            <p:cNvSpPr/>
            <p:nvPr/>
          </p:nvSpPr>
          <p:spPr>
            <a:xfrm>
              <a:off x="962083" y="2780821"/>
              <a:ext cx="310860" cy="222301"/>
            </a:xfrm>
            <a:custGeom>
              <a:rect b="b" l="l" r="r" t="t"/>
              <a:pathLst>
                <a:path extrusionOk="0" h="15666" w="21907">
                  <a:moveTo>
                    <a:pt x="16069" y="0"/>
                  </a:moveTo>
                  <a:cubicBezTo>
                    <a:pt x="10861" y="0"/>
                    <a:pt x="0" y="11686"/>
                    <a:pt x="0" y="11686"/>
                  </a:cubicBezTo>
                  <a:lnTo>
                    <a:pt x="2058" y="15665"/>
                  </a:lnTo>
                  <a:cubicBezTo>
                    <a:pt x="2058" y="15665"/>
                    <a:pt x="20397" y="12144"/>
                    <a:pt x="21175" y="8988"/>
                  </a:cubicBezTo>
                  <a:cubicBezTo>
                    <a:pt x="21907" y="5832"/>
                    <a:pt x="17974" y="5329"/>
                    <a:pt x="17974" y="5329"/>
                  </a:cubicBezTo>
                  <a:cubicBezTo>
                    <a:pt x="18888" y="4140"/>
                    <a:pt x="18934" y="2540"/>
                    <a:pt x="18202" y="1259"/>
                  </a:cubicBezTo>
                  <a:cubicBezTo>
                    <a:pt x="17836" y="619"/>
                    <a:pt x="17196" y="161"/>
                    <a:pt x="16464" y="24"/>
                  </a:cubicBezTo>
                  <a:cubicBezTo>
                    <a:pt x="16337" y="8"/>
                    <a:pt x="16205" y="0"/>
                    <a:pt x="160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6"/>
            <p:cNvSpPr/>
            <p:nvPr/>
          </p:nvSpPr>
          <p:spPr>
            <a:xfrm>
              <a:off x="950405" y="2979084"/>
              <a:ext cx="305014" cy="222499"/>
            </a:xfrm>
            <a:custGeom>
              <a:rect b="b" l="l" r="r" t="t"/>
              <a:pathLst>
                <a:path extrusionOk="0" h="15680" w="21495">
                  <a:moveTo>
                    <a:pt x="2058" y="1"/>
                  </a:moveTo>
                  <a:lnTo>
                    <a:pt x="0" y="3980"/>
                  </a:lnTo>
                  <a:cubicBezTo>
                    <a:pt x="0" y="3980"/>
                    <a:pt x="12408" y="15680"/>
                    <a:pt x="16167" y="15680"/>
                  </a:cubicBezTo>
                  <a:cubicBezTo>
                    <a:pt x="16348" y="15680"/>
                    <a:pt x="16509" y="15653"/>
                    <a:pt x="16647" y="15596"/>
                  </a:cubicBezTo>
                  <a:cubicBezTo>
                    <a:pt x="19620" y="14361"/>
                    <a:pt x="17745" y="10840"/>
                    <a:pt x="17745" y="10840"/>
                  </a:cubicBezTo>
                  <a:lnTo>
                    <a:pt x="17745" y="10840"/>
                  </a:lnTo>
                  <a:cubicBezTo>
                    <a:pt x="17781" y="10841"/>
                    <a:pt x="17818" y="10841"/>
                    <a:pt x="17855" y="10841"/>
                  </a:cubicBezTo>
                  <a:cubicBezTo>
                    <a:pt x="19277" y="10841"/>
                    <a:pt x="20595" y="9982"/>
                    <a:pt x="21175" y="8645"/>
                  </a:cubicBezTo>
                  <a:cubicBezTo>
                    <a:pt x="21495" y="8004"/>
                    <a:pt x="21495" y="7181"/>
                    <a:pt x="21175" y="6541"/>
                  </a:cubicBezTo>
                  <a:cubicBezTo>
                    <a:pt x="18705" y="2059"/>
                    <a:pt x="2058" y="1"/>
                    <a:pt x="20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6"/>
            <p:cNvSpPr/>
            <p:nvPr/>
          </p:nvSpPr>
          <p:spPr>
            <a:xfrm>
              <a:off x="862143" y="2926524"/>
              <a:ext cx="133045" cy="133045"/>
            </a:xfrm>
            <a:custGeom>
              <a:rect b="b" l="l" r="r" t="t"/>
              <a:pathLst>
                <a:path extrusionOk="0" h="9376" w="9376">
                  <a:moveTo>
                    <a:pt x="4665" y="1"/>
                  </a:moveTo>
                  <a:cubicBezTo>
                    <a:pt x="2104" y="1"/>
                    <a:pt x="0" y="2104"/>
                    <a:pt x="0" y="4711"/>
                  </a:cubicBezTo>
                  <a:cubicBezTo>
                    <a:pt x="0" y="7272"/>
                    <a:pt x="2104" y="9376"/>
                    <a:pt x="4665" y="9376"/>
                  </a:cubicBezTo>
                  <a:cubicBezTo>
                    <a:pt x="7272" y="9376"/>
                    <a:pt x="9376" y="7272"/>
                    <a:pt x="9376" y="4711"/>
                  </a:cubicBezTo>
                  <a:cubicBezTo>
                    <a:pt x="9376" y="2104"/>
                    <a:pt x="7272" y="1"/>
                    <a:pt x="4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6"/>
            <p:cNvSpPr/>
            <p:nvPr/>
          </p:nvSpPr>
          <p:spPr>
            <a:xfrm>
              <a:off x="908218" y="2832912"/>
              <a:ext cx="12998" cy="81295"/>
            </a:xfrm>
            <a:custGeom>
              <a:rect b="b" l="l" r="r" t="t"/>
              <a:pathLst>
                <a:path extrusionOk="0" h="5729" w="916">
                  <a:moveTo>
                    <a:pt x="345" y="0"/>
                  </a:moveTo>
                  <a:cubicBezTo>
                    <a:pt x="322" y="0"/>
                    <a:pt x="298" y="4"/>
                    <a:pt x="275" y="12"/>
                  </a:cubicBezTo>
                  <a:cubicBezTo>
                    <a:pt x="92" y="12"/>
                    <a:pt x="1" y="149"/>
                    <a:pt x="1" y="332"/>
                  </a:cubicBezTo>
                  <a:lnTo>
                    <a:pt x="824" y="5683"/>
                  </a:lnTo>
                  <a:cubicBezTo>
                    <a:pt x="824" y="5729"/>
                    <a:pt x="824" y="5729"/>
                    <a:pt x="869" y="5729"/>
                  </a:cubicBezTo>
                  <a:cubicBezTo>
                    <a:pt x="915" y="5729"/>
                    <a:pt x="915" y="5729"/>
                    <a:pt x="915" y="5683"/>
                  </a:cubicBezTo>
                  <a:lnTo>
                    <a:pt x="595" y="241"/>
                  </a:lnTo>
                  <a:cubicBezTo>
                    <a:pt x="557" y="89"/>
                    <a:pt x="45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6"/>
            <p:cNvSpPr/>
            <p:nvPr/>
          </p:nvSpPr>
          <p:spPr>
            <a:xfrm>
              <a:off x="940018" y="2838205"/>
              <a:ext cx="20859" cy="80188"/>
            </a:xfrm>
            <a:custGeom>
              <a:rect b="b" l="l" r="r" t="t"/>
              <a:pathLst>
                <a:path extrusionOk="0" h="5651" w="1470">
                  <a:moveTo>
                    <a:pt x="1142" y="1"/>
                  </a:moveTo>
                  <a:cubicBezTo>
                    <a:pt x="1015" y="1"/>
                    <a:pt x="889" y="73"/>
                    <a:pt x="869" y="233"/>
                  </a:cubicBezTo>
                  <a:lnTo>
                    <a:pt x="0" y="5584"/>
                  </a:lnTo>
                  <a:cubicBezTo>
                    <a:pt x="0" y="5630"/>
                    <a:pt x="0" y="5630"/>
                    <a:pt x="46" y="5630"/>
                  </a:cubicBezTo>
                  <a:cubicBezTo>
                    <a:pt x="46" y="5645"/>
                    <a:pt x="51" y="5650"/>
                    <a:pt x="58" y="5650"/>
                  </a:cubicBezTo>
                  <a:cubicBezTo>
                    <a:pt x="72" y="5650"/>
                    <a:pt x="92" y="5630"/>
                    <a:pt x="92" y="5630"/>
                  </a:cubicBezTo>
                  <a:lnTo>
                    <a:pt x="1418" y="371"/>
                  </a:lnTo>
                  <a:cubicBezTo>
                    <a:pt x="1418" y="325"/>
                    <a:pt x="1418" y="325"/>
                    <a:pt x="1418" y="325"/>
                  </a:cubicBezTo>
                  <a:cubicBezTo>
                    <a:pt x="1470" y="120"/>
                    <a:pt x="1305" y="1"/>
                    <a:pt x="1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6"/>
            <p:cNvSpPr/>
            <p:nvPr/>
          </p:nvSpPr>
          <p:spPr>
            <a:xfrm>
              <a:off x="945211" y="3082628"/>
              <a:ext cx="18830" cy="66026"/>
            </a:xfrm>
            <a:custGeom>
              <a:rect b="b" l="l" r="r" t="t"/>
              <a:pathLst>
                <a:path extrusionOk="0" h="4653" w="1327">
                  <a:moveTo>
                    <a:pt x="58" y="1"/>
                  </a:moveTo>
                  <a:cubicBezTo>
                    <a:pt x="51" y="1"/>
                    <a:pt x="46" y="6"/>
                    <a:pt x="46" y="21"/>
                  </a:cubicBezTo>
                  <a:cubicBezTo>
                    <a:pt x="0" y="21"/>
                    <a:pt x="0" y="21"/>
                    <a:pt x="0" y="67"/>
                  </a:cubicBezTo>
                  <a:lnTo>
                    <a:pt x="732" y="4412"/>
                  </a:lnTo>
                  <a:lnTo>
                    <a:pt x="732" y="4457"/>
                  </a:lnTo>
                  <a:cubicBezTo>
                    <a:pt x="770" y="4570"/>
                    <a:pt x="869" y="4652"/>
                    <a:pt x="1005" y="4652"/>
                  </a:cubicBezTo>
                  <a:cubicBezTo>
                    <a:pt x="1035" y="4652"/>
                    <a:pt x="1066" y="4648"/>
                    <a:pt x="1098" y="4640"/>
                  </a:cubicBezTo>
                  <a:cubicBezTo>
                    <a:pt x="1235" y="4595"/>
                    <a:pt x="1327" y="4412"/>
                    <a:pt x="1281" y="4274"/>
                  </a:cubicBezTo>
                  <a:lnTo>
                    <a:pt x="92" y="21"/>
                  </a:lnTo>
                  <a:cubicBezTo>
                    <a:pt x="92" y="21"/>
                    <a:pt x="71" y="1"/>
                    <a:pt x="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6"/>
            <p:cNvSpPr/>
            <p:nvPr/>
          </p:nvSpPr>
          <p:spPr>
            <a:xfrm>
              <a:off x="919243" y="3080982"/>
              <a:ext cx="10401" cy="67502"/>
            </a:xfrm>
            <a:custGeom>
              <a:rect b="b" l="l" r="r" t="t"/>
              <a:pathLst>
                <a:path extrusionOk="0" h="4757" w="733">
                  <a:moveTo>
                    <a:pt x="687" y="0"/>
                  </a:moveTo>
                  <a:cubicBezTo>
                    <a:pt x="641" y="0"/>
                    <a:pt x="641" y="46"/>
                    <a:pt x="641" y="46"/>
                  </a:cubicBezTo>
                  <a:lnTo>
                    <a:pt x="1" y="4436"/>
                  </a:lnTo>
                  <a:cubicBezTo>
                    <a:pt x="1" y="4619"/>
                    <a:pt x="138" y="4756"/>
                    <a:pt x="275" y="4756"/>
                  </a:cubicBezTo>
                  <a:cubicBezTo>
                    <a:pt x="413" y="4756"/>
                    <a:pt x="550" y="4619"/>
                    <a:pt x="550" y="4482"/>
                  </a:cubicBezTo>
                  <a:lnTo>
                    <a:pt x="733" y="46"/>
                  </a:lnTo>
                  <a:cubicBezTo>
                    <a:pt x="733" y="46"/>
                    <a:pt x="733" y="0"/>
                    <a:pt x="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6"/>
            <p:cNvSpPr/>
            <p:nvPr/>
          </p:nvSpPr>
          <p:spPr>
            <a:xfrm>
              <a:off x="812152" y="3041392"/>
              <a:ext cx="58434" cy="37603"/>
            </a:xfrm>
            <a:custGeom>
              <a:rect b="b" l="l" r="r" t="t"/>
              <a:pathLst>
                <a:path extrusionOk="0" h="2650" w="4118">
                  <a:moveTo>
                    <a:pt x="4027" y="0"/>
                  </a:moveTo>
                  <a:lnTo>
                    <a:pt x="231" y="2150"/>
                  </a:lnTo>
                  <a:lnTo>
                    <a:pt x="231" y="2104"/>
                  </a:lnTo>
                  <a:lnTo>
                    <a:pt x="231" y="2104"/>
                  </a:lnTo>
                  <a:cubicBezTo>
                    <a:pt x="0" y="2296"/>
                    <a:pt x="189" y="2649"/>
                    <a:pt x="418" y="2649"/>
                  </a:cubicBezTo>
                  <a:cubicBezTo>
                    <a:pt x="462" y="2649"/>
                    <a:pt x="507" y="2636"/>
                    <a:pt x="551" y="2607"/>
                  </a:cubicBezTo>
                  <a:lnTo>
                    <a:pt x="4118" y="92"/>
                  </a:lnTo>
                  <a:cubicBezTo>
                    <a:pt x="4118" y="46"/>
                    <a:pt x="4118" y="46"/>
                    <a:pt x="4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6"/>
            <p:cNvSpPr/>
            <p:nvPr/>
          </p:nvSpPr>
          <p:spPr>
            <a:xfrm>
              <a:off x="799636" y="3025811"/>
              <a:ext cx="67062" cy="20278"/>
            </a:xfrm>
            <a:custGeom>
              <a:rect b="b" l="l" r="r" t="t"/>
              <a:pathLst>
                <a:path extrusionOk="0" h="1429" w="4726">
                  <a:moveTo>
                    <a:pt x="4634" y="1"/>
                  </a:moveTo>
                  <a:lnTo>
                    <a:pt x="381" y="870"/>
                  </a:lnTo>
                  <a:lnTo>
                    <a:pt x="381" y="824"/>
                  </a:lnTo>
                  <a:lnTo>
                    <a:pt x="381" y="824"/>
                  </a:lnTo>
                  <a:cubicBezTo>
                    <a:pt x="1" y="951"/>
                    <a:pt x="128" y="1429"/>
                    <a:pt x="438" y="1429"/>
                  </a:cubicBezTo>
                  <a:cubicBezTo>
                    <a:pt x="463" y="1429"/>
                    <a:pt x="490" y="1425"/>
                    <a:pt x="518" y="1418"/>
                  </a:cubicBezTo>
                  <a:lnTo>
                    <a:pt x="4680" y="92"/>
                  </a:lnTo>
                  <a:cubicBezTo>
                    <a:pt x="4680" y="92"/>
                    <a:pt x="4726" y="46"/>
                    <a:pt x="4726" y="46"/>
                  </a:cubicBezTo>
                  <a:cubicBezTo>
                    <a:pt x="4680" y="1"/>
                    <a:pt x="4680" y="1"/>
                    <a:pt x="46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6"/>
            <p:cNvSpPr/>
            <p:nvPr/>
          </p:nvSpPr>
          <p:spPr>
            <a:xfrm>
              <a:off x="1006214" y="2893788"/>
              <a:ext cx="64635" cy="48970"/>
            </a:xfrm>
            <a:custGeom>
              <a:rect b="b" l="l" r="r" t="t"/>
              <a:pathLst>
                <a:path extrusionOk="0" h="3451" w="4555">
                  <a:moveTo>
                    <a:pt x="4129" y="0"/>
                  </a:moveTo>
                  <a:cubicBezTo>
                    <a:pt x="4066" y="0"/>
                    <a:pt x="3999" y="20"/>
                    <a:pt x="3933" y="67"/>
                  </a:cubicBezTo>
                  <a:lnTo>
                    <a:pt x="0" y="3359"/>
                  </a:lnTo>
                  <a:cubicBezTo>
                    <a:pt x="0" y="3405"/>
                    <a:pt x="0" y="3405"/>
                    <a:pt x="0" y="3451"/>
                  </a:cubicBezTo>
                  <a:lnTo>
                    <a:pt x="92" y="3451"/>
                  </a:lnTo>
                  <a:lnTo>
                    <a:pt x="4299" y="524"/>
                  </a:lnTo>
                  <a:cubicBezTo>
                    <a:pt x="4554" y="305"/>
                    <a:pt x="4374" y="0"/>
                    <a:pt x="4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6"/>
            <p:cNvSpPr/>
            <p:nvPr/>
          </p:nvSpPr>
          <p:spPr>
            <a:xfrm>
              <a:off x="1012713" y="2931391"/>
              <a:ext cx="75391" cy="29671"/>
            </a:xfrm>
            <a:custGeom>
              <a:rect b="b" l="l" r="r" t="t"/>
              <a:pathLst>
                <a:path extrusionOk="0" h="2091" w="5313">
                  <a:moveTo>
                    <a:pt x="4910" y="0"/>
                  </a:moveTo>
                  <a:cubicBezTo>
                    <a:pt x="4876" y="0"/>
                    <a:pt x="4839" y="7"/>
                    <a:pt x="4802" y="23"/>
                  </a:cubicBezTo>
                  <a:lnTo>
                    <a:pt x="45" y="1990"/>
                  </a:lnTo>
                  <a:cubicBezTo>
                    <a:pt x="6" y="1990"/>
                    <a:pt x="0" y="2091"/>
                    <a:pt x="57" y="2091"/>
                  </a:cubicBezTo>
                  <a:cubicBezTo>
                    <a:pt x="67" y="2091"/>
                    <a:pt x="78" y="2088"/>
                    <a:pt x="91" y="2081"/>
                  </a:cubicBezTo>
                  <a:lnTo>
                    <a:pt x="4984" y="572"/>
                  </a:lnTo>
                  <a:lnTo>
                    <a:pt x="5030" y="572"/>
                  </a:lnTo>
                  <a:cubicBezTo>
                    <a:pt x="5313" y="411"/>
                    <a:pt x="5168" y="0"/>
                    <a:pt x="4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6"/>
            <p:cNvSpPr/>
            <p:nvPr/>
          </p:nvSpPr>
          <p:spPr>
            <a:xfrm>
              <a:off x="1019836" y="3021923"/>
              <a:ext cx="69460" cy="24194"/>
            </a:xfrm>
            <a:custGeom>
              <a:rect b="b" l="l" r="r" t="t"/>
              <a:pathLst>
                <a:path extrusionOk="0" h="1705" w="4895">
                  <a:moveTo>
                    <a:pt x="46" y="0"/>
                  </a:moveTo>
                  <a:cubicBezTo>
                    <a:pt x="46" y="0"/>
                    <a:pt x="1" y="46"/>
                    <a:pt x="1" y="46"/>
                  </a:cubicBezTo>
                  <a:cubicBezTo>
                    <a:pt x="1" y="92"/>
                    <a:pt x="1" y="92"/>
                    <a:pt x="46" y="138"/>
                  </a:cubicBezTo>
                  <a:lnTo>
                    <a:pt x="4482" y="1692"/>
                  </a:lnTo>
                  <a:cubicBezTo>
                    <a:pt x="4515" y="1701"/>
                    <a:pt x="4546" y="1704"/>
                    <a:pt x="4575" y="1704"/>
                  </a:cubicBezTo>
                  <a:cubicBezTo>
                    <a:pt x="4711" y="1704"/>
                    <a:pt x="4811" y="1622"/>
                    <a:pt x="4848" y="1510"/>
                  </a:cubicBezTo>
                  <a:cubicBezTo>
                    <a:pt x="4894" y="1327"/>
                    <a:pt x="4757" y="1189"/>
                    <a:pt x="4620" y="1144"/>
                  </a:cubicBezTo>
                  <a:lnTo>
                    <a:pt x="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6"/>
            <p:cNvSpPr/>
            <p:nvPr/>
          </p:nvSpPr>
          <p:spPr>
            <a:xfrm>
              <a:off x="1009449" y="3037007"/>
              <a:ext cx="62691" cy="42868"/>
            </a:xfrm>
            <a:custGeom>
              <a:rect b="b" l="l" r="r" t="t"/>
              <a:pathLst>
                <a:path extrusionOk="0" h="3021" w="4418">
                  <a:moveTo>
                    <a:pt x="29" y="1"/>
                  </a:moveTo>
                  <a:cubicBezTo>
                    <a:pt x="12" y="1"/>
                    <a:pt x="1" y="12"/>
                    <a:pt x="1" y="35"/>
                  </a:cubicBezTo>
                  <a:cubicBezTo>
                    <a:pt x="1" y="35"/>
                    <a:pt x="1" y="81"/>
                    <a:pt x="1" y="81"/>
                  </a:cubicBezTo>
                  <a:lnTo>
                    <a:pt x="3797" y="2962"/>
                  </a:lnTo>
                  <a:cubicBezTo>
                    <a:pt x="3862" y="3003"/>
                    <a:pt x="3927" y="3020"/>
                    <a:pt x="3986" y="3020"/>
                  </a:cubicBezTo>
                  <a:cubicBezTo>
                    <a:pt x="4255" y="3020"/>
                    <a:pt x="4417" y="2655"/>
                    <a:pt x="4117" y="2505"/>
                  </a:cubicBezTo>
                  <a:lnTo>
                    <a:pt x="92" y="35"/>
                  </a:lnTo>
                  <a:cubicBezTo>
                    <a:pt x="69" y="12"/>
                    <a:pt x="47" y="1"/>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6"/>
            <p:cNvSpPr/>
            <p:nvPr/>
          </p:nvSpPr>
          <p:spPr>
            <a:xfrm>
              <a:off x="782977" y="2916931"/>
              <a:ext cx="77889" cy="29359"/>
            </a:xfrm>
            <a:custGeom>
              <a:rect b="b" l="l" r="r" t="t"/>
              <a:pathLst>
                <a:path extrusionOk="0" h="2069" w="5489">
                  <a:moveTo>
                    <a:pt x="295" y="0"/>
                  </a:moveTo>
                  <a:cubicBezTo>
                    <a:pt x="186" y="0"/>
                    <a:pt x="79" y="85"/>
                    <a:pt x="46" y="219"/>
                  </a:cubicBezTo>
                  <a:cubicBezTo>
                    <a:pt x="0" y="356"/>
                    <a:pt x="91" y="539"/>
                    <a:pt x="229" y="585"/>
                  </a:cubicBezTo>
                  <a:lnTo>
                    <a:pt x="5397" y="2049"/>
                  </a:lnTo>
                  <a:cubicBezTo>
                    <a:pt x="5397" y="2064"/>
                    <a:pt x="5402" y="2069"/>
                    <a:pt x="5408" y="2069"/>
                  </a:cubicBezTo>
                  <a:cubicBezTo>
                    <a:pt x="5422" y="2069"/>
                    <a:pt x="5442" y="2049"/>
                    <a:pt x="5442" y="2049"/>
                  </a:cubicBezTo>
                  <a:cubicBezTo>
                    <a:pt x="5488" y="2003"/>
                    <a:pt x="5488" y="2003"/>
                    <a:pt x="5442" y="1957"/>
                  </a:cubicBezTo>
                  <a:lnTo>
                    <a:pt x="457" y="36"/>
                  </a:lnTo>
                  <a:lnTo>
                    <a:pt x="412" y="36"/>
                  </a:lnTo>
                  <a:cubicBezTo>
                    <a:pt x="375" y="12"/>
                    <a:pt x="335"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6"/>
            <p:cNvSpPr/>
            <p:nvPr/>
          </p:nvSpPr>
          <p:spPr>
            <a:xfrm>
              <a:off x="805681" y="2879739"/>
              <a:ext cx="67502" cy="50048"/>
            </a:xfrm>
            <a:custGeom>
              <a:rect b="b" l="l" r="r" t="t"/>
              <a:pathLst>
                <a:path extrusionOk="0" h="3527" w="4757">
                  <a:moveTo>
                    <a:pt x="334" y="1"/>
                  </a:moveTo>
                  <a:cubicBezTo>
                    <a:pt x="240" y="1"/>
                    <a:pt x="149" y="40"/>
                    <a:pt x="92" y="96"/>
                  </a:cubicBezTo>
                  <a:cubicBezTo>
                    <a:pt x="1" y="233"/>
                    <a:pt x="46" y="416"/>
                    <a:pt x="184" y="508"/>
                  </a:cubicBezTo>
                  <a:lnTo>
                    <a:pt x="4665" y="3526"/>
                  </a:lnTo>
                  <a:lnTo>
                    <a:pt x="4711" y="3526"/>
                  </a:lnTo>
                  <a:cubicBezTo>
                    <a:pt x="4757" y="3480"/>
                    <a:pt x="4757" y="3435"/>
                    <a:pt x="4711" y="3435"/>
                  </a:cubicBezTo>
                  <a:lnTo>
                    <a:pt x="504" y="50"/>
                  </a:lnTo>
                  <a:cubicBezTo>
                    <a:pt x="451" y="16"/>
                    <a:pt x="392"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6"/>
            <p:cNvSpPr/>
            <p:nvPr/>
          </p:nvSpPr>
          <p:spPr>
            <a:xfrm>
              <a:off x="856949" y="2939508"/>
              <a:ext cx="125269" cy="107291"/>
            </a:xfrm>
            <a:custGeom>
              <a:rect b="b" l="l" r="r" t="t"/>
              <a:pathLst>
                <a:path extrusionOk="0" h="7561" w="8828">
                  <a:moveTo>
                    <a:pt x="5031" y="0"/>
                  </a:moveTo>
                  <a:cubicBezTo>
                    <a:pt x="1693" y="0"/>
                    <a:pt x="1" y="4070"/>
                    <a:pt x="2379" y="6449"/>
                  </a:cubicBezTo>
                  <a:cubicBezTo>
                    <a:pt x="3147" y="7217"/>
                    <a:pt x="4093" y="7561"/>
                    <a:pt x="5021" y="7561"/>
                  </a:cubicBezTo>
                  <a:cubicBezTo>
                    <a:pt x="6963" y="7561"/>
                    <a:pt x="8827" y="6055"/>
                    <a:pt x="8827" y="3796"/>
                  </a:cubicBezTo>
                  <a:cubicBezTo>
                    <a:pt x="8827" y="1692"/>
                    <a:pt x="7135" y="0"/>
                    <a:pt x="50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6"/>
          <p:cNvGrpSpPr/>
          <p:nvPr/>
        </p:nvGrpSpPr>
        <p:grpSpPr>
          <a:xfrm>
            <a:off x="4479500" y="1528459"/>
            <a:ext cx="1561242" cy="2795996"/>
            <a:chOff x="5592725" y="1707889"/>
            <a:chExt cx="1730100" cy="3098400"/>
          </a:xfrm>
        </p:grpSpPr>
        <p:sp>
          <p:nvSpPr>
            <p:cNvPr id="4508" name="Google Shape;4508;p66"/>
            <p:cNvSpPr/>
            <p:nvPr/>
          </p:nvSpPr>
          <p:spPr>
            <a:xfrm>
              <a:off x="5592725" y="1707889"/>
              <a:ext cx="1730100" cy="3098400"/>
            </a:xfrm>
            <a:prstGeom prst="roundRect">
              <a:avLst>
                <a:gd fmla="val 6085"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6"/>
            <p:cNvSpPr/>
            <p:nvPr/>
          </p:nvSpPr>
          <p:spPr>
            <a:xfrm>
              <a:off x="6321575" y="4486643"/>
              <a:ext cx="272400" cy="2724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6"/>
            <p:cNvSpPr/>
            <p:nvPr/>
          </p:nvSpPr>
          <p:spPr>
            <a:xfrm>
              <a:off x="6254075" y="1835375"/>
              <a:ext cx="407400" cy="852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1" name="Google Shape;4511;p6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Mobile Web</a:t>
            </a:r>
            <a:endParaRPr/>
          </a:p>
        </p:txBody>
      </p:sp>
      <p:sp>
        <p:nvSpPr>
          <p:cNvPr id="4512" name="Google Shape;4512;p66"/>
          <p:cNvSpPr txBox="1"/>
          <p:nvPr>
            <p:ph idx="1" type="subTitle"/>
          </p:nvPr>
        </p:nvSpPr>
        <p:spPr>
          <a:xfrm>
            <a:off x="1920739" y="2152925"/>
            <a:ext cx="2163300" cy="1488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and add yours</a:t>
            </a:r>
            <a:endParaRPr/>
          </a:p>
        </p:txBody>
      </p:sp>
      <p:pic>
        <p:nvPicPr>
          <p:cNvPr id="4513" name="Google Shape;4513;p66"/>
          <p:cNvPicPr preferRelativeResize="0"/>
          <p:nvPr/>
        </p:nvPicPr>
        <p:blipFill rotWithShape="1">
          <a:blip r:embed="rId3">
            <a:alphaModFix/>
          </a:blip>
          <a:srcRect b="0" l="33192" r="33192" t="0"/>
          <a:stretch/>
        </p:blipFill>
        <p:spPr>
          <a:xfrm>
            <a:off x="4600792" y="1785012"/>
            <a:ext cx="1318915" cy="2207006"/>
          </a:xfrm>
          <a:prstGeom prst="rect">
            <a:avLst/>
          </a:prstGeom>
          <a:noFill/>
          <a:ln>
            <a:noFill/>
          </a:ln>
        </p:spPr>
      </p:pic>
      <p:grpSp>
        <p:nvGrpSpPr>
          <p:cNvPr id="4514" name="Google Shape;4514;p66"/>
          <p:cNvGrpSpPr/>
          <p:nvPr/>
        </p:nvGrpSpPr>
        <p:grpSpPr>
          <a:xfrm rot="10800000">
            <a:off x="3499087" y="3686729"/>
            <a:ext cx="644881" cy="562574"/>
            <a:chOff x="805650" y="237800"/>
            <a:chExt cx="5905500" cy="5151775"/>
          </a:xfrm>
        </p:grpSpPr>
        <p:sp>
          <p:nvSpPr>
            <p:cNvPr id="4515" name="Google Shape;4515;p66"/>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6"/>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6"/>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6"/>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6"/>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6"/>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6"/>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6"/>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6"/>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6"/>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6"/>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6"/>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6"/>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6"/>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6"/>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6"/>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6"/>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6"/>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6"/>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6"/>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38" name="Shape 4538"/>
        <p:cNvGrpSpPr/>
        <p:nvPr/>
      </p:nvGrpSpPr>
      <p:grpSpPr>
        <a:xfrm>
          <a:off x="0" y="0"/>
          <a:ext cx="0" cy="0"/>
          <a:chOff x="0" y="0"/>
          <a:chExt cx="0" cy="0"/>
        </a:xfrm>
      </p:grpSpPr>
      <p:sp>
        <p:nvSpPr>
          <p:cNvPr id="4539" name="Google Shape;4539;p6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4540" name="Google Shape;4540;p67"/>
          <p:cNvSpPr txBox="1"/>
          <p:nvPr>
            <p:ph idx="2" type="title"/>
          </p:nvPr>
        </p:nvSpPr>
        <p:spPr>
          <a:xfrm>
            <a:off x="1612563" y="345645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4541" name="Google Shape;4541;p67"/>
          <p:cNvSpPr txBox="1"/>
          <p:nvPr>
            <p:ph idx="1" type="subTitle"/>
          </p:nvPr>
        </p:nvSpPr>
        <p:spPr>
          <a:xfrm>
            <a:off x="1612513" y="378375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can write a bit about this person</a:t>
            </a:r>
            <a:endParaRPr/>
          </a:p>
        </p:txBody>
      </p:sp>
      <p:sp>
        <p:nvSpPr>
          <p:cNvPr id="4542" name="Google Shape;4542;p67"/>
          <p:cNvSpPr txBox="1"/>
          <p:nvPr>
            <p:ph idx="3" type="title"/>
          </p:nvPr>
        </p:nvSpPr>
        <p:spPr>
          <a:xfrm>
            <a:off x="5208863" y="3456450"/>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John James</a:t>
            </a:r>
            <a:endParaRPr/>
          </a:p>
        </p:txBody>
      </p:sp>
      <p:sp>
        <p:nvSpPr>
          <p:cNvPr id="4543" name="Google Shape;4543;p67"/>
          <p:cNvSpPr txBox="1"/>
          <p:nvPr>
            <p:ph idx="4" type="subTitle"/>
          </p:nvPr>
        </p:nvSpPr>
        <p:spPr>
          <a:xfrm>
            <a:off x="5208813" y="3783757"/>
            <a:ext cx="2322600" cy="64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can write a bit about this person</a:t>
            </a:r>
            <a:endParaRPr/>
          </a:p>
        </p:txBody>
      </p:sp>
      <p:pic>
        <p:nvPicPr>
          <p:cNvPr id="4544" name="Google Shape;4544;p67"/>
          <p:cNvPicPr preferRelativeResize="0"/>
          <p:nvPr/>
        </p:nvPicPr>
        <p:blipFill>
          <a:blip r:embed="rId3">
            <a:alphaModFix/>
          </a:blip>
          <a:stretch>
            <a:fillRect/>
          </a:stretch>
        </p:blipFill>
        <p:spPr>
          <a:xfrm>
            <a:off x="1830350" y="1417000"/>
            <a:ext cx="1887000" cy="1887000"/>
          </a:xfrm>
          <a:prstGeom prst="ellipse">
            <a:avLst/>
          </a:prstGeom>
          <a:noFill/>
          <a:ln>
            <a:noFill/>
          </a:ln>
        </p:spPr>
      </p:pic>
      <p:pic>
        <p:nvPicPr>
          <p:cNvPr id="4545" name="Google Shape;4545;p67"/>
          <p:cNvPicPr preferRelativeResize="0"/>
          <p:nvPr/>
        </p:nvPicPr>
        <p:blipFill>
          <a:blip r:embed="rId4">
            <a:alphaModFix/>
          </a:blip>
          <a:stretch>
            <a:fillRect/>
          </a:stretch>
        </p:blipFill>
        <p:spPr>
          <a:xfrm>
            <a:off x="5426600" y="1417000"/>
            <a:ext cx="1887000" cy="1887000"/>
          </a:xfrm>
          <a:prstGeom prst="ellipse">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2" name="Shape 3642"/>
        <p:cNvGrpSpPr/>
        <p:nvPr/>
      </p:nvGrpSpPr>
      <p:grpSpPr>
        <a:xfrm>
          <a:off x="0" y="0"/>
          <a:ext cx="0" cy="0"/>
          <a:chOff x="0" y="0"/>
          <a:chExt cx="0" cy="0"/>
        </a:xfrm>
      </p:grpSpPr>
      <p:sp>
        <p:nvSpPr>
          <p:cNvPr id="3643" name="Google Shape;3643;p41"/>
          <p:cNvSpPr/>
          <p:nvPr/>
        </p:nvSpPr>
        <p:spPr>
          <a:xfrm>
            <a:off x="4704363" y="1407782"/>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644" name="Google Shape;3644;p41"/>
          <p:cNvSpPr/>
          <p:nvPr/>
        </p:nvSpPr>
        <p:spPr>
          <a:xfrm>
            <a:off x="4704363" y="3151057"/>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645" name="Google Shape;3645;p41"/>
          <p:cNvSpPr/>
          <p:nvPr/>
        </p:nvSpPr>
        <p:spPr>
          <a:xfrm>
            <a:off x="1306538" y="3151057"/>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646" name="Google Shape;3646;p41"/>
          <p:cNvSpPr/>
          <p:nvPr/>
        </p:nvSpPr>
        <p:spPr>
          <a:xfrm>
            <a:off x="1306538" y="1407782"/>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647" name="Google Shape;3647;p4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3648" name="Google Shape;3648;p41"/>
          <p:cNvSpPr txBox="1"/>
          <p:nvPr>
            <p:ph idx="2" type="title"/>
          </p:nvPr>
        </p:nvSpPr>
        <p:spPr>
          <a:xfrm>
            <a:off x="1307592" y="1543545"/>
            <a:ext cx="7722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649" name="Google Shape;3649;p41"/>
          <p:cNvSpPr txBox="1"/>
          <p:nvPr>
            <p:ph idx="3" type="title"/>
          </p:nvPr>
        </p:nvSpPr>
        <p:spPr>
          <a:xfrm>
            <a:off x="2079938" y="1623945"/>
            <a:ext cx="23226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3650" name="Google Shape;3650;p41"/>
          <p:cNvSpPr txBox="1"/>
          <p:nvPr>
            <p:ph idx="1" type="subTitle"/>
          </p:nvPr>
        </p:nvSpPr>
        <p:spPr>
          <a:xfrm>
            <a:off x="2079888" y="1951252"/>
            <a:ext cx="2322600" cy="64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51" name="Google Shape;3651;p41"/>
          <p:cNvSpPr txBox="1"/>
          <p:nvPr>
            <p:ph idx="4" type="title"/>
          </p:nvPr>
        </p:nvSpPr>
        <p:spPr>
          <a:xfrm>
            <a:off x="4705413" y="1543545"/>
            <a:ext cx="7722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652" name="Google Shape;3652;p41"/>
          <p:cNvSpPr txBox="1"/>
          <p:nvPr>
            <p:ph idx="5" type="title"/>
          </p:nvPr>
        </p:nvSpPr>
        <p:spPr>
          <a:xfrm>
            <a:off x="5483588" y="1623945"/>
            <a:ext cx="23226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Analysis</a:t>
            </a:r>
            <a:endParaRPr/>
          </a:p>
        </p:txBody>
      </p:sp>
      <p:sp>
        <p:nvSpPr>
          <p:cNvPr id="3653" name="Google Shape;3653;p41"/>
          <p:cNvSpPr txBox="1"/>
          <p:nvPr>
            <p:ph idx="6" type="subTitle"/>
          </p:nvPr>
        </p:nvSpPr>
        <p:spPr>
          <a:xfrm>
            <a:off x="5483538" y="1951252"/>
            <a:ext cx="2322600" cy="64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54" name="Google Shape;3654;p41"/>
          <p:cNvSpPr txBox="1"/>
          <p:nvPr>
            <p:ph idx="7" type="title"/>
          </p:nvPr>
        </p:nvSpPr>
        <p:spPr>
          <a:xfrm>
            <a:off x="1307588" y="3286820"/>
            <a:ext cx="7722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655" name="Google Shape;3655;p41"/>
          <p:cNvSpPr txBox="1"/>
          <p:nvPr>
            <p:ph idx="8" type="title"/>
          </p:nvPr>
        </p:nvSpPr>
        <p:spPr>
          <a:xfrm>
            <a:off x="2079938" y="3367120"/>
            <a:ext cx="23226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3656" name="Google Shape;3656;p41"/>
          <p:cNvSpPr txBox="1"/>
          <p:nvPr>
            <p:ph idx="9" type="subTitle"/>
          </p:nvPr>
        </p:nvSpPr>
        <p:spPr>
          <a:xfrm>
            <a:off x="2079888" y="3694427"/>
            <a:ext cx="2322600" cy="64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657" name="Google Shape;3657;p41"/>
          <p:cNvSpPr txBox="1"/>
          <p:nvPr>
            <p:ph idx="13" type="title"/>
          </p:nvPr>
        </p:nvSpPr>
        <p:spPr>
          <a:xfrm>
            <a:off x="4705413" y="3286820"/>
            <a:ext cx="772200" cy="50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658" name="Google Shape;3658;p41"/>
          <p:cNvSpPr txBox="1"/>
          <p:nvPr>
            <p:ph idx="14" type="title"/>
          </p:nvPr>
        </p:nvSpPr>
        <p:spPr>
          <a:xfrm>
            <a:off x="5483588" y="3367120"/>
            <a:ext cx="2322600" cy="4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a:t>
            </a:r>
            <a:endParaRPr/>
          </a:p>
        </p:txBody>
      </p:sp>
      <p:sp>
        <p:nvSpPr>
          <p:cNvPr id="3659" name="Google Shape;3659;p41"/>
          <p:cNvSpPr txBox="1"/>
          <p:nvPr>
            <p:ph idx="15" type="subTitle"/>
          </p:nvPr>
        </p:nvSpPr>
        <p:spPr>
          <a:xfrm>
            <a:off x="5483538" y="3694427"/>
            <a:ext cx="2322600" cy="64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9" name="Shape 4549"/>
        <p:cNvGrpSpPr/>
        <p:nvPr/>
      </p:nvGrpSpPr>
      <p:grpSpPr>
        <a:xfrm>
          <a:off x="0" y="0"/>
          <a:ext cx="0" cy="0"/>
          <a:chOff x="0" y="0"/>
          <a:chExt cx="0" cy="0"/>
        </a:xfrm>
      </p:grpSpPr>
      <p:sp>
        <p:nvSpPr>
          <p:cNvPr id="4550" name="Google Shape;4550;p68"/>
          <p:cNvSpPr txBox="1"/>
          <p:nvPr>
            <p:ph type="title"/>
          </p:nvPr>
        </p:nvSpPr>
        <p:spPr>
          <a:xfrm>
            <a:off x="2633575" y="539500"/>
            <a:ext cx="3876900" cy="104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4551" name="Google Shape;4551;p68"/>
          <p:cNvSpPr txBox="1"/>
          <p:nvPr>
            <p:ph idx="1" type="subTitle"/>
          </p:nvPr>
        </p:nvSpPr>
        <p:spPr>
          <a:xfrm>
            <a:off x="2633575" y="1583200"/>
            <a:ext cx="38769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a:p>
            <a:pPr indent="0" lvl="0" marL="0" rtl="0" algn="ctr">
              <a:spcBef>
                <a:spcPts val="0"/>
              </a:spcBef>
              <a:spcAft>
                <a:spcPts val="0"/>
              </a:spcAft>
              <a:buNone/>
            </a:pPr>
            <a:r>
              <a:t/>
            </a:r>
            <a:endParaRPr/>
          </a:p>
        </p:txBody>
      </p:sp>
      <p:sp>
        <p:nvSpPr>
          <p:cNvPr id="4552" name="Google Shape;4552;p68"/>
          <p:cNvSpPr txBox="1"/>
          <p:nvPr/>
        </p:nvSpPr>
        <p:spPr>
          <a:xfrm>
            <a:off x="2769001" y="4350800"/>
            <a:ext cx="3828000" cy="25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3"/>
                </a:solidFill>
                <a:latin typeface="Didact Gothic"/>
                <a:ea typeface="Didact Gothic"/>
                <a:cs typeface="Didact Gothic"/>
                <a:sym typeface="Didact Gothic"/>
              </a:rPr>
              <a:t>Please keep this slide for attribution</a:t>
            </a:r>
            <a:endParaRPr>
              <a:solidFill>
                <a:schemeClr val="accent3"/>
              </a:solidFill>
              <a:latin typeface="Didact Gothic"/>
              <a:ea typeface="Didact Gothic"/>
              <a:cs typeface="Didact Gothic"/>
              <a:sym typeface="Didact Gothic"/>
            </a:endParaRPr>
          </a:p>
        </p:txBody>
      </p:sp>
      <p:grpSp>
        <p:nvGrpSpPr>
          <p:cNvPr id="4553" name="Google Shape;4553;p68"/>
          <p:cNvGrpSpPr/>
          <p:nvPr/>
        </p:nvGrpSpPr>
        <p:grpSpPr>
          <a:xfrm>
            <a:off x="3941929" y="2964007"/>
            <a:ext cx="362920" cy="356865"/>
            <a:chOff x="2866317" y="3817357"/>
            <a:chExt cx="362920" cy="356865"/>
          </a:xfrm>
        </p:grpSpPr>
        <p:sp>
          <p:nvSpPr>
            <p:cNvPr id="4554" name="Google Shape;4554;p68"/>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8"/>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8"/>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68"/>
          <p:cNvGrpSpPr/>
          <p:nvPr/>
        </p:nvGrpSpPr>
        <p:grpSpPr>
          <a:xfrm>
            <a:off x="4838797" y="2964007"/>
            <a:ext cx="363314" cy="356576"/>
            <a:chOff x="3763184" y="3817357"/>
            <a:chExt cx="363314" cy="356576"/>
          </a:xfrm>
        </p:grpSpPr>
        <p:sp>
          <p:nvSpPr>
            <p:cNvPr id="4558" name="Google Shape;4558;p68"/>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8"/>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8"/>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8"/>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8"/>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68"/>
          <p:cNvGrpSpPr/>
          <p:nvPr/>
        </p:nvGrpSpPr>
        <p:grpSpPr>
          <a:xfrm>
            <a:off x="4390363" y="2964007"/>
            <a:ext cx="362920" cy="356865"/>
            <a:chOff x="3314750" y="3817357"/>
            <a:chExt cx="362920" cy="356865"/>
          </a:xfrm>
        </p:grpSpPr>
        <p:sp>
          <p:nvSpPr>
            <p:cNvPr id="4564" name="Google Shape;4564;p68"/>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8"/>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8"/>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8"/>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8"/>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2" name="Shape 4572"/>
        <p:cNvGrpSpPr/>
        <p:nvPr/>
      </p:nvGrpSpPr>
      <p:grpSpPr>
        <a:xfrm>
          <a:off x="0" y="0"/>
          <a:ext cx="0" cy="0"/>
          <a:chOff x="0" y="0"/>
          <a:chExt cx="0" cy="0"/>
        </a:xfrm>
      </p:grpSpPr>
      <p:sp>
        <p:nvSpPr>
          <p:cNvPr id="4573" name="Google Shape;4573;p6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4574" name="Google Shape;4574;p69"/>
          <p:cNvGrpSpPr/>
          <p:nvPr/>
        </p:nvGrpSpPr>
        <p:grpSpPr>
          <a:xfrm>
            <a:off x="4756441" y="1607793"/>
            <a:ext cx="972872" cy="946545"/>
            <a:chOff x="6401425" y="3422375"/>
            <a:chExt cx="972775" cy="946450"/>
          </a:xfrm>
        </p:grpSpPr>
        <p:sp>
          <p:nvSpPr>
            <p:cNvPr id="4575" name="Google Shape;4575;p69"/>
            <p:cNvSpPr/>
            <p:nvPr/>
          </p:nvSpPr>
          <p:spPr>
            <a:xfrm>
              <a:off x="6850000" y="3432425"/>
              <a:ext cx="319150" cy="430250"/>
            </a:xfrm>
            <a:custGeom>
              <a:rect b="b" l="l" r="r" t="t"/>
              <a:pathLst>
                <a:path extrusionOk="0" h="17210" w="12766">
                  <a:moveTo>
                    <a:pt x="8022" y="0"/>
                  </a:moveTo>
                  <a:cubicBezTo>
                    <a:pt x="6420" y="0"/>
                    <a:pt x="4882" y="936"/>
                    <a:pt x="4204" y="2481"/>
                  </a:cubicBezTo>
                  <a:cubicBezTo>
                    <a:pt x="3230" y="4583"/>
                    <a:pt x="0" y="16169"/>
                    <a:pt x="2102" y="17143"/>
                  </a:cubicBezTo>
                  <a:cubicBezTo>
                    <a:pt x="2199" y="17188"/>
                    <a:pt x="2305" y="17209"/>
                    <a:pt x="2420" y="17209"/>
                  </a:cubicBezTo>
                  <a:cubicBezTo>
                    <a:pt x="4805" y="17209"/>
                    <a:pt x="10913" y="7972"/>
                    <a:pt x="11842" y="5967"/>
                  </a:cubicBezTo>
                  <a:cubicBezTo>
                    <a:pt x="12765" y="3814"/>
                    <a:pt x="11842" y="1353"/>
                    <a:pt x="9740" y="379"/>
                  </a:cubicBezTo>
                  <a:cubicBezTo>
                    <a:pt x="9184" y="121"/>
                    <a:pt x="8599" y="0"/>
                    <a:pt x="80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9"/>
            <p:cNvSpPr/>
            <p:nvPr/>
          </p:nvSpPr>
          <p:spPr>
            <a:xfrm>
              <a:off x="6603925" y="3928525"/>
              <a:ext cx="320425" cy="429200"/>
            </a:xfrm>
            <a:custGeom>
              <a:rect b="b" l="l" r="r" t="t"/>
              <a:pathLst>
                <a:path extrusionOk="0" h="17168" w="12817">
                  <a:moveTo>
                    <a:pt x="10390" y="1"/>
                  </a:moveTo>
                  <a:cubicBezTo>
                    <a:pt x="7965" y="1"/>
                    <a:pt x="1904" y="9238"/>
                    <a:pt x="974" y="11243"/>
                  </a:cubicBezTo>
                  <a:cubicBezTo>
                    <a:pt x="0" y="13345"/>
                    <a:pt x="974" y="15857"/>
                    <a:pt x="3076" y="16779"/>
                  </a:cubicBezTo>
                  <a:cubicBezTo>
                    <a:pt x="3645" y="17043"/>
                    <a:pt x="4240" y="17168"/>
                    <a:pt x="4825" y="17168"/>
                  </a:cubicBezTo>
                  <a:cubicBezTo>
                    <a:pt x="6401" y="17168"/>
                    <a:pt x="7902" y="16262"/>
                    <a:pt x="8613" y="14729"/>
                  </a:cubicBezTo>
                  <a:cubicBezTo>
                    <a:pt x="9587" y="12627"/>
                    <a:pt x="12816" y="1041"/>
                    <a:pt x="10715" y="67"/>
                  </a:cubicBezTo>
                  <a:cubicBezTo>
                    <a:pt x="10616" y="22"/>
                    <a:pt x="10507" y="1"/>
                    <a:pt x="103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9"/>
            <p:cNvSpPr/>
            <p:nvPr/>
          </p:nvSpPr>
          <p:spPr>
            <a:xfrm>
              <a:off x="6897400" y="3893550"/>
              <a:ext cx="466550" cy="269875"/>
            </a:xfrm>
            <a:custGeom>
              <a:rect b="b" l="l" r="r" t="t"/>
              <a:pathLst>
                <a:path extrusionOk="0" h="10795" w="18662">
                  <a:moveTo>
                    <a:pt x="3190" y="0"/>
                  </a:moveTo>
                  <a:cubicBezTo>
                    <a:pt x="2034" y="0"/>
                    <a:pt x="1206" y="199"/>
                    <a:pt x="975" y="697"/>
                  </a:cubicBezTo>
                  <a:cubicBezTo>
                    <a:pt x="1" y="2799"/>
                    <a:pt x="10049" y="9463"/>
                    <a:pt x="12151" y="10437"/>
                  </a:cubicBezTo>
                  <a:cubicBezTo>
                    <a:pt x="12702" y="10680"/>
                    <a:pt x="13282" y="10795"/>
                    <a:pt x="13854" y="10795"/>
                  </a:cubicBezTo>
                  <a:cubicBezTo>
                    <a:pt x="15462" y="10795"/>
                    <a:pt x="17007" y="9886"/>
                    <a:pt x="17687" y="8336"/>
                  </a:cubicBezTo>
                  <a:cubicBezTo>
                    <a:pt x="18661" y="6234"/>
                    <a:pt x="17739" y="3773"/>
                    <a:pt x="15637" y="2799"/>
                  </a:cubicBezTo>
                  <a:cubicBezTo>
                    <a:pt x="14033" y="2056"/>
                    <a:pt x="6910" y="0"/>
                    <a:pt x="31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9"/>
            <p:cNvSpPr/>
            <p:nvPr/>
          </p:nvSpPr>
          <p:spPr>
            <a:xfrm>
              <a:off x="6409125" y="3627775"/>
              <a:ext cx="467800" cy="269875"/>
            </a:xfrm>
            <a:custGeom>
              <a:rect b="b" l="l" r="r" t="t"/>
              <a:pathLst>
                <a:path extrusionOk="0" h="10795" w="18712">
                  <a:moveTo>
                    <a:pt x="4815" y="0"/>
                  </a:moveTo>
                  <a:cubicBezTo>
                    <a:pt x="3220" y="0"/>
                    <a:pt x="1692" y="909"/>
                    <a:pt x="974" y="2459"/>
                  </a:cubicBezTo>
                  <a:cubicBezTo>
                    <a:pt x="0" y="4561"/>
                    <a:pt x="974" y="7022"/>
                    <a:pt x="3076" y="7996"/>
                  </a:cubicBezTo>
                  <a:cubicBezTo>
                    <a:pt x="4679" y="8739"/>
                    <a:pt x="11802" y="10795"/>
                    <a:pt x="15523" y="10795"/>
                  </a:cubicBezTo>
                  <a:cubicBezTo>
                    <a:pt x="16679" y="10795"/>
                    <a:pt x="17507" y="10596"/>
                    <a:pt x="17738" y="10098"/>
                  </a:cubicBezTo>
                  <a:cubicBezTo>
                    <a:pt x="18712" y="7945"/>
                    <a:pt x="8664" y="1331"/>
                    <a:pt x="6511" y="357"/>
                  </a:cubicBezTo>
                  <a:cubicBezTo>
                    <a:pt x="5959" y="115"/>
                    <a:pt x="5383" y="0"/>
                    <a:pt x="48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9"/>
            <p:cNvSpPr/>
            <p:nvPr/>
          </p:nvSpPr>
          <p:spPr>
            <a:xfrm>
              <a:off x="6846150" y="3930325"/>
              <a:ext cx="297350" cy="438500"/>
            </a:xfrm>
            <a:custGeom>
              <a:rect b="b" l="l" r="r" t="t"/>
              <a:pathLst>
                <a:path extrusionOk="0" h="17540" w="11894">
                  <a:moveTo>
                    <a:pt x="2411" y="1"/>
                  </a:moveTo>
                  <a:cubicBezTo>
                    <a:pt x="2320" y="1"/>
                    <a:pt x="2234" y="16"/>
                    <a:pt x="2153" y="46"/>
                  </a:cubicBezTo>
                  <a:cubicBezTo>
                    <a:pt x="0" y="867"/>
                    <a:pt x="2410" y="12657"/>
                    <a:pt x="3230" y="14811"/>
                  </a:cubicBezTo>
                  <a:cubicBezTo>
                    <a:pt x="3868" y="16485"/>
                    <a:pt x="5467" y="17540"/>
                    <a:pt x="7160" y="17540"/>
                  </a:cubicBezTo>
                  <a:cubicBezTo>
                    <a:pt x="7643" y="17540"/>
                    <a:pt x="8134" y="17454"/>
                    <a:pt x="8613" y="17271"/>
                  </a:cubicBezTo>
                  <a:cubicBezTo>
                    <a:pt x="10766" y="16451"/>
                    <a:pt x="11894" y="14042"/>
                    <a:pt x="11074" y="11888"/>
                  </a:cubicBezTo>
                  <a:cubicBezTo>
                    <a:pt x="10284" y="9816"/>
                    <a:pt x="4744"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9"/>
            <p:cNvSpPr/>
            <p:nvPr/>
          </p:nvSpPr>
          <p:spPr>
            <a:xfrm>
              <a:off x="6630825" y="3422375"/>
              <a:ext cx="296075" cy="438500"/>
            </a:xfrm>
            <a:custGeom>
              <a:rect b="b" l="l" r="r" t="t"/>
              <a:pathLst>
                <a:path extrusionOk="0" h="17540" w="11843">
                  <a:moveTo>
                    <a:pt x="4735" y="0"/>
                  </a:moveTo>
                  <a:cubicBezTo>
                    <a:pt x="4251" y="0"/>
                    <a:pt x="3760" y="86"/>
                    <a:pt x="3282" y="269"/>
                  </a:cubicBezTo>
                  <a:cubicBezTo>
                    <a:pt x="1129" y="1089"/>
                    <a:pt x="1" y="3498"/>
                    <a:pt x="821" y="5651"/>
                  </a:cubicBezTo>
                  <a:cubicBezTo>
                    <a:pt x="1611" y="7724"/>
                    <a:pt x="7103" y="17539"/>
                    <a:pt x="9433" y="17539"/>
                  </a:cubicBezTo>
                  <a:cubicBezTo>
                    <a:pt x="9524" y="17539"/>
                    <a:pt x="9609" y="17524"/>
                    <a:pt x="9690" y="17494"/>
                  </a:cubicBezTo>
                  <a:cubicBezTo>
                    <a:pt x="11843" y="16673"/>
                    <a:pt x="9485" y="4882"/>
                    <a:pt x="8665" y="2729"/>
                  </a:cubicBezTo>
                  <a:cubicBezTo>
                    <a:pt x="8027" y="1055"/>
                    <a:pt x="6427" y="0"/>
                    <a:pt x="47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9"/>
            <p:cNvSpPr/>
            <p:nvPr/>
          </p:nvSpPr>
          <p:spPr>
            <a:xfrm>
              <a:off x="6837175" y="3867900"/>
              <a:ext cx="162500" cy="177325"/>
            </a:xfrm>
            <a:custGeom>
              <a:rect b="b" l="l" r="r" t="t"/>
              <a:pathLst>
                <a:path extrusionOk="0" h="7093" w="6500">
                  <a:moveTo>
                    <a:pt x="1768" y="1"/>
                  </a:moveTo>
                  <a:cubicBezTo>
                    <a:pt x="1414" y="1"/>
                    <a:pt x="1067" y="235"/>
                    <a:pt x="923" y="595"/>
                  </a:cubicBezTo>
                  <a:cubicBezTo>
                    <a:pt x="564" y="1979"/>
                    <a:pt x="0" y="4235"/>
                    <a:pt x="411" y="5260"/>
                  </a:cubicBezTo>
                  <a:cubicBezTo>
                    <a:pt x="883" y="6546"/>
                    <a:pt x="1900" y="7093"/>
                    <a:pt x="2931" y="7093"/>
                  </a:cubicBezTo>
                  <a:cubicBezTo>
                    <a:pt x="4695" y="7093"/>
                    <a:pt x="6500" y="5493"/>
                    <a:pt x="5691" y="3261"/>
                  </a:cubicBezTo>
                  <a:cubicBezTo>
                    <a:pt x="5332" y="2287"/>
                    <a:pt x="3384" y="903"/>
                    <a:pt x="2205" y="134"/>
                  </a:cubicBezTo>
                  <a:cubicBezTo>
                    <a:pt x="2068" y="43"/>
                    <a:pt x="1917" y="1"/>
                    <a:pt x="1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9"/>
            <p:cNvSpPr/>
            <p:nvPr/>
          </p:nvSpPr>
          <p:spPr>
            <a:xfrm>
              <a:off x="6768200" y="3748150"/>
              <a:ext cx="162550" cy="176675"/>
            </a:xfrm>
            <a:custGeom>
              <a:rect b="b" l="l" r="r" t="t"/>
              <a:pathLst>
                <a:path extrusionOk="0" h="7067" w="6502">
                  <a:moveTo>
                    <a:pt x="3563" y="0"/>
                  </a:moveTo>
                  <a:cubicBezTo>
                    <a:pt x="1796" y="0"/>
                    <a:pt x="0" y="1590"/>
                    <a:pt x="811" y="3796"/>
                  </a:cubicBezTo>
                  <a:cubicBezTo>
                    <a:pt x="1170" y="4770"/>
                    <a:pt x="3067" y="6154"/>
                    <a:pt x="4246" y="6923"/>
                  </a:cubicBezTo>
                  <a:cubicBezTo>
                    <a:pt x="4408" y="7020"/>
                    <a:pt x="4579" y="7066"/>
                    <a:pt x="4743" y="7066"/>
                  </a:cubicBezTo>
                  <a:cubicBezTo>
                    <a:pt x="5100" y="7066"/>
                    <a:pt x="5422" y="6848"/>
                    <a:pt x="5528" y="6462"/>
                  </a:cubicBezTo>
                  <a:cubicBezTo>
                    <a:pt x="5938" y="5078"/>
                    <a:pt x="6502" y="2822"/>
                    <a:pt x="6092" y="1797"/>
                  </a:cubicBezTo>
                  <a:cubicBezTo>
                    <a:pt x="5602" y="535"/>
                    <a:pt x="4587" y="0"/>
                    <a:pt x="3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9"/>
            <p:cNvSpPr/>
            <p:nvPr/>
          </p:nvSpPr>
          <p:spPr>
            <a:xfrm>
              <a:off x="6704875" y="3856125"/>
              <a:ext cx="211775" cy="140000"/>
            </a:xfrm>
            <a:custGeom>
              <a:rect b="b" l="l" r="r" t="t"/>
              <a:pathLst>
                <a:path extrusionOk="0" h="5600" w="8471">
                  <a:moveTo>
                    <a:pt x="3983" y="1"/>
                  </a:moveTo>
                  <a:cubicBezTo>
                    <a:pt x="3614" y="1"/>
                    <a:pt x="3288" y="43"/>
                    <a:pt x="3037" y="144"/>
                  </a:cubicBezTo>
                  <a:cubicBezTo>
                    <a:pt x="1" y="1386"/>
                    <a:pt x="1216" y="5600"/>
                    <a:pt x="4017" y="5600"/>
                  </a:cubicBezTo>
                  <a:cubicBezTo>
                    <a:pt x="4337" y="5600"/>
                    <a:pt x="4678" y="5545"/>
                    <a:pt x="5036" y="5424"/>
                  </a:cubicBezTo>
                  <a:cubicBezTo>
                    <a:pt x="6010" y="5065"/>
                    <a:pt x="7394" y="3168"/>
                    <a:pt x="8163" y="1989"/>
                  </a:cubicBezTo>
                  <a:cubicBezTo>
                    <a:pt x="8471" y="1476"/>
                    <a:pt x="8215" y="861"/>
                    <a:pt x="7702" y="707"/>
                  </a:cubicBezTo>
                  <a:cubicBezTo>
                    <a:pt x="6657" y="398"/>
                    <a:pt x="5117" y="1"/>
                    <a:pt x="3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9"/>
            <p:cNvSpPr/>
            <p:nvPr/>
          </p:nvSpPr>
          <p:spPr>
            <a:xfrm>
              <a:off x="6851275" y="3796050"/>
              <a:ext cx="212750" cy="140875"/>
            </a:xfrm>
            <a:custGeom>
              <a:rect b="b" l="l" r="r" t="t"/>
              <a:pathLst>
                <a:path extrusionOk="0" h="5635" w="8510">
                  <a:moveTo>
                    <a:pt x="4475" y="1"/>
                  </a:moveTo>
                  <a:cubicBezTo>
                    <a:pt x="4148" y="1"/>
                    <a:pt x="3800" y="59"/>
                    <a:pt x="3435" y="188"/>
                  </a:cubicBezTo>
                  <a:cubicBezTo>
                    <a:pt x="2461" y="547"/>
                    <a:pt x="1077" y="2495"/>
                    <a:pt x="308" y="3674"/>
                  </a:cubicBezTo>
                  <a:cubicBezTo>
                    <a:pt x="0" y="4136"/>
                    <a:pt x="257" y="4802"/>
                    <a:pt x="769" y="4956"/>
                  </a:cubicBezTo>
                  <a:cubicBezTo>
                    <a:pt x="1841" y="5234"/>
                    <a:pt x="3436" y="5635"/>
                    <a:pt x="4577" y="5635"/>
                  </a:cubicBezTo>
                  <a:cubicBezTo>
                    <a:pt x="4909" y="5635"/>
                    <a:pt x="5203" y="5601"/>
                    <a:pt x="5434" y="5520"/>
                  </a:cubicBezTo>
                  <a:cubicBezTo>
                    <a:pt x="8509" y="4281"/>
                    <a:pt x="7270" y="1"/>
                    <a:pt x="4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9"/>
            <p:cNvSpPr/>
            <p:nvPr/>
          </p:nvSpPr>
          <p:spPr>
            <a:xfrm>
              <a:off x="6787975" y="3810975"/>
              <a:ext cx="195325" cy="167525"/>
            </a:xfrm>
            <a:custGeom>
              <a:rect b="b" l="l" r="r" t="t"/>
              <a:pathLst>
                <a:path extrusionOk="0" h="6701" w="7813">
                  <a:moveTo>
                    <a:pt x="4006" y="1"/>
                  </a:moveTo>
                  <a:cubicBezTo>
                    <a:pt x="1814" y="1"/>
                    <a:pt x="1" y="2222"/>
                    <a:pt x="892" y="4513"/>
                  </a:cubicBezTo>
                  <a:cubicBezTo>
                    <a:pt x="1421" y="5969"/>
                    <a:pt x="2716" y="6700"/>
                    <a:pt x="4014" y="6700"/>
                  </a:cubicBezTo>
                  <a:cubicBezTo>
                    <a:pt x="5230" y="6700"/>
                    <a:pt x="6449" y="6058"/>
                    <a:pt x="7044" y="4769"/>
                  </a:cubicBezTo>
                  <a:cubicBezTo>
                    <a:pt x="7813" y="3077"/>
                    <a:pt x="7095" y="1078"/>
                    <a:pt x="5403" y="309"/>
                  </a:cubicBezTo>
                  <a:cubicBezTo>
                    <a:pt x="4935" y="97"/>
                    <a:pt x="4462" y="1"/>
                    <a:pt x="40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9"/>
            <p:cNvSpPr/>
            <p:nvPr/>
          </p:nvSpPr>
          <p:spPr>
            <a:xfrm>
              <a:off x="6787200" y="3811900"/>
              <a:ext cx="207650" cy="167025"/>
            </a:xfrm>
            <a:custGeom>
              <a:rect b="b" l="l" r="r" t="t"/>
              <a:pathLst>
                <a:path extrusionOk="0" h="6681" w="8306">
                  <a:moveTo>
                    <a:pt x="4050" y="1246"/>
                  </a:moveTo>
                  <a:cubicBezTo>
                    <a:pt x="4358" y="1246"/>
                    <a:pt x="4614" y="1349"/>
                    <a:pt x="4922" y="1451"/>
                  </a:cubicBezTo>
                  <a:cubicBezTo>
                    <a:pt x="6562" y="2220"/>
                    <a:pt x="6460" y="4630"/>
                    <a:pt x="4768" y="5245"/>
                  </a:cubicBezTo>
                  <a:cubicBezTo>
                    <a:pt x="4507" y="5345"/>
                    <a:pt x="4249" y="5390"/>
                    <a:pt x="4002" y="5390"/>
                  </a:cubicBezTo>
                  <a:cubicBezTo>
                    <a:pt x="2601" y="5390"/>
                    <a:pt x="1543" y="3915"/>
                    <a:pt x="2153" y="2476"/>
                  </a:cubicBezTo>
                  <a:cubicBezTo>
                    <a:pt x="2410" y="1964"/>
                    <a:pt x="2820" y="1605"/>
                    <a:pt x="3332" y="1400"/>
                  </a:cubicBezTo>
                  <a:cubicBezTo>
                    <a:pt x="3537" y="1349"/>
                    <a:pt x="3794" y="1297"/>
                    <a:pt x="4050" y="1297"/>
                  </a:cubicBezTo>
                  <a:lnTo>
                    <a:pt x="4050" y="1246"/>
                  </a:lnTo>
                  <a:close/>
                  <a:moveTo>
                    <a:pt x="4059" y="0"/>
                  </a:moveTo>
                  <a:cubicBezTo>
                    <a:pt x="2826" y="0"/>
                    <a:pt x="1602" y="673"/>
                    <a:pt x="1025" y="1964"/>
                  </a:cubicBezTo>
                  <a:cubicBezTo>
                    <a:pt x="0" y="4168"/>
                    <a:pt x="1641" y="6680"/>
                    <a:pt x="4050" y="6680"/>
                  </a:cubicBezTo>
                  <a:cubicBezTo>
                    <a:pt x="6665" y="6680"/>
                    <a:pt x="8305" y="3758"/>
                    <a:pt x="6870" y="1554"/>
                  </a:cubicBezTo>
                  <a:cubicBezTo>
                    <a:pt x="6203" y="506"/>
                    <a:pt x="5127" y="0"/>
                    <a:pt x="40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9"/>
            <p:cNvSpPr/>
            <p:nvPr/>
          </p:nvSpPr>
          <p:spPr>
            <a:xfrm>
              <a:off x="6739400" y="3657425"/>
              <a:ext cx="81150" cy="85350"/>
            </a:xfrm>
            <a:custGeom>
              <a:rect b="b" l="l" r="r" t="t"/>
              <a:pathLst>
                <a:path extrusionOk="0" h="3414" w="3246">
                  <a:moveTo>
                    <a:pt x="937" y="0"/>
                  </a:moveTo>
                  <a:cubicBezTo>
                    <a:pt x="416" y="0"/>
                    <a:pt x="0" y="683"/>
                    <a:pt x="477" y="1120"/>
                  </a:cubicBezTo>
                  <a:lnTo>
                    <a:pt x="2886" y="3375"/>
                  </a:lnTo>
                  <a:cubicBezTo>
                    <a:pt x="2912" y="3401"/>
                    <a:pt x="2950" y="3414"/>
                    <a:pt x="2995" y="3414"/>
                  </a:cubicBezTo>
                  <a:cubicBezTo>
                    <a:pt x="3040" y="3414"/>
                    <a:pt x="3091" y="3401"/>
                    <a:pt x="3143" y="3375"/>
                  </a:cubicBezTo>
                  <a:cubicBezTo>
                    <a:pt x="3194" y="3324"/>
                    <a:pt x="3245" y="3170"/>
                    <a:pt x="3194" y="3119"/>
                  </a:cubicBezTo>
                  <a:lnTo>
                    <a:pt x="1502" y="299"/>
                  </a:lnTo>
                  <a:cubicBezTo>
                    <a:pt x="1451" y="248"/>
                    <a:pt x="1400" y="197"/>
                    <a:pt x="1400" y="197"/>
                  </a:cubicBezTo>
                  <a:cubicBezTo>
                    <a:pt x="1249" y="58"/>
                    <a:pt x="1088" y="0"/>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9"/>
            <p:cNvSpPr/>
            <p:nvPr/>
          </p:nvSpPr>
          <p:spPr>
            <a:xfrm>
              <a:off x="6806450" y="3627925"/>
              <a:ext cx="35875" cy="103650"/>
            </a:xfrm>
            <a:custGeom>
              <a:rect b="b" l="l" r="r" t="t"/>
              <a:pathLst>
                <a:path extrusionOk="0" h="4146" w="1435">
                  <a:moveTo>
                    <a:pt x="755" y="1"/>
                  </a:moveTo>
                  <a:cubicBezTo>
                    <a:pt x="373" y="1"/>
                    <a:pt x="1" y="325"/>
                    <a:pt x="153" y="813"/>
                  </a:cubicBezTo>
                  <a:lnTo>
                    <a:pt x="1024" y="3991"/>
                  </a:lnTo>
                  <a:cubicBezTo>
                    <a:pt x="1024" y="4094"/>
                    <a:pt x="1127" y="4145"/>
                    <a:pt x="1229" y="4145"/>
                  </a:cubicBezTo>
                  <a:cubicBezTo>
                    <a:pt x="1332" y="4145"/>
                    <a:pt x="1435" y="4043"/>
                    <a:pt x="1435" y="3940"/>
                  </a:cubicBezTo>
                  <a:lnTo>
                    <a:pt x="1435" y="659"/>
                  </a:lnTo>
                  <a:cubicBezTo>
                    <a:pt x="1435" y="608"/>
                    <a:pt x="1383" y="557"/>
                    <a:pt x="1383" y="505"/>
                  </a:cubicBezTo>
                  <a:cubicBezTo>
                    <a:pt x="1279" y="152"/>
                    <a:pt x="1015" y="1"/>
                    <a:pt x="7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9"/>
            <p:cNvSpPr/>
            <p:nvPr/>
          </p:nvSpPr>
          <p:spPr>
            <a:xfrm>
              <a:off x="7048650" y="3757375"/>
              <a:ext cx="96225" cy="69525"/>
            </a:xfrm>
            <a:custGeom>
              <a:rect b="b" l="l" r="r" t="t"/>
              <a:pathLst>
                <a:path extrusionOk="0" h="2781" w="3849">
                  <a:moveTo>
                    <a:pt x="2902" y="1"/>
                  </a:moveTo>
                  <a:cubicBezTo>
                    <a:pt x="2754" y="1"/>
                    <a:pt x="2600" y="59"/>
                    <a:pt x="2461" y="197"/>
                  </a:cubicBezTo>
                  <a:lnTo>
                    <a:pt x="103" y="2402"/>
                  </a:lnTo>
                  <a:cubicBezTo>
                    <a:pt x="0" y="2504"/>
                    <a:pt x="0" y="2607"/>
                    <a:pt x="51" y="2658"/>
                  </a:cubicBezTo>
                  <a:cubicBezTo>
                    <a:pt x="89" y="2733"/>
                    <a:pt x="154" y="2781"/>
                    <a:pt x="226" y="2781"/>
                  </a:cubicBezTo>
                  <a:cubicBezTo>
                    <a:pt x="253" y="2781"/>
                    <a:pt x="280" y="2774"/>
                    <a:pt x="308" y="2761"/>
                  </a:cubicBezTo>
                  <a:lnTo>
                    <a:pt x="3230" y="1223"/>
                  </a:lnTo>
                  <a:cubicBezTo>
                    <a:pt x="3281" y="1171"/>
                    <a:pt x="3332" y="1171"/>
                    <a:pt x="3332" y="1120"/>
                  </a:cubicBezTo>
                  <a:cubicBezTo>
                    <a:pt x="3849" y="683"/>
                    <a:pt x="3411" y="1"/>
                    <a:pt x="2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9"/>
            <p:cNvSpPr/>
            <p:nvPr/>
          </p:nvSpPr>
          <p:spPr>
            <a:xfrm>
              <a:off x="7058900" y="3821975"/>
              <a:ext cx="110000" cy="32625"/>
            </a:xfrm>
            <a:custGeom>
              <a:rect b="b" l="l" r="r" t="t"/>
              <a:pathLst>
                <a:path extrusionOk="0" h="1305" w="4400">
                  <a:moveTo>
                    <a:pt x="3515" y="1"/>
                  </a:moveTo>
                  <a:cubicBezTo>
                    <a:pt x="3458" y="1"/>
                    <a:pt x="3397" y="8"/>
                    <a:pt x="3332" y="23"/>
                  </a:cubicBezTo>
                  <a:lnTo>
                    <a:pt x="154" y="741"/>
                  </a:lnTo>
                  <a:cubicBezTo>
                    <a:pt x="52" y="741"/>
                    <a:pt x="0" y="792"/>
                    <a:pt x="0" y="894"/>
                  </a:cubicBezTo>
                  <a:cubicBezTo>
                    <a:pt x="0" y="997"/>
                    <a:pt x="52" y="1099"/>
                    <a:pt x="205" y="1099"/>
                  </a:cubicBezTo>
                  <a:lnTo>
                    <a:pt x="3435" y="1304"/>
                  </a:lnTo>
                  <a:lnTo>
                    <a:pt x="3640" y="1304"/>
                  </a:lnTo>
                  <a:cubicBezTo>
                    <a:pt x="4400" y="1114"/>
                    <a:pt x="4236"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9"/>
            <p:cNvSpPr/>
            <p:nvPr/>
          </p:nvSpPr>
          <p:spPr>
            <a:xfrm>
              <a:off x="6943550" y="3645025"/>
              <a:ext cx="32075" cy="103200"/>
            </a:xfrm>
            <a:custGeom>
              <a:rect b="b" l="l" r="r" t="t"/>
              <a:pathLst>
                <a:path extrusionOk="0" h="4128" w="1283">
                  <a:moveTo>
                    <a:pt x="671" y="0"/>
                  </a:moveTo>
                  <a:cubicBezTo>
                    <a:pt x="341" y="0"/>
                    <a:pt x="0" y="219"/>
                    <a:pt x="0" y="641"/>
                  </a:cubicBezTo>
                  <a:lnTo>
                    <a:pt x="154" y="3922"/>
                  </a:lnTo>
                  <a:cubicBezTo>
                    <a:pt x="154" y="4025"/>
                    <a:pt x="257" y="4127"/>
                    <a:pt x="308" y="4127"/>
                  </a:cubicBezTo>
                  <a:cubicBezTo>
                    <a:pt x="411" y="4127"/>
                    <a:pt x="513" y="4076"/>
                    <a:pt x="564" y="3974"/>
                  </a:cubicBezTo>
                  <a:lnTo>
                    <a:pt x="1282" y="795"/>
                  </a:lnTo>
                  <a:cubicBezTo>
                    <a:pt x="1282" y="693"/>
                    <a:pt x="1282" y="641"/>
                    <a:pt x="1282" y="590"/>
                  </a:cubicBezTo>
                  <a:cubicBezTo>
                    <a:pt x="1282" y="193"/>
                    <a:pt x="981"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9"/>
            <p:cNvSpPr/>
            <p:nvPr/>
          </p:nvSpPr>
          <p:spPr>
            <a:xfrm>
              <a:off x="6970475" y="3667900"/>
              <a:ext cx="76250" cy="87700"/>
            </a:xfrm>
            <a:custGeom>
              <a:rect b="b" l="l" r="r" t="t"/>
              <a:pathLst>
                <a:path extrusionOk="0" h="3508" w="3050">
                  <a:moveTo>
                    <a:pt x="2168" y="1"/>
                  </a:moveTo>
                  <a:cubicBezTo>
                    <a:pt x="1968" y="1"/>
                    <a:pt x="1769" y="101"/>
                    <a:pt x="1640" y="342"/>
                  </a:cubicBezTo>
                  <a:lnTo>
                    <a:pt x="51" y="3212"/>
                  </a:lnTo>
                  <a:cubicBezTo>
                    <a:pt x="0" y="3315"/>
                    <a:pt x="51" y="3418"/>
                    <a:pt x="103" y="3469"/>
                  </a:cubicBezTo>
                  <a:cubicBezTo>
                    <a:pt x="154" y="3494"/>
                    <a:pt x="205" y="3507"/>
                    <a:pt x="256" y="3507"/>
                  </a:cubicBezTo>
                  <a:cubicBezTo>
                    <a:pt x="308" y="3507"/>
                    <a:pt x="359" y="3494"/>
                    <a:pt x="410" y="3469"/>
                  </a:cubicBezTo>
                  <a:lnTo>
                    <a:pt x="2666" y="1111"/>
                  </a:lnTo>
                  <a:cubicBezTo>
                    <a:pt x="2717" y="1059"/>
                    <a:pt x="2717" y="1008"/>
                    <a:pt x="2768" y="1008"/>
                  </a:cubicBezTo>
                  <a:cubicBezTo>
                    <a:pt x="3050" y="480"/>
                    <a:pt x="2607" y="1"/>
                    <a:pt x="2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9"/>
            <p:cNvSpPr/>
            <p:nvPr/>
          </p:nvSpPr>
          <p:spPr>
            <a:xfrm>
              <a:off x="6630825" y="3808425"/>
              <a:ext cx="111525" cy="34650"/>
            </a:xfrm>
            <a:custGeom>
              <a:rect b="b" l="l" r="r" t="t"/>
              <a:pathLst>
                <a:path extrusionOk="0" h="1386" w="4461">
                  <a:moveTo>
                    <a:pt x="872" y="1"/>
                  </a:moveTo>
                  <a:cubicBezTo>
                    <a:pt x="52" y="1"/>
                    <a:pt x="1" y="1283"/>
                    <a:pt x="872" y="1283"/>
                  </a:cubicBezTo>
                  <a:lnTo>
                    <a:pt x="4153" y="1385"/>
                  </a:lnTo>
                  <a:cubicBezTo>
                    <a:pt x="4410" y="1385"/>
                    <a:pt x="4461" y="1077"/>
                    <a:pt x="4205" y="975"/>
                  </a:cubicBezTo>
                  <a:lnTo>
                    <a:pt x="1077" y="52"/>
                  </a:lnTo>
                  <a:cubicBezTo>
                    <a:pt x="1026" y="1"/>
                    <a:pt x="975"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9"/>
            <p:cNvSpPr/>
            <p:nvPr/>
          </p:nvSpPr>
          <p:spPr>
            <a:xfrm>
              <a:off x="6662875" y="3745125"/>
              <a:ext cx="87625" cy="74750"/>
            </a:xfrm>
            <a:custGeom>
              <a:rect b="b" l="l" r="r" t="t"/>
              <a:pathLst>
                <a:path extrusionOk="0" h="2990" w="3505">
                  <a:moveTo>
                    <a:pt x="678" y="0"/>
                  </a:moveTo>
                  <a:cubicBezTo>
                    <a:pt x="474" y="0"/>
                    <a:pt x="277" y="93"/>
                    <a:pt x="154" y="277"/>
                  </a:cubicBezTo>
                  <a:cubicBezTo>
                    <a:pt x="0" y="585"/>
                    <a:pt x="52" y="995"/>
                    <a:pt x="359" y="1200"/>
                  </a:cubicBezTo>
                  <a:lnTo>
                    <a:pt x="3128" y="2943"/>
                  </a:lnTo>
                  <a:cubicBezTo>
                    <a:pt x="3171" y="2976"/>
                    <a:pt x="3215" y="2990"/>
                    <a:pt x="3255" y="2990"/>
                  </a:cubicBezTo>
                  <a:cubicBezTo>
                    <a:pt x="3404" y="2990"/>
                    <a:pt x="3505" y="2797"/>
                    <a:pt x="3384" y="2635"/>
                  </a:cubicBezTo>
                  <a:lnTo>
                    <a:pt x="1180" y="226"/>
                  </a:lnTo>
                  <a:cubicBezTo>
                    <a:pt x="1180" y="175"/>
                    <a:pt x="1128" y="123"/>
                    <a:pt x="1077" y="123"/>
                  </a:cubicBezTo>
                  <a:cubicBezTo>
                    <a:pt x="954" y="41"/>
                    <a:pt x="815" y="0"/>
                    <a:pt x="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9"/>
            <p:cNvSpPr/>
            <p:nvPr/>
          </p:nvSpPr>
          <p:spPr>
            <a:xfrm>
              <a:off x="6625700" y="3975825"/>
              <a:ext cx="93600" cy="66250"/>
            </a:xfrm>
            <a:custGeom>
              <a:rect b="b" l="l" r="r" t="t"/>
              <a:pathLst>
                <a:path extrusionOk="0" h="2650" w="3744">
                  <a:moveTo>
                    <a:pt x="3517" y="0"/>
                  </a:moveTo>
                  <a:cubicBezTo>
                    <a:pt x="3490" y="0"/>
                    <a:pt x="3463" y="7"/>
                    <a:pt x="3436" y="21"/>
                  </a:cubicBezTo>
                  <a:lnTo>
                    <a:pt x="462" y="1405"/>
                  </a:lnTo>
                  <a:cubicBezTo>
                    <a:pt x="411" y="1456"/>
                    <a:pt x="360" y="1456"/>
                    <a:pt x="308" y="1507"/>
                  </a:cubicBezTo>
                  <a:cubicBezTo>
                    <a:pt x="52" y="1712"/>
                    <a:pt x="1" y="2122"/>
                    <a:pt x="257" y="2430"/>
                  </a:cubicBezTo>
                  <a:cubicBezTo>
                    <a:pt x="370" y="2571"/>
                    <a:pt x="544" y="2650"/>
                    <a:pt x="730" y="2650"/>
                  </a:cubicBezTo>
                  <a:cubicBezTo>
                    <a:pt x="882" y="2650"/>
                    <a:pt x="1041" y="2597"/>
                    <a:pt x="1180" y="2481"/>
                  </a:cubicBezTo>
                  <a:lnTo>
                    <a:pt x="3641" y="328"/>
                  </a:lnTo>
                  <a:cubicBezTo>
                    <a:pt x="3743" y="277"/>
                    <a:pt x="3743" y="174"/>
                    <a:pt x="3692" y="123"/>
                  </a:cubicBezTo>
                  <a:cubicBezTo>
                    <a:pt x="3654" y="48"/>
                    <a:pt x="3589" y="0"/>
                    <a:pt x="3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9"/>
            <p:cNvSpPr/>
            <p:nvPr/>
          </p:nvSpPr>
          <p:spPr>
            <a:xfrm>
              <a:off x="6600025" y="3943000"/>
              <a:ext cx="110300" cy="32400"/>
            </a:xfrm>
            <a:custGeom>
              <a:rect b="b" l="l" r="r" t="t"/>
              <a:pathLst>
                <a:path extrusionOk="0" h="1296" w="4412">
                  <a:moveTo>
                    <a:pt x="823" y="1"/>
                  </a:moveTo>
                  <a:cubicBezTo>
                    <a:pt x="0" y="146"/>
                    <a:pt x="137" y="1295"/>
                    <a:pt x="887" y="1295"/>
                  </a:cubicBezTo>
                  <a:cubicBezTo>
                    <a:pt x="932" y="1295"/>
                    <a:pt x="979" y="1291"/>
                    <a:pt x="1028" y="1282"/>
                  </a:cubicBezTo>
                  <a:lnTo>
                    <a:pt x="4257" y="770"/>
                  </a:lnTo>
                  <a:cubicBezTo>
                    <a:pt x="4309" y="718"/>
                    <a:pt x="4411" y="667"/>
                    <a:pt x="4411" y="565"/>
                  </a:cubicBezTo>
                  <a:cubicBezTo>
                    <a:pt x="4411" y="462"/>
                    <a:pt x="4309" y="360"/>
                    <a:pt x="4206" y="360"/>
                  </a:cubicBezTo>
                  <a:lnTo>
                    <a:pt x="9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9"/>
            <p:cNvSpPr/>
            <p:nvPr/>
          </p:nvSpPr>
          <p:spPr>
            <a:xfrm>
              <a:off x="6811550" y="4045050"/>
              <a:ext cx="32725" cy="103550"/>
            </a:xfrm>
            <a:custGeom>
              <a:rect b="b" l="l" r="r" t="t"/>
              <a:pathLst>
                <a:path extrusionOk="0" h="4142" w="1309">
                  <a:moveTo>
                    <a:pt x="847" y="1"/>
                  </a:moveTo>
                  <a:cubicBezTo>
                    <a:pt x="772" y="1"/>
                    <a:pt x="705" y="58"/>
                    <a:pt x="667" y="174"/>
                  </a:cubicBezTo>
                  <a:lnTo>
                    <a:pt x="0" y="3352"/>
                  </a:lnTo>
                  <a:cubicBezTo>
                    <a:pt x="0" y="3403"/>
                    <a:pt x="0" y="3455"/>
                    <a:pt x="0" y="3557"/>
                  </a:cubicBezTo>
                  <a:cubicBezTo>
                    <a:pt x="25" y="3949"/>
                    <a:pt x="329" y="4142"/>
                    <a:pt x="636" y="4142"/>
                  </a:cubicBezTo>
                  <a:cubicBezTo>
                    <a:pt x="971" y="4142"/>
                    <a:pt x="1309" y="3910"/>
                    <a:pt x="1282" y="3455"/>
                  </a:cubicBezTo>
                  <a:lnTo>
                    <a:pt x="1077" y="174"/>
                  </a:lnTo>
                  <a:cubicBezTo>
                    <a:pt x="1077" y="71"/>
                    <a:pt x="1025" y="20"/>
                    <a:pt x="923" y="20"/>
                  </a:cubicBezTo>
                  <a:cubicBezTo>
                    <a:pt x="897" y="7"/>
                    <a:pt x="872" y="1"/>
                    <a:pt x="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9"/>
            <p:cNvSpPr/>
            <p:nvPr/>
          </p:nvSpPr>
          <p:spPr>
            <a:xfrm>
              <a:off x="6740650" y="4037200"/>
              <a:ext cx="74750" cy="89300"/>
            </a:xfrm>
            <a:custGeom>
              <a:rect b="b" l="l" r="r" t="t"/>
              <a:pathLst>
                <a:path extrusionOk="0" h="3572" w="2990">
                  <a:moveTo>
                    <a:pt x="2759" y="1"/>
                  </a:moveTo>
                  <a:cubicBezTo>
                    <a:pt x="2708" y="1"/>
                    <a:pt x="2657" y="26"/>
                    <a:pt x="2631" y="78"/>
                  </a:cubicBezTo>
                  <a:lnTo>
                    <a:pt x="375" y="2487"/>
                  </a:lnTo>
                  <a:cubicBezTo>
                    <a:pt x="324" y="2538"/>
                    <a:pt x="324" y="2590"/>
                    <a:pt x="273" y="2641"/>
                  </a:cubicBezTo>
                  <a:cubicBezTo>
                    <a:pt x="1" y="3151"/>
                    <a:pt x="429" y="3571"/>
                    <a:pt x="867" y="3571"/>
                  </a:cubicBezTo>
                  <a:cubicBezTo>
                    <a:pt x="1089" y="3571"/>
                    <a:pt x="1314" y="3463"/>
                    <a:pt x="1452" y="3205"/>
                  </a:cubicBezTo>
                  <a:lnTo>
                    <a:pt x="2939" y="334"/>
                  </a:lnTo>
                  <a:cubicBezTo>
                    <a:pt x="2990" y="231"/>
                    <a:pt x="2939" y="129"/>
                    <a:pt x="2887" y="78"/>
                  </a:cubicBezTo>
                  <a:cubicBezTo>
                    <a:pt x="2862" y="26"/>
                    <a:pt x="2811" y="1"/>
                    <a:pt x="2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9"/>
            <p:cNvSpPr/>
            <p:nvPr/>
          </p:nvSpPr>
          <p:spPr>
            <a:xfrm>
              <a:off x="6953800" y="4063800"/>
              <a:ext cx="78200" cy="83375"/>
            </a:xfrm>
            <a:custGeom>
              <a:rect b="b" l="l" r="r" t="t"/>
              <a:pathLst>
                <a:path extrusionOk="0" h="3335" w="3128">
                  <a:moveTo>
                    <a:pt x="231" y="0"/>
                  </a:moveTo>
                  <a:cubicBezTo>
                    <a:pt x="193" y="0"/>
                    <a:pt x="154" y="13"/>
                    <a:pt x="103" y="39"/>
                  </a:cubicBezTo>
                  <a:cubicBezTo>
                    <a:pt x="1" y="90"/>
                    <a:pt x="1" y="244"/>
                    <a:pt x="52" y="346"/>
                  </a:cubicBezTo>
                  <a:lnTo>
                    <a:pt x="1846" y="3063"/>
                  </a:lnTo>
                  <a:cubicBezTo>
                    <a:pt x="1897" y="3115"/>
                    <a:pt x="1949" y="3166"/>
                    <a:pt x="2000" y="3166"/>
                  </a:cubicBezTo>
                  <a:cubicBezTo>
                    <a:pt x="2115" y="3281"/>
                    <a:pt x="2262" y="3335"/>
                    <a:pt x="2407" y="3335"/>
                  </a:cubicBezTo>
                  <a:cubicBezTo>
                    <a:pt x="2584" y="3335"/>
                    <a:pt x="2759" y="3256"/>
                    <a:pt x="2871" y="3115"/>
                  </a:cubicBezTo>
                  <a:cubicBezTo>
                    <a:pt x="3128" y="2858"/>
                    <a:pt x="3076" y="2448"/>
                    <a:pt x="2820" y="2192"/>
                  </a:cubicBezTo>
                  <a:lnTo>
                    <a:pt x="359" y="39"/>
                  </a:lnTo>
                  <a:cubicBezTo>
                    <a:pt x="308" y="13"/>
                    <a:pt x="270"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9"/>
            <p:cNvSpPr/>
            <p:nvPr/>
          </p:nvSpPr>
          <p:spPr>
            <a:xfrm>
              <a:off x="6932025" y="4076300"/>
              <a:ext cx="38450" cy="102550"/>
            </a:xfrm>
            <a:custGeom>
              <a:rect b="b" l="l" r="r" t="t"/>
              <a:pathLst>
                <a:path extrusionOk="0" h="4102" w="1538">
                  <a:moveTo>
                    <a:pt x="205" y="0"/>
                  </a:moveTo>
                  <a:cubicBezTo>
                    <a:pt x="103" y="0"/>
                    <a:pt x="0" y="103"/>
                    <a:pt x="0" y="205"/>
                  </a:cubicBezTo>
                  <a:lnTo>
                    <a:pt x="154" y="3486"/>
                  </a:lnTo>
                  <a:cubicBezTo>
                    <a:pt x="154" y="3538"/>
                    <a:pt x="154" y="3589"/>
                    <a:pt x="205" y="3640"/>
                  </a:cubicBezTo>
                  <a:cubicBezTo>
                    <a:pt x="284" y="3917"/>
                    <a:pt x="515" y="4102"/>
                    <a:pt x="782" y="4102"/>
                  </a:cubicBezTo>
                  <a:cubicBezTo>
                    <a:pt x="861" y="4102"/>
                    <a:pt x="943" y="4085"/>
                    <a:pt x="1025" y="4050"/>
                  </a:cubicBezTo>
                  <a:cubicBezTo>
                    <a:pt x="1333" y="3948"/>
                    <a:pt x="1538" y="3589"/>
                    <a:pt x="1435" y="3281"/>
                  </a:cubicBezTo>
                  <a:lnTo>
                    <a:pt x="410" y="154"/>
                  </a:lnTo>
                  <a:cubicBezTo>
                    <a:pt x="359" y="52"/>
                    <a:pt x="308"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9"/>
            <p:cNvSpPr/>
            <p:nvPr/>
          </p:nvSpPr>
          <p:spPr>
            <a:xfrm>
              <a:off x="7046075" y="3945400"/>
              <a:ext cx="105125" cy="32225"/>
            </a:xfrm>
            <a:custGeom>
              <a:rect b="b" l="l" r="r" t="t"/>
              <a:pathLst>
                <a:path extrusionOk="0" h="1289" w="4205">
                  <a:moveTo>
                    <a:pt x="3515" y="1"/>
                  </a:moveTo>
                  <a:cubicBezTo>
                    <a:pt x="3489" y="1"/>
                    <a:pt x="3462" y="3"/>
                    <a:pt x="3435" y="7"/>
                  </a:cubicBezTo>
                  <a:lnTo>
                    <a:pt x="154" y="469"/>
                  </a:lnTo>
                  <a:cubicBezTo>
                    <a:pt x="52" y="469"/>
                    <a:pt x="1" y="571"/>
                    <a:pt x="1" y="622"/>
                  </a:cubicBezTo>
                  <a:cubicBezTo>
                    <a:pt x="1" y="776"/>
                    <a:pt x="52" y="827"/>
                    <a:pt x="154" y="879"/>
                  </a:cubicBezTo>
                  <a:lnTo>
                    <a:pt x="3435" y="1289"/>
                  </a:lnTo>
                  <a:lnTo>
                    <a:pt x="3589" y="1289"/>
                  </a:lnTo>
                  <a:cubicBezTo>
                    <a:pt x="3948" y="1238"/>
                    <a:pt x="4204" y="930"/>
                    <a:pt x="4153" y="571"/>
                  </a:cubicBezTo>
                  <a:cubicBezTo>
                    <a:pt x="4106" y="243"/>
                    <a:pt x="3802"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9"/>
            <p:cNvSpPr/>
            <p:nvPr/>
          </p:nvSpPr>
          <p:spPr>
            <a:xfrm>
              <a:off x="7037725" y="3981000"/>
              <a:ext cx="99500" cy="62425"/>
            </a:xfrm>
            <a:custGeom>
              <a:rect b="b" l="l" r="r" t="t"/>
              <a:pathLst>
                <a:path extrusionOk="0" h="2497" w="3980">
                  <a:moveTo>
                    <a:pt x="311" y="0"/>
                  </a:moveTo>
                  <a:cubicBezTo>
                    <a:pt x="137" y="0"/>
                    <a:pt x="1" y="288"/>
                    <a:pt x="181" y="378"/>
                  </a:cubicBezTo>
                  <a:lnTo>
                    <a:pt x="2744" y="2428"/>
                  </a:lnTo>
                  <a:cubicBezTo>
                    <a:pt x="2795" y="2428"/>
                    <a:pt x="2847" y="2479"/>
                    <a:pt x="2949" y="2479"/>
                  </a:cubicBezTo>
                  <a:cubicBezTo>
                    <a:pt x="3000" y="2491"/>
                    <a:pt x="3049" y="2496"/>
                    <a:pt x="3096" y="2496"/>
                  </a:cubicBezTo>
                  <a:cubicBezTo>
                    <a:pt x="3672" y="2496"/>
                    <a:pt x="3979" y="1679"/>
                    <a:pt x="3411" y="1300"/>
                  </a:cubicBezTo>
                  <a:lnTo>
                    <a:pt x="386" y="19"/>
                  </a:lnTo>
                  <a:cubicBezTo>
                    <a:pt x="361" y="6"/>
                    <a:pt x="336"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69"/>
          <p:cNvGrpSpPr/>
          <p:nvPr/>
        </p:nvGrpSpPr>
        <p:grpSpPr>
          <a:xfrm>
            <a:off x="6295578" y="1701693"/>
            <a:ext cx="381233" cy="353559"/>
            <a:chOff x="224025" y="2732200"/>
            <a:chExt cx="375525" cy="348300"/>
          </a:xfrm>
        </p:grpSpPr>
        <p:sp>
          <p:nvSpPr>
            <p:cNvPr id="4608" name="Google Shape;4608;p69"/>
            <p:cNvSpPr/>
            <p:nvPr/>
          </p:nvSpPr>
          <p:spPr>
            <a:xfrm>
              <a:off x="375250" y="2816475"/>
              <a:ext cx="224300" cy="160225"/>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9"/>
            <p:cNvSpPr/>
            <p:nvPr/>
          </p:nvSpPr>
          <p:spPr>
            <a:xfrm>
              <a:off x="224025" y="2816475"/>
              <a:ext cx="224300" cy="160225"/>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9"/>
            <p:cNvSpPr/>
            <p:nvPr/>
          </p:nvSpPr>
          <p:spPr>
            <a:xfrm>
              <a:off x="325275" y="2864525"/>
              <a:ext cx="171750" cy="215975"/>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9"/>
            <p:cNvSpPr/>
            <p:nvPr/>
          </p:nvSpPr>
          <p:spPr>
            <a:xfrm>
              <a:off x="331675" y="2732200"/>
              <a:ext cx="158950" cy="196425"/>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9"/>
            <p:cNvSpPr/>
            <p:nvPr/>
          </p:nvSpPr>
          <p:spPr>
            <a:xfrm>
              <a:off x="357300" y="2856200"/>
              <a:ext cx="94875" cy="80400"/>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69"/>
          <p:cNvGrpSpPr/>
          <p:nvPr/>
        </p:nvGrpSpPr>
        <p:grpSpPr>
          <a:xfrm flipH="1">
            <a:off x="1714213" y="3124825"/>
            <a:ext cx="1887100" cy="1179125"/>
            <a:chOff x="2776475" y="3238125"/>
            <a:chExt cx="1887100" cy="1179125"/>
          </a:xfrm>
        </p:grpSpPr>
        <p:sp>
          <p:nvSpPr>
            <p:cNvPr id="4614" name="Google Shape;4614;p69"/>
            <p:cNvSpPr/>
            <p:nvPr/>
          </p:nvSpPr>
          <p:spPr>
            <a:xfrm>
              <a:off x="3174300" y="3279450"/>
              <a:ext cx="616500" cy="793025"/>
            </a:xfrm>
            <a:custGeom>
              <a:rect b="b" l="l" r="r" t="t"/>
              <a:pathLst>
                <a:path extrusionOk="0" h="31721" w="24660">
                  <a:moveTo>
                    <a:pt x="20381" y="1"/>
                  </a:moveTo>
                  <a:cubicBezTo>
                    <a:pt x="17063" y="1"/>
                    <a:pt x="11617" y="5700"/>
                    <a:pt x="9844" y="8292"/>
                  </a:cubicBezTo>
                  <a:cubicBezTo>
                    <a:pt x="4307" y="16290"/>
                    <a:pt x="1" y="31720"/>
                    <a:pt x="1" y="31720"/>
                  </a:cubicBezTo>
                  <a:cubicBezTo>
                    <a:pt x="1" y="31720"/>
                    <a:pt x="14765" y="20596"/>
                    <a:pt x="19071" y="13829"/>
                  </a:cubicBezTo>
                  <a:cubicBezTo>
                    <a:pt x="20917" y="10907"/>
                    <a:pt x="24659" y="2038"/>
                    <a:pt x="21532" y="295"/>
                  </a:cubicBezTo>
                  <a:cubicBezTo>
                    <a:pt x="21191" y="93"/>
                    <a:pt x="20803" y="1"/>
                    <a:pt x="20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9"/>
            <p:cNvSpPr/>
            <p:nvPr/>
          </p:nvSpPr>
          <p:spPr>
            <a:xfrm>
              <a:off x="3691063" y="3238125"/>
              <a:ext cx="517800" cy="631850"/>
            </a:xfrm>
            <a:custGeom>
              <a:rect b="b" l="l" r="r" t="t"/>
              <a:pathLst>
                <a:path extrusionOk="0" h="25274" w="20712">
                  <a:moveTo>
                    <a:pt x="17260" y="1"/>
                  </a:moveTo>
                  <a:cubicBezTo>
                    <a:pt x="14534" y="1"/>
                    <a:pt x="10054" y="4426"/>
                    <a:pt x="8562" y="6459"/>
                  </a:cubicBezTo>
                  <a:cubicBezTo>
                    <a:pt x="3846" y="12868"/>
                    <a:pt x="1" y="25274"/>
                    <a:pt x="1" y="25274"/>
                  </a:cubicBezTo>
                  <a:cubicBezTo>
                    <a:pt x="1" y="25274"/>
                    <a:pt x="12253" y="16559"/>
                    <a:pt x="15944" y="11176"/>
                  </a:cubicBezTo>
                  <a:cubicBezTo>
                    <a:pt x="17482" y="8869"/>
                    <a:pt x="20712" y="1743"/>
                    <a:pt x="18251" y="256"/>
                  </a:cubicBezTo>
                  <a:cubicBezTo>
                    <a:pt x="17960" y="81"/>
                    <a:pt x="17626" y="1"/>
                    <a:pt x="17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9"/>
            <p:cNvSpPr/>
            <p:nvPr/>
          </p:nvSpPr>
          <p:spPr>
            <a:xfrm>
              <a:off x="3657475" y="3864550"/>
              <a:ext cx="557525" cy="160750"/>
            </a:xfrm>
            <a:custGeom>
              <a:rect b="b" l="l" r="r" t="t"/>
              <a:pathLst>
                <a:path extrusionOk="0" h="6430" w="22301">
                  <a:moveTo>
                    <a:pt x="13153" y="1"/>
                  </a:moveTo>
                  <a:cubicBezTo>
                    <a:pt x="7511" y="1"/>
                    <a:pt x="0" y="1857"/>
                    <a:pt x="0" y="1857"/>
                  </a:cubicBezTo>
                  <a:cubicBezTo>
                    <a:pt x="0" y="1857"/>
                    <a:pt x="9946" y="6163"/>
                    <a:pt x="14662" y="6420"/>
                  </a:cubicBezTo>
                  <a:cubicBezTo>
                    <a:pt x="14795" y="6426"/>
                    <a:pt x="14943" y="6430"/>
                    <a:pt x="15103" y="6430"/>
                  </a:cubicBezTo>
                  <a:cubicBezTo>
                    <a:pt x="17414" y="6430"/>
                    <a:pt x="22301" y="5719"/>
                    <a:pt x="22301" y="3754"/>
                  </a:cubicBezTo>
                  <a:cubicBezTo>
                    <a:pt x="22301" y="1652"/>
                    <a:pt x="16918" y="268"/>
                    <a:pt x="14816" y="63"/>
                  </a:cubicBezTo>
                  <a:cubicBezTo>
                    <a:pt x="14288" y="20"/>
                    <a:pt x="13731" y="1"/>
                    <a:pt x="13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9"/>
            <p:cNvSpPr/>
            <p:nvPr/>
          </p:nvSpPr>
          <p:spPr>
            <a:xfrm>
              <a:off x="3041288" y="3384200"/>
              <a:ext cx="226875" cy="710050"/>
            </a:xfrm>
            <a:custGeom>
              <a:rect b="b" l="l" r="r" t="t"/>
              <a:pathLst>
                <a:path extrusionOk="0" h="28402" w="9075">
                  <a:moveTo>
                    <a:pt x="5683" y="0"/>
                  </a:moveTo>
                  <a:cubicBezTo>
                    <a:pt x="3048" y="0"/>
                    <a:pt x="1126" y="6788"/>
                    <a:pt x="821" y="9434"/>
                  </a:cubicBezTo>
                  <a:cubicBezTo>
                    <a:pt x="1" y="16714"/>
                    <a:pt x="2564" y="28402"/>
                    <a:pt x="2564" y="28402"/>
                  </a:cubicBezTo>
                  <a:cubicBezTo>
                    <a:pt x="2564" y="28402"/>
                    <a:pt x="8408" y="15842"/>
                    <a:pt x="8869" y="9793"/>
                  </a:cubicBezTo>
                  <a:cubicBezTo>
                    <a:pt x="9074" y="7230"/>
                    <a:pt x="8408" y="53"/>
                    <a:pt x="5742" y="1"/>
                  </a:cubicBezTo>
                  <a:cubicBezTo>
                    <a:pt x="5723" y="1"/>
                    <a:pt x="5703" y="0"/>
                    <a:pt x="56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9"/>
            <p:cNvSpPr/>
            <p:nvPr/>
          </p:nvSpPr>
          <p:spPr>
            <a:xfrm>
              <a:off x="3681825" y="3334300"/>
              <a:ext cx="269175" cy="576700"/>
            </a:xfrm>
            <a:custGeom>
              <a:rect b="b" l="l" r="r" t="t"/>
              <a:pathLst>
                <a:path extrusionOk="0" h="23068" w="10767">
                  <a:moveTo>
                    <a:pt x="8198" y="0"/>
                  </a:moveTo>
                  <a:cubicBezTo>
                    <a:pt x="6032" y="0"/>
                    <a:pt x="3240" y="4882"/>
                    <a:pt x="2513" y="6919"/>
                  </a:cubicBezTo>
                  <a:cubicBezTo>
                    <a:pt x="308" y="12814"/>
                    <a:pt x="1" y="23067"/>
                    <a:pt x="1" y="23067"/>
                  </a:cubicBezTo>
                  <a:cubicBezTo>
                    <a:pt x="1" y="23067"/>
                    <a:pt x="7536" y="13839"/>
                    <a:pt x="9126" y="8918"/>
                  </a:cubicBezTo>
                  <a:cubicBezTo>
                    <a:pt x="9843" y="6816"/>
                    <a:pt x="10766" y="716"/>
                    <a:pt x="8562" y="49"/>
                  </a:cubicBezTo>
                  <a:cubicBezTo>
                    <a:pt x="8443" y="16"/>
                    <a:pt x="8321" y="0"/>
                    <a:pt x="8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9"/>
            <p:cNvSpPr/>
            <p:nvPr/>
          </p:nvSpPr>
          <p:spPr>
            <a:xfrm>
              <a:off x="3225575" y="4033025"/>
              <a:ext cx="561375" cy="161450"/>
            </a:xfrm>
            <a:custGeom>
              <a:rect b="b" l="l" r="r" t="t"/>
              <a:pathLst>
                <a:path extrusionOk="0" h="6458" w="22455">
                  <a:moveTo>
                    <a:pt x="12895" y="0"/>
                  </a:moveTo>
                  <a:cubicBezTo>
                    <a:pt x="7251" y="0"/>
                    <a:pt x="0" y="1783"/>
                    <a:pt x="0" y="1783"/>
                  </a:cubicBezTo>
                  <a:cubicBezTo>
                    <a:pt x="0" y="1783"/>
                    <a:pt x="9997" y="6191"/>
                    <a:pt x="14765" y="6448"/>
                  </a:cubicBezTo>
                  <a:cubicBezTo>
                    <a:pt x="14894" y="6454"/>
                    <a:pt x="15039" y="6458"/>
                    <a:pt x="15197" y="6458"/>
                  </a:cubicBezTo>
                  <a:cubicBezTo>
                    <a:pt x="17478" y="6458"/>
                    <a:pt x="22454" y="5747"/>
                    <a:pt x="22454" y="3782"/>
                  </a:cubicBezTo>
                  <a:cubicBezTo>
                    <a:pt x="22454" y="1680"/>
                    <a:pt x="17020" y="296"/>
                    <a:pt x="14918" y="91"/>
                  </a:cubicBezTo>
                  <a:cubicBezTo>
                    <a:pt x="14280" y="28"/>
                    <a:pt x="13600" y="0"/>
                    <a:pt x="12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9"/>
            <p:cNvSpPr/>
            <p:nvPr/>
          </p:nvSpPr>
          <p:spPr>
            <a:xfrm>
              <a:off x="2974375" y="4123575"/>
              <a:ext cx="661325" cy="250650"/>
            </a:xfrm>
            <a:custGeom>
              <a:rect b="b" l="l" r="r" t="t"/>
              <a:pathLst>
                <a:path extrusionOk="0" h="10026" w="26453">
                  <a:moveTo>
                    <a:pt x="812" y="1"/>
                  </a:moveTo>
                  <a:cubicBezTo>
                    <a:pt x="293" y="1"/>
                    <a:pt x="0" y="6"/>
                    <a:pt x="0" y="6"/>
                  </a:cubicBezTo>
                  <a:cubicBezTo>
                    <a:pt x="0" y="6"/>
                    <a:pt x="10612" y="7850"/>
                    <a:pt x="16098" y="9387"/>
                  </a:cubicBezTo>
                  <a:cubicBezTo>
                    <a:pt x="17231" y="9701"/>
                    <a:pt x="19340" y="10026"/>
                    <a:pt x="21315" y="10026"/>
                  </a:cubicBezTo>
                  <a:cubicBezTo>
                    <a:pt x="23538" y="10026"/>
                    <a:pt x="25590" y="9614"/>
                    <a:pt x="25889" y="8311"/>
                  </a:cubicBezTo>
                  <a:cubicBezTo>
                    <a:pt x="26453" y="5901"/>
                    <a:pt x="20455" y="2723"/>
                    <a:pt x="18046" y="1954"/>
                  </a:cubicBezTo>
                  <a:cubicBezTo>
                    <a:pt x="12491" y="145"/>
                    <a:pt x="3535" y="1"/>
                    <a:pt x="8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9"/>
            <p:cNvSpPr/>
            <p:nvPr/>
          </p:nvSpPr>
          <p:spPr>
            <a:xfrm>
              <a:off x="3675425" y="3303025"/>
              <a:ext cx="988150" cy="604125"/>
            </a:xfrm>
            <a:custGeom>
              <a:rect b="b" l="l" r="r" t="t"/>
              <a:pathLst>
                <a:path extrusionOk="0" h="24165" w="39526">
                  <a:moveTo>
                    <a:pt x="33828" y="1"/>
                  </a:moveTo>
                  <a:cubicBezTo>
                    <a:pt x="29823" y="1"/>
                    <a:pt x="23697" y="2626"/>
                    <a:pt x="21173" y="4171"/>
                  </a:cubicBezTo>
                  <a:cubicBezTo>
                    <a:pt x="11637" y="10015"/>
                    <a:pt x="0" y="24164"/>
                    <a:pt x="0" y="24164"/>
                  </a:cubicBezTo>
                  <a:cubicBezTo>
                    <a:pt x="0" y="24164"/>
                    <a:pt x="20609" y="19397"/>
                    <a:pt x="28247" y="14270"/>
                  </a:cubicBezTo>
                  <a:cubicBezTo>
                    <a:pt x="31528" y="12066"/>
                    <a:pt x="39525" y="4479"/>
                    <a:pt x="37065" y="1198"/>
                  </a:cubicBezTo>
                  <a:cubicBezTo>
                    <a:pt x="36440" y="342"/>
                    <a:pt x="35272" y="1"/>
                    <a:pt x="338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9"/>
            <p:cNvSpPr/>
            <p:nvPr/>
          </p:nvSpPr>
          <p:spPr>
            <a:xfrm>
              <a:off x="2971800" y="4125000"/>
              <a:ext cx="278150" cy="292250"/>
            </a:xfrm>
            <a:custGeom>
              <a:rect b="b" l="l" r="r" t="t"/>
              <a:pathLst>
                <a:path extrusionOk="0" h="11690" w="11126">
                  <a:moveTo>
                    <a:pt x="1" y="0"/>
                  </a:moveTo>
                  <a:cubicBezTo>
                    <a:pt x="1" y="1"/>
                    <a:pt x="2872" y="6819"/>
                    <a:pt x="5127" y="9125"/>
                  </a:cubicBezTo>
                  <a:cubicBezTo>
                    <a:pt x="5889" y="9971"/>
                    <a:pt x="8150" y="11689"/>
                    <a:pt x="9465" y="11689"/>
                  </a:cubicBezTo>
                  <a:cubicBezTo>
                    <a:pt x="9744" y="11689"/>
                    <a:pt x="9981" y="11612"/>
                    <a:pt x="10151" y="11432"/>
                  </a:cubicBezTo>
                  <a:cubicBezTo>
                    <a:pt x="11125" y="10407"/>
                    <a:pt x="9126" y="7177"/>
                    <a:pt x="8152" y="6101"/>
                  </a:cubicBezTo>
                  <a:cubicBezTo>
                    <a:pt x="5538" y="3128"/>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9"/>
            <p:cNvSpPr/>
            <p:nvPr/>
          </p:nvSpPr>
          <p:spPr>
            <a:xfrm>
              <a:off x="2776475" y="3455225"/>
              <a:ext cx="1697200" cy="730275"/>
            </a:xfrm>
            <a:custGeom>
              <a:rect b="b" l="l" r="r" t="t"/>
              <a:pathLst>
                <a:path extrusionOk="0" h="29211" w="67888">
                  <a:moveTo>
                    <a:pt x="66945" y="0"/>
                  </a:moveTo>
                  <a:cubicBezTo>
                    <a:pt x="66803" y="0"/>
                    <a:pt x="66653" y="55"/>
                    <a:pt x="66512" y="185"/>
                  </a:cubicBezTo>
                  <a:cubicBezTo>
                    <a:pt x="64154" y="2082"/>
                    <a:pt x="61744" y="3825"/>
                    <a:pt x="59181" y="5414"/>
                  </a:cubicBezTo>
                  <a:cubicBezTo>
                    <a:pt x="56669" y="7054"/>
                    <a:pt x="54055" y="8541"/>
                    <a:pt x="51389" y="9976"/>
                  </a:cubicBezTo>
                  <a:cubicBezTo>
                    <a:pt x="46057" y="12796"/>
                    <a:pt x="40623" y="15359"/>
                    <a:pt x="35035" y="17666"/>
                  </a:cubicBezTo>
                  <a:lnTo>
                    <a:pt x="30832" y="19307"/>
                  </a:lnTo>
                  <a:cubicBezTo>
                    <a:pt x="29396" y="19871"/>
                    <a:pt x="27961" y="20383"/>
                    <a:pt x="26577" y="20896"/>
                  </a:cubicBezTo>
                  <a:cubicBezTo>
                    <a:pt x="23757" y="21921"/>
                    <a:pt x="20835" y="22844"/>
                    <a:pt x="17964" y="23767"/>
                  </a:cubicBezTo>
                  <a:cubicBezTo>
                    <a:pt x="16529" y="24228"/>
                    <a:pt x="15093" y="24638"/>
                    <a:pt x="13607" y="25048"/>
                  </a:cubicBezTo>
                  <a:lnTo>
                    <a:pt x="9249" y="26279"/>
                  </a:lnTo>
                  <a:cubicBezTo>
                    <a:pt x="6327" y="27048"/>
                    <a:pt x="3405" y="27714"/>
                    <a:pt x="483" y="28432"/>
                  </a:cubicBezTo>
                  <a:lnTo>
                    <a:pt x="432" y="28534"/>
                  </a:lnTo>
                  <a:cubicBezTo>
                    <a:pt x="1" y="28582"/>
                    <a:pt x="106" y="29211"/>
                    <a:pt x="498" y="29211"/>
                  </a:cubicBezTo>
                  <a:cubicBezTo>
                    <a:pt x="525" y="29211"/>
                    <a:pt x="555" y="29208"/>
                    <a:pt x="585" y="29201"/>
                  </a:cubicBezTo>
                  <a:cubicBezTo>
                    <a:pt x="3559" y="28483"/>
                    <a:pt x="6481" y="27817"/>
                    <a:pt x="9454" y="27048"/>
                  </a:cubicBezTo>
                  <a:lnTo>
                    <a:pt x="13812" y="25869"/>
                  </a:lnTo>
                  <a:cubicBezTo>
                    <a:pt x="15298" y="25407"/>
                    <a:pt x="16734" y="25048"/>
                    <a:pt x="18169" y="24587"/>
                  </a:cubicBezTo>
                  <a:cubicBezTo>
                    <a:pt x="21040" y="23664"/>
                    <a:pt x="23962" y="22793"/>
                    <a:pt x="26833" y="21767"/>
                  </a:cubicBezTo>
                  <a:cubicBezTo>
                    <a:pt x="28268" y="21255"/>
                    <a:pt x="29704" y="20793"/>
                    <a:pt x="31139" y="20229"/>
                  </a:cubicBezTo>
                  <a:lnTo>
                    <a:pt x="35343" y="18589"/>
                  </a:lnTo>
                  <a:cubicBezTo>
                    <a:pt x="40982" y="16333"/>
                    <a:pt x="46519" y="13821"/>
                    <a:pt x="51902" y="11002"/>
                  </a:cubicBezTo>
                  <a:cubicBezTo>
                    <a:pt x="54567" y="9566"/>
                    <a:pt x="57233" y="8080"/>
                    <a:pt x="59796" y="6439"/>
                  </a:cubicBezTo>
                  <a:cubicBezTo>
                    <a:pt x="62411" y="4850"/>
                    <a:pt x="64923" y="3107"/>
                    <a:pt x="67281" y="1159"/>
                  </a:cubicBezTo>
                  <a:cubicBezTo>
                    <a:pt x="67887" y="755"/>
                    <a:pt x="67474" y="0"/>
                    <a:pt x="66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9"/>
            <p:cNvSpPr/>
            <p:nvPr/>
          </p:nvSpPr>
          <p:spPr>
            <a:xfrm>
              <a:off x="3675425" y="3445275"/>
              <a:ext cx="188725" cy="461875"/>
            </a:xfrm>
            <a:custGeom>
              <a:rect b="b" l="l" r="r" t="t"/>
              <a:pathLst>
                <a:path extrusionOk="0" h="18475" w="7549">
                  <a:moveTo>
                    <a:pt x="7165" y="1"/>
                  </a:moveTo>
                  <a:cubicBezTo>
                    <a:pt x="7047" y="1"/>
                    <a:pt x="6928" y="67"/>
                    <a:pt x="6870" y="224"/>
                  </a:cubicBezTo>
                  <a:lnTo>
                    <a:pt x="51" y="18064"/>
                  </a:lnTo>
                  <a:cubicBezTo>
                    <a:pt x="0" y="18218"/>
                    <a:pt x="103" y="18423"/>
                    <a:pt x="257" y="18474"/>
                  </a:cubicBezTo>
                  <a:lnTo>
                    <a:pt x="359" y="18474"/>
                  </a:lnTo>
                  <a:cubicBezTo>
                    <a:pt x="513" y="18474"/>
                    <a:pt x="615" y="18372"/>
                    <a:pt x="667" y="18269"/>
                  </a:cubicBezTo>
                  <a:lnTo>
                    <a:pt x="7485" y="429"/>
                  </a:lnTo>
                  <a:cubicBezTo>
                    <a:pt x="7548" y="176"/>
                    <a:pt x="7357" y="1"/>
                    <a:pt x="71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9"/>
            <p:cNvSpPr/>
            <p:nvPr/>
          </p:nvSpPr>
          <p:spPr>
            <a:xfrm>
              <a:off x="3164050" y="3403400"/>
              <a:ext cx="472950" cy="676775"/>
            </a:xfrm>
            <a:custGeom>
              <a:rect b="b" l="l" r="r" t="t"/>
              <a:pathLst>
                <a:path extrusionOk="0" h="27071" w="18918">
                  <a:moveTo>
                    <a:pt x="18588" y="0"/>
                  </a:moveTo>
                  <a:cubicBezTo>
                    <a:pt x="18477" y="0"/>
                    <a:pt x="18368" y="57"/>
                    <a:pt x="18302" y="156"/>
                  </a:cubicBezTo>
                  <a:lnTo>
                    <a:pt x="103" y="26557"/>
                  </a:lnTo>
                  <a:cubicBezTo>
                    <a:pt x="1" y="26711"/>
                    <a:pt x="52" y="26916"/>
                    <a:pt x="206" y="27019"/>
                  </a:cubicBezTo>
                  <a:cubicBezTo>
                    <a:pt x="257" y="27019"/>
                    <a:pt x="308" y="27070"/>
                    <a:pt x="411" y="27070"/>
                  </a:cubicBezTo>
                  <a:cubicBezTo>
                    <a:pt x="513" y="27070"/>
                    <a:pt x="564" y="27019"/>
                    <a:pt x="667" y="26916"/>
                  </a:cubicBezTo>
                  <a:lnTo>
                    <a:pt x="18866" y="515"/>
                  </a:lnTo>
                  <a:cubicBezTo>
                    <a:pt x="18917" y="361"/>
                    <a:pt x="18917" y="156"/>
                    <a:pt x="18763" y="54"/>
                  </a:cubicBezTo>
                  <a:cubicBezTo>
                    <a:pt x="18709" y="17"/>
                    <a:pt x="18648" y="0"/>
                    <a:pt x="185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9"/>
            <p:cNvSpPr/>
            <p:nvPr/>
          </p:nvSpPr>
          <p:spPr>
            <a:xfrm>
              <a:off x="3184550" y="4062200"/>
              <a:ext cx="554975" cy="66675"/>
            </a:xfrm>
            <a:custGeom>
              <a:rect b="b" l="l" r="r" t="t"/>
              <a:pathLst>
                <a:path extrusionOk="0" h="2667" w="22199">
                  <a:moveTo>
                    <a:pt x="360" y="0"/>
                  </a:moveTo>
                  <a:cubicBezTo>
                    <a:pt x="155" y="0"/>
                    <a:pt x="1" y="103"/>
                    <a:pt x="1" y="308"/>
                  </a:cubicBezTo>
                  <a:cubicBezTo>
                    <a:pt x="1" y="462"/>
                    <a:pt x="103" y="616"/>
                    <a:pt x="308" y="667"/>
                  </a:cubicBezTo>
                  <a:lnTo>
                    <a:pt x="21840" y="2666"/>
                  </a:lnTo>
                  <a:lnTo>
                    <a:pt x="21891" y="2666"/>
                  </a:lnTo>
                  <a:cubicBezTo>
                    <a:pt x="22045" y="2666"/>
                    <a:pt x="22198" y="2512"/>
                    <a:pt x="22198" y="2359"/>
                  </a:cubicBezTo>
                  <a:cubicBezTo>
                    <a:pt x="22198" y="2205"/>
                    <a:pt x="22096" y="2051"/>
                    <a:pt x="21891" y="2000"/>
                  </a:cubicBezTo>
                  <a:lnTo>
                    <a:pt x="3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9"/>
            <p:cNvSpPr/>
            <p:nvPr/>
          </p:nvSpPr>
          <p:spPr>
            <a:xfrm>
              <a:off x="2999650" y="4122625"/>
              <a:ext cx="538650" cy="240775"/>
            </a:xfrm>
            <a:custGeom>
              <a:rect b="b" l="l" r="r" t="t"/>
              <a:pathLst>
                <a:path extrusionOk="0" h="9631" w="21546">
                  <a:moveTo>
                    <a:pt x="687" y="1"/>
                  </a:moveTo>
                  <a:cubicBezTo>
                    <a:pt x="306" y="1"/>
                    <a:pt x="1" y="470"/>
                    <a:pt x="220" y="864"/>
                  </a:cubicBezTo>
                  <a:cubicBezTo>
                    <a:pt x="1399" y="3120"/>
                    <a:pt x="4423" y="8503"/>
                    <a:pt x="6320" y="9579"/>
                  </a:cubicBezTo>
                  <a:cubicBezTo>
                    <a:pt x="6371" y="9631"/>
                    <a:pt x="6423" y="9631"/>
                    <a:pt x="6474" y="9631"/>
                  </a:cubicBezTo>
                  <a:cubicBezTo>
                    <a:pt x="6577" y="9631"/>
                    <a:pt x="6679" y="9528"/>
                    <a:pt x="6730" y="9425"/>
                  </a:cubicBezTo>
                  <a:cubicBezTo>
                    <a:pt x="6833" y="9272"/>
                    <a:pt x="6782" y="9067"/>
                    <a:pt x="6628" y="9015"/>
                  </a:cubicBezTo>
                  <a:cubicBezTo>
                    <a:pt x="4885" y="7990"/>
                    <a:pt x="1860" y="2607"/>
                    <a:pt x="835" y="659"/>
                  </a:cubicBezTo>
                  <a:lnTo>
                    <a:pt x="835" y="659"/>
                  </a:lnTo>
                  <a:lnTo>
                    <a:pt x="21084" y="8246"/>
                  </a:lnTo>
                  <a:cubicBezTo>
                    <a:pt x="21127" y="8275"/>
                    <a:pt x="21170" y="8288"/>
                    <a:pt x="21212" y="8288"/>
                  </a:cubicBezTo>
                  <a:cubicBezTo>
                    <a:pt x="21320" y="8288"/>
                    <a:pt x="21421" y="8203"/>
                    <a:pt x="21495" y="8093"/>
                  </a:cubicBezTo>
                  <a:cubicBezTo>
                    <a:pt x="21546" y="7939"/>
                    <a:pt x="21443" y="7734"/>
                    <a:pt x="21290" y="7682"/>
                  </a:cubicBezTo>
                  <a:lnTo>
                    <a:pt x="886" y="44"/>
                  </a:lnTo>
                  <a:cubicBezTo>
                    <a:pt x="819" y="14"/>
                    <a:pt x="752" y="1"/>
                    <a:pt x="6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8" name="Google Shape;4628;p69"/>
          <p:cNvGrpSpPr/>
          <p:nvPr/>
        </p:nvGrpSpPr>
        <p:grpSpPr>
          <a:xfrm>
            <a:off x="3817474" y="2959202"/>
            <a:ext cx="1509006" cy="1510379"/>
            <a:chOff x="256050" y="1223325"/>
            <a:chExt cx="1867350" cy="1869050"/>
          </a:xfrm>
        </p:grpSpPr>
        <p:sp>
          <p:nvSpPr>
            <p:cNvPr id="4629" name="Google Shape;4629;p69"/>
            <p:cNvSpPr/>
            <p:nvPr/>
          </p:nvSpPr>
          <p:spPr>
            <a:xfrm>
              <a:off x="1306975" y="1557050"/>
              <a:ext cx="442200" cy="1144100"/>
            </a:xfrm>
            <a:custGeom>
              <a:rect b="b" l="l" r="r" t="t"/>
              <a:pathLst>
                <a:path extrusionOk="0" h="45764" w="17688">
                  <a:moveTo>
                    <a:pt x="4821" y="1"/>
                  </a:moveTo>
                  <a:cubicBezTo>
                    <a:pt x="4683" y="1"/>
                    <a:pt x="4546" y="12"/>
                    <a:pt x="4410" y="35"/>
                  </a:cubicBezTo>
                  <a:cubicBezTo>
                    <a:pt x="1" y="804"/>
                    <a:pt x="616" y="12697"/>
                    <a:pt x="1539" y="16901"/>
                  </a:cubicBezTo>
                  <a:cubicBezTo>
                    <a:pt x="3692" y="26590"/>
                    <a:pt x="16201" y="45763"/>
                    <a:pt x="16201" y="45763"/>
                  </a:cubicBezTo>
                  <a:cubicBezTo>
                    <a:pt x="16201" y="45763"/>
                    <a:pt x="17687" y="26026"/>
                    <a:pt x="14663" y="14338"/>
                  </a:cubicBezTo>
                  <a:cubicBezTo>
                    <a:pt x="13571" y="10219"/>
                    <a:pt x="8973" y="1"/>
                    <a:pt x="4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9"/>
            <p:cNvSpPr/>
            <p:nvPr/>
          </p:nvSpPr>
          <p:spPr>
            <a:xfrm>
              <a:off x="845600" y="1326175"/>
              <a:ext cx="372975" cy="921275"/>
            </a:xfrm>
            <a:custGeom>
              <a:rect b="b" l="l" r="r" t="t"/>
              <a:pathLst>
                <a:path extrusionOk="0" h="36851" w="14919">
                  <a:moveTo>
                    <a:pt x="3902" y="0"/>
                  </a:moveTo>
                  <a:cubicBezTo>
                    <a:pt x="3763" y="0"/>
                    <a:pt x="3624" y="14"/>
                    <a:pt x="3487" y="42"/>
                  </a:cubicBezTo>
                  <a:cubicBezTo>
                    <a:pt x="1" y="760"/>
                    <a:pt x="718" y="10398"/>
                    <a:pt x="1590" y="13730"/>
                  </a:cubicBezTo>
                  <a:cubicBezTo>
                    <a:pt x="3538" y="21574"/>
                    <a:pt x="14150" y="36851"/>
                    <a:pt x="14150" y="36851"/>
                  </a:cubicBezTo>
                  <a:cubicBezTo>
                    <a:pt x="14150" y="36851"/>
                    <a:pt x="14919" y="20805"/>
                    <a:pt x="12150" y="11372"/>
                  </a:cubicBezTo>
                  <a:cubicBezTo>
                    <a:pt x="11165" y="8122"/>
                    <a:pt x="7295" y="0"/>
                    <a:pt x="39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9"/>
            <p:cNvSpPr/>
            <p:nvPr/>
          </p:nvSpPr>
          <p:spPr>
            <a:xfrm>
              <a:off x="526475" y="2084975"/>
              <a:ext cx="690825" cy="228825"/>
            </a:xfrm>
            <a:custGeom>
              <a:rect b="b" l="l" r="r" t="t"/>
              <a:pathLst>
                <a:path extrusionOk="0" h="9153" w="27633">
                  <a:moveTo>
                    <a:pt x="5896" y="0"/>
                  </a:moveTo>
                  <a:cubicBezTo>
                    <a:pt x="3559" y="0"/>
                    <a:pt x="1342" y="407"/>
                    <a:pt x="872" y="1680"/>
                  </a:cubicBezTo>
                  <a:cubicBezTo>
                    <a:pt x="1" y="4140"/>
                    <a:pt x="6204" y="7319"/>
                    <a:pt x="8613" y="8036"/>
                  </a:cubicBezTo>
                  <a:cubicBezTo>
                    <a:pt x="11492" y="8934"/>
                    <a:pt x="16452" y="9152"/>
                    <a:pt x="20585" y="9152"/>
                  </a:cubicBezTo>
                  <a:cubicBezTo>
                    <a:pt x="24475" y="9152"/>
                    <a:pt x="27632" y="8959"/>
                    <a:pt x="27632" y="8959"/>
                  </a:cubicBezTo>
                  <a:cubicBezTo>
                    <a:pt x="27632" y="8959"/>
                    <a:pt x="17995" y="2449"/>
                    <a:pt x="11125" y="603"/>
                  </a:cubicBezTo>
                  <a:cubicBezTo>
                    <a:pt x="9969" y="296"/>
                    <a:pt x="7889" y="0"/>
                    <a:pt x="58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9"/>
            <p:cNvSpPr/>
            <p:nvPr/>
          </p:nvSpPr>
          <p:spPr>
            <a:xfrm>
              <a:off x="1747850" y="1895100"/>
              <a:ext cx="324275" cy="862425"/>
            </a:xfrm>
            <a:custGeom>
              <a:rect b="b" l="l" r="r" t="t"/>
              <a:pathLst>
                <a:path extrusionOk="0" h="34497" w="12971">
                  <a:moveTo>
                    <a:pt x="9259" y="0"/>
                  </a:moveTo>
                  <a:cubicBezTo>
                    <a:pt x="6254" y="0"/>
                    <a:pt x="2818" y="7311"/>
                    <a:pt x="2000" y="10197"/>
                  </a:cubicBezTo>
                  <a:cubicBezTo>
                    <a:pt x="1" y="17374"/>
                    <a:pt x="1539" y="34497"/>
                    <a:pt x="1539" y="34497"/>
                  </a:cubicBezTo>
                  <a:cubicBezTo>
                    <a:pt x="1539" y="34497"/>
                    <a:pt x="9485" y="21937"/>
                    <a:pt x="11587" y="13119"/>
                  </a:cubicBezTo>
                  <a:cubicBezTo>
                    <a:pt x="12356" y="9941"/>
                    <a:pt x="12971" y="1124"/>
                    <a:pt x="9844" y="98"/>
                  </a:cubicBezTo>
                  <a:cubicBezTo>
                    <a:pt x="9651" y="32"/>
                    <a:pt x="9456" y="0"/>
                    <a:pt x="9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9"/>
            <p:cNvSpPr/>
            <p:nvPr/>
          </p:nvSpPr>
          <p:spPr>
            <a:xfrm>
              <a:off x="1067325" y="1538600"/>
              <a:ext cx="221750" cy="760125"/>
            </a:xfrm>
            <a:custGeom>
              <a:rect b="b" l="l" r="r" t="t"/>
              <a:pathLst>
                <a:path extrusionOk="0" h="30405" w="8870">
                  <a:moveTo>
                    <a:pt x="4551" y="0"/>
                  </a:moveTo>
                  <a:cubicBezTo>
                    <a:pt x="1754" y="0"/>
                    <a:pt x="256" y="7371"/>
                    <a:pt x="205" y="10052"/>
                  </a:cubicBezTo>
                  <a:cubicBezTo>
                    <a:pt x="0" y="16460"/>
                    <a:pt x="4819" y="30404"/>
                    <a:pt x="4819" y="30404"/>
                  </a:cubicBezTo>
                  <a:cubicBezTo>
                    <a:pt x="4819" y="30404"/>
                    <a:pt x="8869" y="18306"/>
                    <a:pt x="8767" y="10565"/>
                  </a:cubicBezTo>
                  <a:cubicBezTo>
                    <a:pt x="8767" y="7694"/>
                    <a:pt x="7434" y="209"/>
                    <a:pt x="4665" y="4"/>
                  </a:cubicBezTo>
                  <a:cubicBezTo>
                    <a:pt x="4627" y="1"/>
                    <a:pt x="4589" y="0"/>
                    <a:pt x="45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9"/>
            <p:cNvSpPr/>
            <p:nvPr/>
          </p:nvSpPr>
          <p:spPr>
            <a:xfrm>
              <a:off x="953250" y="2463175"/>
              <a:ext cx="695950" cy="229325"/>
            </a:xfrm>
            <a:custGeom>
              <a:rect b="b" l="l" r="r" t="t"/>
              <a:pathLst>
                <a:path extrusionOk="0" h="9173" w="27838">
                  <a:moveTo>
                    <a:pt x="5975" y="0"/>
                  </a:moveTo>
                  <a:cubicBezTo>
                    <a:pt x="3606" y="0"/>
                    <a:pt x="1346" y="416"/>
                    <a:pt x="872" y="1726"/>
                  </a:cubicBezTo>
                  <a:cubicBezTo>
                    <a:pt x="1" y="4238"/>
                    <a:pt x="6306" y="7365"/>
                    <a:pt x="8716" y="8083"/>
                  </a:cubicBezTo>
                  <a:cubicBezTo>
                    <a:pt x="11535" y="8954"/>
                    <a:pt x="16316" y="9172"/>
                    <a:pt x="20391" y="9172"/>
                  </a:cubicBezTo>
                  <a:cubicBezTo>
                    <a:pt x="24467" y="9172"/>
                    <a:pt x="27838" y="8954"/>
                    <a:pt x="27838" y="8954"/>
                  </a:cubicBezTo>
                  <a:cubicBezTo>
                    <a:pt x="27838" y="8954"/>
                    <a:pt x="18097" y="2444"/>
                    <a:pt x="11176" y="598"/>
                  </a:cubicBezTo>
                  <a:cubicBezTo>
                    <a:pt x="10030" y="294"/>
                    <a:pt x="7964" y="0"/>
                    <a:pt x="59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9"/>
            <p:cNvSpPr/>
            <p:nvPr/>
          </p:nvSpPr>
          <p:spPr>
            <a:xfrm>
              <a:off x="1071175" y="2711200"/>
              <a:ext cx="851000" cy="238275"/>
            </a:xfrm>
            <a:custGeom>
              <a:rect b="b" l="l" r="r" t="t"/>
              <a:pathLst>
                <a:path extrusionOk="0" h="9531" w="34040">
                  <a:moveTo>
                    <a:pt x="11789" y="1"/>
                  </a:moveTo>
                  <a:cubicBezTo>
                    <a:pt x="8399" y="1"/>
                    <a:pt x="703" y="1159"/>
                    <a:pt x="359" y="4109"/>
                  </a:cubicBezTo>
                  <a:cubicBezTo>
                    <a:pt x="0" y="7236"/>
                    <a:pt x="8254" y="9286"/>
                    <a:pt x="11278" y="9491"/>
                  </a:cubicBezTo>
                  <a:cubicBezTo>
                    <a:pt x="11647" y="9518"/>
                    <a:pt x="12039" y="9531"/>
                    <a:pt x="12450" y="9531"/>
                  </a:cubicBezTo>
                  <a:cubicBezTo>
                    <a:pt x="19944" y="9531"/>
                    <a:pt x="34040" y="5339"/>
                    <a:pt x="34040" y="5339"/>
                  </a:cubicBezTo>
                  <a:cubicBezTo>
                    <a:pt x="34040" y="5339"/>
                    <a:pt x="20814" y="315"/>
                    <a:pt x="12201" y="7"/>
                  </a:cubicBezTo>
                  <a:cubicBezTo>
                    <a:pt x="12072" y="3"/>
                    <a:pt x="11935" y="1"/>
                    <a:pt x="117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9"/>
            <p:cNvSpPr/>
            <p:nvPr/>
          </p:nvSpPr>
          <p:spPr>
            <a:xfrm>
              <a:off x="256050" y="1223325"/>
              <a:ext cx="942025" cy="1074100"/>
            </a:xfrm>
            <a:custGeom>
              <a:rect b="b" l="l" r="r" t="t"/>
              <a:pathLst>
                <a:path extrusionOk="0" h="42964" w="37681">
                  <a:moveTo>
                    <a:pt x="6123" y="0"/>
                  </a:moveTo>
                  <a:cubicBezTo>
                    <a:pt x="5422" y="0"/>
                    <a:pt x="4790" y="160"/>
                    <a:pt x="4256" y="517"/>
                  </a:cubicBezTo>
                  <a:cubicBezTo>
                    <a:pt x="1" y="3336"/>
                    <a:pt x="6101" y="15537"/>
                    <a:pt x="8972" y="19433"/>
                  </a:cubicBezTo>
                  <a:cubicBezTo>
                    <a:pt x="15739" y="28610"/>
                    <a:pt x="37680" y="42964"/>
                    <a:pt x="37680" y="42964"/>
                  </a:cubicBezTo>
                  <a:cubicBezTo>
                    <a:pt x="37680" y="42964"/>
                    <a:pt x="30144" y="21535"/>
                    <a:pt x="21532" y="10770"/>
                  </a:cubicBezTo>
                  <a:cubicBezTo>
                    <a:pt x="18807" y="7330"/>
                    <a:pt x="10869" y="0"/>
                    <a:pt x="6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9"/>
            <p:cNvSpPr/>
            <p:nvPr/>
          </p:nvSpPr>
          <p:spPr>
            <a:xfrm>
              <a:off x="1490250" y="2848500"/>
              <a:ext cx="433225" cy="243875"/>
            </a:xfrm>
            <a:custGeom>
              <a:rect b="b" l="l" r="r" t="t"/>
              <a:pathLst>
                <a:path extrusionOk="0" h="9755" w="17329">
                  <a:moveTo>
                    <a:pt x="17328" y="1"/>
                  </a:moveTo>
                  <a:cubicBezTo>
                    <a:pt x="17328" y="1"/>
                    <a:pt x="9536" y="1334"/>
                    <a:pt x="5281" y="3640"/>
                  </a:cubicBezTo>
                  <a:cubicBezTo>
                    <a:pt x="3743" y="4461"/>
                    <a:pt x="1" y="7434"/>
                    <a:pt x="718" y="9023"/>
                  </a:cubicBezTo>
                  <a:cubicBezTo>
                    <a:pt x="959" y="9556"/>
                    <a:pt x="1631" y="9754"/>
                    <a:pt x="2475" y="9754"/>
                  </a:cubicBezTo>
                  <a:cubicBezTo>
                    <a:pt x="4153" y="9754"/>
                    <a:pt x="6514" y="8971"/>
                    <a:pt x="7537" y="8459"/>
                  </a:cubicBezTo>
                  <a:cubicBezTo>
                    <a:pt x="11074" y="6716"/>
                    <a:pt x="17328" y="1"/>
                    <a:pt x="17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9"/>
            <p:cNvSpPr/>
            <p:nvPr/>
          </p:nvSpPr>
          <p:spPr>
            <a:xfrm>
              <a:off x="462150" y="1447525"/>
              <a:ext cx="1661250" cy="1545025"/>
            </a:xfrm>
            <a:custGeom>
              <a:rect b="b" l="l" r="r" t="t"/>
              <a:pathLst>
                <a:path extrusionOk="0" h="61801" w="66450">
                  <a:moveTo>
                    <a:pt x="798" y="1"/>
                  </a:moveTo>
                  <a:cubicBezTo>
                    <a:pt x="388" y="1"/>
                    <a:pt x="0" y="428"/>
                    <a:pt x="215" y="930"/>
                  </a:cubicBezTo>
                  <a:cubicBezTo>
                    <a:pt x="2163" y="4109"/>
                    <a:pt x="4317" y="7236"/>
                    <a:pt x="6675" y="10209"/>
                  </a:cubicBezTo>
                  <a:cubicBezTo>
                    <a:pt x="8982" y="13182"/>
                    <a:pt x="11442" y="16053"/>
                    <a:pt x="13903" y="18821"/>
                  </a:cubicBezTo>
                  <a:cubicBezTo>
                    <a:pt x="18978" y="24409"/>
                    <a:pt x="24310" y="29690"/>
                    <a:pt x="29898" y="34714"/>
                  </a:cubicBezTo>
                  <a:lnTo>
                    <a:pt x="34153" y="38405"/>
                  </a:lnTo>
                  <a:cubicBezTo>
                    <a:pt x="35588" y="39686"/>
                    <a:pt x="37075" y="40814"/>
                    <a:pt x="38510" y="41993"/>
                  </a:cubicBezTo>
                  <a:cubicBezTo>
                    <a:pt x="41381" y="44454"/>
                    <a:pt x="44406" y="46658"/>
                    <a:pt x="47379" y="48965"/>
                  </a:cubicBezTo>
                  <a:cubicBezTo>
                    <a:pt x="48866" y="50093"/>
                    <a:pt x="50404" y="51170"/>
                    <a:pt x="51942" y="52246"/>
                  </a:cubicBezTo>
                  <a:lnTo>
                    <a:pt x="56555" y="55527"/>
                  </a:lnTo>
                  <a:cubicBezTo>
                    <a:pt x="59631" y="57629"/>
                    <a:pt x="62810" y="59679"/>
                    <a:pt x="65937" y="61781"/>
                  </a:cubicBezTo>
                  <a:cubicBezTo>
                    <a:pt x="65975" y="61794"/>
                    <a:pt x="66014" y="61801"/>
                    <a:pt x="66051" y="61801"/>
                  </a:cubicBezTo>
                  <a:cubicBezTo>
                    <a:pt x="66164" y="61801"/>
                    <a:pt x="66270" y="61743"/>
                    <a:pt x="66347" y="61628"/>
                  </a:cubicBezTo>
                  <a:cubicBezTo>
                    <a:pt x="66450" y="61474"/>
                    <a:pt x="66398" y="61269"/>
                    <a:pt x="66244" y="61166"/>
                  </a:cubicBezTo>
                  <a:cubicBezTo>
                    <a:pt x="63169" y="59064"/>
                    <a:pt x="60041" y="57014"/>
                    <a:pt x="56966" y="54912"/>
                  </a:cubicBezTo>
                  <a:lnTo>
                    <a:pt x="52403" y="51631"/>
                  </a:lnTo>
                  <a:cubicBezTo>
                    <a:pt x="50916" y="50503"/>
                    <a:pt x="49378" y="49427"/>
                    <a:pt x="47892" y="48299"/>
                  </a:cubicBezTo>
                  <a:cubicBezTo>
                    <a:pt x="44918" y="45992"/>
                    <a:pt x="41945" y="43736"/>
                    <a:pt x="39125" y="41327"/>
                  </a:cubicBezTo>
                  <a:cubicBezTo>
                    <a:pt x="37690" y="40096"/>
                    <a:pt x="36203" y="38917"/>
                    <a:pt x="34819" y="37687"/>
                  </a:cubicBezTo>
                  <a:lnTo>
                    <a:pt x="30615" y="33996"/>
                  </a:lnTo>
                  <a:cubicBezTo>
                    <a:pt x="25079" y="28921"/>
                    <a:pt x="19799" y="23640"/>
                    <a:pt x="14775" y="18053"/>
                  </a:cubicBezTo>
                  <a:cubicBezTo>
                    <a:pt x="12314" y="15233"/>
                    <a:pt x="9904" y="12413"/>
                    <a:pt x="7649" y="9440"/>
                  </a:cubicBezTo>
                  <a:cubicBezTo>
                    <a:pt x="5342" y="6518"/>
                    <a:pt x="3240" y="3442"/>
                    <a:pt x="1292" y="264"/>
                  </a:cubicBezTo>
                  <a:cubicBezTo>
                    <a:pt x="1154" y="79"/>
                    <a:pt x="974" y="1"/>
                    <a:pt x="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9"/>
            <p:cNvSpPr/>
            <p:nvPr/>
          </p:nvSpPr>
          <p:spPr>
            <a:xfrm>
              <a:off x="1173700" y="1684800"/>
              <a:ext cx="24375" cy="607500"/>
            </a:xfrm>
            <a:custGeom>
              <a:rect b="b" l="l" r="r" t="t"/>
              <a:pathLst>
                <a:path extrusionOk="0" h="24300" w="975">
                  <a:moveTo>
                    <a:pt x="308" y="0"/>
                  </a:moveTo>
                  <a:cubicBezTo>
                    <a:pt x="103" y="52"/>
                    <a:pt x="0" y="154"/>
                    <a:pt x="0" y="359"/>
                  </a:cubicBezTo>
                  <a:lnTo>
                    <a:pt x="359" y="23992"/>
                  </a:lnTo>
                  <a:cubicBezTo>
                    <a:pt x="359" y="24146"/>
                    <a:pt x="513" y="24300"/>
                    <a:pt x="667" y="24300"/>
                  </a:cubicBezTo>
                  <a:cubicBezTo>
                    <a:pt x="821" y="24300"/>
                    <a:pt x="974" y="24146"/>
                    <a:pt x="974" y="23992"/>
                  </a:cubicBezTo>
                  <a:lnTo>
                    <a:pt x="615" y="359"/>
                  </a:lnTo>
                  <a:cubicBezTo>
                    <a:pt x="615" y="154"/>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9"/>
            <p:cNvSpPr/>
            <p:nvPr/>
          </p:nvSpPr>
          <p:spPr>
            <a:xfrm>
              <a:off x="1452825" y="1732050"/>
              <a:ext cx="268150" cy="978075"/>
            </a:xfrm>
            <a:custGeom>
              <a:rect b="b" l="l" r="r" t="t"/>
              <a:pathLst>
                <a:path extrusionOk="0" h="39123" w="10726">
                  <a:moveTo>
                    <a:pt x="418" y="0"/>
                  </a:moveTo>
                  <a:cubicBezTo>
                    <a:pt x="215" y="0"/>
                    <a:pt x="1" y="172"/>
                    <a:pt x="62" y="417"/>
                  </a:cubicBezTo>
                  <a:lnTo>
                    <a:pt x="10059" y="38866"/>
                  </a:lnTo>
                  <a:cubicBezTo>
                    <a:pt x="10110" y="39020"/>
                    <a:pt x="10213" y="39122"/>
                    <a:pt x="10367" y="39122"/>
                  </a:cubicBezTo>
                  <a:lnTo>
                    <a:pt x="10469" y="39071"/>
                  </a:lnTo>
                  <a:cubicBezTo>
                    <a:pt x="10623" y="39020"/>
                    <a:pt x="10725" y="38866"/>
                    <a:pt x="10674" y="38712"/>
                  </a:cubicBezTo>
                  <a:lnTo>
                    <a:pt x="729" y="263"/>
                  </a:lnTo>
                  <a:cubicBezTo>
                    <a:pt x="688" y="78"/>
                    <a:pt x="555"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9"/>
            <p:cNvSpPr/>
            <p:nvPr/>
          </p:nvSpPr>
          <p:spPr>
            <a:xfrm>
              <a:off x="1029925" y="2513425"/>
              <a:ext cx="667975" cy="186425"/>
            </a:xfrm>
            <a:custGeom>
              <a:rect b="b" l="l" r="r" t="t"/>
              <a:pathLst>
                <a:path extrusionOk="0" h="7457" w="26719">
                  <a:moveTo>
                    <a:pt x="404" y="1"/>
                  </a:moveTo>
                  <a:cubicBezTo>
                    <a:pt x="87" y="1"/>
                    <a:pt x="0" y="547"/>
                    <a:pt x="369" y="639"/>
                  </a:cubicBezTo>
                  <a:lnTo>
                    <a:pt x="26360" y="7457"/>
                  </a:lnTo>
                  <a:lnTo>
                    <a:pt x="26411" y="7457"/>
                  </a:lnTo>
                  <a:cubicBezTo>
                    <a:pt x="26565" y="7406"/>
                    <a:pt x="26667" y="7303"/>
                    <a:pt x="26719" y="7201"/>
                  </a:cubicBezTo>
                  <a:cubicBezTo>
                    <a:pt x="26719" y="6996"/>
                    <a:pt x="26616" y="6842"/>
                    <a:pt x="26462" y="6791"/>
                  </a:cubicBezTo>
                  <a:lnTo>
                    <a:pt x="522" y="24"/>
                  </a:lnTo>
                  <a:cubicBezTo>
                    <a:pt x="480" y="8"/>
                    <a:pt x="441" y="1"/>
                    <a:pt x="4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9"/>
            <p:cNvSpPr/>
            <p:nvPr/>
          </p:nvSpPr>
          <p:spPr>
            <a:xfrm>
              <a:off x="1185225" y="2826725"/>
              <a:ext cx="698525" cy="216675"/>
            </a:xfrm>
            <a:custGeom>
              <a:rect b="b" l="l" r="r" t="t"/>
              <a:pathLst>
                <a:path extrusionOk="0" h="8667" w="27941">
                  <a:moveTo>
                    <a:pt x="27274" y="0"/>
                  </a:moveTo>
                  <a:lnTo>
                    <a:pt x="308" y="256"/>
                  </a:lnTo>
                  <a:cubicBezTo>
                    <a:pt x="103" y="256"/>
                    <a:pt x="1" y="359"/>
                    <a:pt x="1" y="564"/>
                  </a:cubicBezTo>
                  <a:cubicBezTo>
                    <a:pt x="1" y="718"/>
                    <a:pt x="103" y="872"/>
                    <a:pt x="308" y="872"/>
                  </a:cubicBezTo>
                  <a:lnTo>
                    <a:pt x="27274" y="615"/>
                  </a:lnTo>
                  <a:lnTo>
                    <a:pt x="27274" y="615"/>
                  </a:lnTo>
                  <a:cubicBezTo>
                    <a:pt x="25428" y="2256"/>
                    <a:pt x="19328" y="7587"/>
                    <a:pt x="16764" y="8049"/>
                  </a:cubicBezTo>
                  <a:cubicBezTo>
                    <a:pt x="16369" y="8049"/>
                    <a:pt x="16402" y="8667"/>
                    <a:pt x="16817" y="8667"/>
                  </a:cubicBezTo>
                  <a:cubicBezTo>
                    <a:pt x="16833" y="8667"/>
                    <a:pt x="16850" y="8666"/>
                    <a:pt x="16867" y="8664"/>
                  </a:cubicBezTo>
                  <a:lnTo>
                    <a:pt x="16918" y="8664"/>
                  </a:lnTo>
                  <a:cubicBezTo>
                    <a:pt x="19533" y="8203"/>
                    <a:pt x="25326" y="3230"/>
                    <a:pt x="27684" y="1077"/>
                  </a:cubicBezTo>
                  <a:cubicBezTo>
                    <a:pt x="27889" y="923"/>
                    <a:pt x="27940" y="667"/>
                    <a:pt x="27837" y="410"/>
                  </a:cubicBezTo>
                  <a:cubicBezTo>
                    <a:pt x="27735" y="154"/>
                    <a:pt x="27530" y="0"/>
                    <a:pt x="27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69"/>
          <p:cNvGrpSpPr/>
          <p:nvPr/>
        </p:nvGrpSpPr>
        <p:grpSpPr>
          <a:xfrm>
            <a:off x="6788148" y="1701693"/>
            <a:ext cx="381233" cy="353559"/>
            <a:chOff x="224025" y="2732200"/>
            <a:chExt cx="375525" cy="348300"/>
          </a:xfrm>
        </p:grpSpPr>
        <p:sp>
          <p:nvSpPr>
            <p:cNvPr id="4644" name="Google Shape;4644;p69"/>
            <p:cNvSpPr/>
            <p:nvPr/>
          </p:nvSpPr>
          <p:spPr>
            <a:xfrm>
              <a:off x="375250" y="2816475"/>
              <a:ext cx="224300" cy="160225"/>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9"/>
            <p:cNvSpPr/>
            <p:nvPr/>
          </p:nvSpPr>
          <p:spPr>
            <a:xfrm>
              <a:off x="224025" y="2816475"/>
              <a:ext cx="224300" cy="160225"/>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9"/>
            <p:cNvSpPr/>
            <p:nvPr/>
          </p:nvSpPr>
          <p:spPr>
            <a:xfrm>
              <a:off x="325275" y="2864525"/>
              <a:ext cx="171750" cy="215975"/>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9"/>
            <p:cNvSpPr/>
            <p:nvPr/>
          </p:nvSpPr>
          <p:spPr>
            <a:xfrm>
              <a:off x="331675" y="2732200"/>
              <a:ext cx="158950" cy="196425"/>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9"/>
            <p:cNvSpPr/>
            <p:nvPr/>
          </p:nvSpPr>
          <p:spPr>
            <a:xfrm>
              <a:off x="357300" y="2856200"/>
              <a:ext cx="94875" cy="80400"/>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69"/>
          <p:cNvGrpSpPr/>
          <p:nvPr/>
        </p:nvGrpSpPr>
        <p:grpSpPr>
          <a:xfrm>
            <a:off x="6295578" y="2183084"/>
            <a:ext cx="381233" cy="353559"/>
            <a:chOff x="224025" y="2732200"/>
            <a:chExt cx="375525" cy="348300"/>
          </a:xfrm>
        </p:grpSpPr>
        <p:sp>
          <p:nvSpPr>
            <p:cNvPr id="4650" name="Google Shape;4650;p69"/>
            <p:cNvSpPr/>
            <p:nvPr/>
          </p:nvSpPr>
          <p:spPr>
            <a:xfrm>
              <a:off x="375250" y="2816475"/>
              <a:ext cx="224300" cy="160225"/>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9"/>
            <p:cNvSpPr/>
            <p:nvPr/>
          </p:nvSpPr>
          <p:spPr>
            <a:xfrm>
              <a:off x="224025" y="2816475"/>
              <a:ext cx="224300" cy="160225"/>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9"/>
            <p:cNvSpPr/>
            <p:nvPr/>
          </p:nvSpPr>
          <p:spPr>
            <a:xfrm>
              <a:off x="325275" y="2864525"/>
              <a:ext cx="171750" cy="215975"/>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9"/>
            <p:cNvSpPr/>
            <p:nvPr/>
          </p:nvSpPr>
          <p:spPr>
            <a:xfrm>
              <a:off x="331675" y="2732200"/>
              <a:ext cx="158950" cy="196425"/>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9"/>
            <p:cNvSpPr/>
            <p:nvPr/>
          </p:nvSpPr>
          <p:spPr>
            <a:xfrm>
              <a:off x="357300" y="2856200"/>
              <a:ext cx="94875" cy="80400"/>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69"/>
          <p:cNvGrpSpPr/>
          <p:nvPr/>
        </p:nvGrpSpPr>
        <p:grpSpPr>
          <a:xfrm>
            <a:off x="6788148" y="2183084"/>
            <a:ext cx="381233" cy="353559"/>
            <a:chOff x="224025" y="2732200"/>
            <a:chExt cx="375525" cy="348300"/>
          </a:xfrm>
        </p:grpSpPr>
        <p:sp>
          <p:nvSpPr>
            <p:cNvPr id="4656" name="Google Shape;4656;p69"/>
            <p:cNvSpPr/>
            <p:nvPr/>
          </p:nvSpPr>
          <p:spPr>
            <a:xfrm>
              <a:off x="375250" y="2816475"/>
              <a:ext cx="224300" cy="160225"/>
            </a:xfrm>
            <a:custGeom>
              <a:rect b="b" l="l" r="r" t="t"/>
              <a:pathLst>
                <a:path extrusionOk="0" h="6409" w="8972">
                  <a:moveTo>
                    <a:pt x="5229" y="0"/>
                  </a:moveTo>
                  <a:cubicBezTo>
                    <a:pt x="3999" y="0"/>
                    <a:pt x="1795" y="1487"/>
                    <a:pt x="513" y="2461"/>
                  </a:cubicBezTo>
                  <a:cubicBezTo>
                    <a:pt x="0" y="2820"/>
                    <a:pt x="0" y="3589"/>
                    <a:pt x="513" y="3999"/>
                  </a:cubicBezTo>
                  <a:cubicBezTo>
                    <a:pt x="1795" y="4921"/>
                    <a:pt x="3999" y="6408"/>
                    <a:pt x="5229" y="6408"/>
                  </a:cubicBezTo>
                  <a:cubicBezTo>
                    <a:pt x="8972" y="5947"/>
                    <a:pt x="8972" y="461"/>
                    <a:pt x="52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9"/>
            <p:cNvSpPr/>
            <p:nvPr/>
          </p:nvSpPr>
          <p:spPr>
            <a:xfrm>
              <a:off x="224025" y="2816475"/>
              <a:ext cx="224300" cy="160225"/>
            </a:xfrm>
            <a:custGeom>
              <a:rect b="b" l="l" r="r" t="t"/>
              <a:pathLst>
                <a:path extrusionOk="0" h="6409" w="8972">
                  <a:moveTo>
                    <a:pt x="3794" y="0"/>
                  </a:moveTo>
                  <a:cubicBezTo>
                    <a:pt x="0" y="461"/>
                    <a:pt x="0" y="5947"/>
                    <a:pt x="3742" y="6408"/>
                  </a:cubicBezTo>
                  <a:cubicBezTo>
                    <a:pt x="4973" y="6408"/>
                    <a:pt x="7177" y="4921"/>
                    <a:pt x="8459" y="3999"/>
                  </a:cubicBezTo>
                  <a:cubicBezTo>
                    <a:pt x="8971" y="3589"/>
                    <a:pt x="8971" y="2820"/>
                    <a:pt x="8459" y="2461"/>
                  </a:cubicBezTo>
                  <a:cubicBezTo>
                    <a:pt x="7177" y="1487"/>
                    <a:pt x="4973" y="0"/>
                    <a:pt x="3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9"/>
            <p:cNvSpPr/>
            <p:nvPr/>
          </p:nvSpPr>
          <p:spPr>
            <a:xfrm>
              <a:off x="325275" y="2864525"/>
              <a:ext cx="171750" cy="215975"/>
            </a:xfrm>
            <a:custGeom>
              <a:rect b="b" l="l" r="r" t="t"/>
              <a:pathLst>
                <a:path extrusionOk="0" h="8639" w="6870">
                  <a:moveTo>
                    <a:pt x="3454" y="0"/>
                  </a:moveTo>
                  <a:cubicBezTo>
                    <a:pt x="3166" y="0"/>
                    <a:pt x="2871" y="129"/>
                    <a:pt x="2666" y="385"/>
                  </a:cubicBezTo>
                  <a:cubicBezTo>
                    <a:pt x="1743" y="1667"/>
                    <a:pt x="256" y="3820"/>
                    <a:pt x="256" y="5050"/>
                  </a:cubicBezTo>
                  <a:cubicBezTo>
                    <a:pt x="0" y="6947"/>
                    <a:pt x="1538" y="8639"/>
                    <a:pt x="3435" y="8639"/>
                  </a:cubicBezTo>
                  <a:cubicBezTo>
                    <a:pt x="5383" y="8639"/>
                    <a:pt x="6869" y="6947"/>
                    <a:pt x="6613" y="5050"/>
                  </a:cubicBezTo>
                  <a:cubicBezTo>
                    <a:pt x="6613" y="3820"/>
                    <a:pt x="5178" y="1667"/>
                    <a:pt x="4204" y="385"/>
                  </a:cubicBezTo>
                  <a:cubicBezTo>
                    <a:pt x="4024" y="129"/>
                    <a:pt x="3742" y="0"/>
                    <a:pt x="34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9"/>
            <p:cNvSpPr/>
            <p:nvPr/>
          </p:nvSpPr>
          <p:spPr>
            <a:xfrm>
              <a:off x="331675" y="2732200"/>
              <a:ext cx="158950" cy="196425"/>
            </a:xfrm>
            <a:custGeom>
              <a:rect b="b" l="l" r="r" t="t"/>
              <a:pathLst>
                <a:path extrusionOk="0" h="7857" w="6358">
                  <a:moveTo>
                    <a:pt x="3198" y="0"/>
                  </a:moveTo>
                  <a:cubicBezTo>
                    <a:pt x="1731" y="0"/>
                    <a:pt x="257" y="936"/>
                    <a:pt x="0" y="2807"/>
                  </a:cubicBezTo>
                  <a:cubicBezTo>
                    <a:pt x="0" y="4037"/>
                    <a:pt x="1487" y="6191"/>
                    <a:pt x="2410" y="7472"/>
                  </a:cubicBezTo>
                  <a:cubicBezTo>
                    <a:pt x="2615" y="7729"/>
                    <a:pt x="2910" y="7857"/>
                    <a:pt x="3198" y="7857"/>
                  </a:cubicBezTo>
                  <a:cubicBezTo>
                    <a:pt x="3486" y="7857"/>
                    <a:pt x="3768" y="7729"/>
                    <a:pt x="3948" y="7472"/>
                  </a:cubicBezTo>
                  <a:cubicBezTo>
                    <a:pt x="4922" y="6191"/>
                    <a:pt x="6357" y="4037"/>
                    <a:pt x="6357" y="2807"/>
                  </a:cubicBezTo>
                  <a:cubicBezTo>
                    <a:pt x="6126" y="936"/>
                    <a:pt x="4665" y="0"/>
                    <a:pt x="3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9"/>
            <p:cNvSpPr/>
            <p:nvPr/>
          </p:nvSpPr>
          <p:spPr>
            <a:xfrm>
              <a:off x="357300" y="2856200"/>
              <a:ext cx="94875" cy="80400"/>
            </a:xfrm>
            <a:custGeom>
              <a:rect b="b" l="l" r="r" t="t"/>
              <a:pathLst>
                <a:path extrusionOk="0" h="3216" w="3795">
                  <a:moveTo>
                    <a:pt x="2154" y="0"/>
                  </a:moveTo>
                  <a:cubicBezTo>
                    <a:pt x="718" y="0"/>
                    <a:pt x="1" y="1743"/>
                    <a:pt x="1026" y="2769"/>
                  </a:cubicBezTo>
                  <a:cubicBezTo>
                    <a:pt x="1351" y="3077"/>
                    <a:pt x="1747" y="3216"/>
                    <a:pt x="2138" y="3216"/>
                  </a:cubicBezTo>
                  <a:cubicBezTo>
                    <a:pt x="2981" y="3216"/>
                    <a:pt x="3794" y="2570"/>
                    <a:pt x="3794" y="1589"/>
                  </a:cubicBezTo>
                  <a:cubicBezTo>
                    <a:pt x="3794" y="718"/>
                    <a:pt x="3025" y="0"/>
                    <a:pt x="21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69"/>
          <p:cNvGrpSpPr/>
          <p:nvPr/>
        </p:nvGrpSpPr>
        <p:grpSpPr>
          <a:xfrm>
            <a:off x="3217323" y="1607783"/>
            <a:ext cx="972872" cy="946545"/>
            <a:chOff x="6401425" y="3422375"/>
            <a:chExt cx="972775" cy="946450"/>
          </a:xfrm>
        </p:grpSpPr>
        <p:sp>
          <p:nvSpPr>
            <p:cNvPr id="4662" name="Google Shape;4662;p69"/>
            <p:cNvSpPr/>
            <p:nvPr/>
          </p:nvSpPr>
          <p:spPr>
            <a:xfrm>
              <a:off x="6850000" y="3432425"/>
              <a:ext cx="319150" cy="430250"/>
            </a:xfrm>
            <a:custGeom>
              <a:rect b="b" l="l" r="r" t="t"/>
              <a:pathLst>
                <a:path extrusionOk="0" h="17210" w="12766">
                  <a:moveTo>
                    <a:pt x="8022" y="0"/>
                  </a:moveTo>
                  <a:cubicBezTo>
                    <a:pt x="6420" y="0"/>
                    <a:pt x="4882" y="936"/>
                    <a:pt x="4204" y="2481"/>
                  </a:cubicBezTo>
                  <a:cubicBezTo>
                    <a:pt x="3230" y="4583"/>
                    <a:pt x="0" y="16169"/>
                    <a:pt x="2102" y="17143"/>
                  </a:cubicBezTo>
                  <a:cubicBezTo>
                    <a:pt x="2199" y="17188"/>
                    <a:pt x="2305" y="17209"/>
                    <a:pt x="2420" y="17209"/>
                  </a:cubicBezTo>
                  <a:cubicBezTo>
                    <a:pt x="4805" y="17209"/>
                    <a:pt x="10913" y="7972"/>
                    <a:pt x="11842" y="5967"/>
                  </a:cubicBezTo>
                  <a:cubicBezTo>
                    <a:pt x="12765" y="3814"/>
                    <a:pt x="11842" y="1353"/>
                    <a:pt x="9740" y="379"/>
                  </a:cubicBezTo>
                  <a:cubicBezTo>
                    <a:pt x="9184" y="121"/>
                    <a:pt x="8599" y="0"/>
                    <a:pt x="80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9"/>
            <p:cNvSpPr/>
            <p:nvPr/>
          </p:nvSpPr>
          <p:spPr>
            <a:xfrm>
              <a:off x="6603925" y="3928525"/>
              <a:ext cx="320425" cy="429200"/>
            </a:xfrm>
            <a:custGeom>
              <a:rect b="b" l="l" r="r" t="t"/>
              <a:pathLst>
                <a:path extrusionOk="0" h="17168" w="12817">
                  <a:moveTo>
                    <a:pt x="10390" y="1"/>
                  </a:moveTo>
                  <a:cubicBezTo>
                    <a:pt x="7965" y="1"/>
                    <a:pt x="1904" y="9238"/>
                    <a:pt x="974" y="11243"/>
                  </a:cubicBezTo>
                  <a:cubicBezTo>
                    <a:pt x="0" y="13345"/>
                    <a:pt x="974" y="15857"/>
                    <a:pt x="3076" y="16779"/>
                  </a:cubicBezTo>
                  <a:cubicBezTo>
                    <a:pt x="3645" y="17043"/>
                    <a:pt x="4240" y="17168"/>
                    <a:pt x="4825" y="17168"/>
                  </a:cubicBezTo>
                  <a:cubicBezTo>
                    <a:pt x="6401" y="17168"/>
                    <a:pt x="7902" y="16262"/>
                    <a:pt x="8613" y="14729"/>
                  </a:cubicBezTo>
                  <a:cubicBezTo>
                    <a:pt x="9587" y="12627"/>
                    <a:pt x="12816" y="1041"/>
                    <a:pt x="10715" y="67"/>
                  </a:cubicBezTo>
                  <a:cubicBezTo>
                    <a:pt x="10616" y="22"/>
                    <a:pt x="10507" y="1"/>
                    <a:pt x="10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9"/>
            <p:cNvSpPr/>
            <p:nvPr/>
          </p:nvSpPr>
          <p:spPr>
            <a:xfrm>
              <a:off x="6897400" y="3893550"/>
              <a:ext cx="466550" cy="269875"/>
            </a:xfrm>
            <a:custGeom>
              <a:rect b="b" l="l" r="r" t="t"/>
              <a:pathLst>
                <a:path extrusionOk="0" h="10795" w="18662">
                  <a:moveTo>
                    <a:pt x="3190" y="0"/>
                  </a:moveTo>
                  <a:cubicBezTo>
                    <a:pt x="2034" y="0"/>
                    <a:pt x="1206" y="199"/>
                    <a:pt x="975" y="697"/>
                  </a:cubicBezTo>
                  <a:cubicBezTo>
                    <a:pt x="1" y="2799"/>
                    <a:pt x="10049" y="9463"/>
                    <a:pt x="12151" y="10437"/>
                  </a:cubicBezTo>
                  <a:cubicBezTo>
                    <a:pt x="12702" y="10680"/>
                    <a:pt x="13282" y="10795"/>
                    <a:pt x="13854" y="10795"/>
                  </a:cubicBezTo>
                  <a:cubicBezTo>
                    <a:pt x="15462" y="10795"/>
                    <a:pt x="17007" y="9886"/>
                    <a:pt x="17687" y="8336"/>
                  </a:cubicBezTo>
                  <a:cubicBezTo>
                    <a:pt x="18661" y="6234"/>
                    <a:pt x="17739" y="3773"/>
                    <a:pt x="15637" y="2799"/>
                  </a:cubicBezTo>
                  <a:cubicBezTo>
                    <a:pt x="14033" y="2056"/>
                    <a:pt x="6910" y="0"/>
                    <a:pt x="3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9"/>
            <p:cNvSpPr/>
            <p:nvPr/>
          </p:nvSpPr>
          <p:spPr>
            <a:xfrm>
              <a:off x="6409125" y="3627775"/>
              <a:ext cx="467800" cy="269875"/>
            </a:xfrm>
            <a:custGeom>
              <a:rect b="b" l="l" r="r" t="t"/>
              <a:pathLst>
                <a:path extrusionOk="0" h="10795" w="18712">
                  <a:moveTo>
                    <a:pt x="4815" y="0"/>
                  </a:moveTo>
                  <a:cubicBezTo>
                    <a:pt x="3220" y="0"/>
                    <a:pt x="1692" y="909"/>
                    <a:pt x="974" y="2459"/>
                  </a:cubicBezTo>
                  <a:cubicBezTo>
                    <a:pt x="0" y="4561"/>
                    <a:pt x="974" y="7022"/>
                    <a:pt x="3076" y="7996"/>
                  </a:cubicBezTo>
                  <a:cubicBezTo>
                    <a:pt x="4679" y="8739"/>
                    <a:pt x="11802" y="10795"/>
                    <a:pt x="15523" y="10795"/>
                  </a:cubicBezTo>
                  <a:cubicBezTo>
                    <a:pt x="16679" y="10795"/>
                    <a:pt x="17507" y="10596"/>
                    <a:pt x="17738" y="10098"/>
                  </a:cubicBezTo>
                  <a:cubicBezTo>
                    <a:pt x="18712" y="7945"/>
                    <a:pt x="8664" y="1331"/>
                    <a:pt x="6511" y="357"/>
                  </a:cubicBezTo>
                  <a:cubicBezTo>
                    <a:pt x="5959" y="115"/>
                    <a:pt x="5383" y="0"/>
                    <a:pt x="4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9"/>
            <p:cNvSpPr/>
            <p:nvPr/>
          </p:nvSpPr>
          <p:spPr>
            <a:xfrm>
              <a:off x="6846150" y="3930325"/>
              <a:ext cx="297350" cy="438500"/>
            </a:xfrm>
            <a:custGeom>
              <a:rect b="b" l="l" r="r" t="t"/>
              <a:pathLst>
                <a:path extrusionOk="0" h="17540" w="11894">
                  <a:moveTo>
                    <a:pt x="2411" y="1"/>
                  </a:moveTo>
                  <a:cubicBezTo>
                    <a:pt x="2320" y="1"/>
                    <a:pt x="2234" y="16"/>
                    <a:pt x="2153" y="46"/>
                  </a:cubicBezTo>
                  <a:cubicBezTo>
                    <a:pt x="0" y="867"/>
                    <a:pt x="2410" y="12657"/>
                    <a:pt x="3230" y="14811"/>
                  </a:cubicBezTo>
                  <a:cubicBezTo>
                    <a:pt x="3868" y="16485"/>
                    <a:pt x="5467" y="17540"/>
                    <a:pt x="7160" y="17540"/>
                  </a:cubicBezTo>
                  <a:cubicBezTo>
                    <a:pt x="7643" y="17540"/>
                    <a:pt x="8134" y="17454"/>
                    <a:pt x="8613" y="17271"/>
                  </a:cubicBezTo>
                  <a:cubicBezTo>
                    <a:pt x="10766" y="16451"/>
                    <a:pt x="11894" y="14042"/>
                    <a:pt x="11074" y="11888"/>
                  </a:cubicBezTo>
                  <a:cubicBezTo>
                    <a:pt x="10284" y="9816"/>
                    <a:pt x="4744"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9"/>
            <p:cNvSpPr/>
            <p:nvPr/>
          </p:nvSpPr>
          <p:spPr>
            <a:xfrm>
              <a:off x="6630825" y="3422375"/>
              <a:ext cx="296075" cy="438500"/>
            </a:xfrm>
            <a:custGeom>
              <a:rect b="b" l="l" r="r" t="t"/>
              <a:pathLst>
                <a:path extrusionOk="0" h="17540" w="11843">
                  <a:moveTo>
                    <a:pt x="4735" y="0"/>
                  </a:moveTo>
                  <a:cubicBezTo>
                    <a:pt x="4251" y="0"/>
                    <a:pt x="3760" y="86"/>
                    <a:pt x="3282" y="269"/>
                  </a:cubicBezTo>
                  <a:cubicBezTo>
                    <a:pt x="1129" y="1089"/>
                    <a:pt x="1" y="3498"/>
                    <a:pt x="821" y="5651"/>
                  </a:cubicBezTo>
                  <a:cubicBezTo>
                    <a:pt x="1611" y="7724"/>
                    <a:pt x="7103" y="17539"/>
                    <a:pt x="9433" y="17539"/>
                  </a:cubicBezTo>
                  <a:cubicBezTo>
                    <a:pt x="9524" y="17539"/>
                    <a:pt x="9609" y="17524"/>
                    <a:pt x="9690" y="17494"/>
                  </a:cubicBezTo>
                  <a:cubicBezTo>
                    <a:pt x="11843" y="16673"/>
                    <a:pt x="9485" y="4882"/>
                    <a:pt x="8665" y="2729"/>
                  </a:cubicBezTo>
                  <a:cubicBezTo>
                    <a:pt x="8027" y="1055"/>
                    <a:pt x="6427" y="0"/>
                    <a:pt x="4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9"/>
            <p:cNvSpPr/>
            <p:nvPr/>
          </p:nvSpPr>
          <p:spPr>
            <a:xfrm>
              <a:off x="6837175" y="3867900"/>
              <a:ext cx="162500" cy="177325"/>
            </a:xfrm>
            <a:custGeom>
              <a:rect b="b" l="l" r="r" t="t"/>
              <a:pathLst>
                <a:path extrusionOk="0" h="7093" w="6500">
                  <a:moveTo>
                    <a:pt x="1768" y="1"/>
                  </a:moveTo>
                  <a:cubicBezTo>
                    <a:pt x="1414" y="1"/>
                    <a:pt x="1067" y="235"/>
                    <a:pt x="923" y="595"/>
                  </a:cubicBezTo>
                  <a:cubicBezTo>
                    <a:pt x="564" y="1979"/>
                    <a:pt x="0" y="4235"/>
                    <a:pt x="411" y="5260"/>
                  </a:cubicBezTo>
                  <a:cubicBezTo>
                    <a:pt x="883" y="6546"/>
                    <a:pt x="1900" y="7093"/>
                    <a:pt x="2931" y="7093"/>
                  </a:cubicBezTo>
                  <a:cubicBezTo>
                    <a:pt x="4695" y="7093"/>
                    <a:pt x="6500" y="5493"/>
                    <a:pt x="5691" y="3261"/>
                  </a:cubicBezTo>
                  <a:cubicBezTo>
                    <a:pt x="5332" y="2287"/>
                    <a:pt x="3384" y="903"/>
                    <a:pt x="2205" y="134"/>
                  </a:cubicBezTo>
                  <a:cubicBezTo>
                    <a:pt x="2068" y="43"/>
                    <a:pt x="1917" y="1"/>
                    <a:pt x="1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9"/>
            <p:cNvSpPr/>
            <p:nvPr/>
          </p:nvSpPr>
          <p:spPr>
            <a:xfrm>
              <a:off x="6768200" y="3748150"/>
              <a:ext cx="162550" cy="176675"/>
            </a:xfrm>
            <a:custGeom>
              <a:rect b="b" l="l" r="r" t="t"/>
              <a:pathLst>
                <a:path extrusionOk="0" h="7067" w="6502">
                  <a:moveTo>
                    <a:pt x="3563" y="0"/>
                  </a:moveTo>
                  <a:cubicBezTo>
                    <a:pt x="1796" y="0"/>
                    <a:pt x="0" y="1590"/>
                    <a:pt x="811" y="3796"/>
                  </a:cubicBezTo>
                  <a:cubicBezTo>
                    <a:pt x="1170" y="4770"/>
                    <a:pt x="3067" y="6154"/>
                    <a:pt x="4246" y="6923"/>
                  </a:cubicBezTo>
                  <a:cubicBezTo>
                    <a:pt x="4408" y="7020"/>
                    <a:pt x="4579" y="7066"/>
                    <a:pt x="4743" y="7066"/>
                  </a:cubicBezTo>
                  <a:cubicBezTo>
                    <a:pt x="5100" y="7066"/>
                    <a:pt x="5422" y="6848"/>
                    <a:pt x="5528" y="6462"/>
                  </a:cubicBezTo>
                  <a:cubicBezTo>
                    <a:pt x="5938" y="5078"/>
                    <a:pt x="6502" y="2822"/>
                    <a:pt x="6092" y="1797"/>
                  </a:cubicBezTo>
                  <a:cubicBezTo>
                    <a:pt x="5602" y="535"/>
                    <a:pt x="4587" y="0"/>
                    <a:pt x="3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9"/>
            <p:cNvSpPr/>
            <p:nvPr/>
          </p:nvSpPr>
          <p:spPr>
            <a:xfrm>
              <a:off x="6704875" y="3856125"/>
              <a:ext cx="211775" cy="140000"/>
            </a:xfrm>
            <a:custGeom>
              <a:rect b="b" l="l" r="r" t="t"/>
              <a:pathLst>
                <a:path extrusionOk="0" h="5600" w="8471">
                  <a:moveTo>
                    <a:pt x="3983" y="1"/>
                  </a:moveTo>
                  <a:cubicBezTo>
                    <a:pt x="3614" y="1"/>
                    <a:pt x="3288" y="43"/>
                    <a:pt x="3037" y="144"/>
                  </a:cubicBezTo>
                  <a:cubicBezTo>
                    <a:pt x="1" y="1386"/>
                    <a:pt x="1216" y="5600"/>
                    <a:pt x="4017" y="5600"/>
                  </a:cubicBezTo>
                  <a:cubicBezTo>
                    <a:pt x="4337" y="5600"/>
                    <a:pt x="4678" y="5545"/>
                    <a:pt x="5036" y="5424"/>
                  </a:cubicBezTo>
                  <a:cubicBezTo>
                    <a:pt x="6010" y="5065"/>
                    <a:pt x="7394" y="3168"/>
                    <a:pt x="8163" y="1989"/>
                  </a:cubicBezTo>
                  <a:cubicBezTo>
                    <a:pt x="8471" y="1476"/>
                    <a:pt x="8215" y="861"/>
                    <a:pt x="7702" y="707"/>
                  </a:cubicBezTo>
                  <a:cubicBezTo>
                    <a:pt x="6657" y="398"/>
                    <a:pt x="5117" y="1"/>
                    <a:pt x="3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9"/>
            <p:cNvSpPr/>
            <p:nvPr/>
          </p:nvSpPr>
          <p:spPr>
            <a:xfrm>
              <a:off x="6851275" y="3796050"/>
              <a:ext cx="212750" cy="140875"/>
            </a:xfrm>
            <a:custGeom>
              <a:rect b="b" l="l" r="r" t="t"/>
              <a:pathLst>
                <a:path extrusionOk="0" h="5635" w="8510">
                  <a:moveTo>
                    <a:pt x="4475" y="1"/>
                  </a:moveTo>
                  <a:cubicBezTo>
                    <a:pt x="4148" y="1"/>
                    <a:pt x="3800" y="59"/>
                    <a:pt x="3435" y="188"/>
                  </a:cubicBezTo>
                  <a:cubicBezTo>
                    <a:pt x="2461" y="547"/>
                    <a:pt x="1077" y="2495"/>
                    <a:pt x="308" y="3674"/>
                  </a:cubicBezTo>
                  <a:cubicBezTo>
                    <a:pt x="0" y="4136"/>
                    <a:pt x="257" y="4802"/>
                    <a:pt x="769" y="4956"/>
                  </a:cubicBezTo>
                  <a:cubicBezTo>
                    <a:pt x="1841" y="5234"/>
                    <a:pt x="3436" y="5635"/>
                    <a:pt x="4577" y="5635"/>
                  </a:cubicBezTo>
                  <a:cubicBezTo>
                    <a:pt x="4909" y="5635"/>
                    <a:pt x="5203" y="5601"/>
                    <a:pt x="5434" y="5520"/>
                  </a:cubicBezTo>
                  <a:cubicBezTo>
                    <a:pt x="8509" y="4281"/>
                    <a:pt x="7270" y="1"/>
                    <a:pt x="4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9"/>
            <p:cNvSpPr/>
            <p:nvPr/>
          </p:nvSpPr>
          <p:spPr>
            <a:xfrm>
              <a:off x="6787975" y="3810975"/>
              <a:ext cx="195325" cy="167525"/>
            </a:xfrm>
            <a:custGeom>
              <a:rect b="b" l="l" r="r" t="t"/>
              <a:pathLst>
                <a:path extrusionOk="0" h="6701" w="7813">
                  <a:moveTo>
                    <a:pt x="4006" y="1"/>
                  </a:moveTo>
                  <a:cubicBezTo>
                    <a:pt x="1814" y="1"/>
                    <a:pt x="1" y="2222"/>
                    <a:pt x="892" y="4513"/>
                  </a:cubicBezTo>
                  <a:cubicBezTo>
                    <a:pt x="1421" y="5969"/>
                    <a:pt x="2716" y="6700"/>
                    <a:pt x="4014" y="6700"/>
                  </a:cubicBezTo>
                  <a:cubicBezTo>
                    <a:pt x="5230" y="6700"/>
                    <a:pt x="6449" y="6058"/>
                    <a:pt x="7044" y="4769"/>
                  </a:cubicBezTo>
                  <a:cubicBezTo>
                    <a:pt x="7813" y="3077"/>
                    <a:pt x="7095" y="1078"/>
                    <a:pt x="5403" y="309"/>
                  </a:cubicBezTo>
                  <a:cubicBezTo>
                    <a:pt x="4935" y="97"/>
                    <a:pt x="4462" y="1"/>
                    <a:pt x="40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9"/>
            <p:cNvSpPr/>
            <p:nvPr/>
          </p:nvSpPr>
          <p:spPr>
            <a:xfrm>
              <a:off x="6787200" y="3811900"/>
              <a:ext cx="207650" cy="167025"/>
            </a:xfrm>
            <a:custGeom>
              <a:rect b="b" l="l" r="r" t="t"/>
              <a:pathLst>
                <a:path extrusionOk="0" h="6681" w="8306">
                  <a:moveTo>
                    <a:pt x="4050" y="1246"/>
                  </a:moveTo>
                  <a:cubicBezTo>
                    <a:pt x="4358" y="1246"/>
                    <a:pt x="4614" y="1349"/>
                    <a:pt x="4922" y="1451"/>
                  </a:cubicBezTo>
                  <a:cubicBezTo>
                    <a:pt x="6562" y="2220"/>
                    <a:pt x="6460" y="4630"/>
                    <a:pt x="4768" y="5245"/>
                  </a:cubicBezTo>
                  <a:cubicBezTo>
                    <a:pt x="4507" y="5345"/>
                    <a:pt x="4249" y="5390"/>
                    <a:pt x="4002" y="5390"/>
                  </a:cubicBezTo>
                  <a:cubicBezTo>
                    <a:pt x="2601" y="5390"/>
                    <a:pt x="1543" y="3915"/>
                    <a:pt x="2153" y="2476"/>
                  </a:cubicBezTo>
                  <a:cubicBezTo>
                    <a:pt x="2410" y="1964"/>
                    <a:pt x="2820" y="1605"/>
                    <a:pt x="3332" y="1400"/>
                  </a:cubicBezTo>
                  <a:cubicBezTo>
                    <a:pt x="3537" y="1349"/>
                    <a:pt x="3794" y="1297"/>
                    <a:pt x="4050" y="1297"/>
                  </a:cubicBezTo>
                  <a:lnTo>
                    <a:pt x="4050" y="1246"/>
                  </a:lnTo>
                  <a:close/>
                  <a:moveTo>
                    <a:pt x="4059" y="0"/>
                  </a:moveTo>
                  <a:cubicBezTo>
                    <a:pt x="2826" y="0"/>
                    <a:pt x="1602" y="673"/>
                    <a:pt x="1025" y="1964"/>
                  </a:cubicBezTo>
                  <a:cubicBezTo>
                    <a:pt x="0" y="4168"/>
                    <a:pt x="1641" y="6680"/>
                    <a:pt x="4050" y="6680"/>
                  </a:cubicBezTo>
                  <a:cubicBezTo>
                    <a:pt x="6665" y="6680"/>
                    <a:pt x="8305" y="3758"/>
                    <a:pt x="6870" y="1554"/>
                  </a:cubicBezTo>
                  <a:cubicBezTo>
                    <a:pt x="6203" y="506"/>
                    <a:pt x="5127" y="0"/>
                    <a:pt x="40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9"/>
            <p:cNvSpPr/>
            <p:nvPr/>
          </p:nvSpPr>
          <p:spPr>
            <a:xfrm>
              <a:off x="6739400" y="3657425"/>
              <a:ext cx="81150" cy="85350"/>
            </a:xfrm>
            <a:custGeom>
              <a:rect b="b" l="l" r="r" t="t"/>
              <a:pathLst>
                <a:path extrusionOk="0" h="3414" w="3246">
                  <a:moveTo>
                    <a:pt x="937" y="0"/>
                  </a:moveTo>
                  <a:cubicBezTo>
                    <a:pt x="416" y="0"/>
                    <a:pt x="0" y="683"/>
                    <a:pt x="477" y="1120"/>
                  </a:cubicBezTo>
                  <a:lnTo>
                    <a:pt x="2886" y="3375"/>
                  </a:lnTo>
                  <a:cubicBezTo>
                    <a:pt x="2912" y="3401"/>
                    <a:pt x="2950" y="3414"/>
                    <a:pt x="2995" y="3414"/>
                  </a:cubicBezTo>
                  <a:cubicBezTo>
                    <a:pt x="3040" y="3414"/>
                    <a:pt x="3091" y="3401"/>
                    <a:pt x="3143" y="3375"/>
                  </a:cubicBezTo>
                  <a:cubicBezTo>
                    <a:pt x="3194" y="3324"/>
                    <a:pt x="3245" y="3170"/>
                    <a:pt x="3194" y="3119"/>
                  </a:cubicBezTo>
                  <a:lnTo>
                    <a:pt x="1502" y="299"/>
                  </a:lnTo>
                  <a:cubicBezTo>
                    <a:pt x="1451" y="248"/>
                    <a:pt x="1400" y="197"/>
                    <a:pt x="1400" y="197"/>
                  </a:cubicBezTo>
                  <a:cubicBezTo>
                    <a:pt x="1249" y="58"/>
                    <a:pt x="1088" y="0"/>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9"/>
            <p:cNvSpPr/>
            <p:nvPr/>
          </p:nvSpPr>
          <p:spPr>
            <a:xfrm>
              <a:off x="6806450" y="3627925"/>
              <a:ext cx="35875" cy="103650"/>
            </a:xfrm>
            <a:custGeom>
              <a:rect b="b" l="l" r="r" t="t"/>
              <a:pathLst>
                <a:path extrusionOk="0" h="4146" w="1435">
                  <a:moveTo>
                    <a:pt x="755" y="1"/>
                  </a:moveTo>
                  <a:cubicBezTo>
                    <a:pt x="373" y="1"/>
                    <a:pt x="1" y="325"/>
                    <a:pt x="153" y="813"/>
                  </a:cubicBezTo>
                  <a:lnTo>
                    <a:pt x="1024" y="3991"/>
                  </a:lnTo>
                  <a:cubicBezTo>
                    <a:pt x="1024" y="4094"/>
                    <a:pt x="1127" y="4145"/>
                    <a:pt x="1229" y="4145"/>
                  </a:cubicBezTo>
                  <a:cubicBezTo>
                    <a:pt x="1332" y="4145"/>
                    <a:pt x="1435" y="4043"/>
                    <a:pt x="1435" y="3940"/>
                  </a:cubicBezTo>
                  <a:lnTo>
                    <a:pt x="1435" y="659"/>
                  </a:lnTo>
                  <a:cubicBezTo>
                    <a:pt x="1435" y="608"/>
                    <a:pt x="1383" y="557"/>
                    <a:pt x="1383" y="505"/>
                  </a:cubicBezTo>
                  <a:cubicBezTo>
                    <a:pt x="1279" y="152"/>
                    <a:pt x="1015" y="1"/>
                    <a:pt x="7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9"/>
            <p:cNvSpPr/>
            <p:nvPr/>
          </p:nvSpPr>
          <p:spPr>
            <a:xfrm>
              <a:off x="7048650" y="3757375"/>
              <a:ext cx="96225" cy="69525"/>
            </a:xfrm>
            <a:custGeom>
              <a:rect b="b" l="l" r="r" t="t"/>
              <a:pathLst>
                <a:path extrusionOk="0" h="2781" w="3849">
                  <a:moveTo>
                    <a:pt x="2902" y="1"/>
                  </a:moveTo>
                  <a:cubicBezTo>
                    <a:pt x="2754" y="1"/>
                    <a:pt x="2600" y="59"/>
                    <a:pt x="2461" y="197"/>
                  </a:cubicBezTo>
                  <a:lnTo>
                    <a:pt x="103" y="2402"/>
                  </a:lnTo>
                  <a:cubicBezTo>
                    <a:pt x="0" y="2504"/>
                    <a:pt x="0" y="2607"/>
                    <a:pt x="51" y="2658"/>
                  </a:cubicBezTo>
                  <a:cubicBezTo>
                    <a:pt x="89" y="2733"/>
                    <a:pt x="154" y="2781"/>
                    <a:pt x="226" y="2781"/>
                  </a:cubicBezTo>
                  <a:cubicBezTo>
                    <a:pt x="253" y="2781"/>
                    <a:pt x="280" y="2774"/>
                    <a:pt x="308" y="2761"/>
                  </a:cubicBezTo>
                  <a:lnTo>
                    <a:pt x="3230" y="1223"/>
                  </a:lnTo>
                  <a:cubicBezTo>
                    <a:pt x="3281" y="1171"/>
                    <a:pt x="3332" y="1171"/>
                    <a:pt x="3332" y="1120"/>
                  </a:cubicBezTo>
                  <a:cubicBezTo>
                    <a:pt x="3849" y="683"/>
                    <a:pt x="3411" y="1"/>
                    <a:pt x="2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9"/>
            <p:cNvSpPr/>
            <p:nvPr/>
          </p:nvSpPr>
          <p:spPr>
            <a:xfrm>
              <a:off x="7058900" y="3821975"/>
              <a:ext cx="110000" cy="32625"/>
            </a:xfrm>
            <a:custGeom>
              <a:rect b="b" l="l" r="r" t="t"/>
              <a:pathLst>
                <a:path extrusionOk="0" h="1305" w="4400">
                  <a:moveTo>
                    <a:pt x="3515" y="1"/>
                  </a:moveTo>
                  <a:cubicBezTo>
                    <a:pt x="3458" y="1"/>
                    <a:pt x="3397" y="8"/>
                    <a:pt x="3332" y="23"/>
                  </a:cubicBezTo>
                  <a:lnTo>
                    <a:pt x="154" y="741"/>
                  </a:lnTo>
                  <a:cubicBezTo>
                    <a:pt x="52" y="741"/>
                    <a:pt x="0" y="792"/>
                    <a:pt x="0" y="894"/>
                  </a:cubicBezTo>
                  <a:cubicBezTo>
                    <a:pt x="0" y="997"/>
                    <a:pt x="52" y="1099"/>
                    <a:pt x="205" y="1099"/>
                  </a:cubicBezTo>
                  <a:lnTo>
                    <a:pt x="3435" y="1304"/>
                  </a:lnTo>
                  <a:lnTo>
                    <a:pt x="3640" y="1304"/>
                  </a:lnTo>
                  <a:cubicBezTo>
                    <a:pt x="4400" y="1114"/>
                    <a:pt x="4236"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9"/>
            <p:cNvSpPr/>
            <p:nvPr/>
          </p:nvSpPr>
          <p:spPr>
            <a:xfrm>
              <a:off x="6943550" y="3645025"/>
              <a:ext cx="32075" cy="103200"/>
            </a:xfrm>
            <a:custGeom>
              <a:rect b="b" l="l" r="r" t="t"/>
              <a:pathLst>
                <a:path extrusionOk="0" h="4128" w="1283">
                  <a:moveTo>
                    <a:pt x="671" y="0"/>
                  </a:moveTo>
                  <a:cubicBezTo>
                    <a:pt x="341" y="0"/>
                    <a:pt x="0" y="219"/>
                    <a:pt x="0" y="641"/>
                  </a:cubicBezTo>
                  <a:lnTo>
                    <a:pt x="154" y="3922"/>
                  </a:lnTo>
                  <a:cubicBezTo>
                    <a:pt x="154" y="4025"/>
                    <a:pt x="257" y="4127"/>
                    <a:pt x="308" y="4127"/>
                  </a:cubicBezTo>
                  <a:cubicBezTo>
                    <a:pt x="411" y="4127"/>
                    <a:pt x="513" y="4076"/>
                    <a:pt x="564" y="3974"/>
                  </a:cubicBezTo>
                  <a:lnTo>
                    <a:pt x="1282" y="795"/>
                  </a:lnTo>
                  <a:cubicBezTo>
                    <a:pt x="1282" y="693"/>
                    <a:pt x="1282" y="641"/>
                    <a:pt x="1282" y="590"/>
                  </a:cubicBezTo>
                  <a:cubicBezTo>
                    <a:pt x="1282" y="193"/>
                    <a:pt x="981"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9"/>
            <p:cNvSpPr/>
            <p:nvPr/>
          </p:nvSpPr>
          <p:spPr>
            <a:xfrm>
              <a:off x="6970475" y="3667900"/>
              <a:ext cx="76250" cy="87700"/>
            </a:xfrm>
            <a:custGeom>
              <a:rect b="b" l="l" r="r" t="t"/>
              <a:pathLst>
                <a:path extrusionOk="0" h="3508" w="3050">
                  <a:moveTo>
                    <a:pt x="2168" y="1"/>
                  </a:moveTo>
                  <a:cubicBezTo>
                    <a:pt x="1968" y="1"/>
                    <a:pt x="1769" y="101"/>
                    <a:pt x="1640" y="342"/>
                  </a:cubicBezTo>
                  <a:lnTo>
                    <a:pt x="51" y="3212"/>
                  </a:lnTo>
                  <a:cubicBezTo>
                    <a:pt x="0" y="3315"/>
                    <a:pt x="51" y="3418"/>
                    <a:pt x="103" y="3469"/>
                  </a:cubicBezTo>
                  <a:cubicBezTo>
                    <a:pt x="154" y="3494"/>
                    <a:pt x="205" y="3507"/>
                    <a:pt x="256" y="3507"/>
                  </a:cubicBezTo>
                  <a:cubicBezTo>
                    <a:pt x="308" y="3507"/>
                    <a:pt x="359" y="3494"/>
                    <a:pt x="410" y="3469"/>
                  </a:cubicBezTo>
                  <a:lnTo>
                    <a:pt x="2666" y="1111"/>
                  </a:lnTo>
                  <a:cubicBezTo>
                    <a:pt x="2717" y="1059"/>
                    <a:pt x="2717" y="1008"/>
                    <a:pt x="2768" y="1008"/>
                  </a:cubicBezTo>
                  <a:cubicBezTo>
                    <a:pt x="3050" y="480"/>
                    <a:pt x="2607" y="1"/>
                    <a:pt x="2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9"/>
            <p:cNvSpPr/>
            <p:nvPr/>
          </p:nvSpPr>
          <p:spPr>
            <a:xfrm>
              <a:off x="6630825" y="3808425"/>
              <a:ext cx="111525" cy="34650"/>
            </a:xfrm>
            <a:custGeom>
              <a:rect b="b" l="l" r="r" t="t"/>
              <a:pathLst>
                <a:path extrusionOk="0" h="1386" w="4461">
                  <a:moveTo>
                    <a:pt x="872" y="1"/>
                  </a:moveTo>
                  <a:cubicBezTo>
                    <a:pt x="52" y="1"/>
                    <a:pt x="1" y="1283"/>
                    <a:pt x="872" y="1283"/>
                  </a:cubicBezTo>
                  <a:lnTo>
                    <a:pt x="4153" y="1385"/>
                  </a:lnTo>
                  <a:cubicBezTo>
                    <a:pt x="4410" y="1385"/>
                    <a:pt x="4461" y="1077"/>
                    <a:pt x="4205" y="975"/>
                  </a:cubicBezTo>
                  <a:lnTo>
                    <a:pt x="1077" y="52"/>
                  </a:lnTo>
                  <a:cubicBezTo>
                    <a:pt x="1026" y="1"/>
                    <a:pt x="975"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9"/>
            <p:cNvSpPr/>
            <p:nvPr/>
          </p:nvSpPr>
          <p:spPr>
            <a:xfrm>
              <a:off x="6662875" y="3745125"/>
              <a:ext cx="87625" cy="74750"/>
            </a:xfrm>
            <a:custGeom>
              <a:rect b="b" l="l" r="r" t="t"/>
              <a:pathLst>
                <a:path extrusionOk="0" h="2990" w="3505">
                  <a:moveTo>
                    <a:pt x="678" y="0"/>
                  </a:moveTo>
                  <a:cubicBezTo>
                    <a:pt x="474" y="0"/>
                    <a:pt x="277" y="93"/>
                    <a:pt x="154" y="277"/>
                  </a:cubicBezTo>
                  <a:cubicBezTo>
                    <a:pt x="0" y="585"/>
                    <a:pt x="52" y="995"/>
                    <a:pt x="359" y="1200"/>
                  </a:cubicBezTo>
                  <a:lnTo>
                    <a:pt x="3128" y="2943"/>
                  </a:lnTo>
                  <a:cubicBezTo>
                    <a:pt x="3171" y="2976"/>
                    <a:pt x="3215" y="2990"/>
                    <a:pt x="3255" y="2990"/>
                  </a:cubicBezTo>
                  <a:cubicBezTo>
                    <a:pt x="3404" y="2990"/>
                    <a:pt x="3505" y="2797"/>
                    <a:pt x="3384" y="2635"/>
                  </a:cubicBezTo>
                  <a:lnTo>
                    <a:pt x="1180" y="226"/>
                  </a:lnTo>
                  <a:cubicBezTo>
                    <a:pt x="1180" y="175"/>
                    <a:pt x="1128" y="123"/>
                    <a:pt x="1077" y="123"/>
                  </a:cubicBezTo>
                  <a:cubicBezTo>
                    <a:pt x="954" y="41"/>
                    <a:pt x="815" y="0"/>
                    <a:pt x="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9"/>
            <p:cNvSpPr/>
            <p:nvPr/>
          </p:nvSpPr>
          <p:spPr>
            <a:xfrm>
              <a:off x="6625700" y="3975825"/>
              <a:ext cx="93600" cy="66250"/>
            </a:xfrm>
            <a:custGeom>
              <a:rect b="b" l="l" r="r" t="t"/>
              <a:pathLst>
                <a:path extrusionOk="0" h="2650" w="3744">
                  <a:moveTo>
                    <a:pt x="3517" y="0"/>
                  </a:moveTo>
                  <a:cubicBezTo>
                    <a:pt x="3490" y="0"/>
                    <a:pt x="3463" y="7"/>
                    <a:pt x="3436" y="21"/>
                  </a:cubicBezTo>
                  <a:lnTo>
                    <a:pt x="462" y="1405"/>
                  </a:lnTo>
                  <a:cubicBezTo>
                    <a:pt x="411" y="1456"/>
                    <a:pt x="360" y="1456"/>
                    <a:pt x="308" y="1507"/>
                  </a:cubicBezTo>
                  <a:cubicBezTo>
                    <a:pt x="52" y="1712"/>
                    <a:pt x="1" y="2122"/>
                    <a:pt x="257" y="2430"/>
                  </a:cubicBezTo>
                  <a:cubicBezTo>
                    <a:pt x="370" y="2571"/>
                    <a:pt x="544" y="2650"/>
                    <a:pt x="730" y="2650"/>
                  </a:cubicBezTo>
                  <a:cubicBezTo>
                    <a:pt x="882" y="2650"/>
                    <a:pt x="1041" y="2597"/>
                    <a:pt x="1180" y="2481"/>
                  </a:cubicBezTo>
                  <a:lnTo>
                    <a:pt x="3641" y="328"/>
                  </a:lnTo>
                  <a:cubicBezTo>
                    <a:pt x="3743" y="277"/>
                    <a:pt x="3743" y="174"/>
                    <a:pt x="3692" y="123"/>
                  </a:cubicBezTo>
                  <a:cubicBezTo>
                    <a:pt x="3654" y="48"/>
                    <a:pt x="3589" y="0"/>
                    <a:pt x="3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9"/>
            <p:cNvSpPr/>
            <p:nvPr/>
          </p:nvSpPr>
          <p:spPr>
            <a:xfrm>
              <a:off x="6600025" y="3943000"/>
              <a:ext cx="110300" cy="32400"/>
            </a:xfrm>
            <a:custGeom>
              <a:rect b="b" l="l" r="r" t="t"/>
              <a:pathLst>
                <a:path extrusionOk="0" h="1296" w="4412">
                  <a:moveTo>
                    <a:pt x="823" y="1"/>
                  </a:moveTo>
                  <a:cubicBezTo>
                    <a:pt x="0" y="146"/>
                    <a:pt x="137" y="1295"/>
                    <a:pt x="887" y="1295"/>
                  </a:cubicBezTo>
                  <a:cubicBezTo>
                    <a:pt x="932" y="1295"/>
                    <a:pt x="979" y="1291"/>
                    <a:pt x="1028" y="1282"/>
                  </a:cubicBezTo>
                  <a:lnTo>
                    <a:pt x="4257" y="770"/>
                  </a:lnTo>
                  <a:cubicBezTo>
                    <a:pt x="4309" y="718"/>
                    <a:pt x="4411" y="667"/>
                    <a:pt x="4411" y="565"/>
                  </a:cubicBezTo>
                  <a:cubicBezTo>
                    <a:pt x="4411" y="462"/>
                    <a:pt x="4309" y="360"/>
                    <a:pt x="4206" y="360"/>
                  </a:cubicBezTo>
                  <a:lnTo>
                    <a:pt x="9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9"/>
            <p:cNvSpPr/>
            <p:nvPr/>
          </p:nvSpPr>
          <p:spPr>
            <a:xfrm>
              <a:off x="6811550" y="4045050"/>
              <a:ext cx="32725" cy="103550"/>
            </a:xfrm>
            <a:custGeom>
              <a:rect b="b" l="l" r="r" t="t"/>
              <a:pathLst>
                <a:path extrusionOk="0" h="4142" w="1309">
                  <a:moveTo>
                    <a:pt x="847" y="1"/>
                  </a:moveTo>
                  <a:cubicBezTo>
                    <a:pt x="772" y="1"/>
                    <a:pt x="705" y="58"/>
                    <a:pt x="667" y="174"/>
                  </a:cubicBezTo>
                  <a:lnTo>
                    <a:pt x="0" y="3352"/>
                  </a:lnTo>
                  <a:cubicBezTo>
                    <a:pt x="0" y="3403"/>
                    <a:pt x="0" y="3455"/>
                    <a:pt x="0" y="3557"/>
                  </a:cubicBezTo>
                  <a:cubicBezTo>
                    <a:pt x="25" y="3949"/>
                    <a:pt x="329" y="4142"/>
                    <a:pt x="636" y="4142"/>
                  </a:cubicBezTo>
                  <a:cubicBezTo>
                    <a:pt x="971" y="4142"/>
                    <a:pt x="1309" y="3910"/>
                    <a:pt x="1282" y="3455"/>
                  </a:cubicBezTo>
                  <a:lnTo>
                    <a:pt x="1077" y="174"/>
                  </a:lnTo>
                  <a:cubicBezTo>
                    <a:pt x="1077" y="71"/>
                    <a:pt x="1025" y="20"/>
                    <a:pt x="923" y="20"/>
                  </a:cubicBezTo>
                  <a:cubicBezTo>
                    <a:pt x="897" y="7"/>
                    <a:pt x="872" y="1"/>
                    <a:pt x="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9"/>
            <p:cNvSpPr/>
            <p:nvPr/>
          </p:nvSpPr>
          <p:spPr>
            <a:xfrm>
              <a:off x="6740650" y="4037200"/>
              <a:ext cx="74750" cy="89300"/>
            </a:xfrm>
            <a:custGeom>
              <a:rect b="b" l="l" r="r" t="t"/>
              <a:pathLst>
                <a:path extrusionOk="0" h="3572" w="2990">
                  <a:moveTo>
                    <a:pt x="2759" y="1"/>
                  </a:moveTo>
                  <a:cubicBezTo>
                    <a:pt x="2708" y="1"/>
                    <a:pt x="2657" y="26"/>
                    <a:pt x="2631" y="78"/>
                  </a:cubicBezTo>
                  <a:lnTo>
                    <a:pt x="375" y="2487"/>
                  </a:lnTo>
                  <a:cubicBezTo>
                    <a:pt x="324" y="2538"/>
                    <a:pt x="324" y="2590"/>
                    <a:pt x="273" y="2641"/>
                  </a:cubicBezTo>
                  <a:cubicBezTo>
                    <a:pt x="1" y="3151"/>
                    <a:pt x="429" y="3571"/>
                    <a:pt x="867" y="3571"/>
                  </a:cubicBezTo>
                  <a:cubicBezTo>
                    <a:pt x="1089" y="3571"/>
                    <a:pt x="1314" y="3463"/>
                    <a:pt x="1452" y="3205"/>
                  </a:cubicBezTo>
                  <a:lnTo>
                    <a:pt x="2939" y="334"/>
                  </a:lnTo>
                  <a:cubicBezTo>
                    <a:pt x="2990" y="231"/>
                    <a:pt x="2939" y="129"/>
                    <a:pt x="2887" y="78"/>
                  </a:cubicBezTo>
                  <a:cubicBezTo>
                    <a:pt x="2862" y="26"/>
                    <a:pt x="2811" y="1"/>
                    <a:pt x="2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9"/>
            <p:cNvSpPr/>
            <p:nvPr/>
          </p:nvSpPr>
          <p:spPr>
            <a:xfrm>
              <a:off x="6953800" y="4063800"/>
              <a:ext cx="78200" cy="83375"/>
            </a:xfrm>
            <a:custGeom>
              <a:rect b="b" l="l" r="r" t="t"/>
              <a:pathLst>
                <a:path extrusionOk="0" h="3335" w="3128">
                  <a:moveTo>
                    <a:pt x="231" y="0"/>
                  </a:moveTo>
                  <a:cubicBezTo>
                    <a:pt x="193" y="0"/>
                    <a:pt x="154" y="13"/>
                    <a:pt x="103" y="39"/>
                  </a:cubicBezTo>
                  <a:cubicBezTo>
                    <a:pt x="1" y="90"/>
                    <a:pt x="1" y="244"/>
                    <a:pt x="52" y="346"/>
                  </a:cubicBezTo>
                  <a:lnTo>
                    <a:pt x="1846" y="3063"/>
                  </a:lnTo>
                  <a:cubicBezTo>
                    <a:pt x="1897" y="3115"/>
                    <a:pt x="1949" y="3166"/>
                    <a:pt x="2000" y="3166"/>
                  </a:cubicBezTo>
                  <a:cubicBezTo>
                    <a:pt x="2115" y="3281"/>
                    <a:pt x="2262" y="3335"/>
                    <a:pt x="2407" y="3335"/>
                  </a:cubicBezTo>
                  <a:cubicBezTo>
                    <a:pt x="2584" y="3335"/>
                    <a:pt x="2759" y="3256"/>
                    <a:pt x="2871" y="3115"/>
                  </a:cubicBezTo>
                  <a:cubicBezTo>
                    <a:pt x="3128" y="2858"/>
                    <a:pt x="3076" y="2448"/>
                    <a:pt x="2820" y="2192"/>
                  </a:cubicBezTo>
                  <a:lnTo>
                    <a:pt x="359" y="39"/>
                  </a:lnTo>
                  <a:cubicBezTo>
                    <a:pt x="308" y="13"/>
                    <a:pt x="270"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9"/>
            <p:cNvSpPr/>
            <p:nvPr/>
          </p:nvSpPr>
          <p:spPr>
            <a:xfrm>
              <a:off x="6932025" y="4076300"/>
              <a:ext cx="38450" cy="102550"/>
            </a:xfrm>
            <a:custGeom>
              <a:rect b="b" l="l" r="r" t="t"/>
              <a:pathLst>
                <a:path extrusionOk="0" h="4102" w="1538">
                  <a:moveTo>
                    <a:pt x="205" y="0"/>
                  </a:moveTo>
                  <a:cubicBezTo>
                    <a:pt x="103" y="0"/>
                    <a:pt x="0" y="103"/>
                    <a:pt x="0" y="205"/>
                  </a:cubicBezTo>
                  <a:lnTo>
                    <a:pt x="154" y="3486"/>
                  </a:lnTo>
                  <a:cubicBezTo>
                    <a:pt x="154" y="3538"/>
                    <a:pt x="154" y="3589"/>
                    <a:pt x="205" y="3640"/>
                  </a:cubicBezTo>
                  <a:cubicBezTo>
                    <a:pt x="284" y="3917"/>
                    <a:pt x="515" y="4102"/>
                    <a:pt x="782" y="4102"/>
                  </a:cubicBezTo>
                  <a:cubicBezTo>
                    <a:pt x="861" y="4102"/>
                    <a:pt x="943" y="4085"/>
                    <a:pt x="1025" y="4050"/>
                  </a:cubicBezTo>
                  <a:cubicBezTo>
                    <a:pt x="1333" y="3948"/>
                    <a:pt x="1538" y="3589"/>
                    <a:pt x="1435" y="3281"/>
                  </a:cubicBezTo>
                  <a:lnTo>
                    <a:pt x="410" y="154"/>
                  </a:lnTo>
                  <a:cubicBezTo>
                    <a:pt x="359" y="52"/>
                    <a:pt x="308"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9"/>
            <p:cNvSpPr/>
            <p:nvPr/>
          </p:nvSpPr>
          <p:spPr>
            <a:xfrm>
              <a:off x="7046075" y="3945400"/>
              <a:ext cx="105125" cy="32225"/>
            </a:xfrm>
            <a:custGeom>
              <a:rect b="b" l="l" r="r" t="t"/>
              <a:pathLst>
                <a:path extrusionOk="0" h="1289" w="4205">
                  <a:moveTo>
                    <a:pt x="3515" y="1"/>
                  </a:moveTo>
                  <a:cubicBezTo>
                    <a:pt x="3489" y="1"/>
                    <a:pt x="3462" y="3"/>
                    <a:pt x="3435" y="7"/>
                  </a:cubicBezTo>
                  <a:lnTo>
                    <a:pt x="154" y="469"/>
                  </a:lnTo>
                  <a:cubicBezTo>
                    <a:pt x="52" y="469"/>
                    <a:pt x="1" y="571"/>
                    <a:pt x="1" y="622"/>
                  </a:cubicBezTo>
                  <a:cubicBezTo>
                    <a:pt x="1" y="776"/>
                    <a:pt x="52" y="827"/>
                    <a:pt x="154" y="879"/>
                  </a:cubicBezTo>
                  <a:lnTo>
                    <a:pt x="3435" y="1289"/>
                  </a:lnTo>
                  <a:lnTo>
                    <a:pt x="3589" y="1289"/>
                  </a:lnTo>
                  <a:cubicBezTo>
                    <a:pt x="3948" y="1238"/>
                    <a:pt x="4204" y="930"/>
                    <a:pt x="4153" y="571"/>
                  </a:cubicBezTo>
                  <a:cubicBezTo>
                    <a:pt x="4106" y="243"/>
                    <a:pt x="3802"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9"/>
            <p:cNvSpPr/>
            <p:nvPr/>
          </p:nvSpPr>
          <p:spPr>
            <a:xfrm>
              <a:off x="7037725" y="3981000"/>
              <a:ext cx="99500" cy="62425"/>
            </a:xfrm>
            <a:custGeom>
              <a:rect b="b" l="l" r="r" t="t"/>
              <a:pathLst>
                <a:path extrusionOk="0" h="2497" w="3980">
                  <a:moveTo>
                    <a:pt x="311" y="0"/>
                  </a:moveTo>
                  <a:cubicBezTo>
                    <a:pt x="137" y="0"/>
                    <a:pt x="1" y="288"/>
                    <a:pt x="181" y="378"/>
                  </a:cubicBezTo>
                  <a:lnTo>
                    <a:pt x="2744" y="2428"/>
                  </a:lnTo>
                  <a:cubicBezTo>
                    <a:pt x="2795" y="2428"/>
                    <a:pt x="2847" y="2479"/>
                    <a:pt x="2949" y="2479"/>
                  </a:cubicBezTo>
                  <a:cubicBezTo>
                    <a:pt x="3000" y="2491"/>
                    <a:pt x="3049" y="2496"/>
                    <a:pt x="3096" y="2496"/>
                  </a:cubicBezTo>
                  <a:cubicBezTo>
                    <a:pt x="3672" y="2496"/>
                    <a:pt x="3979" y="1679"/>
                    <a:pt x="3411" y="1300"/>
                  </a:cubicBezTo>
                  <a:lnTo>
                    <a:pt x="386" y="19"/>
                  </a:lnTo>
                  <a:cubicBezTo>
                    <a:pt x="361" y="6"/>
                    <a:pt x="336"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69"/>
          <p:cNvGrpSpPr/>
          <p:nvPr/>
        </p:nvGrpSpPr>
        <p:grpSpPr>
          <a:xfrm>
            <a:off x="1678206" y="1607776"/>
            <a:ext cx="972872" cy="946545"/>
            <a:chOff x="6401425" y="3422375"/>
            <a:chExt cx="972775" cy="946450"/>
          </a:xfrm>
        </p:grpSpPr>
        <p:sp>
          <p:nvSpPr>
            <p:cNvPr id="4695" name="Google Shape;4695;p69"/>
            <p:cNvSpPr/>
            <p:nvPr/>
          </p:nvSpPr>
          <p:spPr>
            <a:xfrm>
              <a:off x="6850000" y="3432425"/>
              <a:ext cx="319150" cy="430250"/>
            </a:xfrm>
            <a:custGeom>
              <a:rect b="b" l="l" r="r" t="t"/>
              <a:pathLst>
                <a:path extrusionOk="0" h="17210" w="12766">
                  <a:moveTo>
                    <a:pt x="8022" y="0"/>
                  </a:moveTo>
                  <a:cubicBezTo>
                    <a:pt x="6420" y="0"/>
                    <a:pt x="4882" y="936"/>
                    <a:pt x="4204" y="2481"/>
                  </a:cubicBezTo>
                  <a:cubicBezTo>
                    <a:pt x="3230" y="4583"/>
                    <a:pt x="0" y="16169"/>
                    <a:pt x="2102" y="17143"/>
                  </a:cubicBezTo>
                  <a:cubicBezTo>
                    <a:pt x="2199" y="17188"/>
                    <a:pt x="2305" y="17209"/>
                    <a:pt x="2420" y="17209"/>
                  </a:cubicBezTo>
                  <a:cubicBezTo>
                    <a:pt x="4805" y="17209"/>
                    <a:pt x="10913" y="7972"/>
                    <a:pt x="11842" y="5967"/>
                  </a:cubicBezTo>
                  <a:cubicBezTo>
                    <a:pt x="12765" y="3814"/>
                    <a:pt x="11842" y="1353"/>
                    <a:pt x="9740" y="379"/>
                  </a:cubicBezTo>
                  <a:cubicBezTo>
                    <a:pt x="9184" y="121"/>
                    <a:pt x="8599" y="0"/>
                    <a:pt x="80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9"/>
            <p:cNvSpPr/>
            <p:nvPr/>
          </p:nvSpPr>
          <p:spPr>
            <a:xfrm>
              <a:off x="6603925" y="3928525"/>
              <a:ext cx="320425" cy="429200"/>
            </a:xfrm>
            <a:custGeom>
              <a:rect b="b" l="l" r="r" t="t"/>
              <a:pathLst>
                <a:path extrusionOk="0" h="17168" w="12817">
                  <a:moveTo>
                    <a:pt x="10390" y="1"/>
                  </a:moveTo>
                  <a:cubicBezTo>
                    <a:pt x="7965" y="1"/>
                    <a:pt x="1904" y="9238"/>
                    <a:pt x="974" y="11243"/>
                  </a:cubicBezTo>
                  <a:cubicBezTo>
                    <a:pt x="0" y="13345"/>
                    <a:pt x="974" y="15857"/>
                    <a:pt x="3076" y="16779"/>
                  </a:cubicBezTo>
                  <a:cubicBezTo>
                    <a:pt x="3645" y="17043"/>
                    <a:pt x="4240" y="17168"/>
                    <a:pt x="4825" y="17168"/>
                  </a:cubicBezTo>
                  <a:cubicBezTo>
                    <a:pt x="6401" y="17168"/>
                    <a:pt x="7902" y="16262"/>
                    <a:pt x="8613" y="14729"/>
                  </a:cubicBezTo>
                  <a:cubicBezTo>
                    <a:pt x="9587" y="12627"/>
                    <a:pt x="12816" y="1041"/>
                    <a:pt x="10715" y="67"/>
                  </a:cubicBezTo>
                  <a:cubicBezTo>
                    <a:pt x="10616" y="22"/>
                    <a:pt x="10507" y="1"/>
                    <a:pt x="10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9"/>
            <p:cNvSpPr/>
            <p:nvPr/>
          </p:nvSpPr>
          <p:spPr>
            <a:xfrm>
              <a:off x="6897400" y="3893550"/>
              <a:ext cx="466550" cy="269875"/>
            </a:xfrm>
            <a:custGeom>
              <a:rect b="b" l="l" r="r" t="t"/>
              <a:pathLst>
                <a:path extrusionOk="0" h="10795" w="18662">
                  <a:moveTo>
                    <a:pt x="3190" y="0"/>
                  </a:moveTo>
                  <a:cubicBezTo>
                    <a:pt x="2034" y="0"/>
                    <a:pt x="1206" y="199"/>
                    <a:pt x="975" y="697"/>
                  </a:cubicBezTo>
                  <a:cubicBezTo>
                    <a:pt x="1" y="2799"/>
                    <a:pt x="10049" y="9463"/>
                    <a:pt x="12151" y="10437"/>
                  </a:cubicBezTo>
                  <a:cubicBezTo>
                    <a:pt x="12702" y="10680"/>
                    <a:pt x="13282" y="10795"/>
                    <a:pt x="13854" y="10795"/>
                  </a:cubicBezTo>
                  <a:cubicBezTo>
                    <a:pt x="15462" y="10795"/>
                    <a:pt x="17007" y="9886"/>
                    <a:pt x="17687" y="8336"/>
                  </a:cubicBezTo>
                  <a:cubicBezTo>
                    <a:pt x="18661" y="6234"/>
                    <a:pt x="17739" y="3773"/>
                    <a:pt x="15637" y="2799"/>
                  </a:cubicBezTo>
                  <a:cubicBezTo>
                    <a:pt x="14033" y="2056"/>
                    <a:pt x="6910" y="0"/>
                    <a:pt x="3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9"/>
            <p:cNvSpPr/>
            <p:nvPr/>
          </p:nvSpPr>
          <p:spPr>
            <a:xfrm>
              <a:off x="6409125" y="3627775"/>
              <a:ext cx="467800" cy="269875"/>
            </a:xfrm>
            <a:custGeom>
              <a:rect b="b" l="l" r="r" t="t"/>
              <a:pathLst>
                <a:path extrusionOk="0" h="10795" w="18712">
                  <a:moveTo>
                    <a:pt x="4815" y="0"/>
                  </a:moveTo>
                  <a:cubicBezTo>
                    <a:pt x="3220" y="0"/>
                    <a:pt x="1692" y="909"/>
                    <a:pt x="974" y="2459"/>
                  </a:cubicBezTo>
                  <a:cubicBezTo>
                    <a:pt x="0" y="4561"/>
                    <a:pt x="974" y="7022"/>
                    <a:pt x="3076" y="7996"/>
                  </a:cubicBezTo>
                  <a:cubicBezTo>
                    <a:pt x="4679" y="8739"/>
                    <a:pt x="11802" y="10795"/>
                    <a:pt x="15523" y="10795"/>
                  </a:cubicBezTo>
                  <a:cubicBezTo>
                    <a:pt x="16679" y="10795"/>
                    <a:pt x="17507" y="10596"/>
                    <a:pt x="17738" y="10098"/>
                  </a:cubicBezTo>
                  <a:cubicBezTo>
                    <a:pt x="18712" y="7945"/>
                    <a:pt x="8664" y="1331"/>
                    <a:pt x="6511" y="357"/>
                  </a:cubicBezTo>
                  <a:cubicBezTo>
                    <a:pt x="5959" y="115"/>
                    <a:pt x="5383" y="0"/>
                    <a:pt x="4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rgbClr val="FFA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9"/>
            <p:cNvSpPr/>
            <p:nvPr/>
          </p:nvSpPr>
          <p:spPr>
            <a:xfrm>
              <a:off x="6902525" y="3653050"/>
              <a:ext cx="471675" cy="250975"/>
            </a:xfrm>
            <a:custGeom>
              <a:rect b="b" l="l" r="r" t="t"/>
              <a:pathLst>
                <a:path extrusionOk="0" h="10039" w="18867">
                  <a:moveTo>
                    <a:pt x="14117" y="1"/>
                  </a:moveTo>
                  <a:cubicBezTo>
                    <a:pt x="13633" y="1"/>
                    <a:pt x="13142" y="87"/>
                    <a:pt x="12663" y="269"/>
                  </a:cubicBezTo>
                  <a:cubicBezTo>
                    <a:pt x="10510" y="1089"/>
                    <a:pt x="1" y="7036"/>
                    <a:pt x="821" y="9189"/>
                  </a:cubicBezTo>
                  <a:cubicBezTo>
                    <a:pt x="1047" y="9806"/>
                    <a:pt x="2227" y="10039"/>
                    <a:pt x="3836" y="10039"/>
                  </a:cubicBezTo>
                  <a:cubicBezTo>
                    <a:pt x="7709" y="10039"/>
                    <a:pt x="14064" y="8692"/>
                    <a:pt x="15585" y="8113"/>
                  </a:cubicBezTo>
                  <a:cubicBezTo>
                    <a:pt x="17739" y="7292"/>
                    <a:pt x="18866" y="4883"/>
                    <a:pt x="18046" y="2730"/>
                  </a:cubicBezTo>
                  <a:cubicBezTo>
                    <a:pt x="17408" y="1055"/>
                    <a:pt x="15809" y="1"/>
                    <a:pt x="141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9"/>
            <p:cNvSpPr/>
            <p:nvPr/>
          </p:nvSpPr>
          <p:spPr>
            <a:xfrm>
              <a:off x="6401425" y="3886600"/>
              <a:ext cx="470375" cy="250875"/>
            </a:xfrm>
            <a:custGeom>
              <a:rect b="b" l="l" r="r" t="t"/>
              <a:pathLst>
                <a:path extrusionOk="0" h="10035" w="18815">
                  <a:moveTo>
                    <a:pt x="14944" y="0"/>
                  </a:moveTo>
                  <a:cubicBezTo>
                    <a:pt x="11067" y="0"/>
                    <a:pt x="4749" y="1370"/>
                    <a:pt x="3230" y="1949"/>
                  </a:cubicBezTo>
                  <a:cubicBezTo>
                    <a:pt x="1077" y="2769"/>
                    <a:pt x="0" y="5179"/>
                    <a:pt x="821" y="7281"/>
                  </a:cubicBezTo>
                  <a:cubicBezTo>
                    <a:pt x="1466" y="8975"/>
                    <a:pt x="3064" y="10034"/>
                    <a:pt x="4764" y="10034"/>
                  </a:cubicBezTo>
                  <a:cubicBezTo>
                    <a:pt x="5225" y="10034"/>
                    <a:pt x="5693" y="9957"/>
                    <a:pt x="6152" y="9793"/>
                  </a:cubicBezTo>
                  <a:cubicBezTo>
                    <a:pt x="8305" y="8972"/>
                    <a:pt x="18815" y="3026"/>
                    <a:pt x="17994" y="873"/>
                  </a:cubicBezTo>
                  <a:cubicBezTo>
                    <a:pt x="17753" y="239"/>
                    <a:pt x="16561" y="0"/>
                    <a:pt x="149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9"/>
            <p:cNvSpPr/>
            <p:nvPr/>
          </p:nvSpPr>
          <p:spPr>
            <a:xfrm>
              <a:off x="6846150" y="3930325"/>
              <a:ext cx="297350" cy="438500"/>
            </a:xfrm>
            <a:custGeom>
              <a:rect b="b" l="l" r="r" t="t"/>
              <a:pathLst>
                <a:path extrusionOk="0" h="17540" w="11894">
                  <a:moveTo>
                    <a:pt x="2411" y="1"/>
                  </a:moveTo>
                  <a:cubicBezTo>
                    <a:pt x="2320" y="1"/>
                    <a:pt x="2234" y="16"/>
                    <a:pt x="2153" y="46"/>
                  </a:cubicBezTo>
                  <a:cubicBezTo>
                    <a:pt x="0" y="867"/>
                    <a:pt x="2410" y="12657"/>
                    <a:pt x="3230" y="14811"/>
                  </a:cubicBezTo>
                  <a:cubicBezTo>
                    <a:pt x="3868" y="16485"/>
                    <a:pt x="5467" y="17540"/>
                    <a:pt x="7160" y="17540"/>
                  </a:cubicBezTo>
                  <a:cubicBezTo>
                    <a:pt x="7643" y="17540"/>
                    <a:pt x="8134" y="17454"/>
                    <a:pt x="8613" y="17271"/>
                  </a:cubicBezTo>
                  <a:cubicBezTo>
                    <a:pt x="10766" y="16451"/>
                    <a:pt x="11894" y="14042"/>
                    <a:pt x="11074" y="11888"/>
                  </a:cubicBezTo>
                  <a:cubicBezTo>
                    <a:pt x="10284" y="9816"/>
                    <a:pt x="4744" y="1"/>
                    <a:pt x="2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9"/>
            <p:cNvSpPr/>
            <p:nvPr/>
          </p:nvSpPr>
          <p:spPr>
            <a:xfrm>
              <a:off x="6630825" y="3422375"/>
              <a:ext cx="296075" cy="438500"/>
            </a:xfrm>
            <a:custGeom>
              <a:rect b="b" l="l" r="r" t="t"/>
              <a:pathLst>
                <a:path extrusionOk="0" h="17540" w="11843">
                  <a:moveTo>
                    <a:pt x="4735" y="0"/>
                  </a:moveTo>
                  <a:cubicBezTo>
                    <a:pt x="4251" y="0"/>
                    <a:pt x="3760" y="86"/>
                    <a:pt x="3282" y="269"/>
                  </a:cubicBezTo>
                  <a:cubicBezTo>
                    <a:pt x="1129" y="1089"/>
                    <a:pt x="1" y="3498"/>
                    <a:pt x="821" y="5651"/>
                  </a:cubicBezTo>
                  <a:cubicBezTo>
                    <a:pt x="1611" y="7724"/>
                    <a:pt x="7103" y="17539"/>
                    <a:pt x="9433" y="17539"/>
                  </a:cubicBezTo>
                  <a:cubicBezTo>
                    <a:pt x="9524" y="17539"/>
                    <a:pt x="9609" y="17524"/>
                    <a:pt x="9690" y="17494"/>
                  </a:cubicBezTo>
                  <a:cubicBezTo>
                    <a:pt x="11843" y="16673"/>
                    <a:pt x="9485" y="4882"/>
                    <a:pt x="8665" y="2729"/>
                  </a:cubicBezTo>
                  <a:cubicBezTo>
                    <a:pt x="8027" y="1055"/>
                    <a:pt x="6427" y="0"/>
                    <a:pt x="47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9"/>
            <p:cNvSpPr/>
            <p:nvPr/>
          </p:nvSpPr>
          <p:spPr>
            <a:xfrm>
              <a:off x="6837175" y="3867900"/>
              <a:ext cx="162500" cy="177325"/>
            </a:xfrm>
            <a:custGeom>
              <a:rect b="b" l="l" r="r" t="t"/>
              <a:pathLst>
                <a:path extrusionOk="0" h="7093" w="6500">
                  <a:moveTo>
                    <a:pt x="1768" y="1"/>
                  </a:moveTo>
                  <a:cubicBezTo>
                    <a:pt x="1414" y="1"/>
                    <a:pt x="1067" y="235"/>
                    <a:pt x="923" y="595"/>
                  </a:cubicBezTo>
                  <a:cubicBezTo>
                    <a:pt x="564" y="1979"/>
                    <a:pt x="0" y="4235"/>
                    <a:pt x="411" y="5260"/>
                  </a:cubicBezTo>
                  <a:cubicBezTo>
                    <a:pt x="883" y="6546"/>
                    <a:pt x="1900" y="7093"/>
                    <a:pt x="2931" y="7093"/>
                  </a:cubicBezTo>
                  <a:cubicBezTo>
                    <a:pt x="4695" y="7093"/>
                    <a:pt x="6500" y="5493"/>
                    <a:pt x="5691" y="3261"/>
                  </a:cubicBezTo>
                  <a:cubicBezTo>
                    <a:pt x="5332" y="2287"/>
                    <a:pt x="3384" y="903"/>
                    <a:pt x="2205" y="134"/>
                  </a:cubicBezTo>
                  <a:cubicBezTo>
                    <a:pt x="2068" y="43"/>
                    <a:pt x="1917" y="1"/>
                    <a:pt x="17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9"/>
            <p:cNvSpPr/>
            <p:nvPr/>
          </p:nvSpPr>
          <p:spPr>
            <a:xfrm>
              <a:off x="6768200" y="3748150"/>
              <a:ext cx="162550" cy="176675"/>
            </a:xfrm>
            <a:custGeom>
              <a:rect b="b" l="l" r="r" t="t"/>
              <a:pathLst>
                <a:path extrusionOk="0" h="7067" w="6502">
                  <a:moveTo>
                    <a:pt x="3563" y="0"/>
                  </a:moveTo>
                  <a:cubicBezTo>
                    <a:pt x="1796" y="0"/>
                    <a:pt x="0" y="1590"/>
                    <a:pt x="811" y="3796"/>
                  </a:cubicBezTo>
                  <a:cubicBezTo>
                    <a:pt x="1170" y="4770"/>
                    <a:pt x="3067" y="6154"/>
                    <a:pt x="4246" y="6923"/>
                  </a:cubicBezTo>
                  <a:cubicBezTo>
                    <a:pt x="4408" y="7020"/>
                    <a:pt x="4579" y="7066"/>
                    <a:pt x="4743" y="7066"/>
                  </a:cubicBezTo>
                  <a:cubicBezTo>
                    <a:pt x="5100" y="7066"/>
                    <a:pt x="5422" y="6848"/>
                    <a:pt x="5528" y="6462"/>
                  </a:cubicBezTo>
                  <a:cubicBezTo>
                    <a:pt x="5938" y="5078"/>
                    <a:pt x="6502" y="2822"/>
                    <a:pt x="6092" y="1797"/>
                  </a:cubicBezTo>
                  <a:cubicBezTo>
                    <a:pt x="5602" y="535"/>
                    <a:pt x="4587" y="0"/>
                    <a:pt x="35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9"/>
            <p:cNvSpPr/>
            <p:nvPr/>
          </p:nvSpPr>
          <p:spPr>
            <a:xfrm>
              <a:off x="6704875" y="3856125"/>
              <a:ext cx="211775" cy="140000"/>
            </a:xfrm>
            <a:custGeom>
              <a:rect b="b" l="l" r="r" t="t"/>
              <a:pathLst>
                <a:path extrusionOk="0" h="5600" w="8471">
                  <a:moveTo>
                    <a:pt x="3983" y="1"/>
                  </a:moveTo>
                  <a:cubicBezTo>
                    <a:pt x="3614" y="1"/>
                    <a:pt x="3288" y="43"/>
                    <a:pt x="3037" y="144"/>
                  </a:cubicBezTo>
                  <a:cubicBezTo>
                    <a:pt x="1" y="1386"/>
                    <a:pt x="1216" y="5600"/>
                    <a:pt x="4017" y="5600"/>
                  </a:cubicBezTo>
                  <a:cubicBezTo>
                    <a:pt x="4337" y="5600"/>
                    <a:pt x="4678" y="5545"/>
                    <a:pt x="5036" y="5424"/>
                  </a:cubicBezTo>
                  <a:cubicBezTo>
                    <a:pt x="6010" y="5065"/>
                    <a:pt x="7394" y="3168"/>
                    <a:pt x="8163" y="1989"/>
                  </a:cubicBezTo>
                  <a:cubicBezTo>
                    <a:pt x="8471" y="1476"/>
                    <a:pt x="8215" y="861"/>
                    <a:pt x="7702" y="707"/>
                  </a:cubicBezTo>
                  <a:cubicBezTo>
                    <a:pt x="6657" y="398"/>
                    <a:pt x="5117" y="1"/>
                    <a:pt x="39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9"/>
            <p:cNvSpPr/>
            <p:nvPr/>
          </p:nvSpPr>
          <p:spPr>
            <a:xfrm>
              <a:off x="6851275" y="3796050"/>
              <a:ext cx="212750" cy="140875"/>
            </a:xfrm>
            <a:custGeom>
              <a:rect b="b" l="l" r="r" t="t"/>
              <a:pathLst>
                <a:path extrusionOk="0" h="5635" w="8510">
                  <a:moveTo>
                    <a:pt x="4475" y="1"/>
                  </a:moveTo>
                  <a:cubicBezTo>
                    <a:pt x="4148" y="1"/>
                    <a:pt x="3800" y="59"/>
                    <a:pt x="3435" y="188"/>
                  </a:cubicBezTo>
                  <a:cubicBezTo>
                    <a:pt x="2461" y="547"/>
                    <a:pt x="1077" y="2495"/>
                    <a:pt x="308" y="3674"/>
                  </a:cubicBezTo>
                  <a:cubicBezTo>
                    <a:pt x="0" y="4136"/>
                    <a:pt x="257" y="4802"/>
                    <a:pt x="769" y="4956"/>
                  </a:cubicBezTo>
                  <a:cubicBezTo>
                    <a:pt x="1841" y="5234"/>
                    <a:pt x="3436" y="5635"/>
                    <a:pt x="4577" y="5635"/>
                  </a:cubicBezTo>
                  <a:cubicBezTo>
                    <a:pt x="4909" y="5635"/>
                    <a:pt x="5203" y="5601"/>
                    <a:pt x="5434" y="5520"/>
                  </a:cubicBezTo>
                  <a:cubicBezTo>
                    <a:pt x="8509" y="4281"/>
                    <a:pt x="7270" y="1"/>
                    <a:pt x="4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9"/>
            <p:cNvSpPr/>
            <p:nvPr/>
          </p:nvSpPr>
          <p:spPr>
            <a:xfrm>
              <a:off x="6787975" y="3810975"/>
              <a:ext cx="195325" cy="167525"/>
            </a:xfrm>
            <a:custGeom>
              <a:rect b="b" l="l" r="r" t="t"/>
              <a:pathLst>
                <a:path extrusionOk="0" h="6701" w="7813">
                  <a:moveTo>
                    <a:pt x="4006" y="1"/>
                  </a:moveTo>
                  <a:cubicBezTo>
                    <a:pt x="1814" y="1"/>
                    <a:pt x="1" y="2222"/>
                    <a:pt x="892" y="4513"/>
                  </a:cubicBezTo>
                  <a:cubicBezTo>
                    <a:pt x="1421" y="5969"/>
                    <a:pt x="2716" y="6700"/>
                    <a:pt x="4014" y="6700"/>
                  </a:cubicBezTo>
                  <a:cubicBezTo>
                    <a:pt x="5230" y="6700"/>
                    <a:pt x="6449" y="6058"/>
                    <a:pt x="7044" y="4769"/>
                  </a:cubicBezTo>
                  <a:cubicBezTo>
                    <a:pt x="7813" y="3077"/>
                    <a:pt x="7095" y="1078"/>
                    <a:pt x="5403" y="309"/>
                  </a:cubicBezTo>
                  <a:cubicBezTo>
                    <a:pt x="4935" y="97"/>
                    <a:pt x="4462" y="1"/>
                    <a:pt x="40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9"/>
            <p:cNvSpPr/>
            <p:nvPr/>
          </p:nvSpPr>
          <p:spPr>
            <a:xfrm>
              <a:off x="6787200" y="3811900"/>
              <a:ext cx="207650" cy="167025"/>
            </a:xfrm>
            <a:custGeom>
              <a:rect b="b" l="l" r="r" t="t"/>
              <a:pathLst>
                <a:path extrusionOk="0" h="6681" w="8306">
                  <a:moveTo>
                    <a:pt x="4050" y="1246"/>
                  </a:moveTo>
                  <a:cubicBezTo>
                    <a:pt x="4358" y="1246"/>
                    <a:pt x="4614" y="1349"/>
                    <a:pt x="4922" y="1451"/>
                  </a:cubicBezTo>
                  <a:cubicBezTo>
                    <a:pt x="6562" y="2220"/>
                    <a:pt x="6460" y="4630"/>
                    <a:pt x="4768" y="5245"/>
                  </a:cubicBezTo>
                  <a:cubicBezTo>
                    <a:pt x="4507" y="5345"/>
                    <a:pt x="4249" y="5390"/>
                    <a:pt x="4002" y="5390"/>
                  </a:cubicBezTo>
                  <a:cubicBezTo>
                    <a:pt x="2601" y="5390"/>
                    <a:pt x="1543" y="3915"/>
                    <a:pt x="2153" y="2476"/>
                  </a:cubicBezTo>
                  <a:cubicBezTo>
                    <a:pt x="2410" y="1964"/>
                    <a:pt x="2820" y="1605"/>
                    <a:pt x="3332" y="1400"/>
                  </a:cubicBezTo>
                  <a:cubicBezTo>
                    <a:pt x="3537" y="1349"/>
                    <a:pt x="3794" y="1297"/>
                    <a:pt x="4050" y="1297"/>
                  </a:cubicBezTo>
                  <a:lnTo>
                    <a:pt x="4050" y="1246"/>
                  </a:lnTo>
                  <a:close/>
                  <a:moveTo>
                    <a:pt x="4059" y="0"/>
                  </a:moveTo>
                  <a:cubicBezTo>
                    <a:pt x="2826" y="0"/>
                    <a:pt x="1602" y="673"/>
                    <a:pt x="1025" y="1964"/>
                  </a:cubicBezTo>
                  <a:cubicBezTo>
                    <a:pt x="0" y="4168"/>
                    <a:pt x="1641" y="6680"/>
                    <a:pt x="4050" y="6680"/>
                  </a:cubicBezTo>
                  <a:cubicBezTo>
                    <a:pt x="6665" y="6680"/>
                    <a:pt x="8305" y="3758"/>
                    <a:pt x="6870" y="1554"/>
                  </a:cubicBezTo>
                  <a:cubicBezTo>
                    <a:pt x="6203" y="506"/>
                    <a:pt x="5127" y="0"/>
                    <a:pt x="40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9"/>
            <p:cNvSpPr/>
            <p:nvPr/>
          </p:nvSpPr>
          <p:spPr>
            <a:xfrm>
              <a:off x="6739400" y="3657425"/>
              <a:ext cx="81150" cy="85350"/>
            </a:xfrm>
            <a:custGeom>
              <a:rect b="b" l="l" r="r" t="t"/>
              <a:pathLst>
                <a:path extrusionOk="0" h="3414" w="3246">
                  <a:moveTo>
                    <a:pt x="937" y="0"/>
                  </a:moveTo>
                  <a:cubicBezTo>
                    <a:pt x="416" y="0"/>
                    <a:pt x="0" y="683"/>
                    <a:pt x="477" y="1120"/>
                  </a:cubicBezTo>
                  <a:lnTo>
                    <a:pt x="2886" y="3375"/>
                  </a:lnTo>
                  <a:cubicBezTo>
                    <a:pt x="2912" y="3401"/>
                    <a:pt x="2950" y="3414"/>
                    <a:pt x="2995" y="3414"/>
                  </a:cubicBezTo>
                  <a:cubicBezTo>
                    <a:pt x="3040" y="3414"/>
                    <a:pt x="3091" y="3401"/>
                    <a:pt x="3143" y="3375"/>
                  </a:cubicBezTo>
                  <a:cubicBezTo>
                    <a:pt x="3194" y="3324"/>
                    <a:pt x="3245" y="3170"/>
                    <a:pt x="3194" y="3119"/>
                  </a:cubicBezTo>
                  <a:lnTo>
                    <a:pt x="1502" y="299"/>
                  </a:lnTo>
                  <a:cubicBezTo>
                    <a:pt x="1451" y="248"/>
                    <a:pt x="1400" y="197"/>
                    <a:pt x="1400" y="197"/>
                  </a:cubicBezTo>
                  <a:cubicBezTo>
                    <a:pt x="1249" y="58"/>
                    <a:pt x="1088" y="0"/>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9"/>
            <p:cNvSpPr/>
            <p:nvPr/>
          </p:nvSpPr>
          <p:spPr>
            <a:xfrm>
              <a:off x="6806450" y="3627925"/>
              <a:ext cx="35875" cy="103650"/>
            </a:xfrm>
            <a:custGeom>
              <a:rect b="b" l="l" r="r" t="t"/>
              <a:pathLst>
                <a:path extrusionOk="0" h="4146" w="1435">
                  <a:moveTo>
                    <a:pt x="755" y="1"/>
                  </a:moveTo>
                  <a:cubicBezTo>
                    <a:pt x="373" y="1"/>
                    <a:pt x="1" y="325"/>
                    <a:pt x="153" y="813"/>
                  </a:cubicBezTo>
                  <a:lnTo>
                    <a:pt x="1024" y="3991"/>
                  </a:lnTo>
                  <a:cubicBezTo>
                    <a:pt x="1024" y="4094"/>
                    <a:pt x="1127" y="4145"/>
                    <a:pt x="1229" y="4145"/>
                  </a:cubicBezTo>
                  <a:cubicBezTo>
                    <a:pt x="1332" y="4145"/>
                    <a:pt x="1435" y="4043"/>
                    <a:pt x="1435" y="3940"/>
                  </a:cubicBezTo>
                  <a:lnTo>
                    <a:pt x="1435" y="659"/>
                  </a:lnTo>
                  <a:cubicBezTo>
                    <a:pt x="1435" y="608"/>
                    <a:pt x="1383" y="557"/>
                    <a:pt x="1383" y="505"/>
                  </a:cubicBezTo>
                  <a:cubicBezTo>
                    <a:pt x="1279" y="152"/>
                    <a:pt x="1015" y="1"/>
                    <a:pt x="7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9"/>
            <p:cNvSpPr/>
            <p:nvPr/>
          </p:nvSpPr>
          <p:spPr>
            <a:xfrm>
              <a:off x="7048650" y="3757375"/>
              <a:ext cx="96225" cy="69525"/>
            </a:xfrm>
            <a:custGeom>
              <a:rect b="b" l="l" r="r" t="t"/>
              <a:pathLst>
                <a:path extrusionOk="0" h="2781" w="3849">
                  <a:moveTo>
                    <a:pt x="2902" y="1"/>
                  </a:moveTo>
                  <a:cubicBezTo>
                    <a:pt x="2754" y="1"/>
                    <a:pt x="2600" y="59"/>
                    <a:pt x="2461" y="197"/>
                  </a:cubicBezTo>
                  <a:lnTo>
                    <a:pt x="103" y="2402"/>
                  </a:lnTo>
                  <a:cubicBezTo>
                    <a:pt x="0" y="2504"/>
                    <a:pt x="0" y="2607"/>
                    <a:pt x="51" y="2658"/>
                  </a:cubicBezTo>
                  <a:cubicBezTo>
                    <a:pt x="89" y="2733"/>
                    <a:pt x="154" y="2781"/>
                    <a:pt x="226" y="2781"/>
                  </a:cubicBezTo>
                  <a:cubicBezTo>
                    <a:pt x="253" y="2781"/>
                    <a:pt x="280" y="2774"/>
                    <a:pt x="308" y="2761"/>
                  </a:cubicBezTo>
                  <a:lnTo>
                    <a:pt x="3230" y="1223"/>
                  </a:lnTo>
                  <a:cubicBezTo>
                    <a:pt x="3281" y="1171"/>
                    <a:pt x="3332" y="1171"/>
                    <a:pt x="3332" y="1120"/>
                  </a:cubicBezTo>
                  <a:cubicBezTo>
                    <a:pt x="3849" y="683"/>
                    <a:pt x="3411" y="1"/>
                    <a:pt x="2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9"/>
            <p:cNvSpPr/>
            <p:nvPr/>
          </p:nvSpPr>
          <p:spPr>
            <a:xfrm>
              <a:off x="7058900" y="3821975"/>
              <a:ext cx="110000" cy="32625"/>
            </a:xfrm>
            <a:custGeom>
              <a:rect b="b" l="l" r="r" t="t"/>
              <a:pathLst>
                <a:path extrusionOk="0" h="1305" w="4400">
                  <a:moveTo>
                    <a:pt x="3515" y="1"/>
                  </a:moveTo>
                  <a:cubicBezTo>
                    <a:pt x="3458" y="1"/>
                    <a:pt x="3397" y="8"/>
                    <a:pt x="3332" y="23"/>
                  </a:cubicBezTo>
                  <a:lnTo>
                    <a:pt x="154" y="741"/>
                  </a:lnTo>
                  <a:cubicBezTo>
                    <a:pt x="52" y="741"/>
                    <a:pt x="0" y="792"/>
                    <a:pt x="0" y="894"/>
                  </a:cubicBezTo>
                  <a:cubicBezTo>
                    <a:pt x="0" y="997"/>
                    <a:pt x="52" y="1099"/>
                    <a:pt x="205" y="1099"/>
                  </a:cubicBezTo>
                  <a:lnTo>
                    <a:pt x="3435" y="1304"/>
                  </a:lnTo>
                  <a:lnTo>
                    <a:pt x="3640" y="1304"/>
                  </a:lnTo>
                  <a:cubicBezTo>
                    <a:pt x="4400" y="1114"/>
                    <a:pt x="4236"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9"/>
            <p:cNvSpPr/>
            <p:nvPr/>
          </p:nvSpPr>
          <p:spPr>
            <a:xfrm>
              <a:off x="6943550" y="3645025"/>
              <a:ext cx="32075" cy="103200"/>
            </a:xfrm>
            <a:custGeom>
              <a:rect b="b" l="l" r="r" t="t"/>
              <a:pathLst>
                <a:path extrusionOk="0" h="4128" w="1283">
                  <a:moveTo>
                    <a:pt x="671" y="0"/>
                  </a:moveTo>
                  <a:cubicBezTo>
                    <a:pt x="341" y="0"/>
                    <a:pt x="0" y="219"/>
                    <a:pt x="0" y="641"/>
                  </a:cubicBezTo>
                  <a:lnTo>
                    <a:pt x="154" y="3922"/>
                  </a:lnTo>
                  <a:cubicBezTo>
                    <a:pt x="154" y="4025"/>
                    <a:pt x="257" y="4127"/>
                    <a:pt x="308" y="4127"/>
                  </a:cubicBezTo>
                  <a:cubicBezTo>
                    <a:pt x="411" y="4127"/>
                    <a:pt x="513" y="4076"/>
                    <a:pt x="564" y="3974"/>
                  </a:cubicBezTo>
                  <a:lnTo>
                    <a:pt x="1282" y="795"/>
                  </a:lnTo>
                  <a:cubicBezTo>
                    <a:pt x="1282" y="693"/>
                    <a:pt x="1282" y="641"/>
                    <a:pt x="1282" y="590"/>
                  </a:cubicBezTo>
                  <a:cubicBezTo>
                    <a:pt x="1282" y="193"/>
                    <a:pt x="981" y="0"/>
                    <a:pt x="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9"/>
            <p:cNvSpPr/>
            <p:nvPr/>
          </p:nvSpPr>
          <p:spPr>
            <a:xfrm>
              <a:off x="6970475" y="3667900"/>
              <a:ext cx="76250" cy="87700"/>
            </a:xfrm>
            <a:custGeom>
              <a:rect b="b" l="l" r="r" t="t"/>
              <a:pathLst>
                <a:path extrusionOk="0" h="3508" w="3050">
                  <a:moveTo>
                    <a:pt x="2168" y="1"/>
                  </a:moveTo>
                  <a:cubicBezTo>
                    <a:pt x="1968" y="1"/>
                    <a:pt x="1769" y="101"/>
                    <a:pt x="1640" y="342"/>
                  </a:cubicBezTo>
                  <a:lnTo>
                    <a:pt x="51" y="3212"/>
                  </a:lnTo>
                  <a:cubicBezTo>
                    <a:pt x="0" y="3315"/>
                    <a:pt x="51" y="3418"/>
                    <a:pt x="103" y="3469"/>
                  </a:cubicBezTo>
                  <a:cubicBezTo>
                    <a:pt x="154" y="3494"/>
                    <a:pt x="205" y="3507"/>
                    <a:pt x="256" y="3507"/>
                  </a:cubicBezTo>
                  <a:cubicBezTo>
                    <a:pt x="308" y="3507"/>
                    <a:pt x="359" y="3494"/>
                    <a:pt x="410" y="3469"/>
                  </a:cubicBezTo>
                  <a:lnTo>
                    <a:pt x="2666" y="1111"/>
                  </a:lnTo>
                  <a:cubicBezTo>
                    <a:pt x="2717" y="1059"/>
                    <a:pt x="2717" y="1008"/>
                    <a:pt x="2768" y="1008"/>
                  </a:cubicBezTo>
                  <a:cubicBezTo>
                    <a:pt x="3050" y="480"/>
                    <a:pt x="2607" y="1"/>
                    <a:pt x="2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9"/>
            <p:cNvSpPr/>
            <p:nvPr/>
          </p:nvSpPr>
          <p:spPr>
            <a:xfrm>
              <a:off x="6630825" y="3808425"/>
              <a:ext cx="111525" cy="34650"/>
            </a:xfrm>
            <a:custGeom>
              <a:rect b="b" l="l" r="r" t="t"/>
              <a:pathLst>
                <a:path extrusionOk="0" h="1386" w="4461">
                  <a:moveTo>
                    <a:pt x="872" y="1"/>
                  </a:moveTo>
                  <a:cubicBezTo>
                    <a:pt x="52" y="1"/>
                    <a:pt x="1" y="1283"/>
                    <a:pt x="872" y="1283"/>
                  </a:cubicBezTo>
                  <a:lnTo>
                    <a:pt x="4153" y="1385"/>
                  </a:lnTo>
                  <a:cubicBezTo>
                    <a:pt x="4410" y="1385"/>
                    <a:pt x="4461" y="1077"/>
                    <a:pt x="4205" y="975"/>
                  </a:cubicBezTo>
                  <a:lnTo>
                    <a:pt x="1077" y="52"/>
                  </a:lnTo>
                  <a:cubicBezTo>
                    <a:pt x="1026" y="1"/>
                    <a:pt x="975"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9"/>
            <p:cNvSpPr/>
            <p:nvPr/>
          </p:nvSpPr>
          <p:spPr>
            <a:xfrm>
              <a:off x="6662875" y="3745125"/>
              <a:ext cx="87625" cy="74750"/>
            </a:xfrm>
            <a:custGeom>
              <a:rect b="b" l="l" r="r" t="t"/>
              <a:pathLst>
                <a:path extrusionOk="0" h="2990" w="3505">
                  <a:moveTo>
                    <a:pt x="678" y="0"/>
                  </a:moveTo>
                  <a:cubicBezTo>
                    <a:pt x="474" y="0"/>
                    <a:pt x="277" y="93"/>
                    <a:pt x="154" y="277"/>
                  </a:cubicBezTo>
                  <a:cubicBezTo>
                    <a:pt x="0" y="585"/>
                    <a:pt x="52" y="995"/>
                    <a:pt x="359" y="1200"/>
                  </a:cubicBezTo>
                  <a:lnTo>
                    <a:pt x="3128" y="2943"/>
                  </a:lnTo>
                  <a:cubicBezTo>
                    <a:pt x="3171" y="2976"/>
                    <a:pt x="3215" y="2990"/>
                    <a:pt x="3255" y="2990"/>
                  </a:cubicBezTo>
                  <a:cubicBezTo>
                    <a:pt x="3404" y="2990"/>
                    <a:pt x="3505" y="2797"/>
                    <a:pt x="3384" y="2635"/>
                  </a:cubicBezTo>
                  <a:lnTo>
                    <a:pt x="1180" y="226"/>
                  </a:lnTo>
                  <a:cubicBezTo>
                    <a:pt x="1180" y="175"/>
                    <a:pt x="1128" y="123"/>
                    <a:pt x="1077" y="123"/>
                  </a:cubicBezTo>
                  <a:cubicBezTo>
                    <a:pt x="954" y="41"/>
                    <a:pt x="815" y="0"/>
                    <a:pt x="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9"/>
            <p:cNvSpPr/>
            <p:nvPr/>
          </p:nvSpPr>
          <p:spPr>
            <a:xfrm>
              <a:off x="6625700" y="3975825"/>
              <a:ext cx="93600" cy="66250"/>
            </a:xfrm>
            <a:custGeom>
              <a:rect b="b" l="l" r="r" t="t"/>
              <a:pathLst>
                <a:path extrusionOk="0" h="2650" w="3744">
                  <a:moveTo>
                    <a:pt x="3517" y="0"/>
                  </a:moveTo>
                  <a:cubicBezTo>
                    <a:pt x="3490" y="0"/>
                    <a:pt x="3463" y="7"/>
                    <a:pt x="3436" y="21"/>
                  </a:cubicBezTo>
                  <a:lnTo>
                    <a:pt x="462" y="1405"/>
                  </a:lnTo>
                  <a:cubicBezTo>
                    <a:pt x="411" y="1456"/>
                    <a:pt x="360" y="1456"/>
                    <a:pt x="308" y="1507"/>
                  </a:cubicBezTo>
                  <a:cubicBezTo>
                    <a:pt x="52" y="1712"/>
                    <a:pt x="1" y="2122"/>
                    <a:pt x="257" y="2430"/>
                  </a:cubicBezTo>
                  <a:cubicBezTo>
                    <a:pt x="370" y="2571"/>
                    <a:pt x="544" y="2650"/>
                    <a:pt x="730" y="2650"/>
                  </a:cubicBezTo>
                  <a:cubicBezTo>
                    <a:pt x="882" y="2650"/>
                    <a:pt x="1041" y="2597"/>
                    <a:pt x="1180" y="2481"/>
                  </a:cubicBezTo>
                  <a:lnTo>
                    <a:pt x="3641" y="328"/>
                  </a:lnTo>
                  <a:cubicBezTo>
                    <a:pt x="3743" y="277"/>
                    <a:pt x="3743" y="174"/>
                    <a:pt x="3692" y="123"/>
                  </a:cubicBezTo>
                  <a:cubicBezTo>
                    <a:pt x="3654" y="48"/>
                    <a:pt x="3589" y="0"/>
                    <a:pt x="35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9"/>
            <p:cNvSpPr/>
            <p:nvPr/>
          </p:nvSpPr>
          <p:spPr>
            <a:xfrm>
              <a:off x="6600025" y="3943000"/>
              <a:ext cx="110300" cy="32400"/>
            </a:xfrm>
            <a:custGeom>
              <a:rect b="b" l="l" r="r" t="t"/>
              <a:pathLst>
                <a:path extrusionOk="0" h="1296" w="4412">
                  <a:moveTo>
                    <a:pt x="823" y="1"/>
                  </a:moveTo>
                  <a:cubicBezTo>
                    <a:pt x="0" y="146"/>
                    <a:pt x="137" y="1295"/>
                    <a:pt x="887" y="1295"/>
                  </a:cubicBezTo>
                  <a:cubicBezTo>
                    <a:pt x="932" y="1295"/>
                    <a:pt x="979" y="1291"/>
                    <a:pt x="1028" y="1282"/>
                  </a:cubicBezTo>
                  <a:lnTo>
                    <a:pt x="4257" y="770"/>
                  </a:lnTo>
                  <a:cubicBezTo>
                    <a:pt x="4309" y="718"/>
                    <a:pt x="4411" y="667"/>
                    <a:pt x="4411" y="565"/>
                  </a:cubicBezTo>
                  <a:cubicBezTo>
                    <a:pt x="4411" y="462"/>
                    <a:pt x="4309" y="360"/>
                    <a:pt x="4206" y="360"/>
                  </a:cubicBezTo>
                  <a:lnTo>
                    <a:pt x="9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9"/>
            <p:cNvSpPr/>
            <p:nvPr/>
          </p:nvSpPr>
          <p:spPr>
            <a:xfrm>
              <a:off x="6811550" y="4045050"/>
              <a:ext cx="32725" cy="103550"/>
            </a:xfrm>
            <a:custGeom>
              <a:rect b="b" l="l" r="r" t="t"/>
              <a:pathLst>
                <a:path extrusionOk="0" h="4142" w="1309">
                  <a:moveTo>
                    <a:pt x="847" y="1"/>
                  </a:moveTo>
                  <a:cubicBezTo>
                    <a:pt x="772" y="1"/>
                    <a:pt x="705" y="58"/>
                    <a:pt x="667" y="174"/>
                  </a:cubicBezTo>
                  <a:lnTo>
                    <a:pt x="0" y="3352"/>
                  </a:lnTo>
                  <a:cubicBezTo>
                    <a:pt x="0" y="3403"/>
                    <a:pt x="0" y="3455"/>
                    <a:pt x="0" y="3557"/>
                  </a:cubicBezTo>
                  <a:cubicBezTo>
                    <a:pt x="25" y="3949"/>
                    <a:pt x="329" y="4142"/>
                    <a:pt x="636" y="4142"/>
                  </a:cubicBezTo>
                  <a:cubicBezTo>
                    <a:pt x="971" y="4142"/>
                    <a:pt x="1309" y="3910"/>
                    <a:pt x="1282" y="3455"/>
                  </a:cubicBezTo>
                  <a:lnTo>
                    <a:pt x="1077" y="174"/>
                  </a:lnTo>
                  <a:cubicBezTo>
                    <a:pt x="1077" y="71"/>
                    <a:pt x="1025" y="20"/>
                    <a:pt x="923" y="20"/>
                  </a:cubicBezTo>
                  <a:cubicBezTo>
                    <a:pt x="897" y="7"/>
                    <a:pt x="872" y="1"/>
                    <a:pt x="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9"/>
            <p:cNvSpPr/>
            <p:nvPr/>
          </p:nvSpPr>
          <p:spPr>
            <a:xfrm>
              <a:off x="6740650" y="4037200"/>
              <a:ext cx="74750" cy="89300"/>
            </a:xfrm>
            <a:custGeom>
              <a:rect b="b" l="l" r="r" t="t"/>
              <a:pathLst>
                <a:path extrusionOk="0" h="3572" w="2990">
                  <a:moveTo>
                    <a:pt x="2759" y="1"/>
                  </a:moveTo>
                  <a:cubicBezTo>
                    <a:pt x="2708" y="1"/>
                    <a:pt x="2657" y="26"/>
                    <a:pt x="2631" y="78"/>
                  </a:cubicBezTo>
                  <a:lnTo>
                    <a:pt x="375" y="2487"/>
                  </a:lnTo>
                  <a:cubicBezTo>
                    <a:pt x="324" y="2538"/>
                    <a:pt x="324" y="2590"/>
                    <a:pt x="273" y="2641"/>
                  </a:cubicBezTo>
                  <a:cubicBezTo>
                    <a:pt x="1" y="3151"/>
                    <a:pt x="429" y="3571"/>
                    <a:pt x="867" y="3571"/>
                  </a:cubicBezTo>
                  <a:cubicBezTo>
                    <a:pt x="1089" y="3571"/>
                    <a:pt x="1314" y="3463"/>
                    <a:pt x="1452" y="3205"/>
                  </a:cubicBezTo>
                  <a:lnTo>
                    <a:pt x="2939" y="334"/>
                  </a:lnTo>
                  <a:cubicBezTo>
                    <a:pt x="2990" y="231"/>
                    <a:pt x="2939" y="129"/>
                    <a:pt x="2887" y="78"/>
                  </a:cubicBezTo>
                  <a:cubicBezTo>
                    <a:pt x="2862" y="26"/>
                    <a:pt x="2811" y="1"/>
                    <a:pt x="2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9"/>
            <p:cNvSpPr/>
            <p:nvPr/>
          </p:nvSpPr>
          <p:spPr>
            <a:xfrm>
              <a:off x="6953800" y="4063800"/>
              <a:ext cx="78200" cy="83375"/>
            </a:xfrm>
            <a:custGeom>
              <a:rect b="b" l="l" r="r" t="t"/>
              <a:pathLst>
                <a:path extrusionOk="0" h="3335" w="3128">
                  <a:moveTo>
                    <a:pt x="231" y="0"/>
                  </a:moveTo>
                  <a:cubicBezTo>
                    <a:pt x="193" y="0"/>
                    <a:pt x="154" y="13"/>
                    <a:pt x="103" y="39"/>
                  </a:cubicBezTo>
                  <a:cubicBezTo>
                    <a:pt x="1" y="90"/>
                    <a:pt x="1" y="244"/>
                    <a:pt x="52" y="346"/>
                  </a:cubicBezTo>
                  <a:lnTo>
                    <a:pt x="1846" y="3063"/>
                  </a:lnTo>
                  <a:cubicBezTo>
                    <a:pt x="1897" y="3115"/>
                    <a:pt x="1949" y="3166"/>
                    <a:pt x="2000" y="3166"/>
                  </a:cubicBezTo>
                  <a:cubicBezTo>
                    <a:pt x="2115" y="3281"/>
                    <a:pt x="2262" y="3335"/>
                    <a:pt x="2407" y="3335"/>
                  </a:cubicBezTo>
                  <a:cubicBezTo>
                    <a:pt x="2584" y="3335"/>
                    <a:pt x="2759" y="3256"/>
                    <a:pt x="2871" y="3115"/>
                  </a:cubicBezTo>
                  <a:cubicBezTo>
                    <a:pt x="3128" y="2858"/>
                    <a:pt x="3076" y="2448"/>
                    <a:pt x="2820" y="2192"/>
                  </a:cubicBezTo>
                  <a:lnTo>
                    <a:pt x="359" y="39"/>
                  </a:lnTo>
                  <a:cubicBezTo>
                    <a:pt x="308" y="13"/>
                    <a:pt x="270"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9"/>
            <p:cNvSpPr/>
            <p:nvPr/>
          </p:nvSpPr>
          <p:spPr>
            <a:xfrm>
              <a:off x="6932025" y="4076300"/>
              <a:ext cx="38450" cy="102550"/>
            </a:xfrm>
            <a:custGeom>
              <a:rect b="b" l="l" r="r" t="t"/>
              <a:pathLst>
                <a:path extrusionOk="0" h="4102" w="1538">
                  <a:moveTo>
                    <a:pt x="205" y="0"/>
                  </a:moveTo>
                  <a:cubicBezTo>
                    <a:pt x="103" y="0"/>
                    <a:pt x="0" y="103"/>
                    <a:pt x="0" y="205"/>
                  </a:cubicBezTo>
                  <a:lnTo>
                    <a:pt x="154" y="3486"/>
                  </a:lnTo>
                  <a:cubicBezTo>
                    <a:pt x="154" y="3538"/>
                    <a:pt x="154" y="3589"/>
                    <a:pt x="205" y="3640"/>
                  </a:cubicBezTo>
                  <a:cubicBezTo>
                    <a:pt x="284" y="3917"/>
                    <a:pt x="515" y="4102"/>
                    <a:pt x="782" y="4102"/>
                  </a:cubicBezTo>
                  <a:cubicBezTo>
                    <a:pt x="861" y="4102"/>
                    <a:pt x="943" y="4085"/>
                    <a:pt x="1025" y="4050"/>
                  </a:cubicBezTo>
                  <a:cubicBezTo>
                    <a:pt x="1333" y="3948"/>
                    <a:pt x="1538" y="3589"/>
                    <a:pt x="1435" y="3281"/>
                  </a:cubicBezTo>
                  <a:lnTo>
                    <a:pt x="410" y="154"/>
                  </a:lnTo>
                  <a:cubicBezTo>
                    <a:pt x="359" y="52"/>
                    <a:pt x="308"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9"/>
            <p:cNvSpPr/>
            <p:nvPr/>
          </p:nvSpPr>
          <p:spPr>
            <a:xfrm>
              <a:off x="7046075" y="3945400"/>
              <a:ext cx="105125" cy="32225"/>
            </a:xfrm>
            <a:custGeom>
              <a:rect b="b" l="l" r="r" t="t"/>
              <a:pathLst>
                <a:path extrusionOk="0" h="1289" w="4205">
                  <a:moveTo>
                    <a:pt x="3515" y="1"/>
                  </a:moveTo>
                  <a:cubicBezTo>
                    <a:pt x="3489" y="1"/>
                    <a:pt x="3462" y="3"/>
                    <a:pt x="3435" y="7"/>
                  </a:cubicBezTo>
                  <a:lnTo>
                    <a:pt x="154" y="469"/>
                  </a:lnTo>
                  <a:cubicBezTo>
                    <a:pt x="52" y="469"/>
                    <a:pt x="1" y="571"/>
                    <a:pt x="1" y="622"/>
                  </a:cubicBezTo>
                  <a:cubicBezTo>
                    <a:pt x="1" y="776"/>
                    <a:pt x="52" y="827"/>
                    <a:pt x="154" y="879"/>
                  </a:cubicBezTo>
                  <a:lnTo>
                    <a:pt x="3435" y="1289"/>
                  </a:lnTo>
                  <a:lnTo>
                    <a:pt x="3589" y="1289"/>
                  </a:lnTo>
                  <a:cubicBezTo>
                    <a:pt x="3948" y="1238"/>
                    <a:pt x="4204" y="930"/>
                    <a:pt x="4153" y="571"/>
                  </a:cubicBezTo>
                  <a:cubicBezTo>
                    <a:pt x="4106" y="243"/>
                    <a:pt x="3802" y="1"/>
                    <a:pt x="3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9"/>
            <p:cNvSpPr/>
            <p:nvPr/>
          </p:nvSpPr>
          <p:spPr>
            <a:xfrm>
              <a:off x="7037725" y="3981000"/>
              <a:ext cx="99500" cy="62425"/>
            </a:xfrm>
            <a:custGeom>
              <a:rect b="b" l="l" r="r" t="t"/>
              <a:pathLst>
                <a:path extrusionOk="0" h="2497" w="3980">
                  <a:moveTo>
                    <a:pt x="311" y="0"/>
                  </a:moveTo>
                  <a:cubicBezTo>
                    <a:pt x="137" y="0"/>
                    <a:pt x="1" y="288"/>
                    <a:pt x="181" y="378"/>
                  </a:cubicBezTo>
                  <a:lnTo>
                    <a:pt x="2744" y="2428"/>
                  </a:lnTo>
                  <a:cubicBezTo>
                    <a:pt x="2795" y="2428"/>
                    <a:pt x="2847" y="2479"/>
                    <a:pt x="2949" y="2479"/>
                  </a:cubicBezTo>
                  <a:cubicBezTo>
                    <a:pt x="3000" y="2491"/>
                    <a:pt x="3049" y="2496"/>
                    <a:pt x="3096" y="2496"/>
                  </a:cubicBezTo>
                  <a:cubicBezTo>
                    <a:pt x="3672" y="2496"/>
                    <a:pt x="3979" y="1679"/>
                    <a:pt x="3411" y="1300"/>
                  </a:cubicBezTo>
                  <a:lnTo>
                    <a:pt x="386" y="19"/>
                  </a:lnTo>
                  <a:cubicBezTo>
                    <a:pt x="361" y="6"/>
                    <a:pt x="336"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69"/>
          <p:cNvGrpSpPr/>
          <p:nvPr/>
        </p:nvGrpSpPr>
        <p:grpSpPr>
          <a:xfrm flipH="1">
            <a:off x="5542625" y="3124825"/>
            <a:ext cx="1887100" cy="1179125"/>
            <a:chOff x="2776475" y="3238125"/>
            <a:chExt cx="1887100" cy="1179125"/>
          </a:xfrm>
        </p:grpSpPr>
        <p:sp>
          <p:nvSpPr>
            <p:cNvPr id="4728" name="Google Shape;4728;p69"/>
            <p:cNvSpPr/>
            <p:nvPr/>
          </p:nvSpPr>
          <p:spPr>
            <a:xfrm>
              <a:off x="3174300" y="3279450"/>
              <a:ext cx="616500" cy="793025"/>
            </a:xfrm>
            <a:custGeom>
              <a:rect b="b" l="l" r="r" t="t"/>
              <a:pathLst>
                <a:path extrusionOk="0" h="31721" w="24660">
                  <a:moveTo>
                    <a:pt x="20381" y="1"/>
                  </a:moveTo>
                  <a:cubicBezTo>
                    <a:pt x="17063" y="1"/>
                    <a:pt x="11617" y="5700"/>
                    <a:pt x="9844" y="8292"/>
                  </a:cubicBezTo>
                  <a:cubicBezTo>
                    <a:pt x="4307" y="16290"/>
                    <a:pt x="1" y="31720"/>
                    <a:pt x="1" y="31720"/>
                  </a:cubicBezTo>
                  <a:cubicBezTo>
                    <a:pt x="1" y="31720"/>
                    <a:pt x="14765" y="20596"/>
                    <a:pt x="19071" y="13829"/>
                  </a:cubicBezTo>
                  <a:cubicBezTo>
                    <a:pt x="20917" y="10907"/>
                    <a:pt x="24659" y="2038"/>
                    <a:pt x="21532" y="295"/>
                  </a:cubicBezTo>
                  <a:cubicBezTo>
                    <a:pt x="21191" y="93"/>
                    <a:pt x="20803" y="1"/>
                    <a:pt x="20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9"/>
            <p:cNvSpPr/>
            <p:nvPr/>
          </p:nvSpPr>
          <p:spPr>
            <a:xfrm>
              <a:off x="3691063" y="3238125"/>
              <a:ext cx="517800" cy="631850"/>
            </a:xfrm>
            <a:custGeom>
              <a:rect b="b" l="l" r="r" t="t"/>
              <a:pathLst>
                <a:path extrusionOk="0" h="25274" w="20712">
                  <a:moveTo>
                    <a:pt x="17260" y="1"/>
                  </a:moveTo>
                  <a:cubicBezTo>
                    <a:pt x="14534" y="1"/>
                    <a:pt x="10054" y="4426"/>
                    <a:pt x="8562" y="6459"/>
                  </a:cubicBezTo>
                  <a:cubicBezTo>
                    <a:pt x="3846" y="12868"/>
                    <a:pt x="1" y="25274"/>
                    <a:pt x="1" y="25274"/>
                  </a:cubicBezTo>
                  <a:cubicBezTo>
                    <a:pt x="1" y="25274"/>
                    <a:pt x="12253" y="16559"/>
                    <a:pt x="15944" y="11176"/>
                  </a:cubicBezTo>
                  <a:cubicBezTo>
                    <a:pt x="17482" y="8869"/>
                    <a:pt x="20712" y="1743"/>
                    <a:pt x="18251" y="256"/>
                  </a:cubicBezTo>
                  <a:cubicBezTo>
                    <a:pt x="17960" y="81"/>
                    <a:pt x="17626" y="1"/>
                    <a:pt x="172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9"/>
            <p:cNvSpPr/>
            <p:nvPr/>
          </p:nvSpPr>
          <p:spPr>
            <a:xfrm>
              <a:off x="3657475" y="3864550"/>
              <a:ext cx="557525" cy="160750"/>
            </a:xfrm>
            <a:custGeom>
              <a:rect b="b" l="l" r="r" t="t"/>
              <a:pathLst>
                <a:path extrusionOk="0" h="6430" w="22301">
                  <a:moveTo>
                    <a:pt x="13153" y="1"/>
                  </a:moveTo>
                  <a:cubicBezTo>
                    <a:pt x="7511" y="1"/>
                    <a:pt x="0" y="1857"/>
                    <a:pt x="0" y="1857"/>
                  </a:cubicBezTo>
                  <a:cubicBezTo>
                    <a:pt x="0" y="1857"/>
                    <a:pt x="9946" y="6163"/>
                    <a:pt x="14662" y="6420"/>
                  </a:cubicBezTo>
                  <a:cubicBezTo>
                    <a:pt x="14795" y="6426"/>
                    <a:pt x="14943" y="6430"/>
                    <a:pt x="15103" y="6430"/>
                  </a:cubicBezTo>
                  <a:cubicBezTo>
                    <a:pt x="17414" y="6430"/>
                    <a:pt x="22301" y="5719"/>
                    <a:pt x="22301" y="3754"/>
                  </a:cubicBezTo>
                  <a:cubicBezTo>
                    <a:pt x="22301" y="1652"/>
                    <a:pt x="16918" y="268"/>
                    <a:pt x="14816" y="63"/>
                  </a:cubicBezTo>
                  <a:cubicBezTo>
                    <a:pt x="14288" y="20"/>
                    <a:pt x="13731" y="1"/>
                    <a:pt x="131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9"/>
            <p:cNvSpPr/>
            <p:nvPr/>
          </p:nvSpPr>
          <p:spPr>
            <a:xfrm>
              <a:off x="3041288" y="3384200"/>
              <a:ext cx="226875" cy="710050"/>
            </a:xfrm>
            <a:custGeom>
              <a:rect b="b" l="l" r="r" t="t"/>
              <a:pathLst>
                <a:path extrusionOk="0" h="28402" w="9075">
                  <a:moveTo>
                    <a:pt x="5683" y="0"/>
                  </a:moveTo>
                  <a:cubicBezTo>
                    <a:pt x="3048" y="0"/>
                    <a:pt x="1126" y="6788"/>
                    <a:pt x="821" y="9434"/>
                  </a:cubicBezTo>
                  <a:cubicBezTo>
                    <a:pt x="1" y="16714"/>
                    <a:pt x="2564" y="28402"/>
                    <a:pt x="2564" y="28402"/>
                  </a:cubicBezTo>
                  <a:cubicBezTo>
                    <a:pt x="2564" y="28402"/>
                    <a:pt x="8408" y="15842"/>
                    <a:pt x="8869" y="9793"/>
                  </a:cubicBezTo>
                  <a:cubicBezTo>
                    <a:pt x="9074" y="7230"/>
                    <a:pt x="8408" y="53"/>
                    <a:pt x="5742" y="1"/>
                  </a:cubicBezTo>
                  <a:cubicBezTo>
                    <a:pt x="5723" y="1"/>
                    <a:pt x="5703" y="0"/>
                    <a:pt x="56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9"/>
            <p:cNvSpPr/>
            <p:nvPr/>
          </p:nvSpPr>
          <p:spPr>
            <a:xfrm>
              <a:off x="3681825" y="3334300"/>
              <a:ext cx="269175" cy="576700"/>
            </a:xfrm>
            <a:custGeom>
              <a:rect b="b" l="l" r="r" t="t"/>
              <a:pathLst>
                <a:path extrusionOk="0" h="23068" w="10767">
                  <a:moveTo>
                    <a:pt x="8198" y="0"/>
                  </a:moveTo>
                  <a:cubicBezTo>
                    <a:pt x="6032" y="0"/>
                    <a:pt x="3240" y="4882"/>
                    <a:pt x="2513" y="6919"/>
                  </a:cubicBezTo>
                  <a:cubicBezTo>
                    <a:pt x="308" y="12814"/>
                    <a:pt x="1" y="23067"/>
                    <a:pt x="1" y="23067"/>
                  </a:cubicBezTo>
                  <a:cubicBezTo>
                    <a:pt x="1" y="23067"/>
                    <a:pt x="7536" y="13839"/>
                    <a:pt x="9126" y="8918"/>
                  </a:cubicBezTo>
                  <a:cubicBezTo>
                    <a:pt x="9843" y="6816"/>
                    <a:pt x="10766" y="716"/>
                    <a:pt x="8562" y="49"/>
                  </a:cubicBezTo>
                  <a:cubicBezTo>
                    <a:pt x="8443" y="16"/>
                    <a:pt x="8321" y="0"/>
                    <a:pt x="8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9"/>
            <p:cNvSpPr/>
            <p:nvPr/>
          </p:nvSpPr>
          <p:spPr>
            <a:xfrm>
              <a:off x="3225575" y="4033025"/>
              <a:ext cx="561375" cy="161450"/>
            </a:xfrm>
            <a:custGeom>
              <a:rect b="b" l="l" r="r" t="t"/>
              <a:pathLst>
                <a:path extrusionOk="0" h="6458" w="22455">
                  <a:moveTo>
                    <a:pt x="12895" y="0"/>
                  </a:moveTo>
                  <a:cubicBezTo>
                    <a:pt x="7251" y="0"/>
                    <a:pt x="0" y="1783"/>
                    <a:pt x="0" y="1783"/>
                  </a:cubicBezTo>
                  <a:cubicBezTo>
                    <a:pt x="0" y="1783"/>
                    <a:pt x="9997" y="6191"/>
                    <a:pt x="14765" y="6448"/>
                  </a:cubicBezTo>
                  <a:cubicBezTo>
                    <a:pt x="14894" y="6454"/>
                    <a:pt x="15039" y="6458"/>
                    <a:pt x="15197" y="6458"/>
                  </a:cubicBezTo>
                  <a:cubicBezTo>
                    <a:pt x="17478" y="6458"/>
                    <a:pt x="22454" y="5747"/>
                    <a:pt x="22454" y="3782"/>
                  </a:cubicBezTo>
                  <a:cubicBezTo>
                    <a:pt x="22454" y="1680"/>
                    <a:pt x="17020" y="296"/>
                    <a:pt x="14918" y="91"/>
                  </a:cubicBezTo>
                  <a:cubicBezTo>
                    <a:pt x="14280" y="28"/>
                    <a:pt x="13600" y="0"/>
                    <a:pt x="12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9"/>
            <p:cNvSpPr/>
            <p:nvPr/>
          </p:nvSpPr>
          <p:spPr>
            <a:xfrm>
              <a:off x="2974375" y="4123575"/>
              <a:ext cx="661325" cy="250650"/>
            </a:xfrm>
            <a:custGeom>
              <a:rect b="b" l="l" r="r" t="t"/>
              <a:pathLst>
                <a:path extrusionOk="0" h="10026" w="26453">
                  <a:moveTo>
                    <a:pt x="812" y="1"/>
                  </a:moveTo>
                  <a:cubicBezTo>
                    <a:pt x="293" y="1"/>
                    <a:pt x="0" y="6"/>
                    <a:pt x="0" y="6"/>
                  </a:cubicBezTo>
                  <a:cubicBezTo>
                    <a:pt x="0" y="6"/>
                    <a:pt x="10612" y="7850"/>
                    <a:pt x="16098" y="9387"/>
                  </a:cubicBezTo>
                  <a:cubicBezTo>
                    <a:pt x="17231" y="9701"/>
                    <a:pt x="19340" y="10026"/>
                    <a:pt x="21315" y="10026"/>
                  </a:cubicBezTo>
                  <a:cubicBezTo>
                    <a:pt x="23538" y="10026"/>
                    <a:pt x="25590" y="9614"/>
                    <a:pt x="25889" y="8311"/>
                  </a:cubicBezTo>
                  <a:cubicBezTo>
                    <a:pt x="26453" y="5901"/>
                    <a:pt x="20455" y="2723"/>
                    <a:pt x="18046" y="1954"/>
                  </a:cubicBezTo>
                  <a:cubicBezTo>
                    <a:pt x="12491" y="145"/>
                    <a:pt x="3535" y="1"/>
                    <a:pt x="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9"/>
            <p:cNvSpPr/>
            <p:nvPr/>
          </p:nvSpPr>
          <p:spPr>
            <a:xfrm>
              <a:off x="3675425" y="3303025"/>
              <a:ext cx="988150" cy="604125"/>
            </a:xfrm>
            <a:custGeom>
              <a:rect b="b" l="l" r="r" t="t"/>
              <a:pathLst>
                <a:path extrusionOk="0" h="24165" w="39526">
                  <a:moveTo>
                    <a:pt x="33828" y="1"/>
                  </a:moveTo>
                  <a:cubicBezTo>
                    <a:pt x="29823" y="1"/>
                    <a:pt x="23697" y="2626"/>
                    <a:pt x="21173" y="4171"/>
                  </a:cubicBezTo>
                  <a:cubicBezTo>
                    <a:pt x="11637" y="10015"/>
                    <a:pt x="0" y="24164"/>
                    <a:pt x="0" y="24164"/>
                  </a:cubicBezTo>
                  <a:cubicBezTo>
                    <a:pt x="0" y="24164"/>
                    <a:pt x="20609" y="19397"/>
                    <a:pt x="28247" y="14270"/>
                  </a:cubicBezTo>
                  <a:cubicBezTo>
                    <a:pt x="31528" y="12066"/>
                    <a:pt x="39525" y="4479"/>
                    <a:pt x="37065" y="1198"/>
                  </a:cubicBezTo>
                  <a:cubicBezTo>
                    <a:pt x="36440" y="342"/>
                    <a:pt x="35272" y="1"/>
                    <a:pt x="338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9"/>
            <p:cNvSpPr/>
            <p:nvPr/>
          </p:nvSpPr>
          <p:spPr>
            <a:xfrm>
              <a:off x="2971800" y="4125000"/>
              <a:ext cx="278150" cy="292250"/>
            </a:xfrm>
            <a:custGeom>
              <a:rect b="b" l="l" r="r" t="t"/>
              <a:pathLst>
                <a:path extrusionOk="0" h="11690" w="11126">
                  <a:moveTo>
                    <a:pt x="1" y="0"/>
                  </a:moveTo>
                  <a:cubicBezTo>
                    <a:pt x="1" y="1"/>
                    <a:pt x="2872" y="6819"/>
                    <a:pt x="5127" y="9125"/>
                  </a:cubicBezTo>
                  <a:cubicBezTo>
                    <a:pt x="5889" y="9971"/>
                    <a:pt x="8150" y="11689"/>
                    <a:pt x="9465" y="11689"/>
                  </a:cubicBezTo>
                  <a:cubicBezTo>
                    <a:pt x="9744" y="11689"/>
                    <a:pt x="9981" y="11612"/>
                    <a:pt x="10151" y="11432"/>
                  </a:cubicBezTo>
                  <a:cubicBezTo>
                    <a:pt x="11125" y="10407"/>
                    <a:pt x="9126" y="7177"/>
                    <a:pt x="8152" y="6101"/>
                  </a:cubicBezTo>
                  <a:cubicBezTo>
                    <a:pt x="5538" y="3128"/>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9"/>
            <p:cNvSpPr/>
            <p:nvPr/>
          </p:nvSpPr>
          <p:spPr>
            <a:xfrm>
              <a:off x="2776475" y="3455225"/>
              <a:ext cx="1697200" cy="730275"/>
            </a:xfrm>
            <a:custGeom>
              <a:rect b="b" l="l" r="r" t="t"/>
              <a:pathLst>
                <a:path extrusionOk="0" h="29211" w="67888">
                  <a:moveTo>
                    <a:pt x="66945" y="0"/>
                  </a:moveTo>
                  <a:cubicBezTo>
                    <a:pt x="66803" y="0"/>
                    <a:pt x="66653" y="55"/>
                    <a:pt x="66512" y="185"/>
                  </a:cubicBezTo>
                  <a:cubicBezTo>
                    <a:pt x="64154" y="2082"/>
                    <a:pt x="61744" y="3825"/>
                    <a:pt x="59181" y="5414"/>
                  </a:cubicBezTo>
                  <a:cubicBezTo>
                    <a:pt x="56669" y="7054"/>
                    <a:pt x="54055" y="8541"/>
                    <a:pt x="51389" y="9976"/>
                  </a:cubicBezTo>
                  <a:cubicBezTo>
                    <a:pt x="46057" y="12796"/>
                    <a:pt x="40623" y="15359"/>
                    <a:pt x="35035" y="17666"/>
                  </a:cubicBezTo>
                  <a:lnTo>
                    <a:pt x="30832" y="19307"/>
                  </a:lnTo>
                  <a:cubicBezTo>
                    <a:pt x="29396" y="19871"/>
                    <a:pt x="27961" y="20383"/>
                    <a:pt x="26577" y="20896"/>
                  </a:cubicBezTo>
                  <a:cubicBezTo>
                    <a:pt x="23757" y="21921"/>
                    <a:pt x="20835" y="22844"/>
                    <a:pt x="17964" y="23767"/>
                  </a:cubicBezTo>
                  <a:cubicBezTo>
                    <a:pt x="16529" y="24228"/>
                    <a:pt x="15093" y="24638"/>
                    <a:pt x="13607" y="25048"/>
                  </a:cubicBezTo>
                  <a:lnTo>
                    <a:pt x="9249" y="26279"/>
                  </a:lnTo>
                  <a:cubicBezTo>
                    <a:pt x="6327" y="27048"/>
                    <a:pt x="3405" y="27714"/>
                    <a:pt x="483" y="28432"/>
                  </a:cubicBezTo>
                  <a:lnTo>
                    <a:pt x="432" y="28534"/>
                  </a:lnTo>
                  <a:cubicBezTo>
                    <a:pt x="1" y="28582"/>
                    <a:pt x="106" y="29211"/>
                    <a:pt x="498" y="29211"/>
                  </a:cubicBezTo>
                  <a:cubicBezTo>
                    <a:pt x="525" y="29211"/>
                    <a:pt x="555" y="29208"/>
                    <a:pt x="585" y="29201"/>
                  </a:cubicBezTo>
                  <a:cubicBezTo>
                    <a:pt x="3559" y="28483"/>
                    <a:pt x="6481" y="27817"/>
                    <a:pt x="9454" y="27048"/>
                  </a:cubicBezTo>
                  <a:lnTo>
                    <a:pt x="13812" y="25869"/>
                  </a:lnTo>
                  <a:cubicBezTo>
                    <a:pt x="15298" y="25407"/>
                    <a:pt x="16734" y="25048"/>
                    <a:pt x="18169" y="24587"/>
                  </a:cubicBezTo>
                  <a:cubicBezTo>
                    <a:pt x="21040" y="23664"/>
                    <a:pt x="23962" y="22793"/>
                    <a:pt x="26833" y="21767"/>
                  </a:cubicBezTo>
                  <a:cubicBezTo>
                    <a:pt x="28268" y="21255"/>
                    <a:pt x="29704" y="20793"/>
                    <a:pt x="31139" y="20229"/>
                  </a:cubicBezTo>
                  <a:lnTo>
                    <a:pt x="35343" y="18589"/>
                  </a:lnTo>
                  <a:cubicBezTo>
                    <a:pt x="40982" y="16333"/>
                    <a:pt x="46519" y="13821"/>
                    <a:pt x="51902" y="11002"/>
                  </a:cubicBezTo>
                  <a:cubicBezTo>
                    <a:pt x="54567" y="9566"/>
                    <a:pt x="57233" y="8080"/>
                    <a:pt x="59796" y="6439"/>
                  </a:cubicBezTo>
                  <a:cubicBezTo>
                    <a:pt x="62411" y="4850"/>
                    <a:pt x="64923" y="3107"/>
                    <a:pt x="67281" y="1159"/>
                  </a:cubicBezTo>
                  <a:cubicBezTo>
                    <a:pt x="67887" y="755"/>
                    <a:pt x="67474" y="0"/>
                    <a:pt x="66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9"/>
            <p:cNvSpPr/>
            <p:nvPr/>
          </p:nvSpPr>
          <p:spPr>
            <a:xfrm>
              <a:off x="3675425" y="3445275"/>
              <a:ext cx="188725" cy="461875"/>
            </a:xfrm>
            <a:custGeom>
              <a:rect b="b" l="l" r="r" t="t"/>
              <a:pathLst>
                <a:path extrusionOk="0" h="18475" w="7549">
                  <a:moveTo>
                    <a:pt x="7165" y="1"/>
                  </a:moveTo>
                  <a:cubicBezTo>
                    <a:pt x="7047" y="1"/>
                    <a:pt x="6928" y="67"/>
                    <a:pt x="6870" y="224"/>
                  </a:cubicBezTo>
                  <a:lnTo>
                    <a:pt x="51" y="18064"/>
                  </a:lnTo>
                  <a:cubicBezTo>
                    <a:pt x="0" y="18218"/>
                    <a:pt x="103" y="18423"/>
                    <a:pt x="257" y="18474"/>
                  </a:cubicBezTo>
                  <a:lnTo>
                    <a:pt x="359" y="18474"/>
                  </a:lnTo>
                  <a:cubicBezTo>
                    <a:pt x="513" y="18474"/>
                    <a:pt x="615" y="18372"/>
                    <a:pt x="667" y="18269"/>
                  </a:cubicBezTo>
                  <a:lnTo>
                    <a:pt x="7485" y="429"/>
                  </a:lnTo>
                  <a:cubicBezTo>
                    <a:pt x="7548" y="176"/>
                    <a:pt x="7357" y="1"/>
                    <a:pt x="71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9"/>
            <p:cNvSpPr/>
            <p:nvPr/>
          </p:nvSpPr>
          <p:spPr>
            <a:xfrm>
              <a:off x="3164050" y="3403400"/>
              <a:ext cx="472950" cy="676775"/>
            </a:xfrm>
            <a:custGeom>
              <a:rect b="b" l="l" r="r" t="t"/>
              <a:pathLst>
                <a:path extrusionOk="0" h="27071" w="18918">
                  <a:moveTo>
                    <a:pt x="18588" y="0"/>
                  </a:moveTo>
                  <a:cubicBezTo>
                    <a:pt x="18477" y="0"/>
                    <a:pt x="18368" y="57"/>
                    <a:pt x="18302" y="156"/>
                  </a:cubicBezTo>
                  <a:lnTo>
                    <a:pt x="103" y="26557"/>
                  </a:lnTo>
                  <a:cubicBezTo>
                    <a:pt x="1" y="26711"/>
                    <a:pt x="52" y="26916"/>
                    <a:pt x="206" y="27019"/>
                  </a:cubicBezTo>
                  <a:cubicBezTo>
                    <a:pt x="257" y="27019"/>
                    <a:pt x="308" y="27070"/>
                    <a:pt x="411" y="27070"/>
                  </a:cubicBezTo>
                  <a:cubicBezTo>
                    <a:pt x="513" y="27070"/>
                    <a:pt x="564" y="27019"/>
                    <a:pt x="667" y="26916"/>
                  </a:cubicBezTo>
                  <a:lnTo>
                    <a:pt x="18866" y="515"/>
                  </a:lnTo>
                  <a:cubicBezTo>
                    <a:pt x="18917" y="361"/>
                    <a:pt x="18917" y="156"/>
                    <a:pt x="18763" y="54"/>
                  </a:cubicBezTo>
                  <a:cubicBezTo>
                    <a:pt x="18709" y="17"/>
                    <a:pt x="18648" y="0"/>
                    <a:pt x="185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9"/>
            <p:cNvSpPr/>
            <p:nvPr/>
          </p:nvSpPr>
          <p:spPr>
            <a:xfrm>
              <a:off x="3184550" y="4062200"/>
              <a:ext cx="554975" cy="66675"/>
            </a:xfrm>
            <a:custGeom>
              <a:rect b="b" l="l" r="r" t="t"/>
              <a:pathLst>
                <a:path extrusionOk="0" h="2667" w="22199">
                  <a:moveTo>
                    <a:pt x="360" y="0"/>
                  </a:moveTo>
                  <a:cubicBezTo>
                    <a:pt x="155" y="0"/>
                    <a:pt x="1" y="103"/>
                    <a:pt x="1" y="308"/>
                  </a:cubicBezTo>
                  <a:cubicBezTo>
                    <a:pt x="1" y="462"/>
                    <a:pt x="103" y="616"/>
                    <a:pt x="308" y="667"/>
                  </a:cubicBezTo>
                  <a:lnTo>
                    <a:pt x="21840" y="2666"/>
                  </a:lnTo>
                  <a:lnTo>
                    <a:pt x="21891" y="2666"/>
                  </a:lnTo>
                  <a:cubicBezTo>
                    <a:pt x="22045" y="2666"/>
                    <a:pt x="22198" y="2512"/>
                    <a:pt x="22198" y="2359"/>
                  </a:cubicBezTo>
                  <a:cubicBezTo>
                    <a:pt x="22198" y="2205"/>
                    <a:pt x="22096" y="2051"/>
                    <a:pt x="21891" y="2000"/>
                  </a:cubicBezTo>
                  <a:lnTo>
                    <a:pt x="3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9"/>
            <p:cNvSpPr/>
            <p:nvPr/>
          </p:nvSpPr>
          <p:spPr>
            <a:xfrm>
              <a:off x="2999650" y="4122625"/>
              <a:ext cx="538650" cy="240775"/>
            </a:xfrm>
            <a:custGeom>
              <a:rect b="b" l="l" r="r" t="t"/>
              <a:pathLst>
                <a:path extrusionOk="0" h="9631" w="21546">
                  <a:moveTo>
                    <a:pt x="687" y="1"/>
                  </a:moveTo>
                  <a:cubicBezTo>
                    <a:pt x="306" y="1"/>
                    <a:pt x="1" y="470"/>
                    <a:pt x="220" y="864"/>
                  </a:cubicBezTo>
                  <a:cubicBezTo>
                    <a:pt x="1399" y="3120"/>
                    <a:pt x="4423" y="8503"/>
                    <a:pt x="6320" y="9579"/>
                  </a:cubicBezTo>
                  <a:cubicBezTo>
                    <a:pt x="6371" y="9631"/>
                    <a:pt x="6423" y="9631"/>
                    <a:pt x="6474" y="9631"/>
                  </a:cubicBezTo>
                  <a:cubicBezTo>
                    <a:pt x="6577" y="9631"/>
                    <a:pt x="6679" y="9528"/>
                    <a:pt x="6730" y="9425"/>
                  </a:cubicBezTo>
                  <a:cubicBezTo>
                    <a:pt x="6833" y="9272"/>
                    <a:pt x="6782" y="9067"/>
                    <a:pt x="6628" y="9015"/>
                  </a:cubicBezTo>
                  <a:cubicBezTo>
                    <a:pt x="4885" y="7990"/>
                    <a:pt x="1860" y="2607"/>
                    <a:pt x="835" y="659"/>
                  </a:cubicBezTo>
                  <a:lnTo>
                    <a:pt x="835" y="659"/>
                  </a:lnTo>
                  <a:lnTo>
                    <a:pt x="21084" y="8246"/>
                  </a:lnTo>
                  <a:cubicBezTo>
                    <a:pt x="21127" y="8275"/>
                    <a:pt x="21170" y="8288"/>
                    <a:pt x="21212" y="8288"/>
                  </a:cubicBezTo>
                  <a:cubicBezTo>
                    <a:pt x="21320" y="8288"/>
                    <a:pt x="21421" y="8203"/>
                    <a:pt x="21495" y="8093"/>
                  </a:cubicBezTo>
                  <a:cubicBezTo>
                    <a:pt x="21546" y="7939"/>
                    <a:pt x="21443" y="7734"/>
                    <a:pt x="21290" y="7682"/>
                  </a:cubicBezTo>
                  <a:lnTo>
                    <a:pt x="886" y="44"/>
                  </a:lnTo>
                  <a:cubicBezTo>
                    <a:pt x="819" y="14"/>
                    <a:pt x="752" y="1"/>
                    <a:pt x="6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5" name="Shape 4745"/>
        <p:cNvGrpSpPr/>
        <p:nvPr/>
      </p:nvGrpSpPr>
      <p:grpSpPr>
        <a:xfrm>
          <a:off x="0" y="0"/>
          <a:ext cx="0" cy="0"/>
          <a:chOff x="0" y="0"/>
          <a:chExt cx="0" cy="0"/>
        </a:xfrm>
      </p:grpSpPr>
      <p:sp>
        <p:nvSpPr>
          <p:cNvPr id="4746" name="Google Shape;4746;p7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747" name="Google Shape;4747;p70"/>
          <p:cNvSpPr txBox="1"/>
          <p:nvPr>
            <p:ph idx="1" type="body"/>
          </p:nvPr>
        </p:nvSpPr>
        <p:spPr>
          <a:xfrm>
            <a:off x="713225" y="1246950"/>
            <a:ext cx="7717500" cy="335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600">
                <a:solidFill>
                  <a:schemeClr val="accent1"/>
                </a:solidFill>
                <a:latin typeface="Life Savers"/>
                <a:ea typeface="Life Savers"/>
                <a:cs typeface="Life Savers"/>
                <a:sym typeface="Life Savers"/>
              </a:rPr>
              <a:t>Vector</a:t>
            </a:r>
            <a:endParaRPr b="1" sz="2600">
              <a:solidFill>
                <a:schemeClr val="accent1"/>
              </a:solidFill>
              <a:latin typeface="Life Savers"/>
              <a:ea typeface="Life Savers"/>
              <a:cs typeface="Life Savers"/>
              <a:sym typeface="Life Savers"/>
            </a:endParaRPr>
          </a:p>
          <a:p>
            <a:pPr indent="-317500" lvl="0" marL="457200" rtl="0" algn="l">
              <a:spcBef>
                <a:spcPts val="0"/>
              </a:spcBef>
              <a:spcAft>
                <a:spcPts val="0"/>
              </a:spcAft>
              <a:buSzPts val="1400"/>
              <a:buChar char="●"/>
            </a:pPr>
            <a:r>
              <a:rPr lang="en" sz="1400">
                <a:uFill>
                  <a:noFill/>
                </a:uFill>
                <a:hlinkClick r:id="rId3"/>
              </a:rPr>
              <a:t>Hello spring style with butterfly and flowers</a:t>
            </a:r>
            <a:endParaRPr sz="1400"/>
          </a:p>
          <a:p>
            <a:pPr indent="-317500" lvl="0" marL="457200" marR="50800" rtl="0" algn="l">
              <a:lnSpc>
                <a:spcPct val="166000"/>
              </a:lnSpc>
              <a:spcBef>
                <a:spcPts val="0"/>
              </a:spcBef>
              <a:spcAft>
                <a:spcPts val="0"/>
              </a:spcAft>
              <a:buSzPts val="1400"/>
              <a:buChar char="●"/>
            </a:pPr>
            <a:r>
              <a:rPr lang="en" sz="1400">
                <a:uFill>
                  <a:noFill/>
                </a:uFill>
                <a:hlinkClick r:id="rId4"/>
              </a:rPr>
              <a:t>Hello spring design with bees and flowers</a:t>
            </a:r>
            <a:endParaRPr b="1" sz="1800"/>
          </a:p>
          <a:p>
            <a:pPr indent="0" lvl="0" marL="457200" marR="50800" rtl="0" algn="l">
              <a:lnSpc>
                <a:spcPct val="166000"/>
              </a:lnSpc>
              <a:spcBef>
                <a:spcPts val="0"/>
              </a:spcBef>
              <a:spcAft>
                <a:spcPts val="0"/>
              </a:spcAft>
              <a:buNone/>
            </a:pPr>
            <a:r>
              <a:t/>
            </a:r>
            <a:endParaRPr b="1" sz="1800"/>
          </a:p>
          <a:p>
            <a:pPr indent="0" lvl="0" marL="0" rtl="0" algn="l">
              <a:spcBef>
                <a:spcPts val="0"/>
              </a:spcBef>
              <a:spcAft>
                <a:spcPts val="0"/>
              </a:spcAft>
              <a:buNone/>
            </a:pPr>
            <a:r>
              <a:rPr b="1" lang="en" sz="2600">
                <a:solidFill>
                  <a:schemeClr val="accent1"/>
                </a:solidFill>
                <a:latin typeface="Life Savers"/>
                <a:ea typeface="Life Savers"/>
                <a:cs typeface="Life Savers"/>
                <a:sym typeface="Life Savers"/>
              </a:rPr>
              <a:t>Photo</a:t>
            </a:r>
            <a:endParaRPr b="1" sz="2600">
              <a:solidFill>
                <a:schemeClr val="accent1"/>
              </a:solidFill>
              <a:latin typeface="Life Savers"/>
              <a:ea typeface="Life Savers"/>
              <a:cs typeface="Life Savers"/>
              <a:sym typeface="Life Savers"/>
            </a:endParaRPr>
          </a:p>
          <a:p>
            <a:pPr indent="-317500" lvl="0" marL="457200" marR="50800" rtl="0" algn="l">
              <a:lnSpc>
                <a:spcPct val="100000"/>
              </a:lnSpc>
              <a:spcBef>
                <a:spcPts val="0"/>
              </a:spcBef>
              <a:spcAft>
                <a:spcPts val="0"/>
              </a:spcAft>
              <a:buSzPts val="1400"/>
              <a:buChar char="●"/>
            </a:pPr>
            <a:r>
              <a:rPr lang="en" sz="1400">
                <a:uFill>
                  <a:noFill/>
                </a:uFill>
                <a:hlinkClick r:id="rId5"/>
              </a:rPr>
              <a:t>Outdoor flowers</a:t>
            </a:r>
            <a:endParaRPr sz="1400"/>
          </a:p>
          <a:p>
            <a:pPr indent="-317500" lvl="0" marL="457200" marR="50800" rtl="0" algn="l">
              <a:lnSpc>
                <a:spcPct val="100000"/>
              </a:lnSpc>
              <a:spcBef>
                <a:spcPts val="0"/>
              </a:spcBef>
              <a:spcAft>
                <a:spcPts val="0"/>
              </a:spcAft>
              <a:buSzPts val="1400"/>
              <a:buChar char="●"/>
            </a:pPr>
            <a:r>
              <a:rPr lang="en" sz="1400">
                <a:uFill>
                  <a:noFill/>
                </a:uFill>
                <a:hlinkClick r:id="rId6"/>
              </a:rPr>
              <a:t>White dandelion in the field</a:t>
            </a:r>
            <a:endParaRPr sz="1400"/>
          </a:p>
          <a:p>
            <a:pPr indent="-317500" lvl="0" marL="457200" marR="50800" rtl="0" algn="l">
              <a:lnSpc>
                <a:spcPct val="100000"/>
              </a:lnSpc>
              <a:spcBef>
                <a:spcPts val="0"/>
              </a:spcBef>
              <a:spcAft>
                <a:spcPts val="0"/>
              </a:spcAft>
              <a:buSzPts val="1400"/>
              <a:buChar char="●"/>
            </a:pPr>
            <a:r>
              <a:rPr lang="en" sz="1400">
                <a:uFill>
                  <a:noFill/>
                </a:uFill>
                <a:hlinkClick r:id="rId7"/>
              </a:rPr>
              <a:t>Portrait of smiling charming young man in grey t-shirt standing against plain background</a:t>
            </a:r>
            <a:endParaRPr sz="1400"/>
          </a:p>
          <a:p>
            <a:pPr indent="-317500" lvl="0" marL="457200" marR="50800" rtl="0" algn="l">
              <a:lnSpc>
                <a:spcPct val="100000"/>
              </a:lnSpc>
              <a:spcBef>
                <a:spcPts val="0"/>
              </a:spcBef>
              <a:spcAft>
                <a:spcPts val="0"/>
              </a:spcAft>
              <a:buSzPts val="1400"/>
              <a:buChar char="●"/>
            </a:pPr>
            <a:r>
              <a:rPr lang="en" sz="1400">
                <a:uFill>
                  <a:noFill/>
                </a:uFill>
                <a:hlinkClick r:id="rId8"/>
              </a:rPr>
              <a:t>Confident blonde young woman standing with her crossed arms against white background</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51" name="Shape 4751"/>
        <p:cNvGrpSpPr/>
        <p:nvPr/>
      </p:nvGrpSpPr>
      <p:grpSpPr>
        <a:xfrm>
          <a:off x="0" y="0"/>
          <a:ext cx="0" cy="0"/>
          <a:chOff x="0" y="0"/>
          <a:chExt cx="0" cy="0"/>
        </a:xfrm>
      </p:grpSpPr>
      <p:sp>
        <p:nvSpPr>
          <p:cNvPr id="4752" name="Google Shape;4752;p71"/>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4753" name="Google Shape;4753;p71"/>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4754" name="Google Shape;4754;p71"/>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58" name="Shape 4758"/>
        <p:cNvGrpSpPr/>
        <p:nvPr/>
      </p:nvGrpSpPr>
      <p:grpSpPr>
        <a:xfrm>
          <a:off x="0" y="0"/>
          <a:ext cx="0" cy="0"/>
          <a:chOff x="0" y="0"/>
          <a:chExt cx="0" cy="0"/>
        </a:xfrm>
      </p:grpSpPr>
      <p:sp>
        <p:nvSpPr>
          <p:cNvPr id="4759" name="Google Shape;4759;p7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760" name="Google Shape;4760;p7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761" name="Google Shape;4761;p7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Life Savers</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https://fonts.google.com/specimen/Life+Savers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Didact Gothic</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https://fonts.google.com/specimen/Didact+Gothic</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762" name="Google Shape;4762;p72"/>
          <p:cNvGrpSpPr/>
          <p:nvPr/>
        </p:nvGrpSpPr>
        <p:grpSpPr>
          <a:xfrm>
            <a:off x="762200" y="3498875"/>
            <a:ext cx="7619600" cy="754200"/>
            <a:chOff x="762200" y="3498875"/>
            <a:chExt cx="7619600" cy="754200"/>
          </a:xfrm>
        </p:grpSpPr>
        <p:grpSp>
          <p:nvGrpSpPr>
            <p:cNvPr id="4763" name="Google Shape;4763;p72"/>
            <p:cNvGrpSpPr/>
            <p:nvPr/>
          </p:nvGrpSpPr>
          <p:grpSpPr>
            <a:xfrm>
              <a:off x="1737649" y="3498875"/>
              <a:ext cx="791400" cy="754200"/>
              <a:chOff x="3645388" y="3498875"/>
              <a:chExt cx="791400" cy="754200"/>
            </a:xfrm>
          </p:grpSpPr>
          <p:sp>
            <p:nvSpPr>
              <p:cNvPr id="4764" name="Google Shape;4764;p72"/>
              <p:cNvSpPr/>
              <p:nvPr/>
            </p:nvSpPr>
            <p:spPr>
              <a:xfrm>
                <a:off x="3645388" y="3498875"/>
                <a:ext cx="791400" cy="754200"/>
              </a:xfrm>
              <a:prstGeom prst="roundRect">
                <a:avLst>
                  <a:gd fmla="val 16667" name="adj"/>
                </a:avLst>
              </a:prstGeom>
              <a:solidFill>
                <a:srgbClr val="FCE5D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#fce5d5</a:t>
                </a:r>
                <a:endParaRPr sz="1000">
                  <a:solidFill>
                    <a:schemeClr val="dk2"/>
                  </a:solidFill>
                </a:endParaRPr>
              </a:p>
            </p:txBody>
          </p:sp>
        </p:grpSp>
        <p:grpSp>
          <p:nvGrpSpPr>
            <p:cNvPr id="4766" name="Google Shape;4766;p72"/>
            <p:cNvGrpSpPr/>
            <p:nvPr/>
          </p:nvGrpSpPr>
          <p:grpSpPr>
            <a:xfrm>
              <a:off x="2713097" y="3498875"/>
              <a:ext cx="791405" cy="754200"/>
              <a:chOff x="4707207" y="3498875"/>
              <a:chExt cx="791405" cy="754200"/>
            </a:xfrm>
          </p:grpSpPr>
          <p:sp>
            <p:nvSpPr>
              <p:cNvPr id="4767" name="Google Shape;4767;p72"/>
              <p:cNvSpPr/>
              <p:nvPr/>
            </p:nvSpPr>
            <p:spPr>
              <a:xfrm>
                <a:off x="4707207" y="3498875"/>
                <a:ext cx="791400" cy="754200"/>
              </a:xfrm>
              <a:prstGeom prst="roundRect">
                <a:avLst>
                  <a:gd fmla="val 16667" name="adj"/>
                </a:avLst>
              </a:prstGeom>
              <a:solidFill>
                <a:srgbClr val="FFA79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#ffa79b</a:t>
                </a:r>
                <a:endParaRPr sz="1000">
                  <a:solidFill>
                    <a:srgbClr val="FFFFFF"/>
                  </a:solidFill>
                </a:endParaRPr>
              </a:p>
            </p:txBody>
          </p:sp>
        </p:grpSp>
        <p:grpSp>
          <p:nvGrpSpPr>
            <p:cNvPr id="4769" name="Google Shape;4769;p72"/>
            <p:cNvGrpSpPr/>
            <p:nvPr/>
          </p:nvGrpSpPr>
          <p:grpSpPr>
            <a:xfrm>
              <a:off x="3688552" y="3498875"/>
              <a:ext cx="791411" cy="754200"/>
              <a:chOff x="5769027" y="3498875"/>
              <a:chExt cx="791411" cy="754200"/>
            </a:xfrm>
          </p:grpSpPr>
          <p:sp>
            <p:nvSpPr>
              <p:cNvPr id="4770" name="Google Shape;4770;p72"/>
              <p:cNvSpPr/>
              <p:nvPr/>
            </p:nvSpPr>
            <p:spPr>
              <a:xfrm>
                <a:off x="5769027" y="3498875"/>
                <a:ext cx="791400" cy="754200"/>
              </a:xfrm>
              <a:prstGeom prst="roundRect">
                <a:avLst>
                  <a:gd fmla="val 16667" name="adj"/>
                </a:avLst>
              </a:prstGeom>
              <a:solidFill>
                <a:srgbClr val="FF838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#ff8383</a:t>
                </a:r>
                <a:endParaRPr sz="1000">
                  <a:solidFill>
                    <a:srgbClr val="FFFFFF"/>
                  </a:solidFill>
                </a:endParaRPr>
              </a:p>
            </p:txBody>
          </p:sp>
        </p:grpSp>
        <p:grpSp>
          <p:nvGrpSpPr>
            <p:cNvPr id="4772" name="Google Shape;4772;p72"/>
            <p:cNvGrpSpPr/>
            <p:nvPr/>
          </p:nvGrpSpPr>
          <p:grpSpPr>
            <a:xfrm>
              <a:off x="762200" y="3498875"/>
              <a:ext cx="791400" cy="754200"/>
              <a:chOff x="2583563" y="3498875"/>
              <a:chExt cx="791400" cy="754200"/>
            </a:xfrm>
          </p:grpSpPr>
          <p:sp>
            <p:nvSpPr>
              <p:cNvPr id="4773" name="Google Shape;4773;p72"/>
              <p:cNvSpPr/>
              <p:nvPr/>
            </p:nvSpPr>
            <p:spPr>
              <a:xfrm>
                <a:off x="2583563" y="3498875"/>
                <a:ext cx="791400" cy="754200"/>
              </a:xfrm>
              <a:prstGeom prst="roundRect">
                <a:avLst>
                  <a:gd fmla="val 16667" name="adj"/>
                </a:avLst>
              </a:prstGeom>
              <a:solidFill>
                <a:srgbClr val="FCEFE7"/>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#fcefe7</a:t>
                </a:r>
                <a:endParaRPr sz="1000">
                  <a:solidFill>
                    <a:schemeClr val="dk2"/>
                  </a:solidFill>
                </a:endParaRPr>
              </a:p>
            </p:txBody>
          </p:sp>
        </p:grpSp>
        <p:grpSp>
          <p:nvGrpSpPr>
            <p:cNvPr id="4775" name="Google Shape;4775;p72"/>
            <p:cNvGrpSpPr/>
            <p:nvPr/>
          </p:nvGrpSpPr>
          <p:grpSpPr>
            <a:xfrm>
              <a:off x="4664011" y="3498875"/>
              <a:ext cx="791411" cy="754200"/>
              <a:chOff x="5769027" y="3498875"/>
              <a:chExt cx="791411" cy="754200"/>
            </a:xfrm>
          </p:grpSpPr>
          <p:sp>
            <p:nvSpPr>
              <p:cNvPr id="4776" name="Google Shape;4776;p72"/>
              <p:cNvSpPr/>
              <p:nvPr/>
            </p:nvSpPr>
            <p:spPr>
              <a:xfrm>
                <a:off x="5769027" y="3498875"/>
                <a:ext cx="791400" cy="754200"/>
              </a:xfrm>
              <a:prstGeom prst="roundRect">
                <a:avLst>
                  <a:gd fmla="val 16667" name="adj"/>
                </a:avLst>
              </a:prstGeom>
              <a:solidFill>
                <a:srgbClr val="FF69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#ff6969</a:t>
                </a:r>
                <a:endParaRPr sz="1000">
                  <a:solidFill>
                    <a:srgbClr val="FFFFFF"/>
                  </a:solidFill>
                </a:endParaRPr>
              </a:p>
            </p:txBody>
          </p:sp>
        </p:grpSp>
        <p:grpSp>
          <p:nvGrpSpPr>
            <p:cNvPr id="4778" name="Google Shape;4778;p72"/>
            <p:cNvGrpSpPr/>
            <p:nvPr/>
          </p:nvGrpSpPr>
          <p:grpSpPr>
            <a:xfrm>
              <a:off x="5639470" y="3498875"/>
              <a:ext cx="791411" cy="754200"/>
              <a:chOff x="5769027" y="3498875"/>
              <a:chExt cx="791411" cy="754200"/>
            </a:xfrm>
          </p:grpSpPr>
          <p:sp>
            <p:nvSpPr>
              <p:cNvPr id="4779" name="Google Shape;4779;p72"/>
              <p:cNvSpPr/>
              <p:nvPr/>
            </p:nvSpPr>
            <p:spPr>
              <a:xfrm>
                <a:off x="5769027" y="3498875"/>
                <a:ext cx="791400" cy="754200"/>
              </a:xfrm>
              <a:prstGeom prst="roundRect">
                <a:avLst>
                  <a:gd fmla="val 16667" name="adj"/>
                </a:avLst>
              </a:prstGeom>
              <a:solidFill>
                <a:srgbClr val="1763B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#1763b4</a:t>
                </a:r>
                <a:endParaRPr sz="1000">
                  <a:solidFill>
                    <a:srgbClr val="FFFFFF"/>
                  </a:solidFill>
                </a:endParaRPr>
              </a:p>
            </p:txBody>
          </p:sp>
        </p:grpSp>
        <p:grpSp>
          <p:nvGrpSpPr>
            <p:cNvPr id="4781" name="Google Shape;4781;p72"/>
            <p:cNvGrpSpPr/>
            <p:nvPr/>
          </p:nvGrpSpPr>
          <p:grpSpPr>
            <a:xfrm>
              <a:off x="6614930" y="3498875"/>
              <a:ext cx="791411" cy="754200"/>
              <a:chOff x="5769027" y="3498875"/>
              <a:chExt cx="791411" cy="754200"/>
            </a:xfrm>
          </p:grpSpPr>
          <p:sp>
            <p:nvSpPr>
              <p:cNvPr id="4782" name="Google Shape;4782;p72"/>
              <p:cNvSpPr/>
              <p:nvPr/>
            </p:nvSpPr>
            <p:spPr>
              <a:xfrm>
                <a:off x="5769027" y="3498875"/>
                <a:ext cx="791400" cy="754200"/>
              </a:xfrm>
              <a:prstGeom prst="roundRect">
                <a:avLst>
                  <a:gd fmla="val 16667" name="adj"/>
                </a:avLst>
              </a:prstGeom>
              <a:solidFill>
                <a:srgbClr val="13407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2"/>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#134079</a:t>
                </a:r>
                <a:endParaRPr sz="1000">
                  <a:solidFill>
                    <a:srgbClr val="FFFFFF"/>
                  </a:solidFill>
                </a:endParaRPr>
              </a:p>
            </p:txBody>
          </p:sp>
        </p:grpSp>
        <p:grpSp>
          <p:nvGrpSpPr>
            <p:cNvPr id="4784" name="Google Shape;4784;p72"/>
            <p:cNvGrpSpPr/>
            <p:nvPr/>
          </p:nvGrpSpPr>
          <p:grpSpPr>
            <a:xfrm>
              <a:off x="7590389" y="3498875"/>
              <a:ext cx="791411" cy="754200"/>
              <a:chOff x="5769027" y="3498875"/>
              <a:chExt cx="791411" cy="754200"/>
            </a:xfrm>
          </p:grpSpPr>
          <p:sp>
            <p:nvSpPr>
              <p:cNvPr id="4785" name="Google Shape;4785;p72"/>
              <p:cNvSpPr/>
              <p:nvPr/>
            </p:nvSpPr>
            <p:spPr>
              <a:xfrm>
                <a:off x="5769027" y="3498875"/>
                <a:ext cx="791400" cy="754200"/>
              </a:xfrm>
              <a:prstGeom prst="roundRect">
                <a:avLst>
                  <a:gd fmla="val 16667" name="adj"/>
                </a:avLst>
              </a:prstGeom>
              <a:solidFill>
                <a:srgbClr val="192B3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2"/>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#192b3b</a:t>
                </a:r>
                <a:endParaRPr sz="10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90" name="Shape 4790"/>
        <p:cNvGrpSpPr/>
        <p:nvPr/>
      </p:nvGrpSpPr>
      <p:grpSpPr>
        <a:xfrm>
          <a:off x="0" y="0"/>
          <a:ext cx="0" cy="0"/>
          <a:chOff x="0" y="0"/>
          <a:chExt cx="0" cy="0"/>
        </a:xfrm>
      </p:grpSpPr>
      <p:sp>
        <p:nvSpPr>
          <p:cNvPr id="4791" name="Google Shape;4791;p73"/>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4792" name="Google Shape;4792;p73"/>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793" name="Google Shape;4793;p7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794" name="Google Shape;4794;p7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4795" name="Google Shape;4795;p7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4796" name="Google Shape;4796;p7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4797" name="Google Shape;4797;p7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4798" name="Google Shape;4798;p7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4799" name="Google Shape;4799;p7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4800" name="Google Shape;4800;p7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4801" name="Google Shape;4801;p7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4802" name="Google Shape;4802;p7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06" name="Shape 4806"/>
        <p:cNvGrpSpPr/>
        <p:nvPr/>
      </p:nvGrpSpPr>
      <p:grpSpPr>
        <a:xfrm>
          <a:off x="0" y="0"/>
          <a:ext cx="0" cy="0"/>
          <a:chOff x="0" y="0"/>
          <a:chExt cx="0" cy="0"/>
        </a:xfrm>
      </p:grpSpPr>
      <p:sp>
        <p:nvSpPr>
          <p:cNvPr id="4807" name="Google Shape;4807;p7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808" name="Google Shape;4808;p74"/>
          <p:cNvGrpSpPr/>
          <p:nvPr/>
        </p:nvGrpSpPr>
        <p:grpSpPr>
          <a:xfrm>
            <a:off x="5156078" y="3085736"/>
            <a:ext cx="474294" cy="551291"/>
            <a:chOff x="4727025" y="1332775"/>
            <a:chExt cx="59900" cy="69625"/>
          </a:xfrm>
        </p:grpSpPr>
        <p:sp>
          <p:nvSpPr>
            <p:cNvPr id="4809" name="Google Shape;4809;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74"/>
          <p:cNvGrpSpPr/>
          <p:nvPr/>
        </p:nvGrpSpPr>
        <p:grpSpPr>
          <a:xfrm>
            <a:off x="5769734" y="2314340"/>
            <a:ext cx="555653" cy="557031"/>
            <a:chOff x="4820425" y="1329900"/>
            <a:chExt cx="70175" cy="70350"/>
          </a:xfrm>
        </p:grpSpPr>
        <p:sp>
          <p:nvSpPr>
            <p:cNvPr id="4812" name="Google Shape;4812;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6" name="Google Shape;4816;p74"/>
          <p:cNvGrpSpPr/>
          <p:nvPr/>
        </p:nvGrpSpPr>
        <p:grpSpPr>
          <a:xfrm>
            <a:off x="6396103" y="2318845"/>
            <a:ext cx="582574" cy="533871"/>
            <a:chOff x="4903200" y="1331525"/>
            <a:chExt cx="73575" cy="67425"/>
          </a:xfrm>
        </p:grpSpPr>
        <p:sp>
          <p:nvSpPr>
            <p:cNvPr id="4817" name="Google Shape;4817;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74"/>
          <p:cNvGrpSpPr/>
          <p:nvPr/>
        </p:nvGrpSpPr>
        <p:grpSpPr>
          <a:xfrm>
            <a:off x="5755581" y="3078709"/>
            <a:ext cx="583960" cy="565345"/>
            <a:chOff x="4815575" y="1416800"/>
            <a:chExt cx="73750" cy="71400"/>
          </a:xfrm>
        </p:grpSpPr>
        <p:sp>
          <p:nvSpPr>
            <p:cNvPr id="4820" name="Google Shape;4820;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74"/>
          <p:cNvGrpSpPr/>
          <p:nvPr/>
        </p:nvGrpSpPr>
        <p:grpSpPr>
          <a:xfrm>
            <a:off x="6390362" y="3108896"/>
            <a:ext cx="589898" cy="504970"/>
            <a:chOff x="4902475" y="1418875"/>
            <a:chExt cx="74500" cy="63775"/>
          </a:xfrm>
        </p:grpSpPr>
        <p:sp>
          <p:nvSpPr>
            <p:cNvPr id="4824" name="Google Shape;4824;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74"/>
          <p:cNvGrpSpPr/>
          <p:nvPr/>
        </p:nvGrpSpPr>
        <p:grpSpPr>
          <a:xfrm>
            <a:off x="5765577" y="3826000"/>
            <a:ext cx="563967" cy="567127"/>
            <a:chOff x="4818100" y="1507675"/>
            <a:chExt cx="71225" cy="71625"/>
          </a:xfrm>
        </p:grpSpPr>
        <p:sp>
          <p:nvSpPr>
            <p:cNvPr id="4827" name="Google Shape;4827;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74"/>
          <p:cNvGrpSpPr/>
          <p:nvPr/>
        </p:nvGrpSpPr>
        <p:grpSpPr>
          <a:xfrm>
            <a:off x="5079075" y="3829461"/>
            <a:ext cx="628301" cy="588505"/>
            <a:chOff x="4721450" y="1509475"/>
            <a:chExt cx="79350" cy="74325"/>
          </a:xfrm>
        </p:grpSpPr>
        <p:sp>
          <p:nvSpPr>
            <p:cNvPr id="4832" name="Google Shape;4832;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74"/>
          <p:cNvGrpSpPr/>
          <p:nvPr/>
        </p:nvGrpSpPr>
        <p:grpSpPr>
          <a:xfrm>
            <a:off x="6424608" y="3814027"/>
            <a:ext cx="557038" cy="562772"/>
            <a:chOff x="4906800" y="1507500"/>
            <a:chExt cx="70350" cy="71075"/>
          </a:xfrm>
        </p:grpSpPr>
        <p:sp>
          <p:nvSpPr>
            <p:cNvPr id="4837" name="Google Shape;4837;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74"/>
          <p:cNvGrpSpPr/>
          <p:nvPr/>
        </p:nvGrpSpPr>
        <p:grpSpPr>
          <a:xfrm>
            <a:off x="4462216" y="2340963"/>
            <a:ext cx="517934" cy="517934"/>
            <a:chOff x="3736598" y="2170606"/>
            <a:chExt cx="404889" cy="404889"/>
          </a:xfrm>
        </p:grpSpPr>
        <p:sp>
          <p:nvSpPr>
            <p:cNvPr id="4843" name="Google Shape;4843;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74"/>
          <p:cNvGrpSpPr/>
          <p:nvPr/>
        </p:nvGrpSpPr>
        <p:grpSpPr>
          <a:xfrm>
            <a:off x="3729277" y="2341061"/>
            <a:ext cx="586986" cy="517740"/>
            <a:chOff x="3161917" y="2170682"/>
            <a:chExt cx="458870" cy="404737"/>
          </a:xfrm>
        </p:grpSpPr>
        <p:sp>
          <p:nvSpPr>
            <p:cNvPr id="4848" name="Google Shape;4848;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74"/>
          <p:cNvGrpSpPr/>
          <p:nvPr/>
        </p:nvGrpSpPr>
        <p:grpSpPr>
          <a:xfrm>
            <a:off x="3752299" y="3102400"/>
            <a:ext cx="540943" cy="517963"/>
            <a:chOff x="3179914" y="2889488"/>
            <a:chExt cx="422876" cy="404911"/>
          </a:xfrm>
        </p:grpSpPr>
        <p:sp>
          <p:nvSpPr>
            <p:cNvPr id="4852" name="Google Shape;4852;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8" name="Google Shape;4858;p74"/>
          <p:cNvGrpSpPr/>
          <p:nvPr/>
        </p:nvGrpSpPr>
        <p:grpSpPr>
          <a:xfrm>
            <a:off x="4453093" y="3102358"/>
            <a:ext cx="536180" cy="518047"/>
            <a:chOff x="3729467" y="2889422"/>
            <a:chExt cx="419153" cy="404977"/>
          </a:xfrm>
        </p:grpSpPr>
        <p:sp>
          <p:nvSpPr>
            <p:cNvPr id="4859" name="Google Shape;4859;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74"/>
          <p:cNvGrpSpPr/>
          <p:nvPr/>
        </p:nvGrpSpPr>
        <p:grpSpPr>
          <a:xfrm>
            <a:off x="1990126" y="3445787"/>
            <a:ext cx="965351" cy="134611"/>
            <a:chOff x="4411970" y="2962952"/>
            <a:chExt cx="706544" cy="104212"/>
          </a:xfrm>
        </p:grpSpPr>
        <p:sp>
          <p:nvSpPr>
            <p:cNvPr id="4867" name="Google Shape;4867;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1" name="Google Shape;4871;p74"/>
          <p:cNvGrpSpPr/>
          <p:nvPr/>
        </p:nvGrpSpPr>
        <p:grpSpPr>
          <a:xfrm>
            <a:off x="1990126" y="3041077"/>
            <a:ext cx="960158" cy="289172"/>
            <a:chOff x="4411970" y="2726085"/>
            <a:chExt cx="643107" cy="193659"/>
          </a:xfrm>
        </p:grpSpPr>
        <p:sp>
          <p:nvSpPr>
            <p:cNvPr id="4872" name="Google Shape;4872;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74"/>
          <p:cNvGrpSpPr/>
          <p:nvPr/>
        </p:nvGrpSpPr>
        <p:grpSpPr>
          <a:xfrm>
            <a:off x="998624" y="3295400"/>
            <a:ext cx="811503" cy="252584"/>
            <a:chOff x="4411970" y="4340222"/>
            <a:chExt cx="779467" cy="242683"/>
          </a:xfrm>
        </p:grpSpPr>
        <p:sp>
          <p:nvSpPr>
            <p:cNvPr id="4876" name="Google Shape;4876;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4"/>
          <p:cNvGrpSpPr/>
          <p:nvPr/>
        </p:nvGrpSpPr>
        <p:grpSpPr>
          <a:xfrm>
            <a:off x="1990126" y="2709308"/>
            <a:ext cx="965160" cy="216230"/>
            <a:chOff x="4411970" y="2468674"/>
            <a:chExt cx="747317" cy="167425"/>
          </a:xfrm>
        </p:grpSpPr>
        <p:sp>
          <p:nvSpPr>
            <p:cNvPr id="4880" name="Google Shape;4880;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2" name="Google Shape;4882;p7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3" name="Google Shape;4883;p74"/>
          <p:cNvGrpSpPr/>
          <p:nvPr/>
        </p:nvGrpSpPr>
        <p:grpSpPr>
          <a:xfrm>
            <a:off x="997692" y="2334687"/>
            <a:ext cx="1959041" cy="208784"/>
            <a:chOff x="6336019" y="3733725"/>
            <a:chExt cx="2566206" cy="351310"/>
          </a:xfrm>
        </p:grpSpPr>
        <p:sp>
          <p:nvSpPr>
            <p:cNvPr id="4884" name="Google Shape;4884;p7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4"/>
          <p:cNvGrpSpPr/>
          <p:nvPr/>
        </p:nvGrpSpPr>
        <p:grpSpPr>
          <a:xfrm>
            <a:off x="1990126" y="3950602"/>
            <a:ext cx="946551" cy="153200"/>
            <a:chOff x="4404545" y="3301592"/>
            <a:chExt cx="782403" cy="129272"/>
          </a:xfrm>
        </p:grpSpPr>
        <p:sp>
          <p:nvSpPr>
            <p:cNvPr id="4889" name="Google Shape;4889;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74"/>
          <p:cNvGrpSpPr/>
          <p:nvPr/>
        </p:nvGrpSpPr>
        <p:grpSpPr>
          <a:xfrm>
            <a:off x="1990126" y="3695937"/>
            <a:ext cx="962257" cy="139127"/>
            <a:chOff x="4411970" y="3131459"/>
            <a:chExt cx="710520" cy="117397"/>
          </a:xfrm>
        </p:grpSpPr>
        <p:sp>
          <p:nvSpPr>
            <p:cNvPr id="4892" name="Google Shape;4892;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894" name="Google Shape;4894;p7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5" name="Google Shape;4895;p74"/>
          <p:cNvGrpSpPr/>
          <p:nvPr/>
        </p:nvGrpSpPr>
        <p:grpSpPr>
          <a:xfrm>
            <a:off x="990271" y="3621603"/>
            <a:ext cx="823838" cy="458988"/>
            <a:chOff x="4411970" y="1801825"/>
            <a:chExt cx="734586" cy="409262"/>
          </a:xfrm>
        </p:grpSpPr>
        <p:sp>
          <p:nvSpPr>
            <p:cNvPr id="4896" name="Google Shape;4896;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74"/>
          <p:cNvGrpSpPr/>
          <p:nvPr/>
        </p:nvGrpSpPr>
        <p:grpSpPr>
          <a:xfrm>
            <a:off x="3095243" y="2339173"/>
            <a:ext cx="521514" cy="521514"/>
            <a:chOff x="5681300" y="2527788"/>
            <a:chExt cx="805800" cy="805800"/>
          </a:xfrm>
        </p:grpSpPr>
        <p:sp>
          <p:nvSpPr>
            <p:cNvPr id="4899" name="Google Shape;4899;p7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1" name="Google Shape;4901;p74"/>
          <p:cNvGrpSpPr/>
          <p:nvPr/>
        </p:nvGrpSpPr>
        <p:grpSpPr>
          <a:xfrm>
            <a:off x="3089483" y="3094865"/>
            <a:ext cx="533033" cy="533033"/>
            <a:chOff x="4049800" y="640400"/>
            <a:chExt cx="858900" cy="858900"/>
          </a:xfrm>
        </p:grpSpPr>
        <p:sp>
          <p:nvSpPr>
            <p:cNvPr id="4902" name="Google Shape;4902;p7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74"/>
          <p:cNvGrpSpPr/>
          <p:nvPr/>
        </p:nvGrpSpPr>
        <p:grpSpPr>
          <a:xfrm>
            <a:off x="3014966" y="3772543"/>
            <a:ext cx="682068" cy="682068"/>
            <a:chOff x="5080188" y="927900"/>
            <a:chExt cx="961200" cy="961200"/>
          </a:xfrm>
        </p:grpSpPr>
        <p:sp>
          <p:nvSpPr>
            <p:cNvPr id="4905" name="Google Shape;4905;p7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74"/>
          <p:cNvGrpSpPr/>
          <p:nvPr/>
        </p:nvGrpSpPr>
        <p:grpSpPr>
          <a:xfrm>
            <a:off x="4478465" y="3869234"/>
            <a:ext cx="505650" cy="504006"/>
            <a:chOff x="6039282" y="1042577"/>
            <a:chExt cx="734315" cy="731929"/>
          </a:xfrm>
        </p:grpSpPr>
        <p:sp>
          <p:nvSpPr>
            <p:cNvPr id="4914" name="Google Shape;4914;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74"/>
          <p:cNvGrpSpPr/>
          <p:nvPr/>
        </p:nvGrpSpPr>
        <p:grpSpPr>
          <a:xfrm>
            <a:off x="5091067" y="2298862"/>
            <a:ext cx="567744" cy="602136"/>
            <a:chOff x="1825800" y="1651625"/>
            <a:chExt cx="539989" cy="571775"/>
          </a:xfrm>
        </p:grpSpPr>
        <p:sp>
          <p:nvSpPr>
            <p:cNvPr id="4936" name="Google Shape;4936;p7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74"/>
          <p:cNvGrpSpPr/>
          <p:nvPr/>
        </p:nvGrpSpPr>
        <p:grpSpPr>
          <a:xfrm>
            <a:off x="3765995" y="3855579"/>
            <a:ext cx="508123" cy="507955"/>
            <a:chOff x="1897577" y="2802432"/>
            <a:chExt cx="492176" cy="492014"/>
          </a:xfrm>
        </p:grpSpPr>
        <p:sp>
          <p:nvSpPr>
            <p:cNvPr id="4941" name="Google Shape;4941;p7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74"/>
          <p:cNvGrpSpPr/>
          <p:nvPr/>
        </p:nvGrpSpPr>
        <p:grpSpPr>
          <a:xfrm>
            <a:off x="997525" y="4169123"/>
            <a:ext cx="809227" cy="200842"/>
            <a:chOff x="2013045" y="4813233"/>
            <a:chExt cx="921986" cy="228854"/>
          </a:xfrm>
        </p:grpSpPr>
        <p:sp>
          <p:nvSpPr>
            <p:cNvPr id="4954" name="Google Shape;4954;p7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74"/>
          <p:cNvGrpSpPr/>
          <p:nvPr/>
        </p:nvGrpSpPr>
        <p:grpSpPr>
          <a:xfrm>
            <a:off x="1005985" y="2656004"/>
            <a:ext cx="792421" cy="269941"/>
            <a:chOff x="1046767" y="4756633"/>
            <a:chExt cx="859646" cy="292841"/>
          </a:xfrm>
        </p:grpSpPr>
        <p:sp>
          <p:nvSpPr>
            <p:cNvPr id="4957" name="Google Shape;4957;p7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0" name="Google Shape;4960;p7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4" name="Google Shape;4964;p74"/>
          <p:cNvGrpSpPr/>
          <p:nvPr/>
        </p:nvGrpSpPr>
        <p:grpSpPr>
          <a:xfrm>
            <a:off x="7141841" y="2550562"/>
            <a:ext cx="166473" cy="141497"/>
            <a:chOff x="4660325" y="1866850"/>
            <a:chExt cx="68350" cy="58100"/>
          </a:xfrm>
        </p:grpSpPr>
        <p:sp>
          <p:nvSpPr>
            <p:cNvPr id="4965" name="Google Shape;4965;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74"/>
          <p:cNvGrpSpPr/>
          <p:nvPr/>
        </p:nvGrpSpPr>
        <p:grpSpPr>
          <a:xfrm>
            <a:off x="7451186" y="2576286"/>
            <a:ext cx="162515" cy="90049"/>
            <a:chOff x="4791775" y="1877500"/>
            <a:chExt cx="66725" cy="36975"/>
          </a:xfrm>
        </p:grpSpPr>
        <p:sp>
          <p:nvSpPr>
            <p:cNvPr id="4968" name="Google Shape;4968;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74"/>
          <p:cNvGrpSpPr/>
          <p:nvPr/>
        </p:nvGrpSpPr>
        <p:grpSpPr>
          <a:xfrm>
            <a:off x="7772899" y="2576286"/>
            <a:ext cx="144979" cy="90049"/>
            <a:chOff x="4923925" y="1877500"/>
            <a:chExt cx="59525" cy="36975"/>
          </a:xfrm>
        </p:grpSpPr>
        <p:sp>
          <p:nvSpPr>
            <p:cNvPr id="4971" name="Google Shape;4971;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74"/>
          <p:cNvGrpSpPr/>
          <p:nvPr/>
        </p:nvGrpSpPr>
        <p:grpSpPr>
          <a:xfrm>
            <a:off x="8067390" y="2558477"/>
            <a:ext cx="141447" cy="125667"/>
            <a:chOff x="5058450" y="1870100"/>
            <a:chExt cx="58075" cy="51600"/>
          </a:xfrm>
        </p:grpSpPr>
        <p:sp>
          <p:nvSpPr>
            <p:cNvPr id="4974" name="Google Shape;4974;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74"/>
          <p:cNvGrpSpPr/>
          <p:nvPr/>
        </p:nvGrpSpPr>
        <p:grpSpPr>
          <a:xfrm>
            <a:off x="7481905" y="2980885"/>
            <a:ext cx="101077" cy="107645"/>
            <a:chOff x="4811425" y="2065025"/>
            <a:chExt cx="41500" cy="44200"/>
          </a:xfrm>
        </p:grpSpPr>
        <p:sp>
          <p:nvSpPr>
            <p:cNvPr id="4977" name="Google Shape;4977;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9" name="Google Shape;4979;p74"/>
          <p:cNvGrpSpPr/>
          <p:nvPr/>
        </p:nvGrpSpPr>
        <p:grpSpPr>
          <a:xfrm>
            <a:off x="7774342" y="2981098"/>
            <a:ext cx="120867" cy="107218"/>
            <a:chOff x="4929875" y="2065025"/>
            <a:chExt cx="49625" cy="44025"/>
          </a:xfrm>
        </p:grpSpPr>
        <p:sp>
          <p:nvSpPr>
            <p:cNvPr id="4980" name="Google Shape;4980;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74"/>
          <p:cNvGrpSpPr/>
          <p:nvPr/>
        </p:nvGrpSpPr>
        <p:grpSpPr>
          <a:xfrm>
            <a:off x="8103011" y="2984112"/>
            <a:ext cx="70206" cy="101191"/>
            <a:chOff x="5083925" y="2066350"/>
            <a:chExt cx="28825" cy="41550"/>
          </a:xfrm>
        </p:grpSpPr>
        <p:sp>
          <p:nvSpPr>
            <p:cNvPr id="4983" name="Google Shape;4983;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74"/>
          <p:cNvGrpSpPr/>
          <p:nvPr/>
        </p:nvGrpSpPr>
        <p:grpSpPr>
          <a:xfrm>
            <a:off x="7134565" y="2999759"/>
            <a:ext cx="181026" cy="69896"/>
            <a:chOff x="4659775" y="2072775"/>
            <a:chExt cx="74325" cy="28700"/>
          </a:xfrm>
        </p:grpSpPr>
        <p:sp>
          <p:nvSpPr>
            <p:cNvPr id="4986" name="Google Shape;4986;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4"/>
          <p:cNvGrpSpPr/>
          <p:nvPr/>
        </p:nvGrpSpPr>
        <p:grpSpPr>
          <a:xfrm>
            <a:off x="8054421" y="2790324"/>
            <a:ext cx="167387" cy="89197"/>
            <a:chOff x="4662475" y="1976500"/>
            <a:chExt cx="68725" cy="36625"/>
          </a:xfrm>
        </p:grpSpPr>
        <p:sp>
          <p:nvSpPr>
            <p:cNvPr id="4990" name="Google Shape;4990;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3" name="Google Shape;4993;p74"/>
          <p:cNvGrpSpPr/>
          <p:nvPr/>
        </p:nvGrpSpPr>
        <p:grpSpPr>
          <a:xfrm>
            <a:off x="7751326" y="2793764"/>
            <a:ext cx="166899" cy="82317"/>
            <a:chOff x="4920150" y="1977875"/>
            <a:chExt cx="68525" cy="33800"/>
          </a:xfrm>
        </p:grpSpPr>
        <p:sp>
          <p:nvSpPr>
            <p:cNvPr id="4994" name="Google Shape;4994;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7" name="Google Shape;4997;p74"/>
          <p:cNvGrpSpPr/>
          <p:nvPr/>
        </p:nvGrpSpPr>
        <p:grpSpPr>
          <a:xfrm>
            <a:off x="7162483" y="3197682"/>
            <a:ext cx="125190" cy="127859"/>
            <a:chOff x="4676550" y="2160575"/>
            <a:chExt cx="51400" cy="52500"/>
          </a:xfrm>
        </p:grpSpPr>
        <p:sp>
          <p:nvSpPr>
            <p:cNvPr id="4998" name="Google Shape;4998;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74"/>
          <p:cNvGrpSpPr/>
          <p:nvPr/>
        </p:nvGrpSpPr>
        <p:grpSpPr>
          <a:xfrm>
            <a:off x="7459741" y="3204714"/>
            <a:ext cx="145405" cy="113794"/>
            <a:chOff x="4768325" y="2163475"/>
            <a:chExt cx="59700" cy="46725"/>
          </a:xfrm>
        </p:grpSpPr>
        <p:sp>
          <p:nvSpPr>
            <p:cNvPr id="5002" name="Google Shape;5002;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4" name="Google Shape;5004;p7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10" name="Google Shape;5010;p74"/>
          <p:cNvGrpSpPr/>
          <p:nvPr/>
        </p:nvGrpSpPr>
        <p:grpSpPr>
          <a:xfrm>
            <a:off x="7476059" y="3459808"/>
            <a:ext cx="112768" cy="106853"/>
            <a:chOff x="4768575" y="2253950"/>
            <a:chExt cx="46300" cy="43875"/>
          </a:xfrm>
        </p:grpSpPr>
        <p:sp>
          <p:nvSpPr>
            <p:cNvPr id="5011" name="Google Shape;5011;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74"/>
          <p:cNvGrpSpPr/>
          <p:nvPr/>
        </p:nvGrpSpPr>
        <p:grpSpPr>
          <a:xfrm>
            <a:off x="7775682" y="3948834"/>
            <a:ext cx="118187" cy="146246"/>
            <a:chOff x="4960900" y="2433225"/>
            <a:chExt cx="48525" cy="60050"/>
          </a:xfrm>
        </p:grpSpPr>
        <p:sp>
          <p:nvSpPr>
            <p:cNvPr id="5014" name="Google Shape;5014;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74"/>
          <p:cNvGrpSpPr/>
          <p:nvPr/>
        </p:nvGrpSpPr>
        <p:grpSpPr>
          <a:xfrm>
            <a:off x="7464247" y="4212895"/>
            <a:ext cx="136394" cy="143810"/>
            <a:chOff x="4854075" y="2527625"/>
            <a:chExt cx="56000" cy="59050"/>
          </a:xfrm>
        </p:grpSpPr>
        <p:sp>
          <p:nvSpPr>
            <p:cNvPr id="5017" name="Google Shape;5017;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9" name="Google Shape;5019;p7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2" name="Google Shape;5022;p74"/>
          <p:cNvGrpSpPr/>
          <p:nvPr/>
        </p:nvGrpSpPr>
        <p:grpSpPr>
          <a:xfrm>
            <a:off x="8088458" y="3676639"/>
            <a:ext cx="99312" cy="160797"/>
            <a:chOff x="5059700" y="2334775"/>
            <a:chExt cx="40775" cy="66025"/>
          </a:xfrm>
        </p:grpSpPr>
        <p:sp>
          <p:nvSpPr>
            <p:cNvPr id="5023" name="Google Shape;5023;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4"/>
          <p:cNvGrpSpPr/>
          <p:nvPr/>
        </p:nvGrpSpPr>
        <p:grpSpPr>
          <a:xfrm>
            <a:off x="8045622" y="3941771"/>
            <a:ext cx="184984" cy="160371"/>
            <a:chOff x="5037700" y="2430325"/>
            <a:chExt cx="75950" cy="65850"/>
          </a:xfrm>
        </p:grpSpPr>
        <p:sp>
          <p:nvSpPr>
            <p:cNvPr id="5033" name="Google Shape;5033;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74"/>
          <p:cNvGrpSpPr/>
          <p:nvPr/>
        </p:nvGrpSpPr>
        <p:grpSpPr>
          <a:xfrm>
            <a:off x="7465128" y="3708223"/>
            <a:ext cx="173014" cy="97629"/>
            <a:chOff x="4756975" y="2341800"/>
            <a:chExt cx="91975" cy="51925"/>
          </a:xfrm>
        </p:grpSpPr>
        <p:sp>
          <p:nvSpPr>
            <p:cNvPr id="5036" name="Google Shape;5036;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4"/>
          <p:cNvGrpSpPr/>
          <p:nvPr/>
        </p:nvGrpSpPr>
        <p:grpSpPr>
          <a:xfrm>
            <a:off x="7732065" y="4196920"/>
            <a:ext cx="212497" cy="175761"/>
            <a:chOff x="4943575" y="2516350"/>
            <a:chExt cx="98675" cy="81700"/>
          </a:xfrm>
        </p:grpSpPr>
        <p:sp>
          <p:nvSpPr>
            <p:cNvPr id="5057" name="Google Shape;5057;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5" name="Google Shape;5135;p7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3" name="Shape 5143"/>
        <p:cNvGrpSpPr/>
        <p:nvPr/>
      </p:nvGrpSpPr>
      <p:grpSpPr>
        <a:xfrm>
          <a:off x="0" y="0"/>
          <a:ext cx="0" cy="0"/>
          <a:chOff x="0" y="0"/>
          <a:chExt cx="0" cy="0"/>
        </a:xfrm>
      </p:grpSpPr>
      <p:grpSp>
        <p:nvGrpSpPr>
          <p:cNvPr id="5144" name="Google Shape;5144;p75"/>
          <p:cNvGrpSpPr/>
          <p:nvPr/>
        </p:nvGrpSpPr>
        <p:grpSpPr>
          <a:xfrm>
            <a:off x="745571" y="1168666"/>
            <a:ext cx="2492868" cy="1379876"/>
            <a:chOff x="2654821" y="2311071"/>
            <a:chExt cx="2279715" cy="1262120"/>
          </a:xfrm>
        </p:grpSpPr>
        <p:grpSp>
          <p:nvGrpSpPr>
            <p:cNvPr id="5145" name="Google Shape;5145;p75"/>
            <p:cNvGrpSpPr/>
            <p:nvPr/>
          </p:nvGrpSpPr>
          <p:grpSpPr>
            <a:xfrm>
              <a:off x="4034269" y="2840745"/>
              <a:ext cx="40212" cy="36437"/>
              <a:chOff x="4293400" y="2574725"/>
              <a:chExt cx="84425" cy="80100"/>
            </a:xfrm>
          </p:grpSpPr>
          <p:sp>
            <p:nvSpPr>
              <p:cNvPr id="5146" name="Google Shape;5146;p7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147" name="Google Shape;5147;p7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75"/>
            <p:cNvGrpSpPr/>
            <p:nvPr/>
          </p:nvGrpSpPr>
          <p:grpSpPr>
            <a:xfrm>
              <a:off x="3894606" y="2334874"/>
              <a:ext cx="913198" cy="518984"/>
              <a:chOff x="4000175" y="1462675"/>
              <a:chExt cx="1917275" cy="1140875"/>
            </a:xfrm>
          </p:grpSpPr>
          <p:sp>
            <p:nvSpPr>
              <p:cNvPr id="5149" name="Google Shape;5149;p7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150" name="Google Shape;5150;p75"/>
              <p:cNvGrpSpPr/>
              <p:nvPr/>
            </p:nvGrpSpPr>
            <p:grpSpPr>
              <a:xfrm>
                <a:off x="4000175" y="1462675"/>
                <a:ext cx="1917275" cy="1140875"/>
                <a:chOff x="4000175" y="1462675"/>
                <a:chExt cx="1917275" cy="1140875"/>
              </a:xfrm>
            </p:grpSpPr>
            <p:sp>
              <p:nvSpPr>
                <p:cNvPr id="5151" name="Google Shape;5151;p7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152" name="Google Shape;5152;p7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56" name="Google Shape;5156;p7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57" name="Google Shape;5157;p75"/>
            <p:cNvGrpSpPr/>
            <p:nvPr/>
          </p:nvGrpSpPr>
          <p:grpSpPr>
            <a:xfrm>
              <a:off x="3875768" y="2846704"/>
              <a:ext cx="44796" cy="47366"/>
              <a:chOff x="3960625" y="2587825"/>
              <a:chExt cx="94050" cy="104125"/>
            </a:xfrm>
          </p:grpSpPr>
          <p:sp>
            <p:nvSpPr>
              <p:cNvPr id="5158" name="Google Shape;5158;p7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159" name="Google Shape;5159;p7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75"/>
            <p:cNvGrpSpPr/>
            <p:nvPr/>
          </p:nvGrpSpPr>
          <p:grpSpPr>
            <a:xfrm>
              <a:off x="3782759" y="2807162"/>
              <a:ext cx="82686" cy="85487"/>
              <a:chOff x="3765350" y="2500900"/>
              <a:chExt cx="173600" cy="187925"/>
            </a:xfrm>
          </p:grpSpPr>
          <p:sp>
            <p:nvSpPr>
              <p:cNvPr id="5161" name="Google Shape;5161;p7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162" name="Google Shape;5162;p7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7" name="Google Shape;5167;p75"/>
            <p:cNvGrpSpPr/>
            <p:nvPr/>
          </p:nvGrpSpPr>
          <p:grpSpPr>
            <a:xfrm>
              <a:off x="3775674" y="2798496"/>
              <a:ext cx="40545" cy="23564"/>
              <a:chOff x="3750475" y="2481850"/>
              <a:chExt cx="85125" cy="51800"/>
            </a:xfrm>
          </p:grpSpPr>
          <p:sp>
            <p:nvSpPr>
              <p:cNvPr id="5168" name="Google Shape;5168;p7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170" name="Google Shape;5170;p75"/>
            <p:cNvGrpSpPr/>
            <p:nvPr/>
          </p:nvGrpSpPr>
          <p:grpSpPr>
            <a:xfrm>
              <a:off x="3716946" y="2776024"/>
              <a:ext cx="81971" cy="76912"/>
              <a:chOff x="3627175" y="2432450"/>
              <a:chExt cx="172100" cy="169075"/>
            </a:xfrm>
          </p:grpSpPr>
          <p:sp>
            <p:nvSpPr>
              <p:cNvPr id="5171" name="Google Shape;5171;p7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173" name="Google Shape;5173;p7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174" name="Google Shape;5174;p75"/>
            <p:cNvGrpSpPr/>
            <p:nvPr/>
          </p:nvGrpSpPr>
          <p:grpSpPr>
            <a:xfrm>
              <a:off x="3685682" y="2845624"/>
              <a:ext cx="29311" cy="45055"/>
              <a:chOff x="3561536" y="2585450"/>
              <a:chExt cx="61539" cy="99045"/>
            </a:xfrm>
          </p:grpSpPr>
          <p:sp>
            <p:nvSpPr>
              <p:cNvPr id="5175" name="Google Shape;5175;p7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177" name="Google Shape;5177;p75"/>
            <p:cNvGrpSpPr/>
            <p:nvPr/>
          </p:nvGrpSpPr>
          <p:grpSpPr>
            <a:xfrm>
              <a:off x="3849905" y="2572252"/>
              <a:ext cx="74339" cy="119559"/>
              <a:chOff x="3906325" y="1984500"/>
              <a:chExt cx="156075" cy="262825"/>
            </a:xfrm>
          </p:grpSpPr>
          <p:sp>
            <p:nvSpPr>
              <p:cNvPr id="5178" name="Google Shape;5178;p7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179" name="Google Shape;5179;p7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75"/>
            <p:cNvGrpSpPr/>
            <p:nvPr/>
          </p:nvGrpSpPr>
          <p:grpSpPr>
            <a:xfrm>
              <a:off x="2654821" y="2414345"/>
              <a:ext cx="667570" cy="558731"/>
              <a:chOff x="1397225" y="1637375"/>
              <a:chExt cx="1401575" cy="1228250"/>
            </a:xfrm>
          </p:grpSpPr>
          <p:sp>
            <p:nvSpPr>
              <p:cNvPr id="5181" name="Google Shape;5181;p7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182" name="Google Shape;5182;p75"/>
              <p:cNvGrpSpPr/>
              <p:nvPr/>
            </p:nvGrpSpPr>
            <p:grpSpPr>
              <a:xfrm>
                <a:off x="1397225" y="1637375"/>
                <a:ext cx="1398775" cy="1228250"/>
                <a:chOff x="1397225" y="1637375"/>
                <a:chExt cx="1398775" cy="1228250"/>
              </a:xfrm>
            </p:grpSpPr>
            <p:sp>
              <p:nvSpPr>
                <p:cNvPr id="5183" name="Google Shape;5183;p7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85" name="Google Shape;5185;p75"/>
            <p:cNvGrpSpPr/>
            <p:nvPr/>
          </p:nvGrpSpPr>
          <p:grpSpPr>
            <a:xfrm>
              <a:off x="3230417" y="3103734"/>
              <a:ext cx="282982" cy="280332"/>
              <a:chOff x="2605700" y="3152850"/>
              <a:chExt cx="594125" cy="616250"/>
            </a:xfrm>
          </p:grpSpPr>
          <p:sp>
            <p:nvSpPr>
              <p:cNvPr id="5186" name="Google Shape;5186;p7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87" name="Google Shape;5187;p7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188" name="Google Shape;5188;p75"/>
            <p:cNvGrpSpPr/>
            <p:nvPr/>
          </p:nvGrpSpPr>
          <p:grpSpPr>
            <a:xfrm>
              <a:off x="3265985" y="3226989"/>
              <a:ext cx="87151" cy="346202"/>
              <a:chOff x="2680375" y="3423800"/>
              <a:chExt cx="182975" cy="761050"/>
            </a:xfrm>
          </p:grpSpPr>
          <p:sp>
            <p:nvSpPr>
              <p:cNvPr id="5189" name="Google Shape;5189;p7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90" name="Google Shape;5190;p7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75"/>
            <p:cNvGrpSpPr/>
            <p:nvPr/>
          </p:nvGrpSpPr>
          <p:grpSpPr>
            <a:xfrm>
              <a:off x="3855466" y="3289811"/>
              <a:ext cx="112514" cy="94210"/>
              <a:chOff x="3918000" y="3561900"/>
              <a:chExt cx="236225" cy="207100"/>
            </a:xfrm>
          </p:grpSpPr>
          <p:sp>
            <p:nvSpPr>
              <p:cNvPr id="5192" name="Google Shape;5192;p7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93" name="Google Shape;5193;p7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4" name="Google Shape;5194;p7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197" name="Google Shape;5197;p75"/>
            <p:cNvGrpSpPr/>
            <p:nvPr/>
          </p:nvGrpSpPr>
          <p:grpSpPr>
            <a:xfrm>
              <a:off x="2905224" y="2311071"/>
              <a:ext cx="596721" cy="528992"/>
              <a:chOff x="1922950" y="1410350"/>
              <a:chExt cx="1252825" cy="1162875"/>
            </a:xfrm>
          </p:grpSpPr>
          <p:sp>
            <p:nvSpPr>
              <p:cNvPr id="5198" name="Google Shape;5198;p7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214" name="Google Shape;5214;p7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34" name="Google Shape;5234;p7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35" name="Google Shape;5235;p7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6" name="Google Shape;5236;p75"/>
            <p:cNvGrpSpPr/>
            <p:nvPr/>
          </p:nvGrpSpPr>
          <p:grpSpPr>
            <a:xfrm>
              <a:off x="3280929" y="3294542"/>
              <a:ext cx="109894" cy="272224"/>
              <a:chOff x="2711750" y="3572300"/>
              <a:chExt cx="230725" cy="598425"/>
            </a:xfrm>
          </p:grpSpPr>
          <p:sp>
            <p:nvSpPr>
              <p:cNvPr id="5237" name="Google Shape;5237;p7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9" name="Google Shape;5239;p7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0" name="Google Shape;5240;p75"/>
            <p:cNvGrpSpPr/>
            <p:nvPr/>
          </p:nvGrpSpPr>
          <p:grpSpPr>
            <a:xfrm>
              <a:off x="3790439" y="2408636"/>
              <a:ext cx="73017" cy="75684"/>
              <a:chOff x="3781475" y="1624825"/>
              <a:chExt cx="153300" cy="166375"/>
            </a:xfrm>
          </p:grpSpPr>
          <p:sp>
            <p:nvSpPr>
              <p:cNvPr id="5241" name="Google Shape;5241;p7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5" name="Google Shape;5245;p7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2" name="Google Shape;5252;p75"/>
            <p:cNvGrpSpPr/>
            <p:nvPr/>
          </p:nvGrpSpPr>
          <p:grpSpPr>
            <a:xfrm>
              <a:off x="4403342" y="3107749"/>
              <a:ext cx="316680" cy="101374"/>
              <a:chOff x="5068275" y="3161675"/>
              <a:chExt cx="664875" cy="222850"/>
            </a:xfrm>
          </p:grpSpPr>
          <p:sp>
            <p:nvSpPr>
              <p:cNvPr id="5253" name="Google Shape;5253;p7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7" name="Google Shape;5257;p7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6" name="Google Shape;5286;p75"/>
            <p:cNvGrpSpPr/>
            <p:nvPr/>
          </p:nvGrpSpPr>
          <p:grpSpPr>
            <a:xfrm>
              <a:off x="3697513" y="2707266"/>
              <a:ext cx="59549" cy="79733"/>
              <a:chOff x="3586375" y="2281300"/>
              <a:chExt cx="125025" cy="175275"/>
            </a:xfrm>
          </p:grpSpPr>
          <p:sp>
            <p:nvSpPr>
              <p:cNvPr id="5287" name="Google Shape;5287;p7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9" name="Google Shape;5289;p7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0" name="Google Shape;5290;p75"/>
            <p:cNvGrpSpPr/>
            <p:nvPr/>
          </p:nvGrpSpPr>
          <p:grpSpPr>
            <a:xfrm>
              <a:off x="4513224" y="3221724"/>
              <a:ext cx="274563" cy="280321"/>
              <a:chOff x="5298975" y="3412225"/>
              <a:chExt cx="576450" cy="616225"/>
            </a:xfrm>
          </p:grpSpPr>
          <p:sp>
            <p:nvSpPr>
              <p:cNvPr id="5291" name="Google Shape;5291;p7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92" name="Google Shape;5292;p7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75"/>
            <p:cNvGrpSpPr/>
            <p:nvPr/>
          </p:nvGrpSpPr>
          <p:grpSpPr>
            <a:xfrm>
              <a:off x="4824403" y="3421846"/>
              <a:ext cx="110132" cy="130647"/>
              <a:chOff x="5952300" y="3852150"/>
              <a:chExt cx="231225" cy="287200"/>
            </a:xfrm>
          </p:grpSpPr>
          <p:sp>
            <p:nvSpPr>
              <p:cNvPr id="5294" name="Google Shape;5294;p7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6" name="Google Shape;5296;p7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4" name="Google Shape;5304;p75"/>
            <p:cNvGrpSpPr/>
            <p:nvPr/>
          </p:nvGrpSpPr>
          <p:grpSpPr>
            <a:xfrm>
              <a:off x="4295710" y="3079670"/>
              <a:ext cx="14968" cy="27135"/>
              <a:chOff x="4842300" y="3099950"/>
              <a:chExt cx="31425" cy="59650"/>
            </a:xfrm>
          </p:grpSpPr>
          <p:sp>
            <p:nvSpPr>
              <p:cNvPr id="5305" name="Google Shape;5305;p7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9" name="Google Shape;5309;p7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7" name="Google Shape;5317;p75"/>
            <p:cNvGrpSpPr/>
            <p:nvPr/>
          </p:nvGrpSpPr>
          <p:grpSpPr>
            <a:xfrm>
              <a:off x="3831056" y="2816010"/>
              <a:ext cx="37378" cy="27612"/>
              <a:chOff x="3866750" y="2520350"/>
              <a:chExt cx="78475" cy="60700"/>
            </a:xfrm>
          </p:grpSpPr>
          <p:sp>
            <p:nvSpPr>
              <p:cNvPr id="5318" name="Google Shape;5318;p7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2" name="Google Shape;5322;p7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39" name="Google Shape;5339;p7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51" name="Google Shape;5351;p7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4" name="Google Shape;5364;p75"/>
            <p:cNvGrpSpPr/>
            <p:nvPr/>
          </p:nvGrpSpPr>
          <p:grpSpPr>
            <a:xfrm>
              <a:off x="3632736" y="3051591"/>
              <a:ext cx="63288" cy="45217"/>
              <a:chOff x="3450375" y="3038225"/>
              <a:chExt cx="132875" cy="99400"/>
            </a:xfrm>
          </p:grpSpPr>
          <p:sp>
            <p:nvSpPr>
              <p:cNvPr id="5365" name="Google Shape;5365;p7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7" name="Google Shape;5367;p7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76" name="Google Shape;5376;p7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86" name="Google Shape;5386;p7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92" name="Google Shape;5392;p7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2" name="Google Shape;5402;p75"/>
          <p:cNvGrpSpPr/>
          <p:nvPr/>
        </p:nvGrpSpPr>
        <p:grpSpPr>
          <a:xfrm>
            <a:off x="3554131" y="1233340"/>
            <a:ext cx="2078182" cy="1366558"/>
            <a:chOff x="235800" y="830650"/>
            <a:chExt cx="6978450" cy="4588844"/>
          </a:xfrm>
        </p:grpSpPr>
        <p:sp>
          <p:nvSpPr>
            <p:cNvPr id="5403" name="Google Shape;5403;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75"/>
          <p:cNvGrpSpPr/>
          <p:nvPr/>
        </p:nvGrpSpPr>
        <p:grpSpPr>
          <a:xfrm>
            <a:off x="742628" y="3064442"/>
            <a:ext cx="2622876" cy="1333540"/>
            <a:chOff x="238125" y="1038125"/>
            <a:chExt cx="7146800" cy="3633625"/>
          </a:xfrm>
        </p:grpSpPr>
        <p:sp>
          <p:nvSpPr>
            <p:cNvPr id="5410" name="Google Shape;5410;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75"/>
          <p:cNvGrpSpPr/>
          <p:nvPr/>
        </p:nvGrpSpPr>
        <p:grpSpPr>
          <a:xfrm>
            <a:off x="5857556" y="1206552"/>
            <a:ext cx="2590840" cy="1380235"/>
            <a:chOff x="233350" y="949250"/>
            <a:chExt cx="7137300" cy="3802300"/>
          </a:xfrm>
        </p:grpSpPr>
        <p:sp>
          <p:nvSpPr>
            <p:cNvPr id="6983" name="Google Shape;6983;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75"/>
          <p:cNvGrpSpPr/>
          <p:nvPr/>
        </p:nvGrpSpPr>
        <p:grpSpPr>
          <a:xfrm>
            <a:off x="7671985" y="3251325"/>
            <a:ext cx="104231" cy="320340"/>
            <a:chOff x="7564426" y="3224343"/>
            <a:chExt cx="119985" cy="368801"/>
          </a:xfrm>
        </p:grpSpPr>
        <p:sp>
          <p:nvSpPr>
            <p:cNvPr id="7035" name="Google Shape;7035;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75"/>
          <p:cNvGrpSpPr/>
          <p:nvPr/>
        </p:nvGrpSpPr>
        <p:grpSpPr>
          <a:xfrm>
            <a:off x="7371473" y="3245427"/>
            <a:ext cx="189489" cy="332132"/>
            <a:chOff x="8370831" y="3202002"/>
            <a:chExt cx="218129" cy="382376"/>
          </a:xfrm>
        </p:grpSpPr>
        <p:sp>
          <p:nvSpPr>
            <p:cNvPr id="7038" name="Google Shape;7038;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75"/>
          <p:cNvGrpSpPr/>
          <p:nvPr/>
        </p:nvGrpSpPr>
        <p:grpSpPr>
          <a:xfrm>
            <a:off x="8094863" y="3656559"/>
            <a:ext cx="309429" cy="267000"/>
            <a:chOff x="6742064" y="3750480"/>
            <a:chExt cx="399315" cy="344560"/>
          </a:xfrm>
        </p:grpSpPr>
        <p:sp>
          <p:nvSpPr>
            <p:cNvPr id="7041" name="Google Shape;7041;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75"/>
          <p:cNvGrpSpPr/>
          <p:nvPr/>
        </p:nvGrpSpPr>
        <p:grpSpPr>
          <a:xfrm>
            <a:off x="7633882" y="4007606"/>
            <a:ext cx="180437" cy="281608"/>
            <a:chOff x="7248525" y="3739696"/>
            <a:chExt cx="230531" cy="359790"/>
          </a:xfrm>
        </p:grpSpPr>
        <p:sp>
          <p:nvSpPr>
            <p:cNvPr id="7044" name="Google Shape;7044;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75"/>
          <p:cNvGrpSpPr/>
          <p:nvPr/>
        </p:nvGrpSpPr>
        <p:grpSpPr>
          <a:xfrm>
            <a:off x="7879801" y="3650830"/>
            <a:ext cx="162896" cy="278710"/>
            <a:chOff x="7601242" y="3729267"/>
            <a:chExt cx="222566" cy="380803"/>
          </a:xfrm>
        </p:grpSpPr>
        <p:sp>
          <p:nvSpPr>
            <p:cNvPr id="7047" name="Google Shape;7047;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9" name="Google Shape;7049;p7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0" name="Google Shape;7050;p75"/>
          <p:cNvGrpSpPr/>
          <p:nvPr/>
        </p:nvGrpSpPr>
        <p:grpSpPr>
          <a:xfrm>
            <a:off x="7369446" y="3651971"/>
            <a:ext cx="193543" cy="275990"/>
            <a:chOff x="8304647" y="3738687"/>
            <a:chExt cx="225076" cy="320956"/>
          </a:xfrm>
        </p:grpSpPr>
        <p:sp>
          <p:nvSpPr>
            <p:cNvPr id="7051" name="Google Shape;7051;p7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75"/>
          <p:cNvGrpSpPr/>
          <p:nvPr/>
        </p:nvGrpSpPr>
        <p:grpSpPr>
          <a:xfrm>
            <a:off x="7641939" y="3651971"/>
            <a:ext cx="178492" cy="275990"/>
            <a:chOff x="8615101" y="3738687"/>
            <a:chExt cx="207573" cy="320956"/>
          </a:xfrm>
        </p:grpSpPr>
        <p:sp>
          <p:nvSpPr>
            <p:cNvPr id="7055" name="Google Shape;7055;p7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7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9" name="Google Shape;7059;p75"/>
          <p:cNvGrpSpPr/>
          <p:nvPr/>
        </p:nvGrpSpPr>
        <p:grpSpPr>
          <a:xfrm>
            <a:off x="6036644" y="3773459"/>
            <a:ext cx="557670" cy="511283"/>
            <a:chOff x="6015419" y="3716859"/>
            <a:chExt cx="557671" cy="511283"/>
          </a:xfrm>
        </p:grpSpPr>
        <p:sp>
          <p:nvSpPr>
            <p:cNvPr id="7060" name="Google Shape;7060;p7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1" name="Google Shape;7061;p75"/>
            <p:cNvGrpSpPr/>
            <p:nvPr/>
          </p:nvGrpSpPr>
          <p:grpSpPr>
            <a:xfrm>
              <a:off x="6036094" y="3716980"/>
              <a:ext cx="529860" cy="510468"/>
              <a:chOff x="6036094" y="3716980"/>
              <a:chExt cx="529860" cy="510468"/>
            </a:xfrm>
          </p:grpSpPr>
          <p:sp>
            <p:nvSpPr>
              <p:cNvPr id="7062" name="Google Shape;7062;p7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72" name="Google Shape;7072;p75"/>
          <p:cNvGrpSpPr/>
          <p:nvPr/>
        </p:nvGrpSpPr>
        <p:grpSpPr>
          <a:xfrm>
            <a:off x="6665529" y="3130228"/>
            <a:ext cx="576302" cy="511871"/>
            <a:chOff x="6644304" y="3073628"/>
            <a:chExt cx="576302" cy="511871"/>
          </a:xfrm>
        </p:grpSpPr>
        <p:sp>
          <p:nvSpPr>
            <p:cNvPr id="7073" name="Google Shape;7073;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4" name="Google Shape;7074;p75"/>
            <p:cNvGrpSpPr/>
            <p:nvPr/>
          </p:nvGrpSpPr>
          <p:grpSpPr>
            <a:xfrm>
              <a:off x="6712169" y="3085440"/>
              <a:ext cx="481622" cy="494913"/>
              <a:chOff x="6712169" y="3085440"/>
              <a:chExt cx="481622" cy="494913"/>
            </a:xfrm>
          </p:grpSpPr>
          <p:sp>
            <p:nvSpPr>
              <p:cNvPr id="7075" name="Google Shape;7075;p7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0" name="Google Shape;7080;p7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3" name="Google Shape;7083;p7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4" name="Google Shape;7084;p75"/>
          <p:cNvGrpSpPr/>
          <p:nvPr/>
        </p:nvGrpSpPr>
        <p:grpSpPr>
          <a:xfrm>
            <a:off x="6673379" y="3773223"/>
            <a:ext cx="560631" cy="511352"/>
            <a:chOff x="6652154" y="3716623"/>
            <a:chExt cx="560631" cy="511352"/>
          </a:xfrm>
        </p:grpSpPr>
        <p:sp>
          <p:nvSpPr>
            <p:cNvPr id="7085" name="Google Shape;7085;p7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6" name="Google Shape;7086;p75"/>
            <p:cNvGrpSpPr/>
            <p:nvPr/>
          </p:nvGrpSpPr>
          <p:grpSpPr>
            <a:xfrm>
              <a:off x="6669657" y="3716715"/>
              <a:ext cx="466779" cy="464290"/>
              <a:chOff x="6669657" y="3716715"/>
              <a:chExt cx="466779" cy="464290"/>
            </a:xfrm>
          </p:grpSpPr>
          <p:sp>
            <p:nvSpPr>
              <p:cNvPr id="7087" name="Google Shape;7087;p7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0" name="Google Shape;7100;p75"/>
          <p:cNvGrpSpPr/>
          <p:nvPr/>
        </p:nvGrpSpPr>
        <p:grpSpPr>
          <a:xfrm>
            <a:off x="7867470" y="4054631"/>
            <a:ext cx="187557" cy="187557"/>
            <a:chOff x="8565775" y="671075"/>
            <a:chExt cx="441000" cy="441000"/>
          </a:xfrm>
        </p:grpSpPr>
        <p:sp>
          <p:nvSpPr>
            <p:cNvPr id="7101" name="Google Shape;7101;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3" name="Google Shape;7103;p7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5" name="Google Shape;7105;p75"/>
          <p:cNvGrpSpPr/>
          <p:nvPr/>
        </p:nvGrpSpPr>
        <p:grpSpPr>
          <a:xfrm>
            <a:off x="6021325" y="3132850"/>
            <a:ext cx="587871" cy="512373"/>
            <a:chOff x="6000100" y="3076250"/>
            <a:chExt cx="587871" cy="512373"/>
          </a:xfrm>
        </p:grpSpPr>
        <p:sp>
          <p:nvSpPr>
            <p:cNvPr id="7106" name="Google Shape;7106;p7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7" name="Google Shape;7107;p75"/>
            <p:cNvGrpSpPr/>
            <p:nvPr/>
          </p:nvGrpSpPr>
          <p:grpSpPr>
            <a:xfrm>
              <a:off x="6031360" y="3076713"/>
              <a:ext cx="539107" cy="480965"/>
              <a:chOff x="6031360" y="3076713"/>
              <a:chExt cx="539107" cy="480965"/>
            </a:xfrm>
          </p:grpSpPr>
          <p:sp>
            <p:nvSpPr>
              <p:cNvPr id="7108" name="Google Shape;7108;p7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5" name="Google Shape;7115;p75"/>
          <p:cNvGrpSpPr/>
          <p:nvPr/>
        </p:nvGrpSpPr>
        <p:grpSpPr>
          <a:xfrm>
            <a:off x="3597785" y="3065882"/>
            <a:ext cx="2241344" cy="1330656"/>
            <a:chOff x="3597785" y="3065882"/>
            <a:chExt cx="2241344" cy="1330656"/>
          </a:xfrm>
        </p:grpSpPr>
        <p:grpSp>
          <p:nvGrpSpPr>
            <p:cNvPr id="7116" name="Google Shape;7116;p75"/>
            <p:cNvGrpSpPr/>
            <p:nvPr/>
          </p:nvGrpSpPr>
          <p:grpSpPr>
            <a:xfrm>
              <a:off x="5296908" y="3937355"/>
              <a:ext cx="143198" cy="32380"/>
              <a:chOff x="5296908" y="3937355"/>
              <a:chExt cx="143198" cy="32380"/>
            </a:xfrm>
          </p:grpSpPr>
          <p:sp>
            <p:nvSpPr>
              <p:cNvPr id="7117" name="Google Shape;7117;p7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8" name="Google Shape;7118;p75"/>
              <p:cNvGrpSpPr/>
              <p:nvPr/>
            </p:nvGrpSpPr>
            <p:grpSpPr>
              <a:xfrm>
                <a:off x="5402331" y="3937355"/>
                <a:ext cx="37776" cy="32380"/>
                <a:chOff x="5402331" y="3937355"/>
                <a:chExt cx="37776" cy="32380"/>
              </a:xfrm>
            </p:grpSpPr>
            <p:sp>
              <p:nvSpPr>
                <p:cNvPr id="7119" name="Google Shape;7119;p7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75"/>
              <p:cNvGrpSpPr/>
              <p:nvPr/>
            </p:nvGrpSpPr>
            <p:grpSpPr>
              <a:xfrm>
                <a:off x="5296908" y="3937355"/>
                <a:ext cx="37783" cy="32380"/>
                <a:chOff x="5296908" y="3937355"/>
                <a:chExt cx="37783" cy="32380"/>
              </a:xfrm>
            </p:grpSpPr>
            <p:sp>
              <p:nvSpPr>
                <p:cNvPr id="7122" name="Google Shape;7122;p7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4" name="Google Shape;7124;p75"/>
            <p:cNvGrpSpPr/>
            <p:nvPr/>
          </p:nvGrpSpPr>
          <p:grpSpPr>
            <a:xfrm>
              <a:off x="4724163" y="3119631"/>
              <a:ext cx="120838" cy="84218"/>
              <a:chOff x="4724163" y="3119631"/>
              <a:chExt cx="120838" cy="84218"/>
            </a:xfrm>
          </p:grpSpPr>
          <p:grpSp>
            <p:nvGrpSpPr>
              <p:cNvPr id="7125" name="Google Shape;7125;p75"/>
              <p:cNvGrpSpPr/>
              <p:nvPr/>
            </p:nvGrpSpPr>
            <p:grpSpPr>
              <a:xfrm>
                <a:off x="4746712" y="3132773"/>
                <a:ext cx="86869" cy="56424"/>
                <a:chOff x="4746712" y="3132773"/>
                <a:chExt cx="86869" cy="56424"/>
              </a:xfrm>
            </p:grpSpPr>
            <p:sp>
              <p:nvSpPr>
                <p:cNvPr id="7126" name="Google Shape;7126;p7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75"/>
              <p:cNvGrpSpPr/>
              <p:nvPr/>
            </p:nvGrpSpPr>
            <p:grpSpPr>
              <a:xfrm>
                <a:off x="4773634" y="3143336"/>
                <a:ext cx="37776" cy="32451"/>
                <a:chOff x="4773634" y="3143336"/>
                <a:chExt cx="37776" cy="32451"/>
              </a:xfrm>
            </p:grpSpPr>
            <p:sp>
              <p:nvSpPr>
                <p:cNvPr id="7129" name="Google Shape;7129;p7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75"/>
              <p:cNvGrpSpPr/>
              <p:nvPr/>
            </p:nvGrpSpPr>
            <p:grpSpPr>
              <a:xfrm>
                <a:off x="4724163" y="3131248"/>
                <a:ext cx="37776" cy="32459"/>
                <a:chOff x="4724163" y="3131248"/>
                <a:chExt cx="37776" cy="32459"/>
              </a:xfrm>
            </p:grpSpPr>
            <p:sp>
              <p:nvSpPr>
                <p:cNvPr id="7132" name="Google Shape;7132;p7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4" name="Google Shape;7134;p75"/>
              <p:cNvGrpSpPr/>
              <p:nvPr/>
            </p:nvGrpSpPr>
            <p:grpSpPr>
              <a:xfrm>
                <a:off x="4755081" y="3176054"/>
                <a:ext cx="32357" cy="27795"/>
                <a:chOff x="4755081" y="3176054"/>
                <a:chExt cx="32357" cy="27795"/>
              </a:xfrm>
            </p:grpSpPr>
            <p:sp>
              <p:nvSpPr>
                <p:cNvPr id="7135" name="Google Shape;7135;p7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7" name="Google Shape;7137;p75"/>
              <p:cNvGrpSpPr/>
              <p:nvPr/>
            </p:nvGrpSpPr>
            <p:grpSpPr>
              <a:xfrm>
                <a:off x="4812550" y="3119631"/>
                <a:ext cx="32451" cy="27803"/>
                <a:chOff x="4812550" y="3119631"/>
                <a:chExt cx="32451" cy="27803"/>
              </a:xfrm>
            </p:grpSpPr>
            <p:sp>
              <p:nvSpPr>
                <p:cNvPr id="7138" name="Google Shape;7138;p7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0" name="Google Shape;7140;p75"/>
            <p:cNvGrpSpPr/>
            <p:nvPr/>
          </p:nvGrpSpPr>
          <p:grpSpPr>
            <a:xfrm>
              <a:off x="5382826" y="4027197"/>
              <a:ext cx="268967" cy="250422"/>
              <a:chOff x="5382826" y="4027197"/>
              <a:chExt cx="268967" cy="250422"/>
            </a:xfrm>
          </p:grpSpPr>
          <p:grpSp>
            <p:nvGrpSpPr>
              <p:cNvPr id="7141" name="Google Shape;7141;p75"/>
              <p:cNvGrpSpPr/>
              <p:nvPr/>
            </p:nvGrpSpPr>
            <p:grpSpPr>
              <a:xfrm>
                <a:off x="5405280" y="4042510"/>
                <a:ext cx="237570" cy="218647"/>
                <a:chOff x="5405280" y="4042510"/>
                <a:chExt cx="237570" cy="218647"/>
              </a:xfrm>
            </p:grpSpPr>
            <p:sp>
              <p:nvSpPr>
                <p:cNvPr id="7142" name="Google Shape;7142;p7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75"/>
              <p:cNvGrpSpPr/>
              <p:nvPr/>
            </p:nvGrpSpPr>
            <p:grpSpPr>
              <a:xfrm>
                <a:off x="5382826" y="4125549"/>
                <a:ext cx="37776" cy="32380"/>
                <a:chOff x="5382826" y="4125549"/>
                <a:chExt cx="37776" cy="32380"/>
              </a:xfrm>
            </p:grpSpPr>
            <p:sp>
              <p:nvSpPr>
                <p:cNvPr id="7149" name="Google Shape;7149;p7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5"/>
              <p:cNvGrpSpPr/>
              <p:nvPr/>
            </p:nvGrpSpPr>
            <p:grpSpPr>
              <a:xfrm>
                <a:off x="5475680" y="4195587"/>
                <a:ext cx="37783" cy="32364"/>
                <a:chOff x="5475680" y="4195587"/>
                <a:chExt cx="37783" cy="32364"/>
              </a:xfrm>
            </p:grpSpPr>
            <p:sp>
              <p:nvSpPr>
                <p:cNvPr id="7152" name="Google Shape;7152;p7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5"/>
              <p:cNvGrpSpPr/>
              <p:nvPr/>
            </p:nvGrpSpPr>
            <p:grpSpPr>
              <a:xfrm>
                <a:off x="5532575" y="4027197"/>
                <a:ext cx="33308" cy="32262"/>
                <a:chOff x="5532575" y="4027197"/>
                <a:chExt cx="33308" cy="32262"/>
              </a:xfrm>
            </p:grpSpPr>
            <p:sp>
              <p:nvSpPr>
                <p:cNvPr id="7155" name="Google Shape;7155;p7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5"/>
              <p:cNvGrpSpPr/>
              <p:nvPr/>
            </p:nvGrpSpPr>
            <p:grpSpPr>
              <a:xfrm>
                <a:off x="5590706" y="4245348"/>
                <a:ext cx="33497" cy="32270"/>
                <a:chOff x="5590706" y="4245348"/>
                <a:chExt cx="33497" cy="32270"/>
              </a:xfrm>
            </p:grpSpPr>
            <p:sp>
              <p:nvSpPr>
                <p:cNvPr id="7158" name="Google Shape;7158;p7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75"/>
              <p:cNvGrpSpPr/>
              <p:nvPr/>
            </p:nvGrpSpPr>
            <p:grpSpPr>
              <a:xfrm>
                <a:off x="5618681" y="4109677"/>
                <a:ext cx="33112" cy="32357"/>
                <a:chOff x="5618681" y="4109677"/>
                <a:chExt cx="33112" cy="32357"/>
              </a:xfrm>
            </p:grpSpPr>
            <p:sp>
              <p:nvSpPr>
                <p:cNvPr id="7161" name="Google Shape;7161;p7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75"/>
              <p:cNvGrpSpPr/>
              <p:nvPr/>
            </p:nvGrpSpPr>
            <p:grpSpPr>
              <a:xfrm>
                <a:off x="5479298" y="4128262"/>
                <a:ext cx="31405" cy="26906"/>
                <a:chOff x="5479298" y="4128262"/>
                <a:chExt cx="31405" cy="26906"/>
              </a:xfrm>
            </p:grpSpPr>
            <p:sp>
              <p:nvSpPr>
                <p:cNvPr id="7164" name="Google Shape;7164;p7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75"/>
              <p:cNvGrpSpPr/>
              <p:nvPr/>
            </p:nvGrpSpPr>
            <p:grpSpPr>
              <a:xfrm>
                <a:off x="5582903" y="4180116"/>
                <a:ext cx="31499" cy="26898"/>
                <a:chOff x="5582903" y="4180116"/>
                <a:chExt cx="31499" cy="26898"/>
              </a:xfrm>
            </p:grpSpPr>
            <p:sp>
              <p:nvSpPr>
                <p:cNvPr id="7167" name="Google Shape;7167;p7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9" name="Google Shape;7169;p75"/>
            <p:cNvGrpSpPr/>
            <p:nvPr/>
          </p:nvGrpSpPr>
          <p:grpSpPr>
            <a:xfrm>
              <a:off x="3977681" y="3230323"/>
              <a:ext cx="94584" cy="84085"/>
              <a:chOff x="3977681" y="3230323"/>
              <a:chExt cx="94584" cy="84085"/>
            </a:xfrm>
          </p:grpSpPr>
          <p:grpSp>
            <p:nvGrpSpPr>
              <p:cNvPr id="7170" name="Google Shape;7170;p75"/>
              <p:cNvGrpSpPr/>
              <p:nvPr/>
            </p:nvGrpSpPr>
            <p:grpSpPr>
              <a:xfrm>
                <a:off x="4000135" y="3243041"/>
                <a:ext cx="59570" cy="57186"/>
                <a:chOff x="4000135" y="3243041"/>
                <a:chExt cx="59570" cy="57186"/>
              </a:xfrm>
            </p:grpSpPr>
            <p:sp>
              <p:nvSpPr>
                <p:cNvPr id="7171" name="Google Shape;7171;p7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75"/>
              <p:cNvGrpSpPr/>
              <p:nvPr/>
            </p:nvGrpSpPr>
            <p:grpSpPr>
              <a:xfrm>
                <a:off x="3977681" y="3245872"/>
                <a:ext cx="37783" cy="32380"/>
                <a:chOff x="3977681" y="3245872"/>
                <a:chExt cx="37783" cy="32380"/>
              </a:xfrm>
            </p:grpSpPr>
            <p:sp>
              <p:nvSpPr>
                <p:cNvPr id="7175" name="Google Shape;7175;p7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5"/>
              <p:cNvGrpSpPr/>
              <p:nvPr/>
            </p:nvGrpSpPr>
            <p:grpSpPr>
              <a:xfrm>
                <a:off x="4040860" y="3262672"/>
                <a:ext cx="31405" cy="27001"/>
                <a:chOff x="4040860" y="3262672"/>
                <a:chExt cx="31405" cy="27001"/>
              </a:xfrm>
            </p:grpSpPr>
            <p:sp>
              <p:nvSpPr>
                <p:cNvPr id="7178" name="Google Shape;7178;p7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5"/>
              <p:cNvGrpSpPr/>
              <p:nvPr/>
            </p:nvGrpSpPr>
            <p:grpSpPr>
              <a:xfrm>
                <a:off x="4021072" y="3230323"/>
                <a:ext cx="31397" cy="26906"/>
                <a:chOff x="4021072" y="3230323"/>
                <a:chExt cx="31397" cy="26906"/>
              </a:xfrm>
            </p:grpSpPr>
            <p:sp>
              <p:nvSpPr>
                <p:cNvPr id="7181" name="Google Shape;7181;p7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75"/>
              <p:cNvGrpSpPr/>
              <p:nvPr/>
            </p:nvGrpSpPr>
            <p:grpSpPr>
              <a:xfrm>
                <a:off x="4001472" y="3287462"/>
                <a:ext cx="31499" cy="26945"/>
                <a:chOff x="4001472" y="3287462"/>
                <a:chExt cx="31499" cy="26945"/>
              </a:xfrm>
            </p:grpSpPr>
            <p:sp>
              <p:nvSpPr>
                <p:cNvPr id="7184" name="Google Shape;7184;p7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6" name="Google Shape;7186;p75"/>
            <p:cNvGrpSpPr/>
            <p:nvPr/>
          </p:nvGrpSpPr>
          <p:grpSpPr>
            <a:xfrm>
              <a:off x="4084715" y="3258865"/>
              <a:ext cx="184961" cy="137268"/>
              <a:chOff x="4084715" y="3258865"/>
              <a:chExt cx="184961" cy="137268"/>
            </a:xfrm>
          </p:grpSpPr>
          <p:grpSp>
            <p:nvGrpSpPr>
              <p:cNvPr id="7187" name="Google Shape;7187;p75"/>
              <p:cNvGrpSpPr/>
              <p:nvPr/>
            </p:nvGrpSpPr>
            <p:grpSpPr>
              <a:xfrm>
                <a:off x="4107453" y="3271583"/>
                <a:ext cx="153470" cy="110275"/>
                <a:chOff x="4107453" y="3271583"/>
                <a:chExt cx="153470" cy="110275"/>
              </a:xfrm>
            </p:grpSpPr>
            <p:sp>
              <p:nvSpPr>
                <p:cNvPr id="7188" name="Google Shape;7188;p7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5"/>
              <p:cNvGrpSpPr/>
              <p:nvPr/>
            </p:nvGrpSpPr>
            <p:grpSpPr>
              <a:xfrm>
                <a:off x="4136947" y="3258865"/>
                <a:ext cx="31499" cy="27001"/>
                <a:chOff x="4136947" y="3258865"/>
                <a:chExt cx="31499" cy="27001"/>
              </a:xfrm>
            </p:grpSpPr>
            <p:sp>
              <p:nvSpPr>
                <p:cNvPr id="7193" name="Google Shape;7193;p7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5"/>
              <p:cNvGrpSpPr/>
              <p:nvPr/>
            </p:nvGrpSpPr>
            <p:grpSpPr>
              <a:xfrm>
                <a:off x="4084715" y="3266478"/>
                <a:ext cx="31468" cy="26898"/>
                <a:chOff x="4084715" y="3266478"/>
                <a:chExt cx="31468" cy="26898"/>
              </a:xfrm>
            </p:grpSpPr>
            <p:sp>
              <p:nvSpPr>
                <p:cNvPr id="7196" name="Google Shape;7196;p7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75"/>
              <p:cNvGrpSpPr/>
              <p:nvPr/>
            </p:nvGrpSpPr>
            <p:grpSpPr>
              <a:xfrm>
                <a:off x="4159213" y="3279849"/>
                <a:ext cx="31405" cy="26945"/>
                <a:chOff x="4159213" y="3279849"/>
                <a:chExt cx="31405" cy="26945"/>
              </a:xfrm>
            </p:grpSpPr>
            <p:sp>
              <p:nvSpPr>
                <p:cNvPr id="7199" name="Google Shape;7199;p7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5"/>
              <p:cNvGrpSpPr/>
              <p:nvPr/>
            </p:nvGrpSpPr>
            <p:grpSpPr>
              <a:xfrm>
                <a:off x="4201550" y="3266502"/>
                <a:ext cx="31405" cy="26883"/>
                <a:chOff x="4201550" y="3266502"/>
                <a:chExt cx="31405" cy="26883"/>
              </a:xfrm>
            </p:grpSpPr>
            <p:sp>
              <p:nvSpPr>
                <p:cNvPr id="7202" name="Google Shape;7202;p7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5"/>
              <p:cNvGrpSpPr/>
              <p:nvPr/>
            </p:nvGrpSpPr>
            <p:grpSpPr>
              <a:xfrm>
                <a:off x="4201550" y="3338278"/>
                <a:ext cx="31405" cy="26930"/>
                <a:chOff x="4201550" y="3338278"/>
                <a:chExt cx="31405" cy="26930"/>
              </a:xfrm>
            </p:grpSpPr>
            <p:sp>
              <p:nvSpPr>
                <p:cNvPr id="7205" name="Google Shape;7205;p7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75"/>
              <p:cNvGrpSpPr/>
              <p:nvPr/>
            </p:nvGrpSpPr>
            <p:grpSpPr>
              <a:xfrm>
                <a:off x="4238272" y="3369132"/>
                <a:ext cx="31405" cy="27001"/>
                <a:chOff x="4238272" y="3369132"/>
                <a:chExt cx="31405" cy="27001"/>
              </a:xfrm>
            </p:grpSpPr>
            <p:sp>
              <p:nvSpPr>
                <p:cNvPr id="7208" name="Google Shape;7208;p7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0" name="Google Shape;7210;p75"/>
            <p:cNvGrpSpPr/>
            <p:nvPr/>
          </p:nvGrpSpPr>
          <p:grpSpPr>
            <a:xfrm>
              <a:off x="4068639" y="3200169"/>
              <a:ext cx="77643" cy="37272"/>
              <a:chOff x="4068639" y="3200169"/>
              <a:chExt cx="77643" cy="37272"/>
            </a:xfrm>
          </p:grpSpPr>
          <p:sp>
            <p:nvSpPr>
              <p:cNvPr id="7211" name="Google Shape;7211;p7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2" name="Google Shape;7212;p75"/>
              <p:cNvGrpSpPr/>
              <p:nvPr/>
            </p:nvGrpSpPr>
            <p:grpSpPr>
              <a:xfrm>
                <a:off x="4114878" y="3200169"/>
                <a:ext cx="31405" cy="26993"/>
                <a:chOff x="4114878" y="3200169"/>
                <a:chExt cx="31405" cy="26993"/>
              </a:xfrm>
            </p:grpSpPr>
            <p:sp>
              <p:nvSpPr>
                <p:cNvPr id="7213" name="Google Shape;7213;p7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5" name="Google Shape;7215;p75"/>
              <p:cNvGrpSpPr/>
              <p:nvPr/>
            </p:nvGrpSpPr>
            <p:grpSpPr>
              <a:xfrm>
                <a:off x="4068639" y="3210535"/>
                <a:ext cx="31499" cy="26906"/>
                <a:chOff x="4068639" y="3210535"/>
                <a:chExt cx="31499" cy="26906"/>
              </a:xfrm>
            </p:grpSpPr>
            <p:sp>
              <p:nvSpPr>
                <p:cNvPr id="7216" name="Google Shape;7216;p7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8" name="Google Shape;7218;p75"/>
            <p:cNvGrpSpPr/>
            <p:nvPr/>
          </p:nvGrpSpPr>
          <p:grpSpPr>
            <a:xfrm>
              <a:off x="3869702" y="3066935"/>
              <a:ext cx="382664" cy="190294"/>
              <a:chOff x="3869702" y="3066935"/>
              <a:chExt cx="382664" cy="190294"/>
            </a:xfrm>
          </p:grpSpPr>
          <p:grpSp>
            <p:nvGrpSpPr>
              <p:cNvPr id="7219" name="Google Shape;7219;p75"/>
              <p:cNvGrpSpPr/>
              <p:nvPr/>
            </p:nvGrpSpPr>
            <p:grpSpPr>
              <a:xfrm>
                <a:off x="3888633" y="3082351"/>
                <a:ext cx="351172" cy="160698"/>
                <a:chOff x="3888633" y="3082351"/>
                <a:chExt cx="351172" cy="160698"/>
              </a:xfrm>
            </p:grpSpPr>
            <p:sp>
              <p:nvSpPr>
                <p:cNvPr id="7220" name="Google Shape;7220;p7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5"/>
              <p:cNvGrpSpPr/>
              <p:nvPr/>
            </p:nvGrpSpPr>
            <p:grpSpPr>
              <a:xfrm>
                <a:off x="4143703" y="3066935"/>
                <a:ext cx="37783" cy="32357"/>
                <a:chOff x="4143703" y="3066935"/>
                <a:chExt cx="37783" cy="32357"/>
              </a:xfrm>
            </p:grpSpPr>
            <p:sp>
              <p:nvSpPr>
                <p:cNvPr id="7227" name="Google Shape;7227;p7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75"/>
              <p:cNvGrpSpPr/>
              <p:nvPr/>
            </p:nvGrpSpPr>
            <p:grpSpPr>
              <a:xfrm>
                <a:off x="4044565" y="3103563"/>
                <a:ext cx="37783" cy="32451"/>
                <a:chOff x="4044565" y="3103563"/>
                <a:chExt cx="37783" cy="32451"/>
              </a:xfrm>
            </p:grpSpPr>
            <p:sp>
              <p:nvSpPr>
                <p:cNvPr id="7230" name="Google Shape;7230;p7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75"/>
              <p:cNvGrpSpPr/>
              <p:nvPr/>
            </p:nvGrpSpPr>
            <p:grpSpPr>
              <a:xfrm>
                <a:off x="4017454" y="3188237"/>
                <a:ext cx="37776" cy="32357"/>
                <a:chOff x="4017454" y="3188237"/>
                <a:chExt cx="37776" cy="32357"/>
              </a:xfrm>
            </p:grpSpPr>
            <p:sp>
              <p:nvSpPr>
                <p:cNvPr id="7233" name="Google Shape;7233;p7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75"/>
              <p:cNvGrpSpPr/>
              <p:nvPr/>
            </p:nvGrpSpPr>
            <p:grpSpPr>
              <a:xfrm>
                <a:off x="3921548" y="3157509"/>
                <a:ext cx="37783" cy="32357"/>
                <a:chOff x="3921548" y="3157509"/>
                <a:chExt cx="37783" cy="32357"/>
              </a:xfrm>
            </p:grpSpPr>
            <p:sp>
              <p:nvSpPr>
                <p:cNvPr id="7236" name="Google Shape;7236;p7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75"/>
              <p:cNvGrpSpPr/>
              <p:nvPr/>
            </p:nvGrpSpPr>
            <p:grpSpPr>
              <a:xfrm>
                <a:off x="3939056" y="3211620"/>
                <a:ext cx="37783" cy="32380"/>
                <a:chOff x="3939056" y="3211620"/>
                <a:chExt cx="37783" cy="32380"/>
              </a:xfrm>
            </p:grpSpPr>
            <p:sp>
              <p:nvSpPr>
                <p:cNvPr id="7239" name="Google Shape;7239;p7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75"/>
              <p:cNvGrpSpPr/>
              <p:nvPr/>
            </p:nvGrpSpPr>
            <p:grpSpPr>
              <a:xfrm>
                <a:off x="4176240" y="3136965"/>
                <a:ext cx="31405" cy="26930"/>
                <a:chOff x="4176240" y="3136965"/>
                <a:chExt cx="31405" cy="26930"/>
              </a:xfrm>
            </p:grpSpPr>
            <p:sp>
              <p:nvSpPr>
                <p:cNvPr id="7242" name="Google Shape;7242;p7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75"/>
              <p:cNvGrpSpPr/>
              <p:nvPr/>
            </p:nvGrpSpPr>
            <p:grpSpPr>
              <a:xfrm>
                <a:off x="4133148" y="3152593"/>
                <a:ext cx="31499" cy="27001"/>
                <a:chOff x="4133148" y="3152593"/>
                <a:chExt cx="31499" cy="27001"/>
              </a:xfrm>
            </p:grpSpPr>
            <p:sp>
              <p:nvSpPr>
                <p:cNvPr id="7245" name="Google Shape;7245;p7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75"/>
              <p:cNvGrpSpPr/>
              <p:nvPr/>
            </p:nvGrpSpPr>
            <p:grpSpPr>
              <a:xfrm>
                <a:off x="4220866" y="3073534"/>
                <a:ext cx="31499" cy="26898"/>
                <a:chOff x="4220866" y="3073534"/>
                <a:chExt cx="31499" cy="26898"/>
              </a:xfrm>
            </p:grpSpPr>
            <p:sp>
              <p:nvSpPr>
                <p:cNvPr id="7248" name="Google Shape;7248;p7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5"/>
              <p:cNvGrpSpPr/>
              <p:nvPr/>
            </p:nvGrpSpPr>
            <p:grpSpPr>
              <a:xfrm>
                <a:off x="3869702" y="3230323"/>
                <a:ext cx="31499" cy="26906"/>
                <a:chOff x="3869702" y="3230323"/>
                <a:chExt cx="31499" cy="26906"/>
              </a:xfrm>
            </p:grpSpPr>
            <p:sp>
              <p:nvSpPr>
                <p:cNvPr id="7251" name="Google Shape;7251;p7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3" name="Google Shape;7253;p75"/>
            <p:cNvGrpSpPr/>
            <p:nvPr/>
          </p:nvGrpSpPr>
          <p:grpSpPr>
            <a:xfrm>
              <a:off x="4271383" y="3065882"/>
              <a:ext cx="304556" cy="341663"/>
              <a:chOff x="4271383" y="3065882"/>
              <a:chExt cx="304556" cy="341663"/>
            </a:xfrm>
          </p:grpSpPr>
          <p:grpSp>
            <p:nvGrpSpPr>
              <p:cNvPr id="7254" name="Google Shape;7254;p75"/>
              <p:cNvGrpSpPr/>
              <p:nvPr/>
            </p:nvGrpSpPr>
            <p:grpSpPr>
              <a:xfrm>
                <a:off x="4293838" y="3078639"/>
                <a:ext cx="269353" cy="311973"/>
                <a:chOff x="4293838" y="3078639"/>
                <a:chExt cx="269353" cy="311973"/>
              </a:xfrm>
            </p:grpSpPr>
            <p:sp>
              <p:nvSpPr>
                <p:cNvPr id="7255" name="Google Shape;7255;p7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75"/>
              <p:cNvGrpSpPr/>
              <p:nvPr/>
            </p:nvGrpSpPr>
            <p:grpSpPr>
              <a:xfrm>
                <a:off x="4538164" y="3342061"/>
                <a:ext cx="37776" cy="32380"/>
                <a:chOff x="4538164" y="3342061"/>
                <a:chExt cx="37776" cy="32380"/>
              </a:xfrm>
            </p:grpSpPr>
            <p:sp>
              <p:nvSpPr>
                <p:cNvPr id="7273" name="Google Shape;7273;p7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75"/>
              <p:cNvGrpSpPr/>
              <p:nvPr/>
            </p:nvGrpSpPr>
            <p:grpSpPr>
              <a:xfrm>
                <a:off x="4271383" y="3194742"/>
                <a:ext cx="37783" cy="32420"/>
                <a:chOff x="4271383" y="3194742"/>
                <a:chExt cx="37783" cy="32420"/>
              </a:xfrm>
            </p:grpSpPr>
            <p:sp>
              <p:nvSpPr>
                <p:cNvPr id="7276" name="Google Shape;7276;p7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75"/>
              <p:cNvGrpSpPr/>
              <p:nvPr/>
            </p:nvGrpSpPr>
            <p:grpSpPr>
              <a:xfrm>
                <a:off x="4284416" y="3084058"/>
                <a:ext cx="37783" cy="32357"/>
                <a:chOff x="4284416" y="3084058"/>
                <a:chExt cx="37783" cy="32357"/>
              </a:xfrm>
            </p:grpSpPr>
            <p:sp>
              <p:nvSpPr>
                <p:cNvPr id="7279" name="Google Shape;7279;p7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75"/>
              <p:cNvGrpSpPr/>
              <p:nvPr/>
            </p:nvGrpSpPr>
            <p:grpSpPr>
              <a:xfrm>
                <a:off x="4478697" y="3297561"/>
                <a:ext cx="37776" cy="32451"/>
                <a:chOff x="4478697" y="3297561"/>
                <a:chExt cx="37776" cy="32451"/>
              </a:xfrm>
            </p:grpSpPr>
            <p:sp>
              <p:nvSpPr>
                <p:cNvPr id="7282" name="Google Shape;7282;p7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4" name="Google Shape;7284;p75"/>
              <p:cNvGrpSpPr/>
              <p:nvPr/>
            </p:nvGrpSpPr>
            <p:grpSpPr>
              <a:xfrm>
                <a:off x="4411813" y="3331711"/>
                <a:ext cx="37776" cy="32451"/>
                <a:chOff x="4411813" y="3331711"/>
                <a:chExt cx="37776" cy="32451"/>
              </a:xfrm>
            </p:grpSpPr>
            <p:sp>
              <p:nvSpPr>
                <p:cNvPr id="7285" name="Google Shape;7285;p7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75"/>
              <p:cNvGrpSpPr/>
              <p:nvPr/>
            </p:nvGrpSpPr>
            <p:grpSpPr>
              <a:xfrm>
                <a:off x="4337984" y="3375188"/>
                <a:ext cx="37776" cy="32357"/>
                <a:chOff x="4337984" y="3375188"/>
                <a:chExt cx="37776" cy="32357"/>
              </a:xfrm>
            </p:grpSpPr>
            <p:sp>
              <p:nvSpPr>
                <p:cNvPr id="7288" name="Google Shape;7288;p7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5"/>
              <p:cNvGrpSpPr/>
              <p:nvPr/>
            </p:nvGrpSpPr>
            <p:grpSpPr>
              <a:xfrm>
                <a:off x="4494867" y="3090530"/>
                <a:ext cx="37878" cy="32451"/>
                <a:chOff x="4494867" y="3090530"/>
                <a:chExt cx="37878" cy="32451"/>
              </a:xfrm>
            </p:grpSpPr>
            <p:sp>
              <p:nvSpPr>
                <p:cNvPr id="7291" name="Google Shape;7291;p7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3" name="Google Shape;7293;p75"/>
              <p:cNvGrpSpPr/>
              <p:nvPr/>
            </p:nvGrpSpPr>
            <p:grpSpPr>
              <a:xfrm>
                <a:off x="4525124" y="3207774"/>
                <a:ext cx="37783" cy="32420"/>
                <a:chOff x="4525124" y="3207774"/>
                <a:chExt cx="37783" cy="32420"/>
              </a:xfrm>
            </p:grpSpPr>
            <p:sp>
              <p:nvSpPr>
                <p:cNvPr id="7294" name="Google Shape;7294;p7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6" name="Google Shape;7296;p75"/>
              <p:cNvGrpSpPr/>
              <p:nvPr/>
            </p:nvGrpSpPr>
            <p:grpSpPr>
              <a:xfrm>
                <a:off x="4440544" y="3176479"/>
                <a:ext cx="31499" cy="26898"/>
                <a:chOff x="4440544" y="3176479"/>
                <a:chExt cx="31499" cy="26898"/>
              </a:xfrm>
            </p:grpSpPr>
            <p:sp>
              <p:nvSpPr>
                <p:cNvPr id="7297" name="Google Shape;7297;p7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75"/>
              <p:cNvGrpSpPr/>
              <p:nvPr/>
            </p:nvGrpSpPr>
            <p:grpSpPr>
              <a:xfrm>
                <a:off x="4350545" y="3156400"/>
                <a:ext cx="31405" cy="27001"/>
                <a:chOff x="4350545" y="3156400"/>
                <a:chExt cx="31405" cy="27001"/>
              </a:xfrm>
            </p:grpSpPr>
            <p:sp>
              <p:nvSpPr>
                <p:cNvPr id="7300" name="Google Shape;7300;p7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75"/>
              <p:cNvGrpSpPr/>
              <p:nvPr/>
            </p:nvGrpSpPr>
            <p:grpSpPr>
              <a:xfrm>
                <a:off x="4376703" y="3255058"/>
                <a:ext cx="31405" cy="27001"/>
                <a:chOff x="4376703" y="3255058"/>
                <a:chExt cx="31405" cy="27001"/>
              </a:xfrm>
            </p:grpSpPr>
            <p:sp>
              <p:nvSpPr>
                <p:cNvPr id="7303" name="Google Shape;7303;p7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5" name="Google Shape;7305;p75"/>
              <p:cNvGrpSpPr/>
              <p:nvPr/>
            </p:nvGrpSpPr>
            <p:grpSpPr>
              <a:xfrm>
                <a:off x="4331322" y="3283656"/>
                <a:ext cx="31405" cy="26945"/>
                <a:chOff x="4331322" y="3283656"/>
                <a:chExt cx="31405" cy="26945"/>
              </a:xfrm>
            </p:grpSpPr>
            <p:sp>
              <p:nvSpPr>
                <p:cNvPr id="7306" name="Google Shape;7306;p7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5"/>
              <p:cNvGrpSpPr/>
              <p:nvPr/>
            </p:nvGrpSpPr>
            <p:grpSpPr>
              <a:xfrm>
                <a:off x="4380510" y="3065882"/>
                <a:ext cx="31405" cy="26938"/>
                <a:chOff x="4380510" y="3065882"/>
                <a:chExt cx="31405" cy="26938"/>
              </a:xfrm>
            </p:grpSpPr>
            <p:sp>
              <p:nvSpPr>
                <p:cNvPr id="7309" name="Google Shape;7309;p7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1" name="Google Shape;7311;p75"/>
            <p:cNvGrpSpPr/>
            <p:nvPr/>
          </p:nvGrpSpPr>
          <p:grpSpPr>
            <a:xfrm>
              <a:off x="4558998" y="3188237"/>
              <a:ext cx="1280131" cy="1052746"/>
              <a:chOff x="4558998" y="3188237"/>
              <a:chExt cx="1280131" cy="1052746"/>
            </a:xfrm>
          </p:grpSpPr>
          <p:sp>
            <p:nvSpPr>
              <p:cNvPr id="7312" name="Google Shape;7312;p7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3" name="Google Shape;7313;p75"/>
              <p:cNvGrpSpPr/>
              <p:nvPr/>
            </p:nvGrpSpPr>
            <p:grpSpPr>
              <a:xfrm>
                <a:off x="4579164" y="3203653"/>
                <a:ext cx="1244833" cy="1020397"/>
                <a:chOff x="4579164" y="3203653"/>
                <a:chExt cx="1244833" cy="1020397"/>
              </a:xfrm>
            </p:grpSpPr>
            <p:sp>
              <p:nvSpPr>
                <p:cNvPr id="7314" name="Google Shape;7314;p7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6" name="Google Shape;7316;p75"/>
                <p:cNvGrpSpPr/>
                <p:nvPr/>
              </p:nvGrpSpPr>
              <p:grpSpPr>
                <a:xfrm>
                  <a:off x="4579164" y="3203653"/>
                  <a:ext cx="1244833" cy="1020397"/>
                  <a:chOff x="4579164" y="3203653"/>
                  <a:chExt cx="1244833" cy="1020397"/>
                </a:xfrm>
              </p:grpSpPr>
              <p:sp>
                <p:nvSpPr>
                  <p:cNvPr id="7317" name="Google Shape;7317;p7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9" name="Google Shape;7319;p75"/>
                  <p:cNvGrpSpPr/>
                  <p:nvPr/>
                </p:nvGrpSpPr>
                <p:grpSpPr>
                  <a:xfrm>
                    <a:off x="4579164" y="3203653"/>
                    <a:ext cx="1244833" cy="1020397"/>
                    <a:chOff x="4579164" y="3203653"/>
                    <a:chExt cx="1244833" cy="1020397"/>
                  </a:xfrm>
                </p:grpSpPr>
                <p:sp>
                  <p:nvSpPr>
                    <p:cNvPr id="7320" name="Google Shape;7320;p7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75"/>
                    <p:cNvGrpSpPr/>
                    <p:nvPr/>
                  </p:nvGrpSpPr>
                  <p:grpSpPr>
                    <a:xfrm>
                      <a:off x="4579164" y="3203653"/>
                      <a:ext cx="1244833" cy="1020397"/>
                      <a:chOff x="4579164" y="3203653"/>
                      <a:chExt cx="1244833" cy="1020397"/>
                    </a:xfrm>
                  </p:grpSpPr>
                  <p:sp>
                    <p:nvSpPr>
                      <p:cNvPr id="7329" name="Google Shape;7329;p7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3" name="Google Shape;7343;p75"/>
                      <p:cNvGrpSpPr/>
                      <p:nvPr/>
                    </p:nvGrpSpPr>
                    <p:grpSpPr>
                      <a:xfrm>
                        <a:off x="4579164" y="3203653"/>
                        <a:ext cx="1244833" cy="1020397"/>
                        <a:chOff x="4579164" y="3203653"/>
                        <a:chExt cx="1244833" cy="1020397"/>
                      </a:xfrm>
                    </p:grpSpPr>
                    <p:sp>
                      <p:nvSpPr>
                        <p:cNvPr id="7344" name="Google Shape;7344;p7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8" name="Google Shape;7368;p75"/>
                        <p:cNvGrpSpPr/>
                        <p:nvPr/>
                      </p:nvGrpSpPr>
                      <p:grpSpPr>
                        <a:xfrm>
                          <a:off x="4579164" y="3203653"/>
                          <a:ext cx="1244833" cy="1020397"/>
                          <a:chOff x="4579164" y="3203653"/>
                          <a:chExt cx="1244833" cy="1020397"/>
                        </a:xfrm>
                      </p:grpSpPr>
                      <p:sp>
                        <p:nvSpPr>
                          <p:cNvPr id="7369" name="Google Shape;7369;p7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0" name="Google Shape;7370;p75"/>
                          <p:cNvGrpSpPr/>
                          <p:nvPr/>
                        </p:nvGrpSpPr>
                        <p:grpSpPr>
                          <a:xfrm>
                            <a:off x="4579164" y="3203653"/>
                            <a:ext cx="1244833" cy="1020397"/>
                            <a:chOff x="4579164" y="3203653"/>
                            <a:chExt cx="1244833" cy="1020397"/>
                          </a:xfrm>
                        </p:grpSpPr>
                        <p:sp>
                          <p:nvSpPr>
                            <p:cNvPr id="7371" name="Google Shape;7371;p7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8" name="Google Shape;7378;p75"/>
                            <p:cNvGrpSpPr/>
                            <p:nvPr/>
                          </p:nvGrpSpPr>
                          <p:grpSpPr>
                            <a:xfrm>
                              <a:off x="4579164" y="3203653"/>
                              <a:ext cx="1244833" cy="1020397"/>
                              <a:chOff x="4579164" y="3203653"/>
                              <a:chExt cx="1244833" cy="1020397"/>
                            </a:xfrm>
                          </p:grpSpPr>
                          <p:sp>
                            <p:nvSpPr>
                              <p:cNvPr id="7379" name="Google Shape;7379;p7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2" name="Google Shape;7392;p75"/>
                              <p:cNvGrpSpPr/>
                              <p:nvPr/>
                            </p:nvGrpSpPr>
                            <p:grpSpPr>
                              <a:xfrm>
                                <a:off x="4579164" y="3203653"/>
                                <a:ext cx="1244833" cy="1020397"/>
                                <a:chOff x="4579164" y="3203653"/>
                                <a:chExt cx="1244833" cy="1020397"/>
                              </a:xfrm>
                            </p:grpSpPr>
                            <p:sp>
                              <p:nvSpPr>
                                <p:cNvPr id="7393" name="Google Shape;7393;p7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0" name="Google Shape;7400;p75"/>
                                <p:cNvGrpSpPr/>
                                <p:nvPr/>
                              </p:nvGrpSpPr>
                              <p:grpSpPr>
                                <a:xfrm>
                                  <a:off x="4579164" y="3203653"/>
                                  <a:ext cx="1244833" cy="1020397"/>
                                  <a:chOff x="4579164" y="3203653"/>
                                  <a:chExt cx="1244833" cy="1020397"/>
                                </a:xfrm>
                              </p:grpSpPr>
                              <p:sp>
                                <p:nvSpPr>
                                  <p:cNvPr id="7401" name="Google Shape;7401;p7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6" name="Google Shape;7406;p75"/>
                                  <p:cNvGrpSpPr/>
                                  <p:nvPr/>
                                </p:nvGrpSpPr>
                                <p:grpSpPr>
                                  <a:xfrm>
                                    <a:off x="4579164" y="3203653"/>
                                    <a:ext cx="1244833" cy="1020397"/>
                                    <a:chOff x="4579164" y="3203653"/>
                                    <a:chExt cx="1244833" cy="1020397"/>
                                  </a:xfrm>
                                </p:grpSpPr>
                                <p:sp>
                                  <p:nvSpPr>
                                    <p:cNvPr id="7407" name="Google Shape;7407;p7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11" name="Google Shape;7411;p7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14" name="Google Shape;7414;p7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415" name="Google Shape;7415;p75"/>
              <p:cNvGrpSpPr/>
              <p:nvPr/>
            </p:nvGrpSpPr>
            <p:grpSpPr>
              <a:xfrm>
                <a:off x="4595437" y="3598775"/>
                <a:ext cx="37776" cy="32451"/>
                <a:chOff x="4595437" y="3598775"/>
                <a:chExt cx="37776" cy="32451"/>
              </a:xfrm>
            </p:grpSpPr>
            <p:sp>
              <p:nvSpPr>
                <p:cNvPr id="7416" name="Google Shape;7416;p7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75"/>
              <p:cNvGrpSpPr/>
              <p:nvPr/>
            </p:nvGrpSpPr>
            <p:grpSpPr>
              <a:xfrm>
                <a:off x="4641864" y="3524443"/>
                <a:ext cx="37776" cy="32380"/>
                <a:chOff x="4641864" y="3524443"/>
                <a:chExt cx="37776" cy="32380"/>
              </a:xfrm>
            </p:grpSpPr>
            <p:sp>
              <p:nvSpPr>
                <p:cNvPr id="7419" name="Google Shape;7419;p7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75"/>
              <p:cNvGrpSpPr/>
              <p:nvPr/>
            </p:nvGrpSpPr>
            <p:grpSpPr>
              <a:xfrm>
                <a:off x="4648431" y="3893901"/>
                <a:ext cx="37776" cy="32357"/>
                <a:chOff x="4648431" y="3893901"/>
                <a:chExt cx="37776" cy="32357"/>
              </a:xfrm>
            </p:grpSpPr>
            <p:sp>
              <p:nvSpPr>
                <p:cNvPr id="7422" name="Google Shape;7422;p7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4" name="Google Shape;7424;p75"/>
              <p:cNvGrpSpPr/>
              <p:nvPr/>
            </p:nvGrpSpPr>
            <p:grpSpPr>
              <a:xfrm>
                <a:off x="4567752" y="3722908"/>
                <a:ext cx="37870" cy="32380"/>
                <a:chOff x="4567752" y="3722908"/>
                <a:chExt cx="37870" cy="32380"/>
              </a:xfrm>
            </p:grpSpPr>
            <p:sp>
              <p:nvSpPr>
                <p:cNvPr id="7425" name="Google Shape;7425;p7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75"/>
              <p:cNvGrpSpPr/>
              <p:nvPr/>
            </p:nvGrpSpPr>
            <p:grpSpPr>
              <a:xfrm>
                <a:off x="4617506" y="3652052"/>
                <a:ext cx="37783" cy="32357"/>
                <a:chOff x="4617506" y="3652052"/>
                <a:chExt cx="37783" cy="32357"/>
              </a:xfrm>
            </p:grpSpPr>
            <p:sp>
              <p:nvSpPr>
                <p:cNvPr id="7428" name="Google Shape;7428;p7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5"/>
              <p:cNvGrpSpPr/>
              <p:nvPr/>
            </p:nvGrpSpPr>
            <p:grpSpPr>
              <a:xfrm>
                <a:off x="4739005" y="3554149"/>
                <a:ext cx="37870" cy="32357"/>
                <a:chOff x="4739005" y="3554149"/>
                <a:chExt cx="37870" cy="32357"/>
              </a:xfrm>
            </p:grpSpPr>
            <p:sp>
              <p:nvSpPr>
                <p:cNvPr id="7431" name="Google Shape;7431;p7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5"/>
              <p:cNvGrpSpPr/>
              <p:nvPr/>
            </p:nvGrpSpPr>
            <p:grpSpPr>
              <a:xfrm>
                <a:off x="4806557" y="3630258"/>
                <a:ext cx="37776" cy="32364"/>
                <a:chOff x="4806557" y="3630258"/>
                <a:chExt cx="37776" cy="32364"/>
              </a:xfrm>
            </p:grpSpPr>
            <p:sp>
              <p:nvSpPr>
                <p:cNvPr id="7434" name="Google Shape;7434;p7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5"/>
              <p:cNvGrpSpPr/>
              <p:nvPr/>
            </p:nvGrpSpPr>
            <p:grpSpPr>
              <a:xfrm>
                <a:off x="4737007" y="4004357"/>
                <a:ext cx="37870" cy="32357"/>
                <a:chOff x="4737007" y="4004357"/>
                <a:chExt cx="37870" cy="32357"/>
              </a:xfrm>
            </p:grpSpPr>
            <p:sp>
              <p:nvSpPr>
                <p:cNvPr id="7437" name="Google Shape;7437;p7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75"/>
              <p:cNvGrpSpPr/>
              <p:nvPr/>
            </p:nvGrpSpPr>
            <p:grpSpPr>
              <a:xfrm>
                <a:off x="4773634" y="4208627"/>
                <a:ext cx="37776" cy="32357"/>
                <a:chOff x="4773634" y="4208627"/>
                <a:chExt cx="37776" cy="32357"/>
              </a:xfrm>
            </p:grpSpPr>
            <p:sp>
              <p:nvSpPr>
                <p:cNvPr id="7440" name="Google Shape;7440;p7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75"/>
              <p:cNvGrpSpPr/>
              <p:nvPr/>
            </p:nvGrpSpPr>
            <p:grpSpPr>
              <a:xfrm>
                <a:off x="4888282" y="4074764"/>
                <a:ext cx="37776" cy="32451"/>
                <a:chOff x="4888282" y="4074764"/>
                <a:chExt cx="37776" cy="32451"/>
              </a:xfrm>
            </p:grpSpPr>
            <p:sp>
              <p:nvSpPr>
                <p:cNvPr id="7443" name="Google Shape;7443;p7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75"/>
              <p:cNvGrpSpPr/>
              <p:nvPr/>
            </p:nvGrpSpPr>
            <p:grpSpPr>
              <a:xfrm>
                <a:off x="4901315" y="3804271"/>
                <a:ext cx="37776" cy="32364"/>
                <a:chOff x="4901315" y="3804271"/>
                <a:chExt cx="37776" cy="32364"/>
              </a:xfrm>
            </p:grpSpPr>
            <p:sp>
              <p:nvSpPr>
                <p:cNvPr id="7446" name="Google Shape;7446;p7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75"/>
              <p:cNvGrpSpPr/>
              <p:nvPr/>
            </p:nvGrpSpPr>
            <p:grpSpPr>
              <a:xfrm>
                <a:off x="4866394" y="3715035"/>
                <a:ext cx="37846" cy="32357"/>
                <a:chOff x="4866394" y="3715035"/>
                <a:chExt cx="37846" cy="32357"/>
              </a:xfrm>
            </p:grpSpPr>
            <p:sp>
              <p:nvSpPr>
                <p:cNvPr id="7449" name="Google Shape;7449;p7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75"/>
              <p:cNvGrpSpPr/>
              <p:nvPr/>
            </p:nvGrpSpPr>
            <p:grpSpPr>
              <a:xfrm>
                <a:off x="4979233" y="3839798"/>
                <a:ext cx="37878" cy="32420"/>
                <a:chOff x="4979233" y="3839798"/>
                <a:chExt cx="37878" cy="32420"/>
              </a:xfrm>
            </p:grpSpPr>
            <p:sp>
              <p:nvSpPr>
                <p:cNvPr id="7452" name="Google Shape;7452;p7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5"/>
              <p:cNvGrpSpPr/>
              <p:nvPr/>
            </p:nvGrpSpPr>
            <p:grpSpPr>
              <a:xfrm>
                <a:off x="4790662" y="3679147"/>
                <a:ext cx="37783" cy="32380"/>
                <a:chOff x="4790662" y="3679147"/>
                <a:chExt cx="37783" cy="32380"/>
              </a:xfrm>
            </p:grpSpPr>
            <p:sp>
              <p:nvSpPr>
                <p:cNvPr id="7455" name="Google Shape;7455;p7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75"/>
              <p:cNvGrpSpPr/>
              <p:nvPr/>
            </p:nvGrpSpPr>
            <p:grpSpPr>
              <a:xfrm>
                <a:off x="4857263" y="3557861"/>
                <a:ext cx="37776" cy="32357"/>
                <a:chOff x="4857263" y="3557861"/>
                <a:chExt cx="37776" cy="32357"/>
              </a:xfrm>
            </p:grpSpPr>
            <p:sp>
              <p:nvSpPr>
                <p:cNvPr id="7458" name="Google Shape;7458;p7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75"/>
              <p:cNvGrpSpPr/>
              <p:nvPr/>
            </p:nvGrpSpPr>
            <p:grpSpPr>
              <a:xfrm>
                <a:off x="4883902" y="3648033"/>
                <a:ext cx="37783" cy="32380"/>
                <a:chOff x="4883902" y="3648033"/>
                <a:chExt cx="37783" cy="32380"/>
              </a:xfrm>
            </p:grpSpPr>
            <p:sp>
              <p:nvSpPr>
                <p:cNvPr id="7461" name="Google Shape;7461;p7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75"/>
              <p:cNvGrpSpPr/>
              <p:nvPr/>
            </p:nvGrpSpPr>
            <p:grpSpPr>
              <a:xfrm>
                <a:off x="4907780" y="3347220"/>
                <a:ext cx="37878" cy="32357"/>
                <a:chOff x="4907780" y="3347220"/>
                <a:chExt cx="37878" cy="32357"/>
              </a:xfrm>
            </p:grpSpPr>
            <p:sp>
              <p:nvSpPr>
                <p:cNvPr id="7464" name="Google Shape;7464;p7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75"/>
              <p:cNvGrpSpPr/>
              <p:nvPr/>
            </p:nvGrpSpPr>
            <p:grpSpPr>
              <a:xfrm>
                <a:off x="5065048" y="3738150"/>
                <a:ext cx="37783" cy="32364"/>
                <a:chOff x="5065048" y="3738150"/>
                <a:chExt cx="37783" cy="32364"/>
              </a:xfrm>
            </p:grpSpPr>
            <p:sp>
              <p:nvSpPr>
                <p:cNvPr id="7467" name="Google Shape;7467;p7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75"/>
              <p:cNvGrpSpPr/>
              <p:nvPr/>
            </p:nvGrpSpPr>
            <p:grpSpPr>
              <a:xfrm>
                <a:off x="5071616" y="3284615"/>
                <a:ext cx="37783" cy="32357"/>
                <a:chOff x="5071616" y="3284615"/>
                <a:chExt cx="37783" cy="32357"/>
              </a:xfrm>
            </p:grpSpPr>
            <p:sp>
              <p:nvSpPr>
                <p:cNvPr id="7470" name="Google Shape;7470;p7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75"/>
              <p:cNvGrpSpPr/>
              <p:nvPr/>
            </p:nvGrpSpPr>
            <p:grpSpPr>
              <a:xfrm>
                <a:off x="5389291" y="3759921"/>
                <a:ext cx="37783" cy="32380"/>
                <a:chOff x="5389291" y="3759921"/>
                <a:chExt cx="37783" cy="32380"/>
              </a:xfrm>
            </p:grpSpPr>
            <p:sp>
              <p:nvSpPr>
                <p:cNvPr id="7473" name="Google Shape;7473;p7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75"/>
              <p:cNvGrpSpPr/>
              <p:nvPr/>
            </p:nvGrpSpPr>
            <p:grpSpPr>
              <a:xfrm>
                <a:off x="5431534" y="3632932"/>
                <a:ext cx="37878" cy="32451"/>
                <a:chOff x="5431534" y="3632932"/>
                <a:chExt cx="37878" cy="32451"/>
              </a:xfrm>
            </p:grpSpPr>
            <p:sp>
              <p:nvSpPr>
                <p:cNvPr id="7476" name="Google Shape;7476;p7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5"/>
              <p:cNvGrpSpPr/>
              <p:nvPr/>
            </p:nvGrpSpPr>
            <p:grpSpPr>
              <a:xfrm>
                <a:off x="5540755" y="3544829"/>
                <a:ext cx="37783" cy="32357"/>
                <a:chOff x="5540755" y="3544829"/>
                <a:chExt cx="37783" cy="32357"/>
              </a:xfrm>
            </p:grpSpPr>
            <p:sp>
              <p:nvSpPr>
                <p:cNvPr id="7479" name="Google Shape;7479;p7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5"/>
              <p:cNvGrpSpPr/>
              <p:nvPr/>
            </p:nvGrpSpPr>
            <p:grpSpPr>
              <a:xfrm>
                <a:off x="5579293" y="3412107"/>
                <a:ext cx="37776" cy="32357"/>
                <a:chOff x="5579293" y="3412107"/>
                <a:chExt cx="37776" cy="32357"/>
              </a:xfrm>
            </p:grpSpPr>
            <p:sp>
              <p:nvSpPr>
                <p:cNvPr id="7482" name="Google Shape;7482;p7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75"/>
              <p:cNvGrpSpPr/>
              <p:nvPr/>
            </p:nvGrpSpPr>
            <p:grpSpPr>
              <a:xfrm>
                <a:off x="5801346" y="3284615"/>
                <a:ext cx="37783" cy="32357"/>
                <a:chOff x="5801346" y="3284615"/>
                <a:chExt cx="37783" cy="32357"/>
              </a:xfrm>
            </p:grpSpPr>
            <p:sp>
              <p:nvSpPr>
                <p:cNvPr id="7485" name="Google Shape;7485;p7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75"/>
              <p:cNvGrpSpPr/>
              <p:nvPr/>
            </p:nvGrpSpPr>
            <p:grpSpPr>
              <a:xfrm>
                <a:off x="5763578" y="3399067"/>
                <a:ext cx="37776" cy="32364"/>
                <a:chOff x="5763578" y="3399067"/>
                <a:chExt cx="37776" cy="32364"/>
              </a:xfrm>
            </p:grpSpPr>
            <p:sp>
              <p:nvSpPr>
                <p:cNvPr id="7488" name="Google Shape;7488;p7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75"/>
              <p:cNvGrpSpPr/>
              <p:nvPr/>
            </p:nvGrpSpPr>
            <p:grpSpPr>
              <a:xfrm>
                <a:off x="5395858" y="3230952"/>
                <a:ext cx="37776" cy="32364"/>
                <a:chOff x="5395858" y="3230952"/>
                <a:chExt cx="37776" cy="32364"/>
              </a:xfrm>
            </p:grpSpPr>
            <p:sp>
              <p:nvSpPr>
                <p:cNvPr id="7491" name="Google Shape;7491;p7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5"/>
              <p:cNvGrpSpPr/>
              <p:nvPr/>
            </p:nvGrpSpPr>
            <p:grpSpPr>
              <a:xfrm>
                <a:off x="5264088" y="3188237"/>
                <a:ext cx="37776" cy="32357"/>
                <a:chOff x="5264088" y="3188237"/>
                <a:chExt cx="37776" cy="32357"/>
              </a:xfrm>
            </p:grpSpPr>
            <p:sp>
              <p:nvSpPr>
                <p:cNvPr id="7494" name="Google Shape;7494;p7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75"/>
              <p:cNvGrpSpPr/>
              <p:nvPr/>
            </p:nvGrpSpPr>
            <p:grpSpPr>
              <a:xfrm>
                <a:off x="5585758" y="3237425"/>
                <a:ext cx="37878" cy="32357"/>
                <a:chOff x="5585758" y="3237425"/>
                <a:chExt cx="37878" cy="32357"/>
              </a:xfrm>
            </p:grpSpPr>
            <p:sp>
              <p:nvSpPr>
                <p:cNvPr id="7497" name="Google Shape;7497;p7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5"/>
              <p:cNvGrpSpPr/>
              <p:nvPr/>
            </p:nvGrpSpPr>
            <p:grpSpPr>
              <a:xfrm>
                <a:off x="4874196" y="3291088"/>
                <a:ext cx="37878" cy="32451"/>
                <a:chOff x="4874196" y="3291088"/>
                <a:chExt cx="37878" cy="32451"/>
              </a:xfrm>
            </p:grpSpPr>
            <p:sp>
              <p:nvSpPr>
                <p:cNvPr id="7500" name="Google Shape;7500;p7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75"/>
              <p:cNvGrpSpPr/>
              <p:nvPr/>
            </p:nvGrpSpPr>
            <p:grpSpPr>
              <a:xfrm>
                <a:off x="5197770" y="3785466"/>
                <a:ext cx="37783" cy="32427"/>
                <a:chOff x="5197770" y="3785466"/>
                <a:chExt cx="37783" cy="32427"/>
              </a:xfrm>
            </p:grpSpPr>
            <p:sp>
              <p:nvSpPr>
                <p:cNvPr id="7503" name="Google Shape;7503;p7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75"/>
              <p:cNvGrpSpPr/>
              <p:nvPr/>
            </p:nvGrpSpPr>
            <p:grpSpPr>
              <a:xfrm>
                <a:off x="5177699" y="3492117"/>
                <a:ext cx="37776" cy="32357"/>
                <a:chOff x="5177699" y="3492117"/>
                <a:chExt cx="37776" cy="32357"/>
              </a:xfrm>
            </p:grpSpPr>
            <p:sp>
              <p:nvSpPr>
                <p:cNvPr id="7506" name="Google Shape;7506;p7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5"/>
              <p:cNvGrpSpPr/>
              <p:nvPr/>
            </p:nvGrpSpPr>
            <p:grpSpPr>
              <a:xfrm>
                <a:off x="5349431" y="3622346"/>
                <a:ext cx="37870" cy="32380"/>
                <a:chOff x="5349431" y="3622346"/>
                <a:chExt cx="37870" cy="32380"/>
              </a:xfrm>
            </p:grpSpPr>
            <p:sp>
              <p:nvSpPr>
                <p:cNvPr id="7509" name="Google Shape;7509;p7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75"/>
              <p:cNvGrpSpPr/>
              <p:nvPr/>
            </p:nvGrpSpPr>
            <p:grpSpPr>
              <a:xfrm>
                <a:off x="5068855" y="3563980"/>
                <a:ext cx="53954" cy="46223"/>
                <a:chOff x="5068855" y="3563980"/>
                <a:chExt cx="53954" cy="46223"/>
              </a:xfrm>
            </p:grpSpPr>
            <p:sp>
              <p:nvSpPr>
                <p:cNvPr id="7512" name="Google Shape;7512;p7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75"/>
              <p:cNvGrpSpPr/>
              <p:nvPr/>
            </p:nvGrpSpPr>
            <p:grpSpPr>
              <a:xfrm>
                <a:off x="5037654" y="3392507"/>
                <a:ext cx="37870" cy="32451"/>
                <a:chOff x="5037654" y="3392507"/>
                <a:chExt cx="37870" cy="32451"/>
              </a:xfrm>
            </p:grpSpPr>
            <p:sp>
              <p:nvSpPr>
                <p:cNvPr id="7515" name="Google Shape;7515;p7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5"/>
              <p:cNvGrpSpPr/>
              <p:nvPr/>
            </p:nvGrpSpPr>
            <p:grpSpPr>
              <a:xfrm>
                <a:off x="5456560" y="3368629"/>
                <a:ext cx="37870" cy="32451"/>
                <a:chOff x="5456560" y="3368629"/>
                <a:chExt cx="37870" cy="32451"/>
              </a:xfrm>
            </p:grpSpPr>
            <p:sp>
              <p:nvSpPr>
                <p:cNvPr id="7518" name="Google Shape;7518;p7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75"/>
              <p:cNvGrpSpPr/>
              <p:nvPr/>
            </p:nvGrpSpPr>
            <p:grpSpPr>
              <a:xfrm>
                <a:off x="4755749" y="3501516"/>
                <a:ext cx="46246" cy="39608"/>
                <a:chOff x="4755749" y="3501516"/>
                <a:chExt cx="46246" cy="39608"/>
              </a:xfrm>
            </p:grpSpPr>
            <p:sp>
              <p:nvSpPr>
                <p:cNvPr id="7521" name="Google Shape;7521;p7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5"/>
              <p:cNvGrpSpPr/>
              <p:nvPr/>
            </p:nvGrpSpPr>
            <p:grpSpPr>
              <a:xfrm>
                <a:off x="4681346" y="3485582"/>
                <a:ext cx="37783" cy="32427"/>
                <a:chOff x="4681346" y="3485582"/>
                <a:chExt cx="37783" cy="32427"/>
              </a:xfrm>
            </p:grpSpPr>
            <p:sp>
              <p:nvSpPr>
                <p:cNvPr id="7524" name="Google Shape;7524;p7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75"/>
              <p:cNvGrpSpPr/>
              <p:nvPr/>
            </p:nvGrpSpPr>
            <p:grpSpPr>
              <a:xfrm>
                <a:off x="4767067" y="3291088"/>
                <a:ext cx="37878" cy="32451"/>
                <a:chOff x="4767067" y="3291088"/>
                <a:chExt cx="37878" cy="32451"/>
              </a:xfrm>
            </p:grpSpPr>
            <p:sp>
              <p:nvSpPr>
                <p:cNvPr id="7527" name="Google Shape;7527;p7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9" name="Google Shape;7529;p75"/>
              <p:cNvGrpSpPr/>
              <p:nvPr/>
            </p:nvGrpSpPr>
            <p:grpSpPr>
              <a:xfrm>
                <a:off x="4687819" y="3405539"/>
                <a:ext cx="37776" cy="32451"/>
                <a:chOff x="4687819" y="3405539"/>
                <a:chExt cx="37776" cy="32451"/>
              </a:xfrm>
            </p:grpSpPr>
            <p:sp>
              <p:nvSpPr>
                <p:cNvPr id="7530" name="Google Shape;7530;p7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75"/>
              <p:cNvGrpSpPr/>
              <p:nvPr/>
            </p:nvGrpSpPr>
            <p:grpSpPr>
              <a:xfrm>
                <a:off x="4923101" y="3444809"/>
                <a:ext cx="52813" cy="45318"/>
                <a:chOff x="4923101" y="3444809"/>
                <a:chExt cx="52813" cy="45318"/>
              </a:xfrm>
            </p:grpSpPr>
            <p:sp>
              <p:nvSpPr>
                <p:cNvPr id="7533" name="Google Shape;7533;p7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5"/>
              <p:cNvGrpSpPr/>
              <p:nvPr/>
            </p:nvGrpSpPr>
            <p:grpSpPr>
              <a:xfrm>
                <a:off x="4846040" y="3654750"/>
                <a:ext cx="31405" cy="26993"/>
                <a:chOff x="4846040" y="3654750"/>
                <a:chExt cx="31405" cy="26993"/>
              </a:xfrm>
            </p:grpSpPr>
            <p:sp>
              <p:nvSpPr>
                <p:cNvPr id="7536" name="Google Shape;7536;p7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75"/>
              <p:cNvGrpSpPr/>
              <p:nvPr/>
            </p:nvGrpSpPr>
            <p:grpSpPr>
              <a:xfrm>
                <a:off x="4925673" y="3691700"/>
                <a:ext cx="40253" cy="34472"/>
                <a:chOff x="4925673" y="3691700"/>
                <a:chExt cx="40253" cy="34472"/>
              </a:xfrm>
            </p:grpSpPr>
            <p:sp>
              <p:nvSpPr>
                <p:cNvPr id="7539" name="Google Shape;7539;p7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75"/>
              <p:cNvGrpSpPr/>
              <p:nvPr/>
            </p:nvGrpSpPr>
            <p:grpSpPr>
              <a:xfrm>
                <a:off x="4894653" y="3740848"/>
                <a:ext cx="31405" cy="26906"/>
                <a:chOff x="4894653" y="3740848"/>
                <a:chExt cx="31405" cy="26906"/>
              </a:xfrm>
            </p:grpSpPr>
            <p:sp>
              <p:nvSpPr>
                <p:cNvPr id="7542" name="Google Shape;7542;p7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5"/>
              <p:cNvGrpSpPr/>
              <p:nvPr/>
            </p:nvGrpSpPr>
            <p:grpSpPr>
              <a:xfrm>
                <a:off x="4962300" y="3696348"/>
                <a:ext cx="38255" cy="32773"/>
                <a:chOff x="4962300" y="3696348"/>
                <a:chExt cx="38255" cy="32773"/>
              </a:xfrm>
            </p:grpSpPr>
            <p:sp>
              <p:nvSpPr>
                <p:cNvPr id="7545" name="Google Shape;7545;p7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75"/>
              <p:cNvGrpSpPr/>
              <p:nvPr/>
            </p:nvGrpSpPr>
            <p:grpSpPr>
              <a:xfrm>
                <a:off x="4980185" y="3743349"/>
                <a:ext cx="31499" cy="26969"/>
                <a:chOff x="4980185" y="3743349"/>
                <a:chExt cx="31499" cy="26969"/>
              </a:xfrm>
            </p:grpSpPr>
            <p:sp>
              <p:nvSpPr>
                <p:cNvPr id="7548" name="Google Shape;7548;p7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5"/>
              <p:cNvGrpSpPr/>
              <p:nvPr/>
            </p:nvGrpSpPr>
            <p:grpSpPr>
              <a:xfrm>
                <a:off x="5013768" y="3734312"/>
                <a:ext cx="31499" cy="26969"/>
                <a:chOff x="5013768" y="3734312"/>
                <a:chExt cx="31499" cy="26969"/>
              </a:xfrm>
            </p:grpSpPr>
            <p:sp>
              <p:nvSpPr>
                <p:cNvPr id="7551" name="Google Shape;7551;p7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5"/>
              <p:cNvGrpSpPr/>
              <p:nvPr/>
            </p:nvGrpSpPr>
            <p:grpSpPr>
              <a:xfrm>
                <a:off x="5036703" y="3764545"/>
                <a:ext cx="31499" cy="26898"/>
                <a:chOff x="5036703" y="3764545"/>
                <a:chExt cx="31499" cy="26898"/>
              </a:xfrm>
            </p:grpSpPr>
            <p:sp>
              <p:nvSpPr>
                <p:cNvPr id="7554" name="Google Shape;7554;p7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75"/>
              <p:cNvGrpSpPr/>
              <p:nvPr/>
            </p:nvGrpSpPr>
            <p:grpSpPr>
              <a:xfrm>
                <a:off x="4953546" y="3768352"/>
                <a:ext cx="31405" cy="26898"/>
                <a:chOff x="4953546" y="3768352"/>
                <a:chExt cx="31405" cy="26898"/>
              </a:xfrm>
            </p:grpSpPr>
            <p:sp>
              <p:nvSpPr>
                <p:cNvPr id="7557" name="Google Shape;7557;p7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5"/>
              <p:cNvGrpSpPr/>
              <p:nvPr/>
            </p:nvGrpSpPr>
            <p:grpSpPr>
              <a:xfrm>
                <a:off x="4964770" y="3814016"/>
                <a:ext cx="31499" cy="26993"/>
                <a:chOff x="4964770" y="3814016"/>
                <a:chExt cx="31499" cy="26993"/>
              </a:xfrm>
            </p:grpSpPr>
            <p:sp>
              <p:nvSpPr>
                <p:cNvPr id="7560" name="Google Shape;7560;p7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75"/>
              <p:cNvGrpSpPr/>
              <p:nvPr/>
            </p:nvGrpSpPr>
            <p:grpSpPr>
              <a:xfrm>
                <a:off x="4923290" y="3800504"/>
                <a:ext cx="31468" cy="26898"/>
                <a:chOff x="4923290" y="3800504"/>
                <a:chExt cx="31468" cy="26898"/>
              </a:xfrm>
            </p:grpSpPr>
            <p:sp>
              <p:nvSpPr>
                <p:cNvPr id="7563" name="Google Shape;7563;p7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5"/>
              <p:cNvGrpSpPr/>
              <p:nvPr/>
            </p:nvGrpSpPr>
            <p:grpSpPr>
              <a:xfrm>
                <a:off x="5108534" y="3650943"/>
                <a:ext cx="31405" cy="26993"/>
                <a:chOff x="5108534" y="3650943"/>
                <a:chExt cx="31405" cy="26993"/>
              </a:xfrm>
            </p:grpSpPr>
            <p:sp>
              <p:nvSpPr>
                <p:cNvPr id="7566" name="Google Shape;7566;p7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75"/>
              <p:cNvGrpSpPr/>
              <p:nvPr/>
            </p:nvGrpSpPr>
            <p:grpSpPr>
              <a:xfrm>
                <a:off x="5119380" y="3760739"/>
                <a:ext cx="31499" cy="26993"/>
                <a:chOff x="5119380" y="3760739"/>
                <a:chExt cx="31499" cy="26993"/>
              </a:xfrm>
            </p:grpSpPr>
            <p:sp>
              <p:nvSpPr>
                <p:cNvPr id="7569" name="Google Shape;7569;p7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75"/>
              <p:cNvGrpSpPr/>
              <p:nvPr/>
            </p:nvGrpSpPr>
            <p:grpSpPr>
              <a:xfrm>
                <a:off x="5119380" y="3788235"/>
                <a:ext cx="31499" cy="26993"/>
                <a:chOff x="5119380" y="3788235"/>
                <a:chExt cx="31499" cy="26993"/>
              </a:xfrm>
            </p:grpSpPr>
            <p:sp>
              <p:nvSpPr>
                <p:cNvPr id="7572" name="Google Shape;7572;p7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75"/>
              <p:cNvGrpSpPr/>
              <p:nvPr/>
            </p:nvGrpSpPr>
            <p:grpSpPr>
              <a:xfrm>
                <a:off x="5158005" y="3875284"/>
                <a:ext cx="31405" cy="27001"/>
                <a:chOff x="5158005" y="3875284"/>
                <a:chExt cx="31405" cy="27001"/>
              </a:xfrm>
            </p:grpSpPr>
            <p:sp>
              <p:nvSpPr>
                <p:cNvPr id="7575" name="Google Shape;7575;p7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75"/>
              <p:cNvGrpSpPr/>
              <p:nvPr/>
            </p:nvGrpSpPr>
            <p:grpSpPr>
              <a:xfrm>
                <a:off x="5233163" y="3764545"/>
                <a:ext cx="31499" cy="26898"/>
                <a:chOff x="5233163" y="3764545"/>
                <a:chExt cx="31499" cy="26898"/>
              </a:xfrm>
            </p:grpSpPr>
            <p:sp>
              <p:nvSpPr>
                <p:cNvPr id="7578" name="Google Shape;7578;p7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75"/>
              <p:cNvGrpSpPr/>
              <p:nvPr/>
            </p:nvGrpSpPr>
            <p:grpSpPr>
              <a:xfrm>
                <a:off x="5276168" y="3805545"/>
                <a:ext cx="31499" cy="26906"/>
                <a:chOff x="5276168" y="3805545"/>
                <a:chExt cx="31499" cy="26906"/>
              </a:xfrm>
            </p:grpSpPr>
            <p:sp>
              <p:nvSpPr>
                <p:cNvPr id="7581" name="Google Shape;7581;p7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75"/>
              <p:cNvGrpSpPr/>
              <p:nvPr/>
            </p:nvGrpSpPr>
            <p:grpSpPr>
              <a:xfrm>
                <a:off x="5294053" y="3851933"/>
                <a:ext cx="31405" cy="26945"/>
                <a:chOff x="5294053" y="3851933"/>
                <a:chExt cx="31405" cy="26945"/>
              </a:xfrm>
            </p:grpSpPr>
            <p:sp>
              <p:nvSpPr>
                <p:cNvPr id="7584" name="Google Shape;7584;p7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5"/>
              <p:cNvGrpSpPr/>
              <p:nvPr/>
            </p:nvGrpSpPr>
            <p:grpSpPr>
              <a:xfrm>
                <a:off x="5341723" y="3851902"/>
                <a:ext cx="31405" cy="26977"/>
                <a:chOff x="5341723" y="3851902"/>
                <a:chExt cx="31405" cy="26977"/>
              </a:xfrm>
            </p:grpSpPr>
            <p:sp>
              <p:nvSpPr>
                <p:cNvPr id="7587" name="Google Shape;7587;p7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75"/>
              <p:cNvGrpSpPr/>
              <p:nvPr/>
            </p:nvGrpSpPr>
            <p:grpSpPr>
              <a:xfrm>
                <a:off x="5054871" y="3507855"/>
                <a:ext cx="31405" cy="26993"/>
                <a:chOff x="5054871" y="3507855"/>
                <a:chExt cx="31405" cy="26993"/>
              </a:xfrm>
            </p:grpSpPr>
            <p:sp>
              <p:nvSpPr>
                <p:cNvPr id="7590" name="Google Shape;7590;p7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75"/>
              <p:cNvGrpSpPr/>
              <p:nvPr/>
            </p:nvGrpSpPr>
            <p:grpSpPr>
              <a:xfrm>
                <a:off x="4876579" y="3675325"/>
                <a:ext cx="31405" cy="26969"/>
                <a:chOff x="4876579" y="3675325"/>
                <a:chExt cx="31405" cy="26969"/>
              </a:xfrm>
            </p:grpSpPr>
            <p:sp>
              <p:nvSpPr>
                <p:cNvPr id="7593" name="Google Shape;7593;p7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5" name="Google Shape;7595;p75"/>
              <p:cNvGrpSpPr/>
              <p:nvPr/>
            </p:nvGrpSpPr>
            <p:grpSpPr>
              <a:xfrm>
                <a:off x="4842233" y="3688333"/>
                <a:ext cx="31405" cy="26993"/>
                <a:chOff x="4842233" y="3688333"/>
                <a:chExt cx="31405" cy="26993"/>
              </a:xfrm>
            </p:grpSpPr>
            <p:sp>
              <p:nvSpPr>
                <p:cNvPr id="7596" name="Google Shape;7596;p7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5"/>
              <p:cNvGrpSpPr/>
              <p:nvPr/>
            </p:nvGrpSpPr>
            <p:grpSpPr>
              <a:xfrm>
                <a:off x="5187876" y="3608032"/>
                <a:ext cx="31405" cy="27001"/>
                <a:chOff x="5187876" y="3608032"/>
                <a:chExt cx="31405" cy="27001"/>
              </a:xfrm>
            </p:grpSpPr>
            <p:sp>
              <p:nvSpPr>
                <p:cNvPr id="7599" name="Google Shape;7599;p7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1" name="Google Shape;7601;p7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3" name="Google Shape;7603;p75"/>
              <p:cNvGrpSpPr/>
              <p:nvPr/>
            </p:nvGrpSpPr>
            <p:grpSpPr>
              <a:xfrm>
                <a:off x="5269224" y="3304167"/>
                <a:ext cx="40253" cy="34402"/>
                <a:chOff x="5269224" y="3304167"/>
                <a:chExt cx="40253" cy="34402"/>
              </a:xfrm>
            </p:grpSpPr>
            <p:sp>
              <p:nvSpPr>
                <p:cNvPr id="7604" name="Google Shape;7604;p7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75"/>
              <p:cNvGrpSpPr/>
              <p:nvPr/>
            </p:nvGrpSpPr>
            <p:grpSpPr>
              <a:xfrm>
                <a:off x="5327354" y="3476615"/>
                <a:ext cx="49864" cy="42723"/>
                <a:chOff x="5327354" y="3476615"/>
                <a:chExt cx="49864" cy="42723"/>
              </a:xfrm>
            </p:grpSpPr>
            <p:sp>
              <p:nvSpPr>
                <p:cNvPr id="7607" name="Google Shape;7607;p7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9" name="Google Shape;7609;p7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1" name="Google Shape;7611;p75"/>
              <p:cNvGrpSpPr/>
              <p:nvPr/>
            </p:nvGrpSpPr>
            <p:grpSpPr>
              <a:xfrm>
                <a:off x="5341723" y="3775957"/>
                <a:ext cx="31405" cy="26898"/>
                <a:chOff x="5341723" y="3775957"/>
                <a:chExt cx="31405" cy="26898"/>
              </a:xfrm>
            </p:grpSpPr>
            <p:sp>
              <p:nvSpPr>
                <p:cNvPr id="7612" name="Google Shape;7612;p7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75"/>
              <p:cNvGrpSpPr/>
              <p:nvPr/>
            </p:nvGrpSpPr>
            <p:grpSpPr>
              <a:xfrm>
                <a:off x="5439053" y="3699274"/>
                <a:ext cx="31405" cy="26898"/>
                <a:chOff x="5439053" y="3699274"/>
                <a:chExt cx="31405" cy="26898"/>
              </a:xfrm>
            </p:grpSpPr>
            <p:sp>
              <p:nvSpPr>
                <p:cNvPr id="7615" name="Google Shape;7615;p7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75"/>
              <p:cNvGrpSpPr/>
              <p:nvPr/>
            </p:nvGrpSpPr>
            <p:grpSpPr>
              <a:xfrm>
                <a:off x="5412414" y="3622307"/>
                <a:ext cx="31499" cy="26993"/>
                <a:chOff x="5412414" y="3622307"/>
                <a:chExt cx="31499" cy="26993"/>
              </a:xfrm>
            </p:grpSpPr>
            <p:sp>
              <p:nvSpPr>
                <p:cNvPr id="7618" name="Google Shape;7618;p7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75"/>
              <p:cNvGrpSpPr/>
              <p:nvPr/>
            </p:nvGrpSpPr>
            <p:grpSpPr>
              <a:xfrm>
                <a:off x="5476254" y="3473949"/>
                <a:ext cx="26835" cy="26930"/>
                <a:chOff x="5476254" y="3473949"/>
                <a:chExt cx="26835" cy="26930"/>
              </a:xfrm>
            </p:grpSpPr>
            <p:sp>
              <p:nvSpPr>
                <p:cNvPr id="7621" name="Google Shape;7621;p7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75"/>
              <p:cNvGrpSpPr/>
              <p:nvPr/>
            </p:nvGrpSpPr>
            <p:grpSpPr>
              <a:xfrm>
                <a:off x="5564547" y="3481594"/>
                <a:ext cx="31397" cy="26898"/>
                <a:chOff x="5564547" y="3481594"/>
                <a:chExt cx="31397" cy="26898"/>
              </a:xfrm>
            </p:grpSpPr>
            <p:sp>
              <p:nvSpPr>
                <p:cNvPr id="7624" name="Google Shape;7624;p7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5"/>
              <p:cNvGrpSpPr/>
              <p:nvPr/>
            </p:nvGrpSpPr>
            <p:grpSpPr>
              <a:xfrm>
                <a:off x="5534101" y="3470174"/>
                <a:ext cx="31397" cy="26906"/>
                <a:chOff x="5534101" y="3470174"/>
                <a:chExt cx="31397" cy="26906"/>
              </a:xfrm>
            </p:grpSpPr>
            <p:sp>
              <p:nvSpPr>
                <p:cNvPr id="7627" name="Google Shape;7627;p7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5"/>
              <p:cNvGrpSpPr/>
              <p:nvPr/>
            </p:nvGrpSpPr>
            <p:grpSpPr>
              <a:xfrm>
                <a:off x="5610879" y="3314486"/>
                <a:ext cx="31499" cy="26938"/>
                <a:chOff x="5610879" y="3314486"/>
                <a:chExt cx="31499" cy="26938"/>
              </a:xfrm>
            </p:grpSpPr>
            <p:sp>
              <p:nvSpPr>
                <p:cNvPr id="7630" name="Google Shape;7630;p7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75"/>
              <p:cNvGrpSpPr/>
              <p:nvPr/>
            </p:nvGrpSpPr>
            <p:grpSpPr>
              <a:xfrm>
                <a:off x="4834525" y="3501382"/>
                <a:ext cx="31499" cy="26898"/>
                <a:chOff x="4834525" y="3501382"/>
                <a:chExt cx="31499" cy="26898"/>
              </a:xfrm>
            </p:grpSpPr>
            <p:sp>
              <p:nvSpPr>
                <p:cNvPr id="7633" name="Google Shape;7633;p7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75"/>
              <p:cNvGrpSpPr/>
              <p:nvPr/>
            </p:nvGrpSpPr>
            <p:grpSpPr>
              <a:xfrm>
                <a:off x="4898460" y="3580158"/>
                <a:ext cx="31405" cy="26898"/>
                <a:chOff x="4898460" y="3580158"/>
                <a:chExt cx="31405" cy="26898"/>
              </a:xfrm>
            </p:grpSpPr>
            <p:sp>
              <p:nvSpPr>
                <p:cNvPr id="7636" name="Google Shape;7636;p7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5"/>
              <p:cNvGrpSpPr/>
              <p:nvPr/>
            </p:nvGrpSpPr>
            <p:grpSpPr>
              <a:xfrm>
                <a:off x="4882667" y="3608032"/>
                <a:ext cx="31499" cy="27001"/>
                <a:chOff x="4882667" y="3608032"/>
                <a:chExt cx="31499" cy="27001"/>
              </a:xfrm>
            </p:grpSpPr>
            <p:sp>
              <p:nvSpPr>
                <p:cNvPr id="7639" name="Google Shape;7639;p7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75"/>
              <p:cNvGrpSpPr/>
              <p:nvPr/>
            </p:nvGrpSpPr>
            <p:grpSpPr>
              <a:xfrm>
                <a:off x="4843373" y="3631407"/>
                <a:ext cx="16273" cy="16186"/>
                <a:chOff x="4843373" y="3631407"/>
                <a:chExt cx="16273" cy="16186"/>
              </a:xfrm>
            </p:grpSpPr>
            <p:sp>
              <p:nvSpPr>
                <p:cNvPr id="7642" name="Google Shape;7642;p7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75"/>
              <p:cNvGrpSpPr/>
              <p:nvPr/>
            </p:nvGrpSpPr>
            <p:grpSpPr>
              <a:xfrm>
                <a:off x="4727773" y="3591578"/>
                <a:ext cx="31499" cy="26898"/>
                <a:chOff x="4727773" y="3591578"/>
                <a:chExt cx="31499" cy="26898"/>
              </a:xfrm>
            </p:grpSpPr>
            <p:sp>
              <p:nvSpPr>
                <p:cNvPr id="7645" name="Google Shape;7645;p7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7" name="Google Shape;7647;p7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9" name="Google Shape;7649;p75"/>
              <p:cNvGrpSpPr/>
              <p:nvPr/>
            </p:nvGrpSpPr>
            <p:grpSpPr>
              <a:xfrm>
                <a:off x="4609421" y="3577398"/>
                <a:ext cx="31499" cy="27001"/>
                <a:chOff x="4609421" y="3577398"/>
                <a:chExt cx="31499" cy="27001"/>
              </a:xfrm>
            </p:grpSpPr>
            <p:sp>
              <p:nvSpPr>
                <p:cNvPr id="7650" name="Google Shape;7650;p7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75"/>
              <p:cNvGrpSpPr/>
              <p:nvPr/>
            </p:nvGrpSpPr>
            <p:grpSpPr>
              <a:xfrm>
                <a:off x="4649289" y="3577398"/>
                <a:ext cx="31499" cy="27001"/>
                <a:chOff x="4649289" y="3577398"/>
                <a:chExt cx="31499" cy="27001"/>
              </a:xfrm>
            </p:grpSpPr>
            <p:sp>
              <p:nvSpPr>
                <p:cNvPr id="7653" name="Google Shape;7653;p7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5" name="Google Shape;7655;p75"/>
              <p:cNvGrpSpPr/>
              <p:nvPr/>
            </p:nvGrpSpPr>
            <p:grpSpPr>
              <a:xfrm>
                <a:off x="4605614" y="3639523"/>
                <a:ext cx="31499" cy="26906"/>
                <a:chOff x="4605614" y="3639523"/>
                <a:chExt cx="31499" cy="26906"/>
              </a:xfrm>
            </p:grpSpPr>
            <p:sp>
              <p:nvSpPr>
                <p:cNvPr id="7656" name="Google Shape;7656;p7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8" name="Google Shape;7658;p75"/>
              <p:cNvGrpSpPr/>
              <p:nvPr/>
            </p:nvGrpSpPr>
            <p:grpSpPr>
              <a:xfrm>
                <a:off x="4785149" y="3618846"/>
                <a:ext cx="26930" cy="26843"/>
                <a:chOff x="4785149" y="3618846"/>
                <a:chExt cx="26930" cy="26843"/>
              </a:xfrm>
            </p:grpSpPr>
            <p:sp>
              <p:nvSpPr>
                <p:cNvPr id="7659" name="Google Shape;7659;p7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5"/>
              <p:cNvGrpSpPr/>
              <p:nvPr/>
            </p:nvGrpSpPr>
            <p:grpSpPr>
              <a:xfrm>
                <a:off x="4810167" y="3601567"/>
                <a:ext cx="31405" cy="26898"/>
                <a:chOff x="4810167" y="3601567"/>
                <a:chExt cx="31405" cy="26898"/>
              </a:xfrm>
            </p:grpSpPr>
            <p:sp>
              <p:nvSpPr>
                <p:cNvPr id="7662" name="Google Shape;7662;p7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75"/>
              <p:cNvGrpSpPr/>
              <p:nvPr/>
            </p:nvGrpSpPr>
            <p:grpSpPr>
              <a:xfrm>
                <a:off x="4831002" y="3373230"/>
                <a:ext cx="31405" cy="26898"/>
                <a:chOff x="4831002" y="3373230"/>
                <a:chExt cx="31405" cy="26898"/>
              </a:xfrm>
            </p:grpSpPr>
            <p:sp>
              <p:nvSpPr>
                <p:cNvPr id="7665" name="Google Shape;7665;p7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5"/>
              <p:cNvGrpSpPr/>
              <p:nvPr/>
            </p:nvGrpSpPr>
            <p:grpSpPr>
              <a:xfrm>
                <a:off x="4719311" y="3355054"/>
                <a:ext cx="31499" cy="27001"/>
                <a:chOff x="4719311" y="3355054"/>
                <a:chExt cx="31499" cy="27001"/>
              </a:xfrm>
            </p:grpSpPr>
            <p:sp>
              <p:nvSpPr>
                <p:cNvPr id="7668" name="Google Shape;7668;p7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75"/>
              <p:cNvGrpSpPr/>
              <p:nvPr/>
            </p:nvGrpSpPr>
            <p:grpSpPr>
              <a:xfrm>
                <a:off x="4798755" y="3450260"/>
                <a:ext cx="26930" cy="26930"/>
                <a:chOff x="4798755" y="3450260"/>
                <a:chExt cx="26930" cy="26930"/>
              </a:xfrm>
            </p:grpSpPr>
            <p:sp>
              <p:nvSpPr>
                <p:cNvPr id="7671" name="Google Shape;7671;p7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5"/>
              <p:cNvGrpSpPr/>
              <p:nvPr/>
            </p:nvGrpSpPr>
            <p:grpSpPr>
              <a:xfrm>
                <a:off x="4645576" y="3467555"/>
                <a:ext cx="31405" cy="26953"/>
                <a:chOff x="4645576" y="3467555"/>
                <a:chExt cx="31405" cy="26953"/>
              </a:xfrm>
            </p:grpSpPr>
            <p:sp>
              <p:nvSpPr>
                <p:cNvPr id="7674" name="Google Shape;7674;p7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75"/>
              <p:cNvGrpSpPr/>
              <p:nvPr/>
            </p:nvGrpSpPr>
            <p:grpSpPr>
              <a:xfrm>
                <a:off x="4687631" y="3583965"/>
                <a:ext cx="31499" cy="26898"/>
                <a:chOff x="4687631" y="3583965"/>
                <a:chExt cx="31499" cy="26898"/>
              </a:xfrm>
            </p:grpSpPr>
            <p:sp>
              <p:nvSpPr>
                <p:cNvPr id="7677" name="Google Shape;7677;p7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75"/>
              <p:cNvGrpSpPr/>
              <p:nvPr/>
            </p:nvGrpSpPr>
            <p:grpSpPr>
              <a:xfrm>
                <a:off x="4719311" y="3471314"/>
                <a:ext cx="31499" cy="27001"/>
                <a:chOff x="4719311" y="3471314"/>
                <a:chExt cx="31499" cy="27001"/>
              </a:xfrm>
            </p:grpSpPr>
            <p:sp>
              <p:nvSpPr>
                <p:cNvPr id="7680" name="Google Shape;7680;p7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75"/>
              <p:cNvGrpSpPr/>
              <p:nvPr/>
            </p:nvGrpSpPr>
            <p:grpSpPr>
              <a:xfrm>
                <a:off x="4719311" y="3434404"/>
                <a:ext cx="31499" cy="26898"/>
                <a:chOff x="4719311" y="3434404"/>
                <a:chExt cx="31499" cy="26898"/>
              </a:xfrm>
            </p:grpSpPr>
            <p:sp>
              <p:nvSpPr>
                <p:cNvPr id="7683" name="Google Shape;7683;p7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75"/>
              <p:cNvGrpSpPr/>
              <p:nvPr/>
            </p:nvGrpSpPr>
            <p:grpSpPr>
              <a:xfrm>
                <a:off x="4768876" y="3401772"/>
                <a:ext cx="31499" cy="26898"/>
                <a:chOff x="4768876" y="3401772"/>
                <a:chExt cx="31499" cy="26898"/>
              </a:xfrm>
            </p:grpSpPr>
            <p:sp>
              <p:nvSpPr>
                <p:cNvPr id="7686" name="Google Shape;7686;p7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75"/>
              <p:cNvGrpSpPr/>
              <p:nvPr/>
            </p:nvGrpSpPr>
            <p:grpSpPr>
              <a:xfrm>
                <a:off x="4762214" y="3471377"/>
                <a:ext cx="26938" cy="26938"/>
                <a:chOff x="4762214" y="3471377"/>
                <a:chExt cx="26938" cy="26938"/>
              </a:xfrm>
            </p:grpSpPr>
            <p:sp>
              <p:nvSpPr>
                <p:cNvPr id="7689" name="Google Shape;7689;p7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75"/>
              <p:cNvGrpSpPr/>
              <p:nvPr/>
            </p:nvGrpSpPr>
            <p:grpSpPr>
              <a:xfrm>
                <a:off x="4790473" y="3344782"/>
                <a:ext cx="31405" cy="26898"/>
                <a:chOff x="4790473" y="3344782"/>
                <a:chExt cx="31405" cy="26898"/>
              </a:xfrm>
            </p:grpSpPr>
            <p:sp>
              <p:nvSpPr>
                <p:cNvPr id="7692" name="Google Shape;7692;p7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5"/>
              <p:cNvGrpSpPr/>
              <p:nvPr/>
            </p:nvGrpSpPr>
            <p:grpSpPr>
              <a:xfrm>
                <a:off x="4823774" y="3950733"/>
                <a:ext cx="37398" cy="32034"/>
                <a:chOff x="4823774" y="3950733"/>
                <a:chExt cx="37398" cy="32034"/>
              </a:xfrm>
            </p:grpSpPr>
            <p:sp>
              <p:nvSpPr>
                <p:cNvPr id="7695" name="Google Shape;7695;p7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75"/>
              <p:cNvGrpSpPr/>
              <p:nvPr/>
            </p:nvGrpSpPr>
            <p:grpSpPr>
              <a:xfrm>
                <a:off x="4823396" y="4110566"/>
                <a:ext cx="31405" cy="26906"/>
                <a:chOff x="4823396" y="4110566"/>
                <a:chExt cx="31405" cy="26906"/>
              </a:xfrm>
            </p:grpSpPr>
            <p:sp>
              <p:nvSpPr>
                <p:cNvPr id="7698" name="Google Shape;7698;p7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75"/>
              <p:cNvGrpSpPr/>
              <p:nvPr/>
            </p:nvGrpSpPr>
            <p:grpSpPr>
              <a:xfrm>
                <a:off x="4838332" y="3821150"/>
                <a:ext cx="31499" cy="26898"/>
                <a:chOff x="4838332" y="3821150"/>
                <a:chExt cx="31499" cy="26898"/>
              </a:xfrm>
            </p:grpSpPr>
            <p:sp>
              <p:nvSpPr>
                <p:cNvPr id="7701" name="Google Shape;7701;p7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5"/>
              <p:cNvGrpSpPr/>
              <p:nvPr/>
            </p:nvGrpSpPr>
            <p:grpSpPr>
              <a:xfrm>
                <a:off x="4661275" y="3815007"/>
                <a:ext cx="36824" cy="31523"/>
                <a:chOff x="4661275" y="3815007"/>
                <a:chExt cx="36824" cy="31523"/>
              </a:xfrm>
            </p:grpSpPr>
            <p:sp>
              <p:nvSpPr>
                <p:cNvPr id="7704" name="Google Shape;7704;p7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75"/>
              <p:cNvGrpSpPr/>
              <p:nvPr/>
            </p:nvGrpSpPr>
            <p:grpSpPr>
              <a:xfrm>
                <a:off x="4558998" y="3851037"/>
                <a:ext cx="33591" cy="28699"/>
                <a:chOff x="4558998" y="3851037"/>
                <a:chExt cx="33591" cy="28699"/>
              </a:xfrm>
            </p:grpSpPr>
            <p:sp>
              <p:nvSpPr>
                <p:cNvPr id="7707" name="Google Shape;7707;p7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75"/>
              <p:cNvGrpSpPr/>
              <p:nvPr/>
            </p:nvGrpSpPr>
            <p:grpSpPr>
              <a:xfrm>
                <a:off x="4696762" y="3638587"/>
                <a:ext cx="33591" cy="28794"/>
                <a:chOff x="4696762" y="3638587"/>
                <a:chExt cx="33591" cy="28794"/>
              </a:xfrm>
            </p:grpSpPr>
            <p:sp>
              <p:nvSpPr>
                <p:cNvPr id="7710" name="Google Shape;7710;p7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75"/>
              <p:cNvGrpSpPr/>
              <p:nvPr/>
            </p:nvGrpSpPr>
            <p:grpSpPr>
              <a:xfrm>
                <a:off x="4929479" y="3939140"/>
                <a:ext cx="33497" cy="28692"/>
                <a:chOff x="4929479" y="3939140"/>
                <a:chExt cx="33497" cy="28692"/>
              </a:xfrm>
            </p:grpSpPr>
            <p:sp>
              <p:nvSpPr>
                <p:cNvPr id="7713" name="Google Shape;7713;p7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75"/>
              <p:cNvGrpSpPr/>
              <p:nvPr/>
            </p:nvGrpSpPr>
            <p:grpSpPr>
              <a:xfrm>
                <a:off x="4907119" y="3986039"/>
                <a:ext cx="33497" cy="28699"/>
                <a:chOff x="4907119" y="3986039"/>
                <a:chExt cx="33497" cy="28699"/>
              </a:xfrm>
            </p:grpSpPr>
            <p:sp>
              <p:nvSpPr>
                <p:cNvPr id="7716" name="Google Shape;7716;p7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75"/>
              <p:cNvGrpSpPr/>
              <p:nvPr/>
            </p:nvGrpSpPr>
            <p:grpSpPr>
              <a:xfrm>
                <a:off x="4911783" y="4048102"/>
                <a:ext cx="33591" cy="28762"/>
                <a:chOff x="4911783" y="4048102"/>
                <a:chExt cx="33591" cy="28762"/>
              </a:xfrm>
            </p:grpSpPr>
            <p:sp>
              <p:nvSpPr>
                <p:cNvPr id="7719" name="Google Shape;7719;p7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1" name="Google Shape;7721;p7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3" name="Google Shape;7723;p75"/>
              <p:cNvGrpSpPr/>
              <p:nvPr/>
            </p:nvGrpSpPr>
            <p:grpSpPr>
              <a:xfrm>
                <a:off x="4762623" y="3837847"/>
                <a:ext cx="42416" cy="36273"/>
                <a:chOff x="4762623" y="3837847"/>
                <a:chExt cx="42416" cy="36273"/>
              </a:xfrm>
            </p:grpSpPr>
            <p:sp>
              <p:nvSpPr>
                <p:cNvPr id="7724" name="Google Shape;7724;p7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75"/>
              <p:cNvGrpSpPr/>
              <p:nvPr/>
            </p:nvGrpSpPr>
            <p:grpSpPr>
              <a:xfrm>
                <a:off x="4746044" y="4104966"/>
                <a:ext cx="33497" cy="28699"/>
                <a:chOff x="4746044" y="4104966"/>
                <a:chExt cx="33497" cy="28699"/>
              </a:xfrm>
            </p:grpSpPr>
            <p:sp>
              <p:nvSpPr>
                <p:cNvPr id="7727" name="Google Shape;7727;p7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75"/>
              <p:cNvGrpSpPr/>
              <p:nvPr/>
            </p:nvGrpSpPr>
            <p:grpSpPr>
              <a:xfrm>
                <a:off x="4859646" y="4162554"/>
                <a:ext cx="33591" cy="28762"/>
                <a:chOff x="4859646" y="4162554"/>
                <a:chExt cx="33591" cy="28762"/>
              </a:xfrm>
            </p:grpSpPr>
            <p:sp>
              <p:nvSpPr>
                <p:cNvPr id="7730" name="Google Shape;7730;p7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2" name="Google Shape;7732;p75"/>
            <p:cNvGrpSpPr/>
            <p:nvPr/>
          </p:nvGrpSpPr>
          <p:grpSpPr>
            <a:xfrm>
              <a:off x="3597785" y="3274438"/>
              <a:ext cx="855610" cy="1122100"/>
              <a:chOff x="3597785" y="3274438"/>
              <a:chExt cx="855610" cy="1122100"/>
            </a:xfrm>
          </p:grpSpPr>
          <p:grpSp>
            <p:nvGrpSpPr>
              <p:cNvPr id="7733" name="Google Shape;7733;p75"/>
              <p:cNvGrpSpPr/>
              <p:nvPr/>
            </p:nvGrpSpPr>
            <p:grpSpPr>
              <a:xfrm>
                <a:off x="3617857" y="3284717"/>
                <a:ext cx="826785" cy="1099165"/>
                <a:chOff x="3617857" y="3284717"/>
                <a:chExt cx="826785" cy="1099165"/>
              </a:xfrm>
            </p:grpSpPr>
            <p:sp>
              <p:nvSpPr>
                <p:cNvPr id="7734" name="Google Shape;7734;p7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75"/>
              <p:cNvGrpSpPr/>
              <p:nvPr/>
            </p:nvGrpSpPr>
            <p:grpSpPr>
              <a:xfrm>
                <a:off x="4180904" y="4251758"/>
                <a:ext cx="37783" cy="32420"/>
                <a:chOff x="4180904" y="4251758"/>
                <a:chExt cx="37783" cy="32420"/>
              </a:xfrm>
            </p:grpSpPr>
            <p:sp>
              <p:nvSpPr>
                <p:cNvPr id="7791" name="Google Shape;7791;p7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75"/>
              <p:cNvGrpSpPr/>
              <p:nvPr/>
            </p:nvGrpSpPr>
            <p:grpSpPr>
              <a:xfrm>
                <a:off x="4201644" y="4081324"/>
                <a:ext cx="37783" cy="32364"/>
                <a:chOff x="4201644" y="4081324"/>
                <a:chExt cx="37783" cy="32364"/>
              </a:xfrm>
            </p:grpSpPr>
            <p:sp>
              <p:nvSpPr>
                <p:cNvPr id="7794" name="Google Shape;7794;p7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75"/>
              <p:cNvGrpSpPr/>
              <p:nvPr/>
            </p:nvGrpSpPr>
            <p:grpSpPr>
              <a:xfrm>
                <a:off x="4284416" y="3887428"/>
                <a:ext cx="37783" cy="32451"/>
                <a:chOff x="4284416" y="3887428"/>
                <a:chExt cx="37783" cy="32451"/>
              </a:xfrm>
            </p:grpSpPr>
            <p:sp>
              <p:nvSpPr>
                <p:cNvPr id="7797" name="Google Shape;7797;p7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5"/>
              <p:cNvGrpSpPr/>
              <p:nvPr/>
            </p:nvGrpSpPr>
            <p:grpSpPr>
              <a:xfrm>
                <a:off x="4223721" y="3860404"/>
                <a:ext cx="37870" cy="32364"/>
                <a:chOff x="4223721" y="3860404"/>
                <a:chExt cx="37870" cy="32364"/>
              </a:xfrm>
            </p:grpSpPr>
            <p:sp>
              <p:nvSpPr>
                <p:cNvPr id="7800" name="Google Shape;7800;p7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75"/>
              <p:cNvGrpSpPr/>
              <p:nvPr/>
            </p:nvGrpSpPr>
            <p:grpSpPr>
              <a:xfrm>
                <a:off x="4104889" y="3699242"/>
                <a:ext cx="37776" cy="32357"/>
                <a:chOff x="4104889" y="3699242"/>
                <a:chExt cx="37776" cy="32357"/>
              </a:xfrm>
            </p:grpSpPr>
            <p:sp>
              <p:nvSpPr>
                <p:cNvPr id="7803" name="Google Shape;7803;p7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75"/>
              <p:cNvGrpSpPr/>
              <p:nvPr/>
            </p:nvGrpSpPr>
            <p:grpSpPr>
              <a:xfrm>
                <a:off x="4143608" y="3475121"/>
                <a:ext cx="37878" cy="32420"/>
                <a:chOff x="4143608" y="3475121"/>
                <a:chExt cx="37878" cy="32420"/>
              </a:xfrm>
            </p:grpSpPr>
            <p:sp>
              <p:nvSpPr>
                <p:cNvPr id="7806" name="Google Shape;7806;p7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5"/>
              <p:cNvGrpSpPr/>
              <p:nvPr/>
            </p:nvGrpSpPr>
            <p:grpSpPr>
              <a:xfrm>
                <a:off x="4217248" y="3570893"/>
                <a:ext cx="37776" cy="32364"/>
                <a:chOff x="4217248" y="3570893"/>
                <a:chExt cx="37776" cy="32364"/>
              </a:xfrm>
            </p:grpSpPr>
            <p:sp>
              <p:nvSpPr>
                <p:cNvPr id="7809" name="Google Shape;7809;p7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5"/>
              <p:cNvGrpSpPr/>
              <p:nvPr/>
            </p:nvGrpSpPr>
            <p:grpSpPr>
              <a:xfrm>
                <a:off x="4255307" y="3431612"/>
                <a:ext cx="37776" cy="32451"/>
                <a:chOff x="4255307" y="3431612"/>
                <a:chExt cx="37776" cy="32451"/>
              </a:xfrm>
            </p:grpSpPr>
            <p:sp>
              <p:nvSpPr>
                <p:cNvPr id="7812" name="Google Shape;7812;p7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75"/>
              <p:cNvGrpSpPr/>
              <p:nvPr/>
            </p:nvGrpSpPr>
            <p:grpSpPr>
              <a:xfrm>
                <a:off x="3853052" y="3577398"/>
                <a:ext cx="37776" cy="32420"/>
                <a:chOff x="3853052" y="3577398"/>
                <a:chExt cx="37776" cy="32420"/>
              </a:xfrm>
            </p:grpSpPr>
            <p:sp>
              <p:nvSpPr>
                <p:cNvPr id="7815" name="Google Shape;7815;p7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75"/>
              <p:cNvGrpSpPr/>
              <p:nvPr/>
            </p:nvGrpSpPr>
            <p:grpSpPr>
              <a:xfrm>
                <a:off x="4039908" y="3412107"/>
                <a:ext cx="37776" cy="32357"/>
                <a:chOff x="4039908" y="3412107"/>
                <a:chExt cx="37776" cy="32357"/>
              </a:xfrm>
            </p:grpSpPr>
            <p:sp>
              <p:nvSpPr>
                <p:cNvPr id="7818" name="Google Shape;7818;p7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75"/>
              <p:cNvGrpSpPr/>
              <p:nvPr/>
            </p:nvGrpSpPr>
            <p:grpSpPr>
              <a:xfrm>
                <a:off x="4017360" y="3342061"/>
                <a:ext cx="37870" cy="32380"/>
                <a:chOff x="4017360" y="3342061"/>
                <a:chExt cx="37870" cy="32380"/>
              </a:xfrm>
            </p:grpSpPr>
            <p:sp>
              <p:nvSpPr>
                <p:cNvPr id="7821" name="Google Shape;7821;p7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3" name="Google Shape;7823;p7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5" name="Google Shape;7825;p75"/>
              <p:cNvGrpSpPr/>
              <p:nvPr/>
            </p:nvGrpSpPr>
            <p:grpSpPr>
              <a:xfrm>
                <a:off x="3750870" y="3418650"/>
                <a:ext cx="37776" cy="32380"/>
                <a:chOff x="3750870" y="3418650"/>
                <a:chExt cx="37776" cy="32380"/>
              </a:xfrm>
            </p:grpSpPr>
            <p:sp>
              <p:nvSpPr>
                <p:cNvPr id="7826" name="Google Shape;7826;p7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75"/>
              <p:cNvGrpSpPr/>
              <p:nvPr/>
            </p:nvGrpSpPr>
            <p:grpSpPr>
              <a:xfrm>
                <a:off x="3632509" y="3274438"/>
                <a:ext cx="37783" cy="32357"/>
                <a:chOff x="3632509" y="3274438"/>
                <a:chExt cx="37783" cy="32357"/>
              </a:xfrm>
            </p:grpSpPr>
            <p:sp>
              <p:nvSpPr>
                <p:cNvPr id="7829" name="Google Shape;7829;p7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75"/>
              <p:cNvGrpSpPr/>
              <p:nvPr/>
            </p:nvGrpSpPr>
            <p:grpSpPr>
              <a:xfrm>
                <a:off x="3906424" y="3297561"/>
                <a:ext cx="37776" cy="32451"/>
                <a:chOff x="3906424" y="3297561"/>
                <a:chExt cx="37776" cy="32451"/>
              </a:xfrm>
            </p:grpSpPr>
            <p:sp>
              <p:nvSpPr>
                <p:cNvPr id="7832" name="Google Shape;7832;p7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75"/>
              <p:cNvGrpSpPr/>
              <p:nvPr/>
            </p:nvGrpSpPr>
            <p:grpSpPr>
              <a:xfrm>
                <a:off x="3866084" y="3412107"/>
                <a:ext cx="37776" cy="32357"/>
                <a:chOff x="3866084" y="3412107"/>
                <a:chExt cx="37776" cy="32357"/>
              </a:xfrm>
            </p:grpSpPr>
            <p:sp>
              <p:nvSpPr>
                <p:cNvPr id="7835" name="Google Shape;7835;p7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5"/>
              <p:cNvGrpSpPr/>
              <p:nvPr/>
            </p:nvGrpSpPr>
            <p:grpSpPr>
              <a:xfrm>
                <a:off x="4023919" y="3766409"/>
                <a:ext cx="37783" cy="32357"/>
                <a:chOff x="4023919" y="3766409"/>
                <a:chExt cx="37783" cy="32357"/>
              </a:xfrm>
            </p:grpSpPr>
            <p:sp>
              <p:nvSpPr>
                <p:cNvPr id="7838" name="Google Shape;7838;p7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75"/>
              <p:cNvGrpSpPr/>
              <p:nvPr/>
            </p:nvGrpSpPr>
            <p:grpSpPr>
              <a:xfrm>
                <a:off x="3973882" y="3779449"/>
                <a:ext cx="37776" cy="32357"/>
                <a:chOff x="3973882" y="3779449"/>
                <a:chExt cx="37776" cy="32357"/>
              </a:xfrm>
            </p:grpSpPr>
            <p:sp>
              <p:nvSpPr>
                <p:cNvPr id="7841" name="Google Shape;7841;p7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75"/>
              <p:cNvGrpSpPr/>
              <p:nvPr/>
            </p:nvGrpSpPr>
            <p:grpSpPr>
              <a:xfrm>
                <a:off x="4073398" y="3838028"/>
                <a:ext cx="37776" cy="32380"/>
                <a:chOff x="4073398" y="3838028"/>
                <a:chExt cx="37776" cy="32380"/>
              </a:xfrm>
            </p:grpSpPr>
            <p:sp>
              <p:nvSpPr>
                <p:cNvPr id="7844" name="Google Shape;7844;p7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75"/>
              <p:cNvGrpSpPr/>
              <p:nvPr/>
            </p:nvGrpSpPr>
            <p:grpSpPr>
              <a:xfrm>
                <a:off x="4342672" y="4144496"/>
                <a:ext cx="37752" cy="32364"/>
                <a:chOff x="4342672" y="4144496"/>
                <a:chExt cx="37752" cy="32364"/>
              </a:xfrm>
            </p:grpSpPr>
            <p:sp>
              <p:nvSpPr>
                <p:cNvPr id="7847" name="Google Shape;7847;p7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5"/>
              <p:cNvGrpSpPr/>
              <p:nvPr/>
            </p:nvGrpSpPr>
            <p:grpSpPr>
              <a:xfrm>
                <a:off x="4406386" y="4056872"/>
                <a:ext cx="37783" cy="32364"/>
                <a:chOff x="4406386" y="4056872"/>
                <a:chExt cx="37783" cy="32364"/>
              </a:xfrm>
            </p:grpSpPr>
            <p:sp>
              <p:nvSpPr>
                <p:cNvPr id="7850" name="Google Shape;7850;p7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5"/>
              <p:cNvGrpSpPr/>
              <p:nvPr/>
            </p:nvGrpSpPr>
            <p:grpSpPr>
              <a:xfrm>
                <a:off x="4284416" y="4245254"/>
                <a:ext cx="37783" cy="32357"/>
                <a:chOff x="4284416" y="4245254"/>
                <a:chExt cx="37783" cy="32357"/>
              </a:xfrm>
            </p:grpSpPr>
            <p:sp>
              <p:nvSpPr>
                <p:cNvPr id="7853" name="Google Shape;7853;p7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75"/>
              <p:cNvGrpSpPr/>
              <p:nvPr/>
            </p:nvGrpSpPr>
            <p:grpSpPr>
              <a:xfrm>
                <a:off x="4219057" y="4331258"/>
                <a:ext cx="37776" cy="32364"/>
                <a:chOff x="4219057" y="4331258"/>
                <a:chExt cx="37776" cy="32364"/>
              </a:xfrm>
            </p:grpSpPr>
            <p:sp>
              <p:nvSpPr>
                <p:cNvPr id="7856" name="Google Shape;7856;p7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5"/>
              <p:cNvGrpSpPr/>
              <p:nvPr/>
            </p:nvGrpSpPr>
            <p:grpSpPr>
              <a:xfrm>
                <a:off x="4204122" y="4141688"/>
                <a:ext cx="33497" cy="28699"/>
                <a:chOff x="4204122" y="4141688"/>
                <a:chExt cx="33497" cy="28699"/>
              </a:xfrm>
            </p:grpSpPr>
            <p:sp>
              <p:nvSpPr>
                <p:cNvPr id="7859" name="Google Shape;7859;p7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75"/>
              <p:cNvGrpSpPr/>
              <p:nvPr/>
            </p:nvGrpSpPr>
            <p:grpSpPr>
              <a:xfrm>
                <a:off x="4301546" y="4003869"/>
                <a:ext cx="38916" cy="33324"/>
                <a:chOff x="4301546" y="4003869"/>
                <a:chExt cx="38916" cy="33324"/>
              </a:xfrm>
            </p:grpSpPr>
            <p:sp>
              <p:nvSpPr>
                <p:cNvPr id="7862" name="Google Shape;7862;p7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5"/>
              <p:cNvGrpSpPr/>
              <p:nvPr/>
            </p:nvGrpSpPr>
            <p:grpSpPr>
              <a:xfrm>
                <a:off x="4210681" y="3924669"/>
                <a:ext cx="36549" cy="31366"/>
                <a:chOff x="4210681" y="3924669"/>
                <a:chExt cx="36549" cy="31366"/>
              </a:xfrm>
            </p:grpSpPr>
            <p:sp>
              <p:nvSpPr>
                <p:cNvPr id="7865" name="Google Shape;7865;p7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75"/>
              <p:cNvGrpSpPr/>
              <p:nvPr/>
            </p:nvGrpSpPr>
            <p:grpSpPr>
              <a:xfrm>
                <a:off x="3987771" y="3628874"/>
                <a:ext cx="31499" cy="26993"/>
                <a:chOff x="3987771" y="3628874"/>
                <a:chExt cx="31499" cy="26993"/>
              </a:xfrm>
            </p:grpSpPr>
            <p:sp>
              <p:nvSpPr>
                <p:cNvPr id="7868" name="Google Shape;7868;p7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75"/>
              <p:cNvGrpSpPr/>
              <p:nvPr/>
            </p:nvGrpSpPr>
            <p:grpSpPr>
              <a:xfrm>
                <a:off x="4087382" y="3775674"/>
                <a:ext cx="31405" cy="26898"/>
                <a:chOff x="4087382" y="3775674"/>
                <a:chExt cx="31405" cy="26898"/>
              </a:xfrm>
            </p:grpSpPr>
            <p:sp>
              <p:nvSpPr>
                <p:cNvPr id="7871" name="Google Shape;7871;p7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75"/>
              <p:cNvGrpSpPr/>
              <p:nvPr/>
            </p:nvGrpSpPr>
            <p:grpSpPr>
              <a:xfrm>
                <a:off x="4118873" y="3856637"/>
                <a:ext cx="31405" cy="26906"/>
                <a:chOff x="4118873" y="3856637"/>
                <a:chExt cx="31405" cy="26906"/>
              </a:xfrm>
            </p:grpSpPr>
            <p:sp>
              <p:nvSpPr>
                <p:cNvPr id="7874" name="Google Shape;7874;p7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75"/>
              <p:cNvGrpSpPr/>
              <p:nvPr/>
            </p:nvGrpSpPr>
            <p:grpSpPr>
              <a:xfrm>
                <a:off x="4168541" y="3639523"/>
                <a:ext cx="31499" cy="26906"/>
                <a:chOff x="4168541" y="3639523"/>
                <a:chExt cx="31499" cy="26906"/>
              </a:xfrm>
            </p:grpSpPr>
            <p:sp>
              <p:nvSpPr>
                <p:cNvPr id="7877" name="Google Shape;7877;p7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75"/>
              <p:cNvGrpSpPr/>
              <p:nvPr/>
            </p:nvGrpSpPr>
            <p:grpSpPr>
              <a:xfrm>
                <a:off x="3965789" y="3393545"/>
                <a:ext cx="31405" cy="26945"/>
                <a:chOff x="3965789" y="3393545"/>
                <a:chExt cx="31405" cy="26945"/>
              </a:xfrm>
            </p:grpSpPr>
            <p:sp>
              <p:nvSpPr>
                <p:cNvPr id="7880" name="Google Shape;7880;p7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75"/>
              <p:cNvGrpSpPr/>
              <p:nvPr/>
            </p:nvGrpSpPr>
            <p:grpSpPr>
              <a:xfrm>
                <a:off x="3925166" y="3491008"/>
                <a:ext cx="31405" cy="27001"/>
                <a:chOff x="3925166" y="3491008"/>
                <a:chExt cx="31405" cy="27001"/>
              </a:xfrm>
            </p:grpSpPr>
            <p:sp>
              <p:nvSpPr>
                <p:cNvPr id="7883" name="Google Shape;7883;p7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5"/>
              <p:cNvGrpSpPr/>
              <p:nvPr/>
            </p:nvGrpSpPr>
            <p:grpSpPr>
              <a:xfrm>
                <a:off x="3682845" y="3340976"/>
                <a:ext cx="31397" cy="26898"/>
                <a:chOff x="3682845" y="3340976"/>
                <a:chExt cx="31397" cy="26898"/>
              </a:xfrm>
            </p:grpSpPr>
            <p:sp>
              <p:nvSpPr>
                <p:cNvPr id="7886" name="Google Shape;7886;p7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5"/>
              <p:cNvGrpSpPr/>
              <p:nvPr/>
            </p:nvGrpSpPr>
            <p:grpSpPr>
              <a:xfrm>
                <a:off x="3795393" y="3353725"/>
                <a:ext cx="31499" cy="26993"/>
                <a:chOff x="3795393" y="3353725"/>
                <a:chExt cx="31499" cy="26993"/>
              </a:xfrm>
            </p:grpSpPr>
            <p:sp>
              <p:nvSpPr>
                <p:cNvPr id="7889" name="Google Shape;7889;p7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75"/>
              <p:cNvGrpSpPr/>
              <p:nvPr/>
            </p:nvGrpSpPr>
            <p:grpSpPr>
              <a:xfrm>
                <a:off x="4176909" y="4363221"/>
                <a:ext cx="38924" cy="33316"/>
                <a:chOff x="4176909" y="4363221"/>
                <a:chExt cx="38924" cy="33316"/>
              </a:xfrm>
            </p:grpSpPr>
            <p:sp>
              <p:nvSpPr>
                <p:cNvPr id="7892" name="Google Shape;7892;p7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75"/>
              <p:cNvGrpSpPr/>
              <p:nvPr/>
            </p:nvGrpSpPr>
            <p:grpSpPr>
              <a:xfrm>
                <a:off x="4226191" y="4007660"/>
                <a:ext cx="33560" cy="28770"/>
                <a:chOff x="4226191" y="4007660"/>
                <a:chExt cx="33560" cy="28770"/>
              </a:xfrm>
            </p:grpSpPr>
            <p:sp>
              <p:nvSpPr>
                <p:cNvPr id="7895" name="Google Shape;7895;p7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75"/>
              <p:cNvGrpSpPr/>
              <p:nvPr/>
            </p:nvGrpSpPr>
            <p:grpSpPr>
              <a:xfrm>
                <a:off x="3597785" y="3377045"/>
                <a:ext cx="33591" cy="28699"/>
                <a:chOff x="3597785" y="3377045"/>
                <a:chExt cx="33591" cy="28699"/>
              </a:xfrm>
            </p:grpSpPr>
            <p:sp>
              <p:nvSpPr>
                <p:cNvPr id="7898" name="Google Shape;7898;p7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5"/>
              <p:cNvGrpSpPr/>
              <p:nvPr/>
            </p:nvGrpSpPr>
            <p:grpSpPr>
              <a:xfrm>
                <a:off x="3887870" y="3669796"/>
                <a:ext cx="33591" cy="28692"/>
                <a:chOff x="3887870" y="3669796"/>
                <a:chExt cx="33591" cy="28692"/>
              </a:xfrm>
            </p:grpSpPr>
            <p:sp>
              <p:nvSpPr>
                <p:cNvPr id="7901" name="Google Shape;7901;p7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75"/>
              <p:cNvGrpSpPr/>
              <p:nvPr/>
            </p:nvGrpSpPr>
            <p:grpSpPr>
              <a:xfrm>
                <a:off x="3818320" y="3481625"/>
                <a:ext cx="33497" cy="28770"/>
                <a:chOff x="3818320" y="3481625"/>
                <a:chExt cx="33497" cy="28770"/>
              </a:xfrm>
            </p:grpSpPr>
            <p:sp>
              <p:nvSpPr>
                <p:cNvPr id="7904" name="Google Shape;7904;p7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5"/>
              <p:cNvGrpSpPr/>
              <p:nvPr/>
            </p:nvGrpSpPr>
            <p:grpSpPr>
              <a:xfrm>
                <a:off x="4278139" y="4120948"/>
                <a:ext cx="37492" cy="32129"/>
                <a:chOff x="4278139" y="4120948"/>
                <a:chExt cx="37492" cy="32129"/>
              </a:xfrm>
            </p:grpSpPr>
            <p:sp>
              <p:nvSpPr>
                <p:cNvPr id="7907" name="Google Shape;7907;p7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5"/>
              <p:cNvGrpSpPr/>
              <p:nvPr/>
            </p:nvGrpSpPr>
            <p:grpSpPr>
              <a:xfrm>
                <a:off x="4419898" y="3977388"/>
                <a:ext cx="33497" cy="28692"/>
                <a:chOff x="4419898" y="3977388"/>
                <a:chExt cx="33497" cy="28692"/>
              </a:xfrm>
            </p:grpSpPr>
            <p:sp>
              <p:nvSpPr>
                <p:cNvPr id="7910" name="Google Shape;7910;p7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5"/>
              <p:cNvGrpSpPr/>
              <p:nvPr/>
            </p:nvGrpSpPr>
            <p:grpSpPr>
              <a:xfrm>
                <a:off x="4158930" y="4034684"/>
                <a:ext cx="33497" cy="28762"/>
                <a:chOff x="4158930" y="4034684"/>
                <a:chExt cx="33497" cy="28762"/>
              </a:xfrm>
            </p:grpSpPr>
            <p:sp>
              <p:nvSpPr>
                <p:cNvPr id="7913" name="Google Shape;7913;p7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5"/>
              <p:cNvGrpSpPr/>
              <p:nvPr/>
            </p:nvGrpSpPr>
            <p:grpSpPr>
              <a:xfrm>
                <a:off x="4134949" y="3957049"/>
                <a:ext cx="33497" cy="28770"/>
                <a:chOff x="4134949" y="3957049"/>
                <a:chExt cx="33497" cy="28770"/>
              </a:xfrm>
            </p:grpSpPr>
            <p:sp>
              <p:nvSpPr>
                <p:cNvPr id="7916" name="Google Shape;7916;p7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75"/>
              <p:cNvGrpSpPr/>
              <p:nvPr/>
            </p:nvGrpSpPr>
            <p:grpSpPr>
              <a:xfrm>
                <a:off x="4193653" y="4184403"/>
                <a:ext cx="43580" cy="37264"/>
                <a:chOff x="4193653" y="4184403"/>
                <a:chExt cx="43580" cy="37264"/>
              </a:xfrm>
            </p:grpSpPr>
            <p:sp>
              <p:nvSpPr>
                <p:cNvPr id="7919" name="Google Shape;7919;p7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75"/>
              <p:cNvGrpSpPr/>
              <p:nvPr/>
            </p:nvGrpSpPr>
            <p:grpSpPr>
              <a:xfrm>
                <a:off x="4343600" y="3943844"/>
                <a:ext cx="43580" cy="37312"/>
                <a:chOff x="4343600" y="3943844"/>
                <a:chExt cx="43580" cy="37312"/>
              </a:xfrm>
            </p:grpSpPr>
            <p:sp>
              <p:nvSpPr>
                <p:cNvPr id="7922" name="Google Shape;7922;p7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75"/>
              <p:cNvGrpSpPr/>
              <p:nvPr/>
            </p:nvGrpSpPr>
            <p:grpSpPr>
              <a:xfrm>
                <a:off x="4172339" y="3381693"/>
                <a:ext cx="31499" cy="27001"/>
                <a:chOff x="4172339" y="3381693"/>
                <a:chExt cx="31499" cy="27001"/>
              </a:xfrm>
            </p:grpSpPr>
            <p:sp>
              <p:nvSpPr>
                <p:cNvPr id="7925" name="Google Shape;7925;p7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0" name="Shape 7930"/>
        <p:cNvGrpSpPr/>
        <p:nvPr/>
      </p:nvGrpSpPr>
      <p:grpSpPr>
        <a:xfrm>
          <a:off x="0" y="0"/>
          <a:ext cx="0" cy="0"/>
          <a:chOff x="0" y="0"/>
          <a:chExt cx="0" cy="0"/>
        </a:xfrm>
      </p:grpSpPr>
      <p:grpSp>
        <p:nvGrpSpPr>
          <p:cNvPr id="7931" name="Google Shape;7931;p76"/>
          <p:cNvGrpSpPr/>
          <p:nvPr/>
        </p:nvGrpSpPr>
        <p:grpSpPr>
          <a:xfrm>
            <a:off x="729274" y="1175734"/>
            <a:ext cx="2507799" cy="206239"/>
            <a:chOff x="106648" y="895722"/>
            <a:chExt cx="4481413" cy="374300"/>
          </a:xfrm>
        </p:grpSpPr>
        <p:grpSp>
          <p:nvGrpSpPr>
            <p:cNvPr id="7932" name="Google Shape;7932;p76"/>
            <p:cNvGrpSpPr/>
            <p:nvPr/>
          </p:nvGrpSpPr>
          <p:grpSpPr>
            <a:xfrm>
              <a:off x="2233276" y="895722"/>
              <a:ext cx="1082667" cy="223591"/>
              <a:chOff x="4808316" y="2800065"/>
              <a:chExt cx="1999386" cy="412910"/>
            </a:xfrm>
          </p:grpSpPr>
          <p:sp>
            <p:nvSpPr>
              <p:cNvPr id="7933" name="Google Shape;7933;p7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4" name="Google Shape;7934;p76"/>
              <p:cNvGrpSpPr/>
              <p:nvPr/>
            </p:nvGrpSpPr>
            <p:grpSpPr>
              <a:xfrm>
                <a:off x="4808316" y="2800065"/>
                <a:ext cx="92400" cy="411825"/>
                <a:chOff x="845575" y="2563700"/>
                <a:chExt cx="92400" cy="411825"/>
              </a:xfrm>
            </p:grpSpPr>
            <p:cxnSp>
              <p:nvCxnSpPr>
                <p:cNvPr id="7935" name="Google Shape;7935;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36" name="Google Shape;7936;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7" name="Google Shape;7937;p76"/>
            <p:cNvGrpSpPr/>
            <p:nvPr/>
          </p:nvGrpSpPr>
          <p:grpSpPr>
            <a:xfrm>
              <a:off x="106648" y="895722"/>
              <a:ext cx="1088401" cy="223591"/>
              <a:chOff x="881025" y="2800065"/>
              <a:chExt cx="2009975" cy="412910"/>
            </a:xfrm>
          </p:grpSpPr>
          <p:sp>
            <p:nvSpPr>
              <p:cNvPr id="7938" name="Google Shape;7938;p7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9" name="Google Shape;7939;p76"/>
              <p:cNvGrpSpPr/>
              <p:nvPr/>
            </p:nvGrpSpPr>
            <p:grpSpPr>
              <a:xfrm>
                <a:off x="881025" y="2800065"/>
                <a:ext cx="92400" cy="411825"/>
                <a:chOff x="845575" y="2563700"/>
                <a:chExt cx="92400" cy="411825"/>
              </a:xfrm>
            </p:grpSpPr>
            <p:cxnSp>
              <p:nvCxnSpPr>
                <p:cNvPr id="7940" name="Google Shape;7940;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41" name="Google Shape;7941;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2" name="Google Shape;7942;p76"/>
            <p:cNvGrpSpPr/>
            <p:nvPr/>
          </p:nvGrpSpPr>
          <p:grpSpPr>
            <a:xfrm>
              <a:off x="1172346" y="1047018"/>
              <a:ext cx="1083151" cy="223003"/>
              <a:chOff x="2849073" y="3079467"/>
              <a:chExt cx="2000279" cy="411825"/>
            </a:xfrm>
          </p:grpSpPr>
          <p:sp>
            <p:nvSpPr>
              <p:cNvPr id="7943" name="Google Shape;7943;p7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4" name="Google Shape;7944;p76"/>
              <p:cNvGrpSpPr/>
              <p:nvPr/>
            </p:nvGrpSpPr>
            <p:grpSpPr>
              <a:xfrm rot="10800000">
                <a:off x="2849073" y="3079467"/>
                <a:ext cx="92400" cy="411825"/>
                <a:chOff x="2070100" y="2563700"/>
                <a:chExt cx="92400" cy="411825"/>
              </a:xfrm>
            </p:grpSpPr>
            <p:cxnSp>
              <p:nvCxnSpPr>
                <p:cNvPr id="7945" name="Google Shape;7945;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46" name="Google Shape;7946;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7" name="Google Shape;7947;p76"/>
            <p:cNvGrpSpPr/>
            <p:nvPr/>
          </p:nvGrpSpPr>
          <p:grpSpPr>
            <a:xfrm>
              <a:off x="3290132" y="1047018"/>
              <a:ext cx="1297929" cy="223003"/>
              <a:chOff x="6760035" y="3079467"/>
              <a:chExt cx="2396914" cy="411825"/>
            </a:xfrm>
          </p:grpSpPr>
          <p:sp>
            <p:nvSpPr>
              <p:cNvPr id="7948" name="Google Shape;7948;p7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9" name="Google Shape;7949;p76"/>
              <p:cNvGrpSpPr/>
              <p:nvPr/>
            </p:nvGrpSpPr>
            <p:grpSpPr>
              <a:xfrm rot="10800000">
                <a:off x="6760035" y="3079467"/>
                <a:ext cx="92400" cy="411825"/>
                <a:chOff x="2070100" y="2563700"/>
                <a:chExt cx="92400" cy="411825"/>
              </a:xfrm>
            </p:grpSpPr>
            <p:cxnSp>
              <p:nvCxnSpPr>
                <p:cNvPr id="7950" name="Google Shape;7950;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51" name="Google Shape;7951;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52" name="Google Shape;7952;p76"/>
          <p:cNvGrpSpPr/>
          <p:nvPr/>
        </p:nvGrpSpPr>
        <p:grpSpPr>
          <a:xfrm>
            <a:off x="2147036" y="3575105"/>
            <a:ext cx="1086701" cy="799429"/>
            <a:chOff x="2183288" y="3555572"/>
            <a:chExt cx="1136241" cy="835873"/>
          </a:xfrm>
        </p:grpSpPr>
        <p:sp>
          <p:nvSpPr>
            <p:cNvPr id="7953" name="Google Shape;7953;p7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4" name="Google Shape;7954;p76"/>
            <p:cNvGrpSpPr/>
            <p:nvPr/>
          </p:nvGrpSpPr>
          <p:grpSpPr>
            <a:xfrm>
              <a:off x="2205895" y="3637269"/>
              <a:ext cx="1089848" cy="724993"/>
              <a:chOff x="2205895" y="3637269"/>
              <a:chExt cx="1089848" cy="724993"/>
            </a:xfrm>
          </p:grpSpPr>
          <p:sp>
            <p:nvSpPr>
              <p:cNvPr id="7955" name="Google Shape;7955;p7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1" name="Google Shape;7961;p7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62" name="Google Shape;7962;p7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963" name="Google Shape;7963;p76"/>
            <p:cNvGrpSpPr/>
            <p:nvPr/>
          </p:nvGrpSpPr>
          <p:grpSpPr>
            <a:xfrm>
              <a:off x="3173850" y="3779426"/>
              <a:ext cx="145679" cy="70048"/>
              <a:chOff x="3173850" y="3779426"/>
              <a:chExt cx="145679" cy="70048"/>
            </a:xfrm>
          </p:grpSpPr>
          <p:cxnSp>
            <p:nvCxnSpPr>
              <p:cNvPr id="7964" name="Google Shape;7964;p7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965" name="Google Shape;7965;p7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6"/>
            <p:cNvGrpSpPr/>
            <p:nvPr/>
          </p:nvGrpSpPr>
          <p:grpSpPr>
            <a:xfrm>
              <a:off x="2183288" y="4139483"/>
              <a:ext cx="145133" cy="70048"/>
              <a:chOff x="2183288" y="4139483"/>
              <a:chExt cx="145133" cy="70048"/>
            </a:xfrm>
          </p:grpSpPr>
          <p:cxnSp>
            <p:nvCxnSpPr>
              <p:cNvPr id="7967" name="Google Shape;7967;p7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968" name="Google Shape;7968;p7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9" name="Google Shape;7969;p7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0" name="Google Shape;7970;p7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971" name="Google Shape;7971;p76"/>
            <p:cNvGrpSpPr/>
            <p:nvPr/>
          </p:nvGrpSpPr>
          <p:grpSpPr>
            <a:xfrm>
              <a:off x="2943836" y="4268886"/>
              <a:ext cx="60717" cy="122559"/>
              <a:chOff x="2943836" y="4268886"/>
              <a:chExt cx="60717" cy="122559"/>
            </a:xfrm>
          </p:grpSpPr>
          <p:sp>
            <p:nvSpPr>
              <p:cNvPr id="7972" name="Google Shape;7972;p7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73" name="Google Shape;7973;p7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974" name="Google Shape;7974;p76"/>
          <p:cNvGrpSpPr/>
          <p:nvPr/>
        </p:nvGrpSpPr>
        <p:grpSpPr>
          <a:xfrm>
            <a:off x="3409981" y="1496104"/>
            <a:ext cx="1675870" cy="758251"/>
            <a:chOff x="3530532" y="1496185"/>
            <a:chExt cx="1562000" cy="706730"/>
          </a:xfrm>
        </p:grpSpPr>
        <p:cxnSp>
          <p:nvCxnSpPr>
            <p:cNvPr id="7975" name="Google Shape;7975;p7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976" name="Google Shape;7976;p76"/>
            <p:cNvGrpSpPr/>
            <p:nvPr/>
          </p:nvGrpSpPr>
          <p:grpSpPr>
            <a:xfrm>
              <a:off x="3530532" y="1496185"/>
              <a:ext cx="323430" cy="463587"/>
              <a:chOff x="3530532" y="1496185"/>
              <a:chExt cx="323430" cy="463587"/>
            </a:xfrm>
          </p:grpSpPr>
          <p:grpSp>
            <p:nvGrpSpPr>
              <p:cNvPr id="7977" name="Google Shape;7977;p76"/>
              <p:cNvGrpSpPr/>
              <p:nvPr/>
            </p:nvGrpSpPr>
            <p:grpSpPr>
              <a:xfrm>
                <a:off x="3567462" y="1496185"/>
                <a:ext cx="286500" cy="361376"/>
                <a:chOff x="3567462" y="1496185"/>
                <a:chExt cx="286500" cy="361376"/>
              </a:xfrm>
            </p:grpSpPr>
            <p:cxnSp>
              <p:nvCxnSpPr>
                <p:cNvPr id="7978" name="Google Shape;7978;p7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979" name="Google Shape;7979;p7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0" name="Google Shape;7980;p7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76"/>
            <p:cNvGrpSpPr/>
            <p:nvPr/>
          </p:nvGrpSpPr>
          <p:grpSpPr>
            <a:xfrm>
              <a:off x="3891569" y="1779209"/>
              <a:ext cx="323945" cy="423706"/>
              <a:chOff x="3891569" y="1779209"/>
              <a:chExt cx="323945" cy="423706"/>
            </a:xfrm>
          </p:grpSpPr>
          <p:grpSp>
            <p:nvGrpSpPr>
              <p:cNvPr id="7982" name="Google Shape;7982;p76"/>
              <p:cNvGrpSpPr/>
              <p:nvPr/>
            </p:nvGrpSpPr>
            <p:grpSpPr>
              <a:xfrm>
                <a:off x="3929014" y="1881638"/>
                <a:ext cx="286500" cy="321278"/>
                <a:chOff x="3929014" y="1881638"/>
                <a:chExt cx="286500" cy="321278"/>
              </a:xfrm>
            </p:grpSpPr>
            <p:cxnSp>
              <p:nvCxnSpPr>
                <p:cNvPr id="7983" name="Google Shape;7983;p7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984" name="Google Shape;7984;p7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5" name="Google Shape;7985;p7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76"/>
            <p:cNvGrpSpPr/>
            <p:nvPr/>
          </p:nvGrpSpPr>
          <p:grpSpPr>
            <a:xfrm>
              <a:off x="4252606" y="1496185"/>
              <a:ext cx="324721" cy="463587"/>
              <a:chOff x="4252606" y="1496185"/>
              <a:chExt cx="324721" cy="463587"/>
            </a:xfrm>
          </p:grpSpPr>
          <p:grpSp>
            <p:nvGrpSpPr>
              <p:cNvPr id="7987" name="Google Shape;7987;p76"/>
              <p:cNvGrpSpPr/>
              <p:nvPr/>
            </p:nvGrpSpPr>
            <p:grpSpPr>
              <a:xfrm>
                <a:off x="4290828" y="1496185"/>
                <a:ext cx="286500" cy="361376"/>
                <a:chOff x="4290828" y="1496185"/>
                <a:chExt cx="286500" cy="361376"/>
              </a:xfrm>
            </p:grpSpPr>
            <p:cxnSp>
              <p:nvCxnSpPr>
                <p:cNvPr id="7988" name="Google Shape;7988;p7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989" name="Google Shape;7989;p7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0" name="Google Shape;7990;p7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76"/>
            <p:cNvGrpSpPr/>
            <p:nvPr/>
          </p:nvGrpSpPr>
          <p:grpSpPr>
            <a:xfrm>
              <a:off x="4613643" y="1763716"/>
              <a:ext cx="325308" cy="439200"/>
              <a:chOff x="4613643" y="1763716"/>
              <a:chExt cx="325308" cy="439200"/>
            </a:xfrm>
          </p:grpSpPr>
          <p:grpSp>
            <p:nvGrpSpPr>
              <p:cNvPr id="7992" name="Google Shape;7992;p76"/>
              <p:cNvGrpSpPr/>
              <p:nvPr/>
            </p:nvGrpSpPr>
            <p:grpSpPr>
              <a:xfrm>
                <a:off x="4652451" y="1879538"/>
                <a:ext cx="286500" cy="323378"/>
                <a:chOff x="4652451" y="1879538"/>
                <a:chExt cx="286500" cy="323378"/>
              </a:xfrm>
            </p:grpSpPr>
            <p:cxnSp>
              <p:nvCxnSpPr>
                <p:cNvPr id="7993" name="Google Shape;7993;p7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994" name="Google Shape;7994;p7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5" name="Google Shape;7995;p7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6" name="Google Shape;7996;p76"/>
          <p:cNvGrpSpPr/>
          <p:nvPr/>
        </p:nvGrpSpPr>
        <p:grpSpPr>
          <a:xfrm>
            <a:off x="3421841" y="2349730"/>
            <a:ext cx="1652173" cy="391517"/>
            <a:chOff x="3512551" y="2358270"/>
            <a:chExt cx="1597383" cy="378533"/>
          </a:xfrm>
        </p:grpSpPr>
        <p:cxnSp>
          <p:nvCxnSpPr>
            <p:cNvPr id="7997" name="Google Shape;7997;p76"/>
            <p:cNvCxnSpPr>
              <a:stCxn id="7998" idx="6"/>
              <a:endCxn id="799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8000" name="Google Shape;8000;p76"/>
            <p:cNvGrpSpPr/>
            <p:nvPr/>
          </p:nvGrpSpPr>
          <p:grpSpPr>
            <a:xfrm>
              <a:off x="3512551" y="2358270"/>
              <a:ext cx="225647" cy="307714"/>
              <a:chOff x="2182679" y="2004714"/>
              <a:chExt cx="792300" cy="1080458"/>
            </a:xfrm>
          </p:grpSpPr>
          <p:cxnSp>
            <p:nvCxnSpPr>
              <p:cNvPr id="8001" name="Google Shape;8001;p76"/>
              <p:cNvCxnSpPr>
                <a:stCxn id="800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998" name="Google Shape;7998;p7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76"/>
            <p:cNvGrpSpPr/>
            <p:nvPr/>
          </p:nvGrpSpPr>
          <p:grpSpPr>
            <a:xfrm>
              <a:off x="3969644" y="2440153"/>
              <a:ext cx="225853" cy="296651"/>
              <a:chOff x="3775710" y="1729289"/>
              <a:chExt cx="136500" cy="179289"/>
            </a:xfrm>
          </p:grpSpPr>
          <p:cxnSp>
            <p:nvCxnSpPr>
              <p:cNvPr id="8004" name="Google Shape;8004;p7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8005" name="Google Shape;8005;p7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76"/>
            <p:cNvGrpSpPr/>
            <p:nvPr/>
          </p:nvGrpSpPr>
          <p:grpSpPr>
            <a:xfrm>
              <a:off x="4427051" y="2358270"/>
              <a:ext cx="225647" cy="307714"/>
              <a:chOff x="5393704" y="2004714"/>
              <a:chExt cx="792300" cy="1080458"/>
            </a:xfrm>
          </p:grpSpPr>
          <p:cxnSp>
            <p:nvCxnSpPr>
              <p:cNvPr id="8008" name="Google Shape;8008;p76"/>
              <p:cNvCxnSpPr>
                <a:stCxn id="800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010" name="Google Shape;8010;p7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76"/>
            <p:cNvGrpSpPr/>
            <p:nvPr/>
          </p:nvGrpSpPr>
          <p:grpSpPr>
            <a:xfrm>
              <a:off x="4884287" y="2440252"/>
              <a:ext cx="225647" cy="296532"/>
              <a:chOff x="6999166" y="2292572"/>
              <a:chExt cx="792300" cy="1041192"/>
            </a:xfrm>
          </p:grpSpPr>
          <p:cxnSp>
            <p:nvCxnSpPr>
              <p:cNvPr id="8012" name="Google Shape;8012;p7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999" name="Google Shape;7999;p7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4" name="Google Shape;8014;p76"/>
          <p:cNvGrpSpPr/>
          <p:nvPr/>
        </p:nvGrpSpPr>
        <p:grpSpPr>
          <a:xfrm>
            <a:off x="6842649" y="1185930"/>
            <a:ext cx="1581844" cy="732818"/>
            <a:chOff x="634175" y="2986275"/>
            <a:chExt cx="3147949" cy="1458344"/>
          </a:xfrm>
        </p:grpSpPr>
        <p:cxnSp>
          <p:nvCxnSpPr>
            <p:cNvPr id="8015" name="Google Shape;8015;p76"/>
            <p:cNvCxnSpPr>
              <a:stCxn id="8016" idx="4"/>
              <a:endCxn id="801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8018" name="Google Shape;8018;p76"/>
            <p:cNvCxnSpPr>
              <a:stCxn id="8017" idx="0"/>
              <a:endCxn id="801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020" name="Google Shape;8020;p76"/>
            <p:cNvCxnSpPr>
              <a:stCxn id="8019" idx="4"/>
              <a:endCxn id="802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022" name="Google Shape;8022;p76"/>
            <p:cNvCxnSpPr>
              <a:stCxn id="8021" idx="0"/>
              <a:endCxn id="802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8023" name="Google Shape;8023;p7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19" name="Google Shape;8019;p7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16" name="Google Shape;8016;p7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21" name="Google Shape;8021;p7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17" name="Google Shape;8017;p7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024" name="Google Shape;8024;p76"/>
          <p:cNvGrpSpPr/>
          <p:nvPr/>
        </p:nvGrpSpPr>
        <p:grpSpPr>
          <a:xfrm>
            <a:off x="3410364" y="2880240"/>
            <a:ext cx="1675128" cy="313674"/>
            <a:chOff x="998425" y="1182125"/>
            <a:chExt cx="1065400" cy="199500"/>
          </a:xfrm>
        </p:grpSpPr>
        <p:sp>
          <p:nvSpPr>
            <p:cNvPr id="8025" name="Google Shape;8025;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76"/>
          <p:cNvGrpSpPr/>
          <p:nvPr/>
        </p:nvGrpSpPr>
        <p:grpSpPr>
          <a:xfrm>
            <a:off x="3410363" y="3836206"/>
            <a:ext cx="1675129" cy="525345"/>
            <a:chOff x="5194708" y="3484366"/>
            <a:chExt cx="3148148" cy="987304"/>
          </a:xfrm>
        </p:grpSpPr>
        <p:grpSp>
          <p:nvGrpSpPr>
            <p:cNvPr id="8031" name="Google Shape;8031;p76"/>
            <p:cNvGrpSpPr/>
            <p:nvPr/>
          </p:nvGrpSpPr>
          <p:grpSpPr>
            <a:xfrm>
              <a:off x="7531521" y="3484366"/>
              <a:ext cx="811335" cy="987304"/>
              <a:chOff x="3379425" y="1617275"/>
              <a:chExt cx="1090650" cy="1327200"/>
            </a:xfrm>
          </p:grpSpPr>
          <p:sp>
            <p:nvSpPr>
              <p:cNvPr id="8032" name="Google Shape;8032;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76"/>
            <p:cNvGrpSpPr/>
            <p:nvPr/>
          </p:nvGrpSpPr>
          <p:grpSpPr>
            <a:xfrm>
              <a:off x="6752546" y="3484366"/>
              <a:ext cx="811428" cy="987304"/>
              <a:chOff x="2332275" y="1617275"/>
              <a:chExt cx="1090775" cy="1327200"/>
            </a:xfrm>
          </p:grpSpPr>
          <p:sp>
            <p:nvSpPr>
              <p:cNvPr id="8036" name="Google Shape;8036;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76"/>
            <p:cNvGrpSpPr/>
            <p:nvPr/>
          </p:nvGrpSpPr>
          <p:grpSpPr>
            <a:xfrm>
              <a:off x="5973664" y="3484366"/>
              <a:ext cx="811335" cy="987304"/>
              <a:chOff x="1285250" y="1617275"/>
              <a:chExt cx="1090650" cy="1327200"/>
            </a:xfrm>
          </p:grpSpPr>
          <p:sp>
            <p:nvSpPr>
              <p:cNvPr id="8040" name="Google Shape;8040;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76"/>
            <p:cNvGrpSpPr/>
            <p:nvPr/>
          </p:nvGrpSpPr>
          <p:grpSpPr>
            <a:xfrm>
              <a:off x="5194708" y="3484366"/>
              <a:ext cx="811409" cy="987304"/>
              <a:chOff x="238125" y="1617275"/>
              <a:chExt cx="1090750" cy="1327200"/>
            </a:xfrm>
          </p:grpSpPr>
          <p:sp>
            <p:nvSpPr>
              <p:cNvPr id="8044" name="Google Shape;8044;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7" name="Google Shape;8047;p76"/>
          <p:cNvGrpSpPr/>
          <p:nvPr/>
        </p:nvGrpSpPr>
        <p:grpSpPr>
          <a:xfrm>
            <a:off x="6844048" y="2482095"/>
            <a:ext cx="1579046" cy="522230"/>
            <a:chOff x="6853641" y="2534077"/>
            <a:chExt cx="1515545" cy="501229"/>
          </a:xfrm>
        </p:grpSpPr>
        <p:grpSp>
          <p:nvGrpSpPr>
            <p:cNvPr id="8048" name="Google Shape;8048;p76"/>
            <p:cNvGrpSpPr/>
            <p:nvPr/>
          </p:nvGrpSpPr>
          <p:grpSpPr>
            <a:xfrm>
              <a:off x="6853641" y="2618923"/>
              <a:ext cx="1515545" cy="324556"/>
              <a:chOff x="6853641" y="2618923"/>
              <a:chExt cx="1515545" cy="324556"/>
            </a:xfrm>
          </p:grpSpPr>
          <p:sp>
            <p:nvSpPr>
              <p:cNvPr id="8049" name="Google Shape;8049;p7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4" name="Google Shape;8054;p7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76"/>
          <p:cNvGrpSpPr/>
          <p:nvPr/>
        </p:nvGrpSpPr>
        <p:grpSpPr>
          <a:xfrm>
            <a:off x="3438940" y="3357136"/>
            <a:ext cx="1617976" cy="346616"/>
            <a:chOff x="1808063" y="4294338"/>
            <a:chExt cx="3370782" cy="721817"/>
          </a:xfrm>
        </p:grpSpPr>
        <p:sp>
          <p:nvSpPr>
            <p:cNvPr id="8060" name="Google Shape;8060;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76"/>
          <p:cNvGrpSpPr/>
          <p:nvPr/>
        </p:nvGrpSpPr>
        <p:grpSpPr>
          <a:xfrm>
            <a:off x="5264936" y="4023886"/>
            <a:ext cx="1417067" cy="350605"/>
            <a:chOff x="4234950" y="2101012"/>
            <a:chExt cx="4219974" cy="1044090"/>
          </a:xfrm>
        </p:grpSpPr>
        <p:sp>
          <p:nvSpPr>
            <p:cNvPr id="8071" name="Google Shape;8071;p7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76"/>
          <p:cNvGrpSpPr/>
          <p:nvPr/>
        </p:nvGrpSpPr>
        <p:grpSpPr>
          <a:xfrm>
            <a:off x="6840408" y="2014643"/>
            <a:ext cx="1586327" cy="371557"/>
            <a:chOff x="1247650" y="2075423"/>
            <a:chExt cx="6648477" cy="1557238"/>
          </a:xfrm>
        </p:grpSpPr>
        <p:sp>
          <p:nvSpPr>
            <p:cNvPr id="8088" name="Google Shape;8088;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76"/>
          <p:cNvGrpSpPr/>
          <p:nvPr/>
        </p:nvGrpSpPr>
        <p:grpSpPr>
          <a:xfrm>
            <a:off x="5271678" y="1167833"/>
            <a:ext cx="1415601" cy="1648533"/>
            <a:chOff x="1839112" y="2209163"/>
            <a:chExt cx="1918159" cy="2233784"/>
          </a:xfrm>
        </p:grpSpPr>
        <p:sp>
          <p:nvSpPr>
            <p:cNvPr id="8095" name="Google Shape;8095;p7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98" name="Google Shape;8098;p76"/>
            <p:cNvCxnSpPr>
              <a:stCxn id="8095" idx="6"/>
              <a:endCxn id="809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099" name="Google Shape;8099;p76"/>
            <p:cNvCxnSpPr>
              <a:stCxn id="8096" idx="4"/>
              <a:endCxn id="810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101" name="Google Shape;8101;p76"/>
            <p:cNvCxnSpPr>
              <a:stCxn id="8100" idx="6"/>
              <a:endCxn id="809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102" name="Google Shape;8102;p76"/>
            <p:cNvCxnSpPr>
              <a:stCxn id="8097" idx="4"/>
              <a:endCxn id="810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100" name="Google Shape;8100;p7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05" name="Google Shape;8105;p76"/>
            <p:cNvCxnSpPr>
              <a:endCxn id="810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106" name="Google Shape;8106;p76"/>
          <p:cNvGrpSpPr/>
          <p:nvPr/>
        </p:nvGrpSpPr>
        <p:grpSpPr>
          <a:xfrm>
            <a:off x="3428944" y="1185917"/>
            <a:ext cx="1637968" cy="154942"/>
            <a:chOff x="238125" y="2506075"/>
            <a:chExt cx="7115411" cy="673075"/>
          </a:xfrm>
        </p:grpSpPr>
        <p:sp>
          <p:nvSpPr>
            <p:cNvPr id="8107" name="Google Shape;8107;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76"/>
          <p:cNvGrpSpPr/>
          <p:nvPr/>
        </p:nvGrpSpPr>
        <p:grpSpPr>
          <a:xfrm>
            <a:off x="1969680" y="1500635"/>
            <a:ext cx="1262932" cy="785408"/>
            <a:chOff x="548861" y="389676"/>
            <a:chExt cx="3843371" cy="2390163"/>
          </a:xfrm>
        </p:grpSpPr>
        <p:cxnSp>
          <p:nvCxnSpPr>
            <p:cNvPr id="8113" name="Google Shape;8113;p7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14" name="Google Shape;8114;p7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15" name="Google Shape;8115;p7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16" name="Google Shape;8116;p7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117" name="Google Shape;8117;p7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118" name="Google Shape;8118;p7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9" name="Google Shape;8119;p7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120" name="Google Shape;8120;p7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76"/>
          <p:cNvGrpSpPr/>
          <p:nvPr/>
        </p:nvGrpSpPr>
        <p:grpSpPr>
          <a:xfrm>
            <a:off x="757812" y="2607512"/>
            <a:ext cx="1412054" cy="633562"/>
            <a:chOff x="1187400" y="2529299"/>
            <a:chExt cx="6769193" cy="2241903"/>
          </a:xfrm>
        </p:grpSpPr>
        <p:sp>
          <p:nvSpPr>
            <p:cNvPr id="8127" name="Google Shape;8127;p7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128" name="Google Shape;8128;p7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29" name="Google Shape;8129;p7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30" name="Google Shape;8130;p7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31" name="Google Shape;8131;p7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32" name="Google Shape;8132;p7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33" name="Google Shape;8133;p7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134" name="Google Shape;8134;p76"/>
            <p:cNvCxnSpPr>
              <a:stCxn id="8127" idx="2"/>
              <a:endCxn id="812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135" name="Google Shape;8135;p76"/>
            <p:cNvCxnSpPr>
              <a:stCxn id="8129" idx="0"/>
              <a:endCxn id="812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136" name="Google Shape;8136;p76"/>
            <p:cNvCxnSpPr>
              <a:stCxn id="8129" idx="2"/>
              <a:endCxn id="813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137" name="Google Shape;8137;p76"/>
            <p:cNvCxnSpPr>
              <a:stCxn id="8130" idx="0"/>
              <a:endCxn id="812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138" name="Google Shape;8138;p76"/>
            <p:cNvCxnSpPr>
              <a:stCxn id="8128" idx="2"/>
              <a:endCxn id="813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139" name="Google Shape;8139;p76"/>
            <p:cNvCxnSpPr>
              <a:stCxn id="8132" idx="0"/>
              <a:endCxn id="812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140" name="Google Shape;8140;p76"/>
          <p:cNvGrpSpPr/>
          <p:nvPr/>
        </p:nvGrpSpPr>
        <p:grpSpPr>
          <a:xfrm>
            <a:off x="6844058" y="3100221"/>
            <a:ext cx="1579035" cy="540873"/>
            <a:chOff x="6895650" y="3126697"/>
            <a:chExt cx="1436662" cy="492105"/>
          </a:xfrm>
        </p:grpSpPr>
        <p:sp>
          <p:nvSpPr>
            <p:cNvPr id="8141" name="Google Shape;8141;p7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6" name="Google Shape;8146;p76"/>
            <p:cNvGrpSpPr/>
            <p:nvPr/>
          </p:nvGrpSpPr>
          <p:grpSpPr>
            <a:xfrm>
              <a:off x="6995957" y="3335810"/>
              <a:ext cx="1230393" cy="71754"/>
              <a:chOff x="6995957" y="3287964"/>
              <a:chExt cx="1230393" cy="71754"/>
            </a:xfrm>
          </p:grpSpPr>
          <p:sp>
            <p:nvSpPr>
              <p:cNvPr id="8147" name="Google Shape;8147;p7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2" name="Google Shape;8152;p76"/>
          <p:cNvGrpSpPr/>
          <p:nvPr/>
        </p:nvGrpSpPr>
        <p:grpSpPr>
          <a:xfrm>
            <a:off x="6842640" y="3736984"/>
            <a:ext cx="1581862" cy="650625"/>
            <a:chOff x="6777990" y="3710194"/>
            <a:chExt cx="1646915" cy="677382"/>
          </a:xfrm>
        </p:grpSpPr>
        <p:grpSp>
          <p:nvGrpSpPr>
            <p:cNvPr id="8153" name="Google Shape;8153;p76"/>
            <p:cNvGrpSpPr/>
            <p:nvPr/>
          </p:nvGrpSpPr>
          <p:grpSpPr>
            <a:xfrm>
              <a:off x="6777990" y="3874492"/>
              <a:ext cx="411129" cy="513083"/>
              <a:chOff x="6777990" y="3874492"/>
              <a:chExt cx="411129" cy="513083"/>
            </a:xfrm>
          </p:grpSpPr>
          <p:cxnSp>
            <p:nvCxnSpPr>
              <p:cNvPr id="8154" name="Google Shape;8154;p7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155" name="Google Shape;8155;p7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76"/>
            <p:cNvGrpSpPr/>
            <p:nvPr/>
          </p:nvGrpSpPr>
          <p:grpSpPr>
            <a:xfrm>
              <a:off x="7188425" y="3710194"/>
              <a:ext cx="411123" cy="520535"/>
              <a:chOff x="7188425" y="3710194"/>
              <a:chExt cx="411123" cy="520535"/>
            </a:xfrm>
          </p:grpSpPr>
          <p:cxnSp>
            <p:nvCxnSpPr>
              <p:cNvPr id="8157" name="Google Shape;8157;p7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158" name="Google Shape;8158;p7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6"/>
            <p:cNvGrpSpPr/>
            <p:nvPr/>
          </p:nvGrpSpPr>
          <p:grpSpPr>
            <a:xfrm>
              <a:off x="7603341" y="3874492"/>
              <a:ext cx="411474" cy="513083"/>
              <a:chOff x="7603341" y="3874492"/>
              <a:chExt cx="411474" cy="513083"/>
            </a:xfrm>
          </p:grpSpPr>
          <p:cxnSp>
            <p:nvCxnSpPr>
              <p:cNvPr id="8160" name="Google Shape;8160;p7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161" name="Google Shape;8161;p7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76"/>
            <p:cNvGrpSpPr/>
            <p:nvPr/>
          </p:nvGrpSpPr>
          <p:grpSpPr>
            <a:xfrm>
              <a:off x="8013776" y="3722847"/>
              <a:ext cx="411129" cy="507881"/>
              <a:chOff x="8013776" y="3722847"/>
              <a:chExt cx="411129" cy="507881"/>
            </a:xfrm>
          </p:grpSpPr>
          <p:cxnSp>
            <p:nvCxnSpPr>
              <p:cNvPr id="8163" name="Google Shape;8163;p7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164" name="Google Shape;8164;p7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65" name="Google Shape;8165;p76"/>
          <p:cNvGrpSpPr/>
          <p:nvPr/>
        </p:nvGrpSpPr>
        <p:grpSpPr>
          <a:xfrm>
            <a:off x="5262155" y="2909824"/>
            <a:ext cx="1421889" cy="1020603"/>
            <a:chOff x="5190863" y="2824811"/>
            <a:chExt cx="1544860" cy="1108869"/>
          </a:xfrm>
        </p:grpSpPr>
        <p:grpSp>
          <p:nvGrpSpPr>
            <p:cNvPr id="8166" name="Google Shape;8166;p76"/>
            <p:cNvGrpSpPr/>
            <p:nvPr/>
          </p:nvGrpSpPr>
          <p:grpSpPr>
            <a:xfrm>
              <a:off x="5938695" y="3176919"/>
              <a:ext cx="685761" cy="404739"/>
              <a:chOff x="5938695" y="3176919"/>
              <a:chExt cx="685761" cy="404739"/>
            </a:xfrm>
          </p:grpSpPr>
          <p:grpSp>
            <p:nvGrpSpPr>
              <p:cNvPr id="8167" name="Google Shape;8167;p76"/>
              <p:cNvGrpSpPr/>
              <p:nvPr/>
            </p:nvGrpSpPr>
            <p:grpSpPr>
              <a:xfrm>
                <a:off x="5938695" y="3176919"/>
                <a:ext cx="685761" cy="404739"/>
                <a:chOff x="5938695" y="3176919"/>
                <a:chExt cx="685761" cy="404739"/>
              </a:xfrm>
            </p:grpSpPr>
            <p:sp>
              <p:nvSpPr>
                <p:cNvPr id="8168" name="Google Shape;8168;p7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0" name="Google Shape;8170;p7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76"/>
            <p:cNvGrpSpPr/>
            <p:nvPr/>
          </p:nvGrpSpPr>
          <p:grpSpPr>
            <a:xfrm>
              <a:off x="5305233" y="3176835"/>
              <a:ext cx="685971" cy="404655"/>
              <a:chOff x="5305233" y="3176835"/>
              <a:chExt cx="685971" cy="404655"/>
            </a:xfrm>
          </p:grpSpPr>
          <p:grpSp>
            <p:nvGrpSpPr>
              <p:cNvPr id="8172" name="Google Shape;8172;p76"/>
              <p:cNvGrpSpPr/>
              <p:nvPr/>
            </p:nvGrpSpPr>
            <p:grpSpPr>
              <a:xfrm>
                <a:off x="5305233" y="3176835"/>
                <a:ext cx="685971" cy="404655"/>
                <a:chOff x="5305233" y="3176835"/>
                <a:chExt cx="685971" cy="404655"/>
              </a:xfrm>
            </p:grpSpPr>
            <p:sp>
              <p:nvSpPr>
                <p:cNvPr id="8173" name="Google Shape;8173;p7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5" name="Google Shape;8175;p7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6" name="Google Shape;8176;p7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7" name="Google Shape;8177;p76"/>
            <p:cNvGrpSpPr/>
            <p:nvPr/>
          </p:nvGrpSpPr>
          <p:grpSpPr>
            <a:xfrm>
              <a:off x="5657361" y="2824811"/>
              <a:ext cx="1078361" cy="404655"/>
              <a:chOff x="5657361" y="2824811"/>
              <a:chExt cx="1078361" cy="404655"/>
            </a:xfrm>
          </p:grpSpPr>
          <p:grpSp>
            <p:nvGrpSpPr>
              <p:cNvPr id="8178" name="Google Shape;8178;p76"/>
              <p:cNvGrpSpPr/>
              <p:nvPr/>
            </p:nvGrpSpPr>
            <p:grpSpPr>
              <a:xfrm>
                <a:off x="5657361" y="2824811"/>
                <a:ext cx="1078361" cy="404655"/>
                <a:chOff x="5657361" y="2824811"/>
                <a:chExt cx="1078361" cy="404655"/>
              </a:xfrm>
            </p:grpSpPr>
            <p:grpSp>
              <p:nvGrpSpPr>
                <p:cNvPr id="8179" name="Google Shape;8179;p76"/>
                <p:cNvGrpSpPr/>
                <p:nvPr/>
              </p:nvGrpSpPr>
              <p:grpSpPr>
                <a:xfrm>
                  <a:off x="5938485" y="2824811"/>
                  <a:ext cx="797237" cy="404655"/>
                  <a:chOff x="5938485" y="2824811"/>
                  <a:chExt cx="797237" cy="404655"/>
                </a:xfrm>
              </p:grpSpPr>
              <p:sp>
                <p:nvSpPr>
                  <p:cNvPr id="8180" name="Google Shape;8180;p7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2" name="Google Shape;8182;p7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3" name="Google Shape;8183;p7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76"/>
            <p:cNvGrpSpPr/>
            <p:nvPr/>
          </p:nvGrpSpPr>
          <p:grpSpPr>
            <a:xfrm>
              <a:off x="5190863" y="3528942"/>
              <a:ext cx="1078026" cy="404739"/>
              <a:chOff x="5190863" y="3528942"/>
              <a:chExt cx="1078026" cy="404739"/>
            </a:xfrm>
          </p:grpSpPr>
          <p:sp>
            <p:nvSpPr>
              <p:cNvPr id="8185" name="Google Shape;8185;p7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6" name="Google Shape;8186;p76"/>
              <p:cNvGrpSpPr/>
              <p:nvPr/>
            </p:nvGrpSpPr>
            <p:grpSpPr>
              <a:xfrm>
                <a:off x="5190863" y="3528942"/>
                <a:ext cx="1078026" cy="404739"/>
                <a:chOff x="5190863" y="3528942"/>
                <a:chExt cx="1078026" cy="404739"/>
              </a:xfrm>
            </p:grpSpPr>
            <p:sp>
              <p:nvSpPr>
                <p:cNvPr id="8187" name="Google Shape;8187;p7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89" name="Google Shape;8189;p76"/>
          <p:cNvGrpSpPr/>
          <p:nvPr/>
        </p:nvGrpSpPr>
        <p:grpSpPr>
          <a:xfrm>
            <a:off x="728162" y="1474292"/>
            <a:ext cx="1086719" cy="879487"/>
            <a:chOff x="803162" y="1474292"/>
            <a:chExt cx="1086719" cy="879487"/>
          </a:xfrm>
        </p:grpSpPr>
        <p:grpSp>
          <p:nvGrpSpPr>
            <p:cNvPr id="8190" name="Google Shape;8190;p76"/>
            <p:cNvGrpSpPr/>
            <p:nvPr/>
          </p:nvGrpSpPr>
          <p:grpSpPr>
            <a:xfrm>
              <a:off x="803162" y="1625948"/>
              <a:ext cx="445856" cy="576579"/>
              <a:chOff x="803162" y="1625948"/>
              <a:chExt cx="445856" cy="576579"/>
            </a:xfrm>
          </p:grpSpPr>
          <p:sp>
            <p:nvSpPr>
              <p:cNvPr id="8191" name="Google Shape;8191;p7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2" name="Google Shape;8192;p76"/>
              <p:cNvGrpSpPr/>
              <p:nvPr/>
            </p:nvGrpSpPr>
            <p:grpSpPr>
              <a:xfrm>
                <a:off x="1056023" y="1625948"/>
                <a:ext cx="192995" cy="576579"/>
                <a:chOff x="1056023" y="1625948"/>
                <a:chExt cx="192995" cy="576579"/>
              </a:xfrm>
            </p:grpSpPr>
            <p:sp>
              <p:nvSpPr>
                <p:cNvPr id="8193" name="Google Shape;8193;p7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8" name="Google Shape;8198;p76"/>
            <p:cNvGrpSpPr/>
            <p:nvPr/>
          </p:nvGrpSpPr>
          <p:grpSpPr>
            <a:xfrm>
              <a:off x="1371406" y="1474292"/>
              <a:ext cx="518475" cy="879487"/>
              <a:chOff x="1398231" y="1474292"/>
              <a:chExt cx="518475" cy="879487"/>
            </a:xfrm>
          </p:grpSpPr>
          <p:grpSp>
            <p:nvGrpSpPr>
              <p:cNvPr id="8199" name="Google Shape;8199;p76"/>
              <p:cNvGrpSpPr/>
              <p:nvPr/>
            </p:nvGrpSpPr>
            <p:grpSpPr>
              <a:xfrm>
                <a:off x="1398231" y="1474292"/>
                <a:ext cx="518475" cy="341643"/>
                <a:chOff x="1398231" y="1474292"/>
                <a:chExt cx="518475" cy="341643"/>
              </a:xfrm>
            </p:grpSpPr>
            <p:sp>
              <p:nvSpPr>
                <p:cNvPr id="8200" name="Google Shape;8200;p7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1" name="Google Shape;8201;p76"/>
                <p:cNvGrpSpPr/>
                <p:nvPr/>
              </p:nvGrpSpPr>
              <p:grpSpPr>
                <a:xfrm>
                  <a:off x="1616453" y="1474292"/>
                  <a:ext cx="300253" cy="341643"/>
                  <a:chOff x="1616453" y="1475379"/>
                  <a:chExt cx="300253" cy="341643"/>
                </a:xfrm>
              </p:grpSpPr>
              <p:sp>
                <p:nvSpPr>
                  <p:cNvPr id="8202" name="Google Shape;8202;p7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9" name="Google Shape;8209;p76"/>
                  <p:cNvGrpSpPr/>
                  <p:nvPr/>
                </p:nvGrpSpPr>
                <p:grpSpPr>
                  <a:xfrm>
                    <a:off x="1839639" y="1475379"/>
                    <a:ext cx="77067" cy="341643"/>
                    <a:chOff x="1839639" y="1475379"/>
                    <a:chExt cx="77067" cy="341643"/>
                  </a:xfrm>
                </p:grpSpPr>
                <p:sp>
                  <p:nvSpPr>
                    <p:cNvPr id="8210" name="Google Shape;8210;p7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12" name="Google Shape;8212;p76"/>
              <p:cNvGrpSpPr/>
              <p:nvPr/>
            </p:nvGrpSpPr>
            <p:grpSpPr>
              <a:xfrm>
                <a:off x="1398451" y="2012951"/>
                <a:ext cx="518255" cy="340828"/>
                <a:chOff x="1398451" y="2012951"/>
                <a:chExt cx="518255" cy="340828"/>
              </a:xfrm>
            </p:grpSpPr>
            <p:sp>
              <p:nvSpPr>
                <p:cNvPr id="8213" name="Google Shape;8213;p7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4" name="Google Shape;8214;p76"/>
                <p:cNvGrpSpPr/>
                <p:nvPr/>
              </p:nvGrpSpPr>
              <p:grpSpPr>
                <a:xfrm>
                  <a:off x="1616453" y="2012951"/>
                  <a:ext cx="300253" cy="340828"/>
                  <a:chOff x="1616453" y="2013538"/>
                  <a:chExt cx="300253" cy="340828"/>
                </a:xfrm>
              </p:grpSpPr>
              <p:sp>
                <p:nvSpPr>
                  <p:cNvPr id="8215" name="Google Shape;8215;p7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2" name="Google Shape;8222;p76"/>
                  <p:cNvGrpSpPr/>
                  <p:nvPr/>
                </p:nvGrpSpPr>
                <p:grpSpPr>
                  <a:xfrm>
                    <a:off x="1839639" y="2013538"/>
                    <a:ext cx="77067" cy="340828"/>
                    <a:chOff x="1839639" y="2013538"/>
                    <a:chExt cx="77067" cy="340828"/>
                  </a:xfrm>
                </p:grpSpPr>
                <p:sp>
                  <p:nvSpPr>
                    <p:cNvPr id="8223" name="Google Shape;8223;p7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225" name="Google Shape;8225;p76"/>
          <p:cNvGrpSpPr/>
          <p:nvPr/>
        </p:nvGrpSpPr>
        <p:grpSpPr>
          <a:xfrm>
            <a:off x="724986" y="3605478"/>
            <a:ext cx="1368681" cy="682918"/>
            <a:chOff x="724986" y="3605478"/>
            <a:chExt cx="1368681" cy="682918"/>
          </a:xfrm>
        </p:grpSpPr>
        <p:grpSp>
          <p:nvGrpSpPr>
            <p:cNvPr id="8226" name="Google Shape;8226;p76"/>
            <p:cNvGrpSpPr/>
            <p:nvPr/>
          </p:nvGrpSpPr>
          <p:grpSpPr>
            <a:xfrm>
              <a:off x="1289102" y="3823629"/>
              <a:ext cx="240442" cy="250435"/>
              <a:chOff x="-165066" y="3843615"/>
              <a:chExt cx="221259" cy="230455"/>
            </a:xfrm>
          </p:grpSpPr>
          <p:sp>
            <p:nvSpPr>
              <p:cNvPr id="8227" name="Google Shape;8227;p7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76"/>
            <p:cNvGrpSpPr/>
            <p:nvPr/>
          </p:nvGrpSpPr>
          <p:grpSpPr>
            <a:xfrm>
              <a:off x="724986" y="3605478"/>
              <a:ext cx="1368681" cy="682918"/>
              <a:chOff x="724986" y="3605478"/>
              <a:chExt cx="1368681" cy="682918"/>
            </a:xfrm>
          </p:grpSpPr>
          <p:grpSp>
            <p:nvGrpSpPr>
              <p:cNvPr id="8248" name="Google Shape;8248;p76"/>
              <p:cNvGrpSpPr/>
              <p:nvPr/>
            </p:nvGrpSpPr>
            <p:grpSpPr>
              <a:xfrm>
                <a:off x="1498221" y="4047614"/>
                <a:ext cx="529172" cy="240783"/>
                <a:chOff x="1498221" y="4047614"/>
                <a:chExt cx="529172" cy="240783"/>
              </a:xfrm>
            </p:grpSpPr>
            <p:grpSp>
              <p:nvGrpSpPr>
                <p:cNvPr id="8249" name="Google Shape;8249;p76"/>
                <p:cNvGrpSpPr/>
                <p:nvPr/>
              </p:nvGrpSpPr>
              <p:grpSpPr>
                <a:xfrm>
                  <a:off x="1826655" y="4224370"/>
                  <a:ext cx="200738" cy="25631"/>
                  <a:chOff x="1826655" y="4224370"/>
                  <a:chExt cx="200738" cy="25631"/>
                </a:xfrm>
              </p:grpSpPr>
              <p:sp>
                <p:nvSpPr>
                  <p:cNvPr id="8250" name="Google Shape;8250;p7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6"/>
                <p:cNvGrpSpPr/>
                <p:nvPr/>
              </p:nvGrpSpPr>
              <p:grpSpPr>
                <a:xfrm>
                  <a:off x="1498221" y="4047614"/>
                  <a:ext cx="328444" cy="240783"/>
                  <a:chOff x="1498221" y="4047614"/>
                  <a:chExt cx="328444" cy="240783"/>
                </a:xfrm>
              </p:grpSpPr>
              <p:sp>
                <p:nvSpPr>
                  <p:cNvPr id="8253" name="Google Shape;8253;p7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76"/>
                  <p:cNvGrpSpPr/>
                  <p:nvPr/>
                </p:nvGrpSpPr>
                <p:grpSpPr>
                  <a:xfrm>
                    <a:off x="1498221" y="4047614"/>
                    <a:ext cx="150566" cy="190416"/>
                    <a:chOff x="1498221" y="4047614"/>
                    <a:chExt cx="150566" cy="190416"/>
                  </a:xfrm>
                </p:grpSpPr>
                <p:sp>
                  <p:nvSpPr>
                    <p:cNvPr id="8255" name="Google Shape;8255;p7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57" name="Google Shape;8257;p76"/>
              <p:cNvGrpSpPr/>
              <p:nvPr/>
            </p:nvGrpSpPr>
            <p:grpSpPr>
              <a:xfrm>
                <a:off x="1560718" y="3800594"/>
                <a:ext cx="532948" cy="302090"/>
                <a:chOff x="1560718" y="3800594"/>
                <a:chExt cx="532948" cy="302090"/>
              </a:xfrm>
            </p:grpSpPr>
            <p:grpSp>
              <p:nvGrpSpPr>
                <p:cNvPr id="8258" name="Google Shape;8258;p76"/>
                <p:cNvGrpSpPr/>
                <p:nvPr/>
              </p:nvGrpSpPr>
              <p:grpSpPr>
                <a:xfrm>
                  <a:off x="1912179" y="3827344"/>
                  <a:ext cx="181487" cy="25631"/>
                  <a:chOff x="1912179" y="3827344"/>
                  <a:chExt cx="181487" cy="25631"/>
                </a:xfrm>
              </p:grpSpPr>
              <p:sp>
                <p:nvSpPr>
                  <p:cNvPr id="8259" name="Google Shape;8259;p7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76"/>
                <p:cNvGrpSpPr/>
                <p:nvPr/>
              </p:nvGrpSpPr>
              <p:grpSpPr>
                <a:xfrm>
                  <a:off x="1912179" y="4044505"/>
                  <a:ext cx="181487" cy="25622"/>
                  <a:chOff x="1912179" y="4044506"/>
                  <a:chExt cx="181487" cy="25622"/>
                </a:xfrm>
              </p:grpSpPr>
              <p:sp>
                <p:nvSpPr>
                  <p:cNvPr id="8262" name="Google Shape;8262;p7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76"/>
                <p:cNvGrpSpPr/>
                <p:nvPr/>
              </p:nvGrpSpPr>
              <p:grpSpPr>
                <a:xfrm>
                  <a:off x="1560718" y="3800594"/>
                  <a:ext cx="351472" cy="302090"/>
                  <a:chOff x="1560718" y="3800594"/>
                  <a:chExt cx="351472" cy="302090"/>
                </a:xfrm>
              </p:grpSpPr>
              <p:grpSp>
                <p:nvGrpSpPr>
                  <p:cNvPr id="8265" name="Google Shape;8265;p76"/>
                  <p:cNvGrpSpPr/>
                  <p:nvPr/>
                </p:nvGrpSpPr>
                <p:grpSpPr>
                  <a:xfrm>
                    <a:off x="1560718" y="3842857"/>
                    <a:ext cx="173586" cy="217131"/>
                    <a:chOff x="1560718" y="3842857"/>
                    <a:chExt cx="173586" cy="217131"/>
                  </a:xfrm>
                </p:grpSpPr>
                <p:sp>
                  <p:nvSpPr>
                    <p:cNvPr id="8266" name="Google Shape;8266;p7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9" name="Google Shape;8269;p7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71" name="Google Shape;8271;p7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2" name="Google Shape;8272;p76"/>
              <p:cNvGrpSpPr/>
              <p:nvPr/>
            </p:nvGrpSpPr>
            <p:grpSpPr>
              <a:xfrm>
                <a:off x="785350" y="3605478"/>
                <a:ext cx="535311" cy="249245"/>
                <a:chOff x="785350" y="3605478"/>
                <a:chExt cx="535311" cy="249245"/>
              </a:xfrm>
            </p:grpSpPr>
            <p:grpSp>
              <p:nvGrpSpPr>
                <p:cNvPr id="8273" name="Google Shape;8273;p76"/>
                <p:cNvGrpSpPr/>
                <p:nvPr/>
              </p:nvGrpSpPr>
              <p:grpSpPr>
                <a:xfrm>
                  <a:off x="785350" y="3605478"/>
                  <a:ext cx="376191" cy="102736"/>
                  <a:chOff x="785350" y="3605478"/>
                  <a:chExt cx="376191" cy="102736"/>
                </a:xfrm>
              </p:grpSpPr>
              <p:sp>
                <p:nvSpPr>
                  <p:cNvPr id="8274" name="Google Shape;8274;p7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76"/>
                <p:cNvGrpSpPr/>
                <p:nvPr/>
              </p:nvGrpSpPr>
              <p:grpSpPr>
                <a:xfrm>
                  <a:off x="1161530" y="3655851"/>
                  <a:ext cx="159131" cy="198872"/>
                  <a:chOff x="1161530" y="3655851"/>
                  <a:chExt cx="159131" cy="198872"/>
                </a:xfrm>
              </p:grpSpPr>
              <p:sp>
                <p:nvSpPr>
                  <p:cNvPr id="8278" name="Google Shape;8278;p7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0" name="Google Shape;8280;p76"/>
              <p:cNvGrpSpPr/>
              <p:nvPr/>
            </p:nvGrpSpPr>
            <p:grpSpPr>
              <a:xfrm>
                <a:off x="785350" y="4047614"/>
                <a:ext cx="535311" cy="240783"/>
                <a:chOff x="785350" y="4047614"/>
                <a:chExt cx="535311" cy="240783"/>
              </a:xfrm>
            </p:grpSpPr>
            <p:grpSp>
              <p:nvGrpSpPr>
                <p:cNvPr id="8281" name="Google Shape;8281;p76"/>
                <p:cNvGrpSpPr/>
                <p:nvPr/>
              </p:nvGrpSpPr>
              <p:grpSpPr>
                <a:xfrm>
                  <a:off x="1161636" y="4047614"/>
                  <a:ext cx="159025" cy="190415"/>
                  <a:chOff x="1161636" y="4047614"/>
                  <a:chExt cx="159025" cy="190415"/>
                </a:xfrm>
              </p:grpSpPr>
              <p:sp>
                <p:nvSpPr>
                  <p:cNvPr id="8282" name="Google Shape;8282;p7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76"/>
                <p:cNvGrpSpPr/>
                <p:nvPr/>
              </p:nvGrpSpPr>
              <p:grpSpPr>
                <a:xfrm>
                  <a:off x="785350" y="4185661"/>
                  <a:ext cx="376191" cy="102736"/>
                  <a:chOff x="785350" y="4185661"/>
                  <a:chExt cx="376191" cy="102736"/>
                </a:xfrm>
              </p:grpSpPr>
              <p:sp>
                <p:nvSpPr>
                  <p:cNvPr id="8285" name="Google Shape;8285;p7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8" name="Google Shape;8288;p76"/>
              <p:cNvGrpSpPr/>
              <p:nvPr/>
            </p:nvGrpSpPr>
            <p:grpSpPr>
              <a:xfrm>
                <a:off x="1501054" y="3605478"/>
                <a:ext cx="526340" cy="249240"/>
                <a:chOff x="1501054" y="3605478"/>
                <a:chExt cx="526340" cy="249240"/>
              </a:xfrm>
            </p:grpSpPr>
            <p:grpSp>
              <p:nvGrpSpPr>
                <p:cNvPr id="8289" name="Google Shape;8289;p76"/>
                <p:cNvGrpSpPr/>
                <p:nvPr/>
              </p:nvGrpSpPr>
              <p:grpSpPr>
                <a:xfrm>
                  <a:off x="1834208" y="3643867"/>
                  <a:ext cx="193185" cy="25622"/>
                  <a:chOff x="1834208" y="3643867"/>
                  <a:chExt cx="193185" cy="25622"/>
                </a:xfrm>
              </p:grpSpPr>
              <p:sp>
                <p:nvSpPr>
                  <p:cNvPr id="8290" name="Google Shape;8290;p7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76"/>
                <p:cNvGrpSpPr/>
                <p:nvPr/>
              </p:nvGrpSpPr>
              <p:grpSpPr>
                <a:xfrm>
                  <a:off x="1501054" y="3605478"/>
                  <a:ext cx="333165" cy="249240"/>
                  <a:chOff x="1501054" y="3605478"/>
                  <a:chExt cx="333165" cy="249240"/>
                </a:xfrm>
              </p:grpSpPr>
              <p:sp>
                <p:nvSpPr>
                  <p:cNvPr id="8293" name="Google Shape;8293;p7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94" name="Google Shape;8294;p76"/>
                  <p:cNvGrpSpPr/>
                  <p:nvPr/>
                </p:nvGrpSpPr>
                <p:grpSpPr>
                  <a:xfrm>
                    <a:off x="1501054" y="3655851"/>
                    <a:ext cx="155286" cy="198867"/>
                    <a:chOff x="1501054" y="3655851"/>
                    <a:chExt cx="155286" cy="198867"/>
                  </a:xfrm>
                </p:grpSpPr>
                <p:sp>
                  <p:nvSpPr>
                    <p:cNvPr id="8295" name="Google Shape;8295;p7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97" name="Google Shape;8297;p76"/>
              <p:cNvGrpSpPr/>
              <p:nvPr/>
            </p:nvGrpSpPr>
            <p:grpSpPr>
              <a:xfrm>
                <a:off x="724986" y="3800594"/>
                <a:ext cx="532950" cy="302090"/>
                <a:chOff x="724986" y="3800594"/>
                <a:chExt cx="532950" cy="302090"/>
              </a:xfrm>
            </p:grpSpPr>
            <p:grpSp>
              <p:nvGrpSpPr>
                <p:cNvPr id="8298" name="Google Shape;8298;p76"/>
                <p:cNvGrpSpPr/>
                <p:nvPr/>
              </p:nvGrpSpPr>
              <p:grpSpPr>
                <a:xfrm>
                  <a:off x="724986" y="4044367"/>
                  <a:ext cx="181314" cy="25626"/>
                  <a:chOff x="724986" y="4044367"/>
                  <a:chExt cx="181314" cy="25626"/>
                </a:xfrm>
              </p:grpSpPr>
              <p:sp>
                <p:nvSpPr>
                  <p:cNvPr id="8299" name="Google Shape;8299;p7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76"/>
                <p:cNvGrpSpPr/>
                <p:nvPr/>
              </p:nvGrpSpPr>
              <p:grpSpPr>
                <a:xfrm>
                  <a:off x="906290" y="3800594"/>
                  <a:ext cx="351646" cy="302090"/>
                  <a:chOff x="906290" y="3800594"/>
                  <a:chExt cx="351646" cy="302090"/>
                </a:xfrm>
              </p:grpSpPr>
              <p:grpSp>
                <p:nvGrpSpPr>
                  <p:cNvPr id="8302" name="Google Shape;8302;p76"/>
                  <p:cNvGrpSpPr/>
                  <p:nvPr/>
                </p:nvGrpSpPr>
                <p:grpSpPr>
                  <a:xfrm>
                    <a:off x="1084172" y="3842857"/>
                    <a:ext cx="173764" cy="217131"/>
                    <a:chOff x="1084172" y="3842857"/>
                    <a:chExt cx="173764" cy="217131"/>
                  </a:xfrm>
                </p:grpSpPr>
                <p:grpSp>
                  <p:nvGrpSpPr>
                    <p:cNvPr id="8303" name="Google Shape;8303;p76"/>
                    <p:cNvGrpSpPr/>
                    <p:nvPr/>
                  </p:nvGrpSpPr>
                  <p:grpSpPr>
                    <a:xfrm>
                      <a:off x="1156862" y="3936509"/>
                      <a:ext cx="101073" cy="25622"/>
                      <a:chOff x="1156862" y="3936509"/>
                      <a:chExt cx="101073" cy="25622"/>
                    </a:xfrm>
                  </p:grpSpPr>
                  <p:sp>
                    <p:nvSpPr>
                      <p:cNvPr id="8304" name="Google Shape;8304;p7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6" name="Google Shape;8306;p7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7" name="Google Shape;8307;p7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76"/>
                <p:cNvGrpSpPr/>
                <p:nvPr/>
              </p:nvGrpSpPr>
              <p:grpSpPr>
                <a:xfrm>
                  <a:off x="724986" y="3830189"/>
                  <a:ext cx="189533" cy="25626"/>
                  <a:chOff x="724986" y="3830189"/>
                  <a:chExt cx="189533" cy="25626"/>
                </a:xfrm>
              </p:grpSpPr>
              <p:sp>
                <p:nvSpPr>
                  <p:cNvPr id="8310" name="Google Shape;8310;p7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312" name="Google Shape;8312;p76"/>
          <p:cNvGrpSpPr/>
          <p:nvPr/>
        </p:nvGrpSpPr>
        <p:grpSpPr>
          <a:xfrm>
            <a:off x="2253298" y="2455640"/>
            <a:ext cx="948701" cy="935378"/>
            <a:chOff x="2253298" y="2428317"/>
            <a:chExt cx="948701" cy="935378"/>
          </a:xfrm>
        </p:grpSpPr>
        <p:sp>
          <p:nvSpPr>
            <p:cNvPr id="8313" name="Google Shape;8313;p7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9" name="Shape 8349"/>
        <p:cNvGrpSpPr/>
        <p:nvPr/>
      </p:nvGrpSpPr>
      <p:grpSpPr>
        <a:xfrm>
          <a:off x="0" y="0"/>
          <a:ext cx="0" cy="0"/>
          <a:chOff x="0" y="0"/>
          <a:chExt cx="0" cy="0"/>
        </a:xfrm>
      </p:grpSpPr>
      <p:grpSp>
        <p:nvGrpSpPr>
          <p:cNvPr id="8350" name="Google Shape;8350;p77"/>
          <p:cNvGrpSpPr/>
          <p:nvPr/>
        </p:nvGrpSpPr>
        <p:grpSpPr>
          <a:xfrm>
            <a:off x="3353582" y="1145627"/>
            <a:ext cx="2363393" cy="1017867"/>
            <a:chOff x="3292400" y="1219146"/>
            <a:chExt cx="2615240" cy="1110239"/>
          </a:xfrm>
        </p:grpSpPr>
        <p:sp>
          <p:nvSpPr>
            <p:cNvPr id="8351" name="Google Shape;8351;p7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352" name="Google Shape;8352;p7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53" name="Google Shape;8353;p7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354" name="Google Shape;8354;p7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355" name="Google Shape;8355;p7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356" name="Google Shape;8356;p7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357" name="Google Shape;8357;p7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358" name="Google Shape;8358;p7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359" name="Google Shape;8359;p7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360" name="Google Shape;8360;p7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361" name="Google Shape;8361;p7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62" name="Google Shape;8362;p7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63" name="Google Shape;8363;p7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64" name="Google Shape;8364;p7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65" name="Google Shape;8365;p77"/>
            <p:cNvGrpSpPr/>
            <p:nvPr/>
          </p:nvGrpSpPr>
          <p:grpSpPr>
            <a:xfrm>
              <a:off x="3748438" y="1378608"/>
              <a:ext cx="2159202" cy="903971"/>
              <a:chOff x="1683525" y="2179850"/>
              <a:chExt cx="4519050" cy="2134525"/>
            </a:xfrm>
          </p:grpSpPr>
          <p:sp>
            <p:nvSpPr>
              <p:cNvPr id="8366" name="Google Shape;8366;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67" name="Google Shape;8367;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68" name="Google Shape;8368;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69" name="Google Shape;8369;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0" name="Google Shape;8370;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1" name="Google Shape;8371;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2" name="Google Shape;8372;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3" name="Google Shape;8373;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4" name="Google Shape;8374;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5" name="Google Shape;8375;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6" name="Google Shape;8376;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377" name="Google Shape;8377;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378" name="Google Shape;8378;p77"/>
          <p:cNvGraphicFramePr/>
          <p:nvPr/>
        </p:nvGraphicFramePr>
        <p:xfrm>
          <a:off x="5949675" y="2323100"/>
          <a:ext cx="3000000" cy="3000000"/>
        </p:xfrm>
        <a:graphic>
          <a:graphicData uri="http://schemas.openxmlformats.org/drawingml/2006/table">
            <a:tbl>
              <a:tblPr>
                <a:noFill/>
                <a:tableStyleId>{51C794A4-6BED-42E6-9F6C-F3D612C90A8A}</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379" name="Google Shape;8379;p77"/>
          <p:cNvGrpSpPr/>
          <p:nvPr/>
        </p:nvGrpSpPr>
        <p:grpSpPr>
          <a:xfrm>
            <a:off x="5926924" y="3381697"/>
            <a:ext cx="2519825" cy="1001454"/>
            <a:chOff x="1906114" y="789980"/>
            <a:chExt cx="1487676" cy="606868"/>
          </a:xfrm>
        </p:grpSpPr>
        <p:cxnSp>
          <p:nvCxnSpPr>
            <p:cNvPr id="8380" name="Google Shape;8380;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81" name="Google Shape;8381;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82" name="Google Shape;8382;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383" name="Google Shape;8383;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384" name="Google Shape;8384;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385" name="Google Shape;8385;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386" name="Google Shape;8386;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387" name="Google Shape;8387;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394" name="Google Shape;8394;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95" name="Google Shape;8395;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96" name="Google Shape;8396;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7" name="Google Shape;8397;p77"/>
          <p:cNvGrpSpPr/>
          <p:nvPr/>
        </p:nvGrpSpPr>
        <p:grpSpPr>
          <a:xfrm>
            <a:off x="726399" y="1190655"/>
            <a:ext cx="2394370" cy="976502"/>
            <a:chOff x="749309" y="1112739"/>
            <a:chExt cx="2371603" cy="976502"/>
          </a:xfrm>
        </p:grpSpPr>
        <p:sp>
          <p:nvSpPr>
            <p:cNvPr id="8398" name="Google Shape;8398;p7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430" name="Google Shape;8430;p77"/>
          <p:cNvGraphicFramePr/>
          <p:nvPr/>
        </p:nvGraphicFramePr>
        <p:xfrm>
          <a:off x="5949700" y="1188950"/>
          <a:ext cx="3000000" cy="3000000"/>
        </p:xfrm>
        <a:graphic>
          <a:graphicData uri="http://schemas.openxmlformats.org/drawingml/2006/table">
            <a:tbl>
              <a:tblPr>
                <a:noFill/>
                <a:tableStyleId>{51C794A4-6BED-42E6-9F6C-F3D612C90A8A}</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431" name="Google Shape;8431;p77"/>
          <p:cNvGraphicFramePr/>
          <p:nvPr/>
        </p:nvGraphicFramePr>
        <p:xfrm>
          <a:off x="3356413" y="2323100"/>
          <a:ext cx="3000000" cy="3000000"/>
        </p:xfrm>
        <a:graphic>
          <a:graphicData uri="http://schemas.openxmlformats.org/drawingml/2006/table">
            <a:tbl>
              <a:tblPr>
                <a:noFill/>
                <a:tableStyleId>{51C794A4-6BED-42E6-9F6C-F3D612C90A8A}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432" name="Google Shape;8432;p77"/>
          <p:cNvGrpSpPr/>
          <p:nvPr/>
        </p:nvGrpSpPr>
        <p:grpSpPr>
          <a:xfrm>
            <a:off x="4100342" y="2709743"/>
            <a:ext cx="1517436" cy="74460"/>
            <a:chOff x="3980086" y="2804397"/>
            <a:chExt cx="1227600" cy="66900"/>
          </a:xfrm>
        </p:grpSpPr>
        <p:sp>
          <p:nvSpPr>
            <p:cNvPr id="8433" name="Google Shape;8433;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5" name="Google Shape;8435;p77"/>
          <p:cNvGrpSpPr/>
          <p:nvPr/>
        </p:nvGrpSpPr>
        <p:grpSpPr>
          <a:xfrm>
            <a:off x="4725406" y="3002330"/>
            <a:ext cx="892956" cy="74460"/>
            <a:chOff x="3980086" y="2804397"/>
            <a:chExt cx="1227600" cy="66900"/>
          </a:xfrm>
        </p:grpSpPr>
        <p:sp>
          <p:nvSpPr>
            <p:cNvPr id="8436" name="Google Shape;8436;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7"/>
          <p:cNvGrpSpPr/>
          <p:nvPr/>
        </p:nvGrpSpPr>
        <p:grpSpPr>
          <a:xfrm>
            <a:off x="3358498" y="3361213"/>
            <a:ext cx="2363244" cy="1005943"/>
            <a:chOff x="3358415" y="3361302"/>
            <a:chExt cx="2363244" cy="1024695"/>
          </a:xfrm>
        </p:grpSpPr>
        <p:grpSp>
          <p:nvGrpSpPr>
            <p:cNvPr id="8439" name="Google Shape;8439;p77"/>
            <p:cNvGrpSpPr/>
            <p:nvPr/>
          </p:nvGrpSpPr>
          <p:grpSpPr>
            <a:xfrm>
              <a:off x="3358415" y="3361302"/>
              <a:ext cx="441300" cy="1024695"/>
              <a:chOff x="3358415" y="3361302"/>
              <a:chExt cx="441300" cy="1024695"/>
            </a:xfrm>
          </p:grpSpPr>
          <p:sp>
            <p:nvSpPr>
              <p:cNvPr id="8440" name="Google Shape;8440;p7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77"/>
            <p:cNvGrpSpPr/>
            <p:nvPr/>
          </p:nvGrpSpPr>
          <p:grpSpPr>
            <a:xfrm>
              <a:off x="3838901" y="3361302"/>
              <a:ext cx="441300" cy="1024695"/>
              <a:chOff x="3838901" y="3361302"/>
              <a:chExt cx="441300" cy="1024695"/>
            </a:xfrm>
          </p:grpSpPr>
          <p:sp>
            <p:nvSpPr>
              <p:cNvPr id="8447" name="Google Shape;8447;p7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77"/>
            <p:cNvGrpSpPr/>
            <p:nvPr/>
          </p:nvGrpSpPr>
          <p:grpSpPr>
            <a:xfrm>
              <a:off x="4319387" y="3361302"/>
              <a:ext cx="441300" cy="1024695"/>
              <a:chOff x="4319387" y="3361302"/>
              <a:chExt cx="441300" cy="1024695"/>
            </a:xfrm>
          </p:grpSpPr>
          <p:sp>
            <p:nvSpPr>
              <p:cNvPr id="8454" name="Google Shape;8454;p7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77"/>
            <p:cNvGrpSpPr/>
            <p:nvPr/>
          </p:nvGrpSpPr>
          <p:grpSpPr>
            <a:xfrm>
              <a:off x="4799873" y="3361302"/>
              <a:ext cx="441300" cy="1024695"/>
              <a:chOff x="4799873" y="3361302"/>
              <a:chExt cx="441300" cy="1024695"/>
            </a:xfrm>
          </p:grpSpPr>
          <p:sp>
            <p:nvSpPr>
              <p:cNvPr id="8461" name="Google Shape;8461;p7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77"/>
            <p:cNvGrpSpPr/>
            <p:nvPr/>
          </p:nvGrpSpPr>
          <p:grpSpPr>
            <a:xfrm>
              <a:off x="5280360" y="3361302"/>
              <a:ext cx="441300" cy="1024695"/>
              <a:chOff x="5280360" y="3361302"/>
              <a:chExt cx="441300" cy="1024695"/>
            </a:xfrm>
          </p:grpSpPr>
          <p:sp>
            <p:nvSpPr>
              <p:cNvPr id="8468" name="Google Shape;8468;p7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474" name="Google Shape;8474;p77"/>
          <p:cNvGraphicFramePr/>
          <p:nvPr/>
        </p:nvGraphicFramePr>
        <p:xfrm>
          <a:off x="724925" y="2323100"/>
          <a:ext cx="3000000" cy="3000000"/>
        </p:xfrm>
        <a:graphic>
          <a:graphicData uri="http://schemas.openxmlformats.org/drawingml/2006/table">
            <a:tbl>
              <a:tblPr>
                <a:noFill/>
                <a:tableStyleId>{51C794A4-6BED-42E6-9F6C-F3D612C90A8A}</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475" name="Google Shape;8475;p77"/>
          <p:cNvGrpSpPr/>
          <p:nvPr/>
        </p:nvGrpSpPr>
        <p:grpSpPr>
          <a:xfrm>
            <a:off x="726450" y="3372825"/>
            <a:ext cx="2403614" cy="1005900"/>
            <a:chOff x="726450" y="3372825"/>
            <a:chExt cx="2403614" cy="1005900"/>
          </a:xfrm>
        </p:grpSpPr>
        <p:grpSp>
          <p:nvGrpSpPr>
            <p:cNvPr id="8476" name="Google Shape;8476;p77"/>
            <p:cNvGrpSpPr/>
            <p:nvPr/>
          </p:nvGrpSpPr>
          <p:grpSpPr>
            <a:xfrm>
              <a:off x="726450" y="3696000"/>
              <a:ext cx="2403614" cy="500898"/>
              <a:chOff x="726450" y="3696000"/>
              <a:chExt cx="2403614" cy="500898"/>
            </a:xfrm>
          </p:grpSpPr>
          <p:sp>
            <p:nvSpPr>
              <p:cNvPr id="8477" name="Google Shape;8477;p7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78" name="Google Shape;8478;p7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79" name="Google Shape;8479;p77"/>
            <p:cNvGrpSpPr/>
            <p:nvPr/>
          </p:nvGrpSpPr>
          <p:grpSpPr>
            <a:xfrm>
              <a:off x="1348050" y="3372825"/>
              <a:ext cx="1720425" cy="1005900"/>
              <a:chOff x="1348050" y="3372825"/>
              <a:chExt cx="1720425" cy="1005900"/>
            </a:xfrm>
          </p:grpSpPr>
          <p:sp>
            <p:nvSpPr>
              <p:cNvPr id="8480" name="Google Shape;8480;p7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81" name="Google Shape;8481;p7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82" name="Google Shape;8482;p7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83" name="Google Shape;8483;p7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84" name="Google Shape;8484;p7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85" name="Google Shape;8485;p77"/>
            <p:cNvGrpSpPr/>
            <p:nvPr/>
          </p:nvGrpSpPr>
          <p:grpSpPr>
            <a:xfrm>
              <a:off x="1455707" y="3731058"/>
              <a:ext cx="1491150" cy="417657"/>
              <a:chOff x="1455707" y="3731058"/>
              <a:chExt cx="1491150" cy="417657"/>
            </a:xfrm>
          </p:grpSpPr>
          <p:grpSp>
            <p:nvGrpSpPr>
              <p:cNvPr id="8486" name="Google Shape;8486;p77"/>
              <p:cNvGrpSpPr/>
              <p:nvPr/>
            </p:nvGrpSpPr>
            <p:grpSpPr>
              <a:xfrm>
                <a:off x="1472938" y="3745828"/>
                <a:ext cx="72126" cy="53788"/>
                <a:chOff x="1472938" y="3745828"/>
                <a:chExt cx="72126" cy="53788"/>
              </a:xfrm>
            </p:grpSpPr>
            <p:sp>
              <p:nvSpPr>
                <p:cNvPr id="8487" name="Google Shape;8487;p7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77"/>
              <p:cNvGrpSpPr/>
              <p:nvPr/>
            </p:nvGrpSpPr>
            <p:grpSpPr>
              <a:xfrm>
                <a:off x="1819181" y="4089633"/>
                <a:ext cx="72126" cy="53788"/>
                <a:chOff x="1819181" y="4089633"/>
                <a:chExt cx="72126" cy="53788"/>
              </a:xfrm>
            </p:grpSpPr>
            <p:sp>
              <p:nvSpPr>
                <p:cNvPr id="8490" name="Google Shape;8490;p7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77"/>
              <p:cNvGrpSpPr/>
              <p:nvPr/>
            </p:nvGrpSpPr>
            <p:grpSpPr>
              <a:xfrm>
                <a:off x="1455707" y="4084171"/>
                <a:ext cx="64321" cy="64544"/>
                <a:chOff x="1455707" y="4084171"/>
                <a:chExt cx="64321" cy="64544"/>
              </a:xfrm>
            </p:grpSpPr>
            <p:sp>
              <p:nvSpPr>
                <p:cNvPr id="8493" name="Google Shape;8493;p7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77"/>
              <p:cNvGrpSpPr/>
              <p:nvPr/>
            </p:nvGrpSpPr>
            <p:grpSpPr>
              <a:xfrm>
                <a:off x="1818610" y="3731058"/>
                <a:ext cx="64321" cy="64544"/>
                <a:chOff x="1818610" y="3731058"/>
                <a:chExt cx="64321" cy="64544"/>
              </a:xfrm>
            </p:grpSpPr>
            <p:sp>
              <p:nvSpPr>
                <p:cNvPr id="8496" name="Google Shape;8496;p7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77"/>
              <p:cNvGrpSpPr/>
              <p:nvPr/>
            </p:nvGrpSpPr>
            <p:grpSpPr>
              <a:xfrm>
                <a:off x="2172491" y="4089633"/>
                <a:ext cx="72126" cy="53788"/>
                <a:chOff x="2172491" y="4089633"/>
                <a:chExt cx="72126" cy="53788"/>
              </a:xfrm>
            </p:grpSpPr>
            <p:sp>
              <p:nvSpPr>
                <p:cNvPr id="8499" name="Google Shape;8499;p7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77"/>
              <p:cNvGrpSpPr/>
              <p:nvPr/>
            </p:nvGrpSpPr>
            <p:grpSpPr>
              <a:xfrm>
                <a:off x="2171920" y="3731058"/>
                <a:ext cx="64321" cy="64544"/>
                <a:chOff x="2171920" y="3731058"/>
                <a:chExt cx="64321" cy="64544"/>
              </a:xfrm>
            </p:grpSpPr>
            <p:sp>
              <p:nvSpPr>
                <p:cNvPr id="8502" name="Google Shape;8502;p7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7"/>
              <p:cNvGrpSpPr/>
              <p:nvPr/>
            </p:nvGrpSpPr>
            <p:grpSpPr>
              <a:xfrm>
                <a:off x="2874730" y="3745828"/>
                <a:ext cx="72126" cy="53788"/>
                <a:chOff x="2874730" y="3745828"/>
                <a:chExt cx="72126" cy="53788"/>
              </a:xfrm>
            </p:grpSpPr>
            <p:sp>
              <p:nvSpPr>
                <p:cNvPr id="8505" name="Google Shape;8505;p7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77"/>
              <p:cNvGrpSpPr/>
              <p:nvPr/>
            </p:nvGrpSpPr>
            <p:grpSpPr>
              <a:xfrm>
                <a:off x="2878589" y="4081481"/>
                <a:ext cx="64321" cy="64544"/>
                <a:chOff x="2878589" y="4081481"/>
                <a:chExt cx="64321" cy="64544"/>
              </a:xfrm>
            </p:grpSpPr>
            <p:sp>
              <p:nvSpPr>
                <p:cNvPr id="8508" name="Google Shape;8508;p7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77"/>
              <p:cNvGrpSpPr/>
              <p:nvPr/>
            </p:nvGrpSpPr>
            <p:grpSpPr>
              <a:xfrm>
                <a:off x="2525796" y="4089633"/>
                <a:ext cx="72126" cy="53788"/>
                <a:chOff x="2525796" y="4089633"/>
                <a:chExt cx="72126" cy="53788"/>
              </a:xfrm>
            </p:grpSpPr>
            <p:sp>
              <p:nvSpPr>
                <p:cNvPr id="8511" name="Google Shape;8511;p7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7"/>
              <p:cNvGrpSpPr/>
              <p:nvPr/>
            </p:nvGrpSpPr>
            <p:grpSpPr>
              <a:xfrm>
                <a:off x="2525225" y="3731058"/>
                <a:ext cx="64321" cy="64544"/>
                <a:chOff x="2525225" y="3731058"/>
                <a:chExt cx="64321" cy="64544"/>
              </a:xfrm>
            </p:grpSpPr>
            <p:sp>
              <p:nvSpPr>
                <p:cNvPr id="8514" name="Google Shape;8514;p7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3" name="Shape 3663"/>
        <p:cNvGrpSpPr/>
        <p:nvPr/>
      </p:nvGrpSpPr>
      <p:grpSpPr>
        <a:xfrm>
          <a:off x="0" y="0"/>
          <a:ext cx="0" cy="0"/>
          <a:chOff x="0" y="0"/>
          <a:chExt cx="0" cy="0"/>
        </a:xfrm>
      </p:grpSpPr>
      <p:sp>
        <p:nvSpPr>
          <p:cNvPr id="3664" name="Google Shape;3664;p4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Us</a:t>
            </a:r>
            <a:endParaRPr/>
          </a:p>
        </p:txBody>
      </p:sp>
      <p:sp>
        <p:nvSpPr>
          <p:cNvPr id="3665" name="Google Shape;3665;p42"/>
          <p:cNvSpPr txBox="1"/>
          <p:nvPr>
            <p:ph idx="2" type="title"/>
          </p:nvPr>
        </p:nvSpPr>
        <p:spPr>
          <a:xfrm>
            <a:off x="1827047" y="1829175"/>
            <a:ext cx="946800" cy="42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2010</a:t>
            </a:r>
            <a:endParaRPr/>
          </a:p>
        </p:txBody>
      </p:sp>
      <p:sp>
        <p:nvSpPr>
          <p:cNvPr id="3666" name="Google Shape;3666;p42"/>
          <p:cNvSpPr txBox="1"/>
          <p:nvPr>
            <p:ph idx="1" type="subTitle"/>
          </p:nvPr>
        </p:nvSpPr>
        <p:spPr>
          <a:xfrm>
            <a:off x="3659059" y="1699105"/>
            <a:ext cx="3657900" cy="64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 It’s full of iron oxide dust</a:t>
            </a:r>
            <a:endParaRPr/>
          </a:p>
        </p:txBody>
      </p:sp>
      <p:sp>
        <p:nvSpPr>
          <p:cNvPr id="3667" name="Google Shape;3667;p42"/>
          <p:cNvSpPr txBox="1"/>
          <p:nvPr>
            <p:ph idx="3" type="title"/>
          </p:nvPr>
        </p:nvSpPr>
        <p:spPr>
          <a:xfrm>
            <a:off x="1827047" y="2732813"/>
            <a:ext cx="946800" cy="42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2015</a:t>
            </a:r>
            <a:endParaRPr/>
          </a:p>
        </p:txBody>
      </p:sp>
      <p:sp>
        <p:nvSpPr>
          <p:cNvPr id="3668" name="Google Shape;3668;p42"/>
          <p:cNvSpPr txBox="1"/>
          <p:nvPr>
            <p:ph idx="4" type="subTitle"/>
          </p:nvPr>
        </p:nvSpPr>
        <p:spPr>
          <a:xfrm>
            <a:off x="3659059" y="2602742"/>
            <a:ext cx="3657900" cy="64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a:t>
            </a:r>
            <a:r>
              <a:rPr lang="en"/>
              <a:t>a gas giant and the biggest planet in the Solar System</a:t>
            </a:r>
            <a:endParaRPr/>
          </a:p>
        </p:txBody>
      </p:sp>
      <p:sp>
        <p:nvSpPr>
          <p:cNvPr id="3669" name="Google Shape;3669;p42"/>
          <p:cNvSpPr txBox="1"/>
          <p:nvPr>
            <p:ph idx="5" type="title"/>
          </p:nvPr>
        </p:nvSpPr>
        <p:spPr>
          <a:xfrm>
            <a:off x="1827047" y="3636450"/>
            <a:ext cx="946800" cy="42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2020</a:t>
            </a:r>
            <a:endParaRPr/>
          </a:p>
        </p:txBody>
      </p:sp>
      <p:sp>
        <p:nvSpPr>
          <p:cNvPr id="3670" name="Google Shape;3670;p42"/>
          <p:cNvSpPr txBox="1"/>
          <p:nvPr>
            <p:ph idx="6" type="subTitle"/>
          </p:nvPr>
        </p:nvSpPr>
        <p:spPr>
          <a:xfrm>
            <a:off x="3659059" y="3506380"/>
            <a:ext cx="3657900" cy="64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the ringed planet, is </a:t>
            </a:r>
            <a:r>
              <a:rPr lang="en"/>
              <a:t>composed of hydrogen and helium</a:t>
            </a:r>
            <a:endParaRPr/>
          </a:p>
        </p:txBody>
      </p:sp>
      <p:sp>
        <p:nvSpPr>
          <p:cNvPr id="3671" name="Google Shape;3671;p42"/>
          <p:cNvSpPr/>
          <p:nvPr/>
        </p:nvSpPr>
        <p:spPr>
          <a:xfrm>
            <a:off x="3100469" y="1924442"/>
            <a:ext cx="231900" cy="231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2"/>
          <p:cNvSpPr/>
          <p:nvPr/>
        </p:nvSpPr>
        <p:spPr>
          <a:xfrm>
            <a:off x="3100469" y="2828067"/>
            <a:ext cx="231900" cy="231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2"/>
          <p:cNvSpPr/>
          <p:nvPr/>
        </p:nvSpPr>
        <p:spPr>
          <a:xfrm>
            <a:off x="3100469" y="3731692"/>
            <a:ext cx="231900" cy="231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74" name="Google Shape;3674;p42"/>
          <p:cNvCxnSpPr>
            <a:stCxn id="3671" idx="4"/>
            <a:endCxn id="3672" idx="0"/>
          </p:cNvCxnSpPr>
          <p:nvPr/>
        </p:nvCxnSpPr>
        <p:spPr>
          <a:xfrm>
            <a:off x="3216419" y="2156342"/>
            <a:ext cx="0" cy="671700"/>
          </a:xfrm>
          <a:prstGeom prst="straightConnector1">
            <a:avLst/>
          </a:prstGeom>
          <a:noFill/>
          <a:ln cap="flat" cmpd="sng" w="19050">
            <a:solidFill>
              <a:schemeClr val="accent1"/>
            </a:solidFill>
            <a:prstDash val="dash"/>
            <a:round/>
            <a:headEnd len="med" w="med" type="none"/>
            <a:tailEnd len="med" w="med" type="none"/>
          </a:ln>
        </p:spPr>
      </p:cxnSp>
      <p:cxnSp>
        <p:nvCxnSpPr>
          <p:cNvPr id="3675" name="Google Shape;3675;p42"/>
          <p:cNvCxnSpPr>
            <a:stCxn id="3672" idx="4"/>
            <a:endCxn id="3673" idx="0"/>
          </p:cNvCxnSpPr>
          <p:nvPr/>
        </p:nvCxnSpPr>
        <p:spPr>
          <a:xfrm>
            <a:off x="3216419" y="3059967"/>
            <a:ext cx="0" cy="671700"/>
          </a:xfrm>
          <a:prstGeom prst="straightConnector1">
            <a:avLst/>
          </a:prstGeom>
          <a:noFill/>
          <a:ln cap="flat" cmpd="sng" w="19050">
            <a:solidFill>
              <a:schemeClr val="accent1"/>
            </a:solidFill>
            <a:prstDash val="dash"/>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9" name="Shape 8519"/>
        <p:cNvGrpSpPr/>
        <p:nvPr/>
      </p:nvGrpSpPr>
      <p:grpSpPr>
        <a:xfrm>
          <a:off x="0" y="0"/>
          <a:ext cx="0" cy="0"/>
          <a:chOff x="0" y="0"/>
          <a:chExt cx="0" cy="0"/>
        </a:xfrm>
      </p:grpSpPr>
      <p:grpSp>
        <p:nvGrpSpPr>
          <p:cNvPr id="8520" name="Google Shape;8520;p78"/>
          <p:cNvGrpSpPr/>
          <p:nvPr/>
        </p:nvGrpSpPr>
        <p:grpSpPr>
          <a:xfrm>
            <a:off x="732428" y="1171356"/>
            <a:ext cx="845921" cy="690752"/>
            <a:chOff x="732428" y="1198513"/>
            <a:chExt cx="845921" cy="690752"/>
          </a:xfrm>
        </p:grpSpPr>
        <p:grpSp>
          <p:nvGrpSpPr>
            <p:cNvPr id="8521" name="Google Shape;8521;p78"/>
            <p:cNvGrpSpPr/>
            <p:nvPr/>
          </p:nvGrpSpPr>
          <p:grpSpPr>
            <a:xfrm>
              <a:off x="823030" y="1198513"/>
              <a:ext cx="755319" cy="690752"/>
              <a:chOff x="823030" y="1198513"/>
              <a:chExt cx="755319" cy="690752"/>
            </a:xfrm>
          </p:grpSpPr>
          <p:sp>
            <p:nvSpPr>
              <p:cNvPr id="8522" name="Google Shape;8522;p7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8"/>
            <p:cNvGrpSpPr/>
            <p:nvPr/>
          </p:nvGrpSpPr>
          <p:grpSpPr>
            <a:xfrm>
              <a:off x="732428" y="1239937"/>
              <a:ext cx="739912" cy="607886"/>
              <a:chOff x="732428" y="1239937"/>
              <a:chExt cx="739912" cy="607886"/>
            </a:xfrm>
          </p:grpSpPr>
          <p:sp>
            <p:nvSpPr>
              <p:cNvPr id="8525" name="Google Shape;8525;p7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7" name="Google Shape;8527;p78"/>
            <p:cNvGrpSpPr/>
            <p:nvPr/>
          </p:nvGrpSpPr>
          <p:grpSpPr>
            <a:xfrm>
              <a:off x="732428" y="1277018"/>
              <a:ext cx="702832" cy="533758"/>
              <a:chOff x="732428" y="1277018"/>
              <a:chExt cx="702832" cy="533758"/>
            </a:xfrm>
          </p:grpSpPr>
          <p:sp>
            <p:nvSpPr>
              <p:cNvPr id="8528" name="Google Shape;8528;p7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78"/>
            <p:cNvGrpSpPr/>
            <p:nvPr/>
          </p:nvGrpSpPr>
          <p:grpSpPr>
            <a:xfrm>
              <a:off x="931170" y="1306653"/>
              <a:ext cx="647179" cy="474455"/>
              <a:chOff x="931170" y="1306653"/>
              <a:chExt cx="647179" cy="474455"/>
            </a:xfrm>
          </p:grpSpPr>
          <p:sp>
            <p:nvSpPr>
              <p:cNvPr id="8531" name="Google Shape;8531;p7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3" name="Google Shape;8533;p7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8"/>
          <p:cNvGrpSpPr/>
          <p:nvPr/>
        </p:nvGrpSpPr>
        <p:grpSpPr>
          <a:xfrm>
            <a:off x="3964037" y="1171363"/>
            <a:ext cx="634656" cy="699982"/>
            <a:chOff x="5985650" y="2860025"/>
            <a:chExt cx="1396075" cy="1539775"/>
          </a:xfrm>
        </p:grpSpPr>
        <p:sp>
          <p:nvSpPr>
            <p:cNvPr id="8535" name="Google Shape;8535;p7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78"/>
          <p:cNvGrpSpPr/>
          <p:nvPr/>
        </p:nvGrpSpPr>
        <p:grpSpPr>
          <a:xfrm>
            <a:off x="4719687" y="1171356"/>
            <a:ext cx="725845" cy="699975"/>
            <a:chOff x="4249973" y="1201875"/>
            <a:chExt cx="1958568" cy="1888762"/>
          </a:xfrm>
        </p:grpSpPr>
        <p:sp>
          <p:nvSpPr>
            <p:cNvPr id="8568" name="Google Shape;8568;p7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9" name="Google Shape;8569;p78"/>
            <p:cNvGrpSpPr/>
            <p:nvPr/>
          </p:nvGrpSpPr>
          <p:grpSpPr>
            <a:xfrm>
              <a:off x="5853086" y="1789142"/>
              <a:ext cx="355454" cy="1048099"/>
              <a:chOff x="5576108" y="2016725"/>
              <a:chExt cx="565200" cy="1666560"/>
            </a:xfrm>
          </p:grpSpPr>
          <p:sp>
            <p:nvSpPr>
              <p:cNvPr id="8570" name="Google Shape;8570;p7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1" name="Google Shape;8571;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78"/>
            <p:cNvGrpSpPr/>
            <p:nvPr/>
          </p:nvGrpSpPr>
          <p:grpSpPr>
            <a:xfrm>
              <a:off x="4869455" y="2691676"/>
              <a:ext cx="1013897" cy="398961"/>
              <a:chOff x="4012057" y="3451825"/>
              <a:chExt cx="1612175" cy="634379"/>
            </a:xfrm>
          </p:grpSpPr>
          <p:sp>
            <p:nvSpPr>
              <p:cNvPr id="8573" name="Google Shape;8573;p7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4" name="Google Shape;8574;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8"/>
            <p:cNvGrpSpPr/>
            <p:nvPr/>
          </p:nvGrpSpPr>
          <p:grpSpPr>
            <a:xfrm>
              <a:off x="4276937" y="2155961"/>
              <a:ext cx="651965" cy="891358"/>
              <a:chOff x="3069908" y="2599997"/>
              <a:chExt cx="1036675" cy="1417328"/>
            </a:xfrm>
          </p:grpSpPr>
          <p:sp>
            <p:nvSpPr>
              <p:cNvPr id="8576" name="Google Shape;8576;p7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77" name="Google Shape;8577;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78"/>
            <p:cNvGrpSpPr/>
            <p:nvPr/>
          </p:nvGrpSpPr>
          <p:grpSpPr>
            <a:xfrm>
              <a:off x="5054918" y="1201875"/>
              <a:ext cx="999548" cy="602711"/>
              <a:chOff x="4306958" y="1082925"/>
              <a:chExt cx="1589359" cy="958358"/>
            </a:xfrm>
          </p:grpSpPr>
          <p:sp>
            <p:nvSpPr>
              <p:cNvPr id="8579" name="Google Shape;8579;p7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80" name="Google Shape;8580;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78"/>
            <p:cNvGrpSpPr/>
            <p:nvPr/>
          </p:nvGrpSpPr>
          <p:grpSpPr>
            <a:xfrm>
              <a:off x="4249973" y="1303451"/>
              <a:ext cx="799317" cy="841334"/>
              <a:chOff x="3027033" y="1244439"/>
              <a:chExt cx="1270977" cy="1337786"/>
            </a:xfrm>
          </p:grpSpPr>
          <p:sp>
            <p:nvSpPr>
              <p:cNvPr id="8582" name="Google Shape;8582;p7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83" name="Google Shape;8583;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4" name="Google Shape;8584;p78"/>
          <p:cNvGrpSpPr/>
          <p:nvPr/>
        </p:nvGrpSpPr>
        <p:grpSpPr>
          <a:xfrm>
            <a:off x="4072551" y="2058137"/>
            <a:ext cx="750769" cy="683784"/>
            <a:chOff x="4204684" y="2104422"/>
            <a:chExt cx="699822" cy="637382"/>
          </a:xfrm>
        </p:grpSpPr>
        <p:grpSp>
          <p:nvGrpSpPr>
            <p:cNvPr id="8585" name="Google Shape;8585;p78"/>
            <p:cNvGrpSpPr/>
            <p:nvPr/>
          </p:nvGrpSpPr>
          <p:grpSpPr>
            <a:xfrm>
              <a:off x="4204684" y="2430067"/>
              <a:ext cx="342957" cy="311738"/>
              <a:chOff x="4204684" y="2430067"/>
              <a:chExt cx="342957" cy="311738"/>
            </a:xfrm>
          </p:grpSpPr>
          <p:sp>
            <p:nvSpPr>
              <p:cNvPr id="8586" name="Google Shape;8586;p7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8" name="Google Shape;8588;p78"/>
            <p:cNvGrpSpPr/>
            <p:nvPr/>
          </p:nvGrpSpPr>
          <p:grpSpPr>
            <a:xfrm>
              <a:off x="4561586" y="2430067"/>
              <a:ext cx="342920" cy="311738"/>
              <a:chOff x="4561586" y="2430067"/>
              <a:chExt cx="342920" cy="311738"/>
            </a:xfrm>
          </p:grpSpPr>
          <p:sp>
            <p:nvSpPr>
              <p:cNvPr id="8589" name="Google Shape;8589;p7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78"/>
            <p:cNvGrpSpPr/>
            <p:nvPr/>
          </p:nvGrpSpPr>
          <p:grpSpPr>
            <a:xfrm>
              <a:off x="4561586" y="2104422"/>
              <a:ext cx="342920" cy="311738"/>
              <a:chOff x="4561586" y="2104422"/>
              <a:chExt cx="342920" cy="311738"/>
            </a:xfrm>
          </p:grpSpPr>
          <p:sp>
            <p:nvSpPr>
              <p:cNvPr id="8592" name="Google Shape;8592;p7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78"/>
            <p:cNvGrpSpPr/>
            <p:nvPr/>
          </p:nvGrpSpPr>
          <p:grpSpPr>
            <a:xfrm>
              <a:off x="4204684" y="2104422"/>
              <a:ext cx="342957" cy="311664"/>
              <a:chOff x="4204684" y="2104422"/>
              <a:chExt cx="342957" cy="311664"/>
            </a:xfrm>
          </p:grpSpPr>
          <p:sp>
            <p:nvSpPr>
              <p:cNvPr id="8595" name="Google Shape;8595;p7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7" name="Google Shape;8597;p78"/>
          <p:cNvGrpSpPr/>
          <p:nvPr/>
        </p:nvGrpSpPr>
        <p:grpSpPr>
          <a:xfrm>
            <a:off x="5536984" y="1171351"/>
            <a:ext cx="660591" cy="688867"/>
            <a:chOff x="5830645" y="1267368"/>
            <a:chExt cx="530340" cy="553040"/>
          </a:xfrm>
        </p:grpSpPr>
        <p:sp>
          <p:nvSpPr>
            <p:cNvPr id="8598" name="Google Shape;8598;p7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9" name="Google Shape;8599;p78"/>
            <p:cNvGrpSpPr/>
            <p:nvPr/>
          </p:nvGrpSpPr>
          <p:grpSpPr>
            <a:xfrm>
              <a:off x="5830645" y="1267368"/>
              <a:ext cx="259743" cy="269909"/>
              <a:chOff x="5830645" y="1267368"/>
              <a:chExt cx="259743" cy="269909"/>
            </a:xfrm>
          </p:grpSpPr>
          <p:sp>
            <p:nvSpPr>
              <p:cNvPr id="8600" name="Google Shape;8600;p7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78"/>
            <p:cNvGrpSpPr/>
            <p:nvPr/>
          </p:nvGrpSpPr>
          <p:grpSpPr>
            <a:xfrm>
              <a:off x="6101293" y="1267368"/>
              <a:ext cx="259692" cy="269909"/>
              <a:chOff x="6101293" y="1267368"/>
              <a:chExt cx="259692" cy="269909"/>
            </a:xfrm>
          </p:grpSpPr>
          <p:sp>
            <p:nvSpPr>
              <p:cNvPr id="8603" name="Google Shape;8603;p7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78"/>
            <p:cNvGrpSpPr/>
            <p:nvPr/>
          </p:nvGrpSpPr>
          <p:grpSpPr>
            <a:xfrm>
              <a:off x="5830645" y="1550500"/>
              <a:ext cx="259692" cy="269909"/>
              <a:chOff x="5830645" y="1550500"/>
              <a:chExt cx="259692" cy="269909"/>
            </a:xfrm>
          </p:grpSpPr>
          <p:sp>
            <p:nvSpPr>
              <p:cNvPr id="8606" name="Google Shape;8606;p7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78"/>
            <p:cNvGrpSpPr/>
            <p:nvPr/>
          </p:nvGrpSpPr>
          <p:grpSpPr>
            <a:xfrm>
              <a:off x="6101293" y="1550500"/>
              <a:ext cx="259692" cy="269909"/>
              <a:chOff x="6101293" y="1550500"/>
              <a:chExt cx="259692" cy="269909"/>
            </a:xfrm>
          </p:grpSpPr>
          <p:sp>
            <p:nvSpPr>
              <p:cNvPr id="8609" name="Google Shape;8609;p7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1" name="Google Shape;8611;p78"/>
          <p:cNvGrpSpPr/>
          <p:nvPr/>
        </p:nvGrpSpPr>
        <p:grpSpPr>
          <a:xfrm>
            <a:off x="739138" y="2061810"/>
            <a:ext cx="697154" cy="679574"/>
            <a:chOff x="2679875" y="2361475"/>
            <a:chExt cx="780425" cy="760575"/>
          </a:xfrm>
        </p:grpSpPr>
        <p:sp>
          <p:nvSpPr>
            <p:cNvPr id="8612" name="Google Shape;8612;p7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78"/>
          <p:cNvGrpSpPr/>
          <p:nvPr/>
        </p:nvGrpSpPr>
        <p:grpSpPr>
          <a:xfrm>
            <a:off x="3138297" y="1171402"/>
            <a:ext cx="735829" cy="684547"/>
            <a:chOff x="3351965" y="1148808"/>
            <a:chExt cx="750770" cy="698375"/>
          </a:xfrm>
        </p:grpSpPr>
        <p:grpSp>
          <p:nvGrpSpPr>
            <p:cNvPr id="8619" name="Google Shape;8619;p78"/>
            <p:cNvGrpSpPr/>
            <p:nvPr/>
          </p:nvGrpSpPr>
          <p:grpSpPr>
            <a:xfrm>
              <a:off x="3586796" y="1148808"/>
              <a:ext cx="294857" cy="286830"/>
              <a:chOff x="3750225" y="1774000"/>
              <a:chExt cx="149575" cy="145525"/>
            </a:xfrm>
          </p:grpSpPr>
          <p:sp>
            <p:nvSpPr>
              <p:cNvPr id="8620" name="Google Shape;8620;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8"/>
            <p:cNvGrpSpPr/>
            <p:nvPr/>
          </p:nvGrpSpPr>
          <p:grpSpPr>
            <a:xfrm>
              <a:off x="3779245" y="1375768"/>
              <a:ext cx="323490" cy="286978"/>
              <a:chOff x="3847850" y="1889150"/>
              <a:chExt cx="164100" cy="145600"/>
            </a:xfrm>
          </p:grpSpPr>
          <p:sp>
            <p:nvSpPr>
              <p:cNvPr id="8623" name="Google Shape;8623;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78"/>
            <p:cNvGrpSpPr/>
            <p:nvPr/>
          </p:nvGrpSpPr>
          <p:grpSpPr>
            <a:xfrm>
              <a:off x="3351965" y="1330435"/>
              <a:ext cx="295449" cy="285401"/>
              <a:chOff x="3631100" y="1866150"/>
              <a:chExt cx="149875" cy="144800"/>
            </a:xfrm>
          </p:grpSpPr>
          <p:sp>
            <p:nvSpPr>
              <p:cNvPr id="8626" name="Google Shape;8626;p7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78"/>
            <p:cNvGrpSpPr/>
            <p:nvPr/>
          </p:nvGrpSpPr>
          <p:grpSpPr>
            <a:xfrm>
              <a:off x="3548208" y="1560352"/>
              <a:ext cx="294808" cy="286830"/>
              <a:chOff x="3730650" y="1982800"/>
              <a:chExt cx="149550" cy="145525"/>
            </a:xfrm>
          </p:grpSpPr>
          <p:sp>
            <p:nvSpPr>
              <p:cNvPr id="8629" name="Google Shape;8629;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1" name="Google Shape;8631;p78"/>
          <p:cNvGrpSpPr/>
          <p:nvPr/>
        </p:nvGrpSpPr>
        <p:grpSpPr>
          <a:xfrm>
            <a:off x="7639949" y="1171356"/>
            <a:ext cx="804565" cy="677795"/>
            <a:chOff x="7636443" y="1204988"/>
            <a:chExt cx="804565" cy="677795"/>
          </a:xfrm>
        </p:grpSpPr>
        <p:grpSp>
          <p:nvGrpSpPr>
            <p:cNvPr id="8632" name="Google Shape;8632;p78"/>
            <p:cNvGrpSpPr/>
            <p:nvPr/>
          </p:nvGrpSpPr>
          <p:grpSpPr>
            <a:xfrm>
              <a:off x="7636443" y="1509705"/>
              <a:ext cx="804565" cy="373078"/>
              <a:chOff x="7636443" y="1509705"/>
              <a:chExt cx="804565" cy="373078"/>
            </a:xfrm>
          </p:grpSpPr>
          <p:sp>
            <p:nvSpPr>
              <p:cNvPr id="8633" name="Google Shape;8633;p7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78"/>
            <p:cNvGrpSpPr/>
            <p:nvPr/>
          </p:nvGrpSpPr>
          <p:grpSpPr>
            <a:xfrm>
              <a:off x="7636443" y="1408133"/>
              <a:ext cx="804565" cy="373078"/>
              <a:chOff x="7636443" y="1408133"/>
              <a:chExt cx="804565" cy="373078"/>
            </a:xfrm>
          </p:grpSpPr>
          <p:sp>
            <p:nvSpPr>
              <p:cNvPr id="8636" name="Google Shape;8636;p7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78"/>
            <p:cNvGrpSpPr/>
            <p:nvPr/>
          </p:nvGrpSpPr>
          <p:grpSpPr>
            <a:xfrm>
              <a:off x="7636443" y="1306560"/>
              <a:ext cx="804565" cy="373078"/>
              <a:chOff x="7636443" y="1306560"/>
              <a:chExt cx="804565" cy="373078"/>
            </a:xfrm>
          </p:grpSpPr>
          <p:sp>
            <p:nvSpPr>
              <p:cNvPr id="8639" name="Google Shape;8639;p7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78"/>
            <p:cNvGrpSpPr/>
            <p:nvPr/>
          </p:nvGrpSpPr>
          <p:grpSpPr>
            <a:xfrm>
              <a:off x="7636443" y="1204988"/>
              <a:ext cx="804565" cy="373078"/>
              <a:chOff x="7636443" y="1204988"/>
              <a:chExt cx="804565" cy="373078"/>
            </a:xfrm>
          </p:grpSpPr>
          <p:sp>
            <p:nvSpPr>
              <p:cNvPr id="8642" name="Google Shape;8642;p7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44" name="Google Shape;8644;p78"/>
          <p:cNvGrpSpPr/>
          <p:nvPr/>
        </p:nvGrpSpPr>
        <p:grpSpPr>
          <a:xfrm>
            <a:off x="4978796" y="2078771"/>
            <a:ext cx="661339" cy="661188"/>
            <a:chOff x="3990000" y="975400"/>
            <a:chExt cx="3934200" cy="3933300"/>
          </a:xfrm>
        </p:grpSpPr>
        <p:sp>
          <p:nvSpPr>
            <p:cNvPr id="8645" name="Google Shape;8645;p7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78"/>
          <p:cNvGrpSpPr/>
          <p:nvPr/>
        </p:nvGrpSpPr>
        <p:grpSpPr>
          <a:xfrm>
            <a:off x="6622444" y="2057409"/>
            <a:ext cx="868881" cy="684241"/>
            <a:chOff x="6598259" y="2078634"/>
            <a:chExt cx="868881" cy="684241"/>
          </a:xfrm>
        </p:grpSpPr>
        <p:sp>
          <p:nvSpPr>
            <p:cNvPr id="8650" name="Google Shape;8650;p7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6" name="Google Shape;8656;p78"/>
            <p:cNvGrpSpPr/>
            <p:nvPr/>
          </p:nvGrpSpPr>
          <p:grpSpPr>
            <a:xfrm>
              <a:off x="6808175" y="2078634"/>
              <a:ext cx="452229" cy="684241"/>
              <a:chOff x="6808175" y="2078634"/>
              <a:chExt cx="452229" cy="684241"/>
            </a:xfrm>
          </p:grpSpPr>
          <p:sp>
            <p:nvSpPr>
              <p:cNvPr id="8657" name="Google Shape;8657;p7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3" name="Google Shape;8663;p78"/>
              <p:cNvGrpSpPr/>
              <p:nvPr/>
            </p:nvGrpSpPr>
            <p:grpSpPr>
              <a:xfrm>
                <a:off x="6821586" y="2078634"/>
                <a:ext cx="426871" cy="684241"/>
                <a:chOff x="6821586" y="2078634"/>
                <a:chExt cx="426871" cy="684241"/>
              </a:xfrm>
            </p:grpSpPr>
            <p:grpSp>
              <p:nvGrpSpPr>
                <p:cNvPr id="8664" name="Google Shape;8664;p78"/>
                <p:cNvGrpSpPr/>
                <p:nvPr/>
              </p:nvGrpSpPr>
              <p:grpSpPr>
                <a:xfrm>
                  <a:off x="6821586" y="2078634"/>
                  <a:ext cx="426871" cy="684241"/>
                  <a:chOff x="6821586" y="2078634"/>
                  <a:chExt cx="426871" cy="684241"/>
                </a:xfrm>
              </p:grpSpPr>
              <p:sp>
                <p:nvSpPr>
                  <p:cNvPr id="8665" name="Google Shape;8665;p7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4" name="Google Shape;8684;p7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90" name="Google Shape;8690;p78"/>
          <p:cNvGrpSpPr/>
          <p:nvPr/>
        </p:nvGrpSpPr>
        <p:grpSpPr>
          <a:xfrm>
            <a:off x="5795610" y="2063018"/>
            <a:ext cx="671358" cy="671358"/>
            <a:chOff x="6535625" y="760425"/>
            <a:chExt cx="1665900" cy="1665900"/>
          </a:xfrm>
        </p:grpSpPr>
        <p:sp>
          <p:nvSpPr>
            <p:cNvPr id="8691" name="Google Shape;8691;p7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78"/>
          <p:cNvGrpSpPr/>
          <p:nvPr/>
        </p:nvGrpSpPr>
        <p:grpSpPr>
          <a:xfrm>
            <a:off x="732427" y="3731418"/>
            <a:ext cx="1340789" cy="640830"/>
            <a:chOff x="238125" y="1151100"/>
            <a:chExt cx="7139450" cy="3412300"/>
          </a:xfrm>
        </p:grpSpPr>
        <p:sp>
          <p:nvSpPr>
            <p:cNvPr id="8696" name="Google Shape;8696;p7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78"/>
          <p:cNvGrpSpPr/>
          <p:nvPr/>
        </p:nvGrpSpPr>
        <p:grpSpPr>
          <a:xfrm>
            <a:off x="5599650" y="2934699"/>
            <a:ext cx="985357" cy="585764"/>
            <a:chOff x="5145061" y="2881789"/>
            <a:chExt cx="1107641" cy="658458"/>
          </a:xfrm>
        </p:grpSpPr>
        <p:grpSp>
          <p:nvGrpSpPr>
            <p:cNvPr id="8709" name="Google Shape;8709;p78"/>
            <p:cNvGrpSpPr/>
            <p:nvPr/>
          </p:nvGrpSpPr>
          <p:grpSpPr>
            <a:xfrm>
              <a:off x="5722989" y="3244587"/>
              <a:ext cx="529713" cy="295659"/>
              <a:chOff x="5722989" y="3244587"/>
              <a:chExt cx="529713" cy="295659"/>
            </a:xfrm>
          </p:grpSpPr>
          <p:sp>
            <p:nvSpPr>
              <p:cNvPr id="8710" name="Google Shape;8710;p7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1" name="Google Shape;8711;p7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12" name="Google Shape;8712;p78"/>
            <p:cNvGrpSpPr/>
            <p:nvPr/>
          </p:nvGrpSpPr>
          <p:grpSpPr>
            <a:xfrm>
              <a:off x="5145061" y="3244587"/>
              <a:ext cx="536807" cy="295659"/>
              <a:chOff x="5145061" y="3244587"/>
              <a:chExt cx="536807" cy="295659"/>
            </a:xfrm>
          </p:grpSpPr>
          <p:sp>
            <p:nvSpPr>
              <p:cNvPr id="8713" name="Google Shape;8713;p7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4" name="Google Shape;8714;p7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15" name="Google Shape;8715;p78"/>
            <p:cNvGrpSpPr/>
            <p:nvPr/>
          </p:nvGrpSpPr>
          <p:grpSpPr>
            <a:xfrm>
              <a:off x="5341327" y="2898245"/>
              <a:ext cx="532309" cy="614891"/>
              <a:chOff x="5341327" y="2898245"/>
              <a:chExt cx="532309" cy="614891"/>
            </a:xfrm>
          </p:grpSpPr>
          <p:sp>
            <p:nvSpPr>
              <p:cNvPr id="8716" name="Google Shape;8716;p7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7" name="Google Shape;8717;p7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18" name="Google Shape;8718;p78"/>
            <p:cNvGrpSpPr/>
            <p:nvPr/>
          </p:nvGrpSpPr>
          <p:grpSpPr>
            <a:xfrm>
              <a:off x="5532290" y="2881789"/>
              <a:ext cx="620516" cy="305456"/>
              <a:chOff x="5532290" y="2881789"/>
              <a:chExt cx="620516" cy="305456"/>
            </a:xfrm>
          </p:grpSpPr>
          <p:sp>
            <p:nvSpPr>
              <p:cNvPr id="8719" name="Google Shape;8719;p7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20" name="Google Shape;8720;p7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21" name="Google Shape;8721;p78"/>
          <p:cNvGrpSpPr/>
          <p:nvPr/>
        </p:nvGrpSpPr>
        <p:grpSpPr>
          <a:xfrm>
            <a:off x="8178573" y="3726757"/>
            <a:ext cx="269068" cy="645491"/>
            <a:chOff x="7026852" y="3311869"/>
            <a:chExt cx="434331" cy="1041954"/>
          </a:xfrm>
        </p:grpSpPr>
        <p:sp>
          <p:nvSpPr>
            <p:cNvPr id="8722" name="Google Shape;8722;p7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78"/>
          <p:cNvGrpSpPr/>
          <p:nvPr/>
        </p:nvGrpSpPr>
        <p:grpSpPr>
          <a:xfrm>
            <a:off x="6195154" y="3765995"/>
            <a:ext cx="293882" cy="293836"/>
            <a:chOff x="4873519" y="3311869"/>
            <a:chExt cx="499374" cy="499296"/>
          </a:xfrm>
        </p:grpSpPr>
        <p:sp>
          <p:nvSpPr>
            <p:cNvPr id="8726" name="Google Shape;8726;p7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78"/>
          <p:cNvGrpSpPr/>
          <p:nvPr/>
        </p:nvGrpSpPr>
        <p:grpSpPr>
          <a:xfrm>
            <a:off x="6195154" y="4078366"/>
            <a:ext cx="293882" cy="293882"/>
            <a:chOff x="4873519" y="3875839"/>
            <a:chExt cx="499374" cy="499374"/>
          </a:xfrm>
        </p:grpSpPr>
        <p:sp>
          <p:nvSpPr>
            <p:cNvPr id="8729" name="Google Shape;8729;p7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78"/>
          <p:cNvGrpSpPr/>
          <p:nvPr/>
        </p:nvGrpSpPr>
        <p:grpSpPr>
          <a:xfrm>
            <a:off x="2425681" y="2050319"/>
            <a:ext cx="698104" cy="698208"/>
            <a:chOff x="2565073" y="2075876"/>
            <a:chExt cx="672482" cy="672518"/>
          </a:xfrm>
        </p:grpSpPr>
        <p:sp>
          <p:nvSpPr>
            <p:cNvPr id="8732" name="Google Shape;8732;p7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8"/>
          <p:cNvGrpSpPr/>
          <p:nvPr/>
        </p:nvGrpSpPr>
        <p:grpSpPr>
          <a:xfrm>
            <a:off x="5649092" y="3734919"/>
            <a:ext cx="438354" cy="637329"/>
            <a:chOff x="1697726" y="3244179"/>
            <a:chExt cx="788124" cy="1146069"/>
          </a:xfrm>
        </p:grpSpPr>
        <p:sp>
          <p:nvSpPr>
            <p:cNvPr id="8739" name="Google Shape;8739;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1" name="Google Shape;8741;p7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2" name="Google Shape;8742;p78"/>
          <p:cNvGrpSpPr/>
          <p:nvPr/>
        </p:nvGrpSpPr>
        <p:grpSpPr>
          <a:xfrm>
            <a:off x="7650306" y="2063282"/>
            <a:ext cx="799565" cy="670282"/>
            <a:chOff x="7617850" y="2063282"/>
            <a:chExt cx="799565" cy="670282"/>
          </a:xfrm>
        </p:grpSpPr>
        <p:cxnSp>
          <p:nvCxnSpPr>
            <p:cNvPr id="8743" name="Google Shape;8743;p7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44" name="Google Shape;8744;p7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45" name="Google Shape;8745;p7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46" name="Google Shape;8746;p7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47" name="Google Shape;8747;p7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48" name="Google Shape;8748;p7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49" name="Google Shape;8749;p78"/>
            <p:cNvGrpSpPr/>
            <p:nvPr/>
          </p:nvGrpSpPr>
          <p:grpSpPr>
            <a:xfrm>
              <a:off x="7734309" y="2063282"/>
              <a:ext cx="570957" cy="620095"/>
              <a:chOff x="7734309" y="2063282"/>
              <a:chExt cx="570957" cy="620095"/>
            </a:xfrm>
          </p:grpSpPr>
          <p:grpSp>
            <p:nvGrpSpPr>
              <p:cNvPr id="8750" name="Google Shape;8750;p78"/>
              <p:cNvGrpSpPr/>
              <p:nvPr/>
            </p:nvGrpSpPr>
            <p:grpSpPr>
              <a:xfrm>
                <a:off x="8031573" y="2063282"/>
                <a:ext cx="273693" cy="620095"/>
                <a:chOff x="8031573" y="2063282"/>
                <a:chExt cx="273693" cy="620095"/>
              </a:xfrm>
            </p:grpSpPr>
            <p:sp>
              <p:nvSpPr>
                <p:cNvPr id="8751" name="Google Shape;8751;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78"/>
              <p:cNvGrpSpPr/>
              <p:nvPr/>
            </p:nvGrpSpPr>
            <p:grpSpPr>
              <a:xfrm flipH="1">
                <a:off x="7734309" y="2063282"/>
                <a:ext cx="273693" cy="620095"/>
                <a:chOff x="8031573" y="2063282"/>
                <a:chExt cx="273693" cy="620095"/>
              </a:xfrm>
            </p:grpSpPr>
            <p:sp>
              <p:nvSpPr>
                <p:cNvPr id="8756" name="Google Shape;8756;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760" name="Google Shape;8760;p7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2" name="Google Shape;8762;p78"/>
          <p:cNvGrpSpPr/>
          <p:nvPr/>
        </p:nvGrpSpPr>
        <p:grpSpPr>
          <a:xfrm>
            <a:off x="7836913" y="2916765"/>
            <a:ext cx="602567" cy="601884"/>
            <a:chOff x="1186975" y="238125"/>
            <a:chExt cx="5244275" cy="5238325"/>
          </a:xfrm>
        </p:grpSpPr>
        <p:sp>
          <p:nvSpPr>
            <p:cNvPr id="8763" name="Google Shape;8763;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78"/>
          <p:cNvGrpSpPr/>
          <p:nvPr/>
        </p:nvGrpSpPr>
        <p:grpSpPr>
          <a:xfrm>
            <a:off x="3279650" y="2056249"/>
            <a:ext cx="651848" cy="687338"/>
            <a:chOff x="3400515" y="2056248"/>
            <a:chExt cx="698134" cy="735987"/>
          </a:xfrm>
        </p:grpSpPr>
        <p:grpSp>
          <p:nvGrpSpPr>
            <p:cNvPr id="8768" name="Google Shape;8768;p78"/>
            <p:cNvGrpSpPr/>
            <p:nvPr/>
          </p:nvGrpSpPr>
          <p:grpSpPr>
            <a:xfrm>
              <a:off x="3400515" y="2283913"/>
              <a:ext cx="312919" cy="219900"/>
              <a:chOff x="3400515" y="2283913"/>
              <a:chExt cx="312919" cy="219900"/>
            </a:xfrm>
          </p:grpSpPr>
          <p:sp>
            <p:nvSpPr>
              <p:cNvPr id="8769" name="Google Shape;8769;p7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70" name="Google Shape;8770;p7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771" name="Google Shape;8771;p78"/>
            <p:cNvGrpSpPr/>
            <p:nvPr/>
          </p:nvGrpSpPr>
          <p:grpSpPr>
            <a:xfrm>
              <a:off x="3547823" y="2461089"/>
              <a:ext cx="219900" cy="331146"/>
              <a:chOff x="3547823" y="2461089"/>
              <a:chExt cx="219900" cy="331146"/>
            </a:xfrm>
          </p:grpSpPr>
          <p:sp>
            <p:nvSpPr>
              <p:cNvPr id="8772" name="Google Shape;8772;p7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73" name="Google Shape;8773;p7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774" name="Google Shape;8774;p78"/>
            <p:cNvGrpSpPr/>
            <p:nvPr/>
          </p:nvGrpSpPr>
          <p:grpSpPr>
            <a:xfrm>
              <a:off x="3734138" y="2461089"/>
              <a:ext cx="219900" cy="331146"/>
              <a:chOff x="3734138" y="2461089"/>
              <a:chExt cx="219900" cy="331146"/>
            </a:xfrm>
          </p:grpSpPr>
          <p:sp>
            <p:nvSpPr>
              <p:cNvPr id="8775" name="Google Shape;8775;p7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76" name="Google Shape;8776;p7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777" name="Google Shape;8777;p78"/>
            <p:cNvGrpSpPr/>
            <p:nvPr/>
          </p:nvGrpSpPr>
          <p:grpSpPr>
            <a:xfrm>
              <a:off x="3787560" y="2281742"/>
              <a:ext cx="311089" cy="219900"/>
              <a:chOff x="3787560" y="2281742"/>
              <a:chExt cx="311089" cy="219900"/>
            </a:xfrm>
          </p:grpSpPr>
          <p:sp>
            <p:nvSpPr>
              <p:cNvPr id="8778" name="Google Shape;8778;p7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779" name="Google Shape;8779;p7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780" name="Google Shape;8780;p78"/>
            <p:cNvGrpSpPr/>
            <p:nvPr/>
          </p:nvGrpSpPr>
          <p:grpSpPr>
            <a:xfrm>
              <a:off x="3637290" y="2056248"/>
              <a:ext cx="219900" cy="330736"/>
              <a:chOff x="3637290" y="2056248"/>
              <a:chExt cx="219900" cy="330736"/>
            </a:xfrm>
          </p:grpSpPr>
          <p:sp>
            <p:nvSpPr>
              <p:cNvPr id="8781" name="Google Shape;8781;p7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782" name="Google Shape;8782;p7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783" name="Google Shape;8783;p78"/>
          <p:cNvGrpSpPr/>
          <p:nvPr/>
        </p:nvGrpSpPr>
        <p:grpSpPr>
          <a:xfrm>
            <a:off x="2571356" y="2926255"/>
            <a:ext cx="1268144" cy="592394"/>
            <a:chOff x="238125" y="1188750"/>
            <a:chExt cx="7140450" cy="3335550"/>
          </a:xfrm>
        </p:grpSpPr>
        <p:sp>
          <p:nvSpPr>
            <p:cNvPr id="8784" name="Google Shape;8784;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78"/>
          <p:cNvGrpSpPr/>
          <p:nvPr/>
        </p:nvGrpSpPr>
        <p:grpSpPr>
          <a:xfrm>
            <a:off x="6679257" y="2928410"/>
            <a:ext cx="1053944" cy="590147"/>
            <a:chOff x="238125" y="1335475"/>
            <a:chExt cx="5418735" cy="3034175"/>
          </a:xfrm>
        </p:grpSpPr>
        <p:sp>
          <p:nvSpPr>
            <p:cNvPr id="8790" name="Google Shape;8790;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8"/>
          <p:cNvGrpSpPr/>
          <p:nvPr/>
        </p:nvGrpSpPr>
        <p:grpSpPr>
          <a:xfrm>
            <a:off x="4110066" y="3733309"/>
            <a:ext cx="1268207" cy="638939"/>
            <a:chOff x="3967651" y="3645904"/>
            <a:chExt cx="1479304" cy="745292"/>
          </a:xfrm>
        </p:grpSpPr>
        <p:grpSp>
          <p:nvGrpSpPr>
            <p:cNvPr id="8794" name="Google Shape;8794;p78"/>
            <p:cNvGrpSpPr/>
            <p:nvPr/>
          </p:nvGrpSpPr>
          <p:grpSpPr>
            <a:xfrm>
              <a:off x="3967651" y="4009026"/>
              <a:ext cx="1479304" cy="382170"/>
              <a:chOff x="3967651" y="4009026"/>
              <a:chExt cx="1479304" cy="382170"/>
            </a:xfrm>
          </p:grpSpPr>
          <p:grpSp>
            <p:nvGrpSpPr>
              <p:cNvPr id="8795" name="Google Shape;8795;p78"/>
              <p:cNvGrpSpPr/>
              <p:nvPr/>
            </p:nvGrpSpPr>
            <p:grpSpPr>
              <a:xfrm>
                <a:off x="4892216" y="4195630"/>
                <a:ext cx="554739" cy="195566"/>
                <a:chOff x="3604375" y="4892160"/>
                <a:chExt cx="1651500" cy="582215"/>
              </a:xfrm>
            </p:grpSpPr>
            <p:sp>
              <p:nvSpPr>
                <p:cNvPr id="8796" name="Google Shape;8796;p7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8"/>
              <p:cNvGrpSpPr/>
              <p:nvPr/>
            </p:nvGrpSpPr>
            <p:grpSpPr>
              <a:xfrm>
                <a:off x="3967651" y="4146303"/>
                <a:ext cx="579402" cy="244893"/>
                <a:chOff x="851875" y="4745310"/>
                <a:chExt cx="1724925" cy="729065"/>
              </a:xfrm>
            </p:grpSpPr>
            <p:sp>
              <p:nvSpPr>
                <p:cNvPr id="8799" name="Google Shape;8799;p7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8"/>
              <p:cNvGrpSpPr/>
              <p:nvPr/>
            </p:nvGrpSpPr>
            <p:grpSpPr>
              <a:xfrm>
                <a:off x="4460753" y="4009026"/>
                <a:ext cx="493110" cy="382170"/>
                <a:chOff x="2319875" y="4336625"/>
                <a:chExt cx="1468025" cy="1137750"/>
              </a:xfrm>
            </p:grpSpPr>
            <p:sp>
              <p:nvSpPr>
                <p:cNvPr id="8802" name="Google Shape;8802;p7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04" name="Google Shape;8804;p78"/>
            <p:cNvGrpSpPr/>
            <p:nvPr/>
          </p:nvGrpSpPr>
          <p:grpSpPr>
            <a:xfrm>
              <a:off x="4479443" y="3645904"/>
              <a:ext cx="455965" cy="388789"/>
              <a:chOff x="2957425" y="238100"/>
              <a:chExt cx="1910200" cy="1628775"/>
            </a:xfrm>
          </p:grpSpPr>
          <p:sp>
            <p:nvSpPr>
              <p:cNvPr id="8805" name="Google Shape;8805;p7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5" name="Google Shape;8815;p78"/>
          <p:cNvGrpSpPr/>
          <p:nvPr/>
        </p:nvGrpSpPr>
        <p:grpSpPr>
          <a:xfrm>
            <a:off x="2496179" y="3734510"/>
            <a:ext cx="1243128" cy="637739"/>
            <a:chOff x="2496310" y="3693351"/>
            <a:chExt cx="1342906" cy="688926"/>
          </a:xfrm>
        </p:grpSpPr>
        <p:grpSp>
          <p:nvGrpSpPr>
            <p:cNvPr id="8816" name="Google Shape;8816;p78"/>
            <p:cNvGrpSpPr/>
            <p:nvPr/>
          </p:nvGrpSpPr>
          <p:grpSpPr>
            <a:xfrm>
              <a:off x="2496310" y="3693351"/>
              <a:ext cx="1342906" cy="688875"/>
              <a:chOff x="2496310" y="3693351"/>
              <a:chExt cx="1342906" cy="688875"/>
            </a:xfrm>
          </p:grpSpPr>
          <p:sp>
            <p:nvSpPr>
              <p:cNvPr id="8817" name="Google Shape;8817;p7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3" name="Google Shape;8823;p78"/>
              <p:cNvCxnSpPr>
                <a:stCxn id="882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824" name="Google Shape;8824;p78"/>
              <p:cNvCxnSpPr>
                <a:stCxn id="881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825" name="Google Shape;8825;p78"/>
              <p:cNvCxnSpPr>
                <a:stCxn id="881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826" name="Google Shape;8826;p78"/>
              <p:cNvCxnSpPr>
                <a:stCxn id="882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827" name="Google Shape;8827;p78"/>
              <p:cNvCxnSpPr>
                <a:stCxn id="882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28" name="Google Shape;8828;p78"/>
            <p:cNvGrpSpPr/>
            <p:nvPr/>
          </p:nvGrpSpPr>
          <p:grpSpPr>
            <a:xfrm>
              <a:off x="2675275" y="3930557"/>
              <a:ext cx="1003306" cy="451719"/>
              <a:chOff x="2675275" y="4174282"/>
              <a:chExt cx="1003306" cy="451719"/>
            </a:xfrm>
          </p:grpSpPr>
          <p:sp>
            <p:nvSpPr>
              <p:cNvPr id="8829" name="Google Shape;8829;p7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2" name="Google Shape;8832;p78"/>
          <p:cNvGrpSpPr/>
          <p:nvPr/>
        </p:nvGrpSpPr>
        <p:grpSpPr>
          <a:xfrm>
            <a:off x="1669850" y="1171356"/>
            <a:ext cx="574511" cy="874709"/>
            <a:chOff x="1715404" y="1112080"/>
            <a:chExt cx="642270" cy="977984"/>
          </a:xfrm>
        </p:grpSpPr>
        <p:grpSp>
          <p:nvGrpSpPr>
            <p:cNvPr id="8833" name="Google Shape;8833;p78"/>
            <p:cNvGrpSpPr/>
            <p:nvPr/>
          </p:nvGrpSpPr>
          <p:grpSpPr>
            <a:xfrm>
              <a:off x="1715404" y="1112080"/>
              <a:ext cx="642270" cy="977984"/>
              <a:chOff x="1715404" y="1112080"/>
              <a:chExt cx="642270" cy="977984"/>
            </a:xfrm>
          </p:grpSpPr>
          <p:sp>
            <p:nvSpPr>
              <p:cNvPr id="8834" name="Google Shape;8834;p7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78"/>
            <p:cNvGrpSpPr/>
            <p:nvPr/>
          </p:nvGrpSpPr>
          <p:grpSpPr>
            <a:xfrm>
              <a:off x="1768927" y="1165603"/>
              <a:ext cx="535225" cy="851367"/>
              <a:chOff x="1768927" y="1165603"/>
              <a:chExt cx="535225" cy="851367"/>
            </a:xfrm>
          </p:grpSpPr>
          <p:sp>
            <p:nvSpPr>
              <p:cNvPr id="8837" name="Google Shape;8837;p7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78"/>
            <p:cNvGrpSpPr/>
            <p:nvPr/>
          </p:nvGrpSpPr>
          <p:grpSpPr>
            <a:xfrm>
              <a:off x="1822449" y="1219125"/>
              <a:ext cx="428180" cy="718859"/>
              <a:chOff x="1822449" y="1219125"/>
              <a:chExt cx="428180" cy="718859"/>
            </a:xfrm>
          </p:grpSpPr>
          <p:sp>
            <p:nvSpPr>
              <p:cNvPr id="8840" name="Google Shape;8840;p7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78"/>
            <p:cNvGrpSpPr/>
            <p:nvPr/>
          </p:nvGrpSpPr>
          <p:grpSpPr>
            <a:xfrm>
              <a:off x="1875972" y="1272648"/>
              <a:ext cx="321135" cy="586939"/>
              <a:chOff x="1875972" y="1272648"/>
              <a:chExt cx="321135" cy="586939"/>
            </a:xfrm>
          </p:grpSpPr>
          <p:sp>
            <p:nvSpPr>
              <p:cNvPr id="8843" name="Google Shape;8843;p7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5" name="Google Shape;8845;p78"/>
          <p:cNvGrpSpPr/>
          <p:nvPr/>
        </p:nvGrpSpPr>
        <p:grpSpPr>
          <a:xfrm>
            <a:off x="7777011" y="3728078"/>
            <a:ext cx="293855" cy="644170"/>
            <a:chOff x="241025" y="3151575"/>
            <a:chExt cx="293855" cy="644170"/>
          </a:xfrm>
        </p:grpSpPr>
        <p:sp>
          <p:nvSpPr>
            <p:cNvPr id="8846" name="Google Shape;8846;p7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8"/>
          <p:cNvGrpSpPr/>
          <p:nvPr/>
        </p:nvGrpSpPr>
        <p:grpSpPr>
          <a:xfrm>
            <a:off x="724994" y="2928078"/>
            <a:ext cx="1779649" cy="591620"/>
            <a:chOff x="246070" y="1983375"/>
            <a:chExt cx="1855347" cy="616849"/>
          </a:xfrm>
        </p:grpSpPr>
        <p:sp>
          <p:nvSpPr>
            <p:cNvPr id="8849" name="Google Shape;8849;p7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78"/>
          <p:cNvGrpSpPr/>
          <p:nvPr/>
        </p:nvGrpSpPr>
        <p:grpSpPr>
          <a:xfrm>
            <a:off x="2335861" y="1171356"/>
            <a:ext cx="711055" cy="745993"/>
            <a:chOff x="2496269" y="1171698"/>
            <a:chExt cx="761953" cy="799392"/>
          </a:xfrm>
        </p:grpSpPr>
        <p:grpSp>
          <p:nvGrpSpPr>
            <p:cNvPr id="8859" name="Google Shape;8859;p78"/>
            <p:cNvGrpSpPr/>
            <p:nvPr/>
          </p:nvGrpSpPr>
          <p:grpSpPr>
            <a:xfrm>
              <a:off x="2496269" y="1171698"/>
              <a:ext cx="761953" cy="723022"/>
              <a:chOff x="2496269" y="1171698"/>
              <a:chExt cx="761953" cy="723022"/>
            </a:xfrm>
          </p:grpSpPr>
          <p:sp>
            <p:nvSpPr>
              <p:cNvPr id="8860" name="Google Shape;8860;p7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2" name="Google Shape;8862;p78"/>
              <p:cNvGrpSpPr/>
              <p:nvPr/>
            </p:nvGrpSpPr>
            <p:grpSpPr>
              <a:xfrm>
                <a:off x="2496269" y="1171698"/>
                <a:ext cx="761953" cy="723022"/>
                <a:chOff x="2496269" y="1120652"/>
                <a:chExt cx="761953" cy="723022"/>
              </a:xfrm>
            </p:grpSpPr>
            <p:grpSp>
              <p:nvGrpSpPr>
                <p:cNvPr id="8863" name="Google Shape;8863;p78"/>
                <p:cNvGrpSpPr/>
                <p:nvPr/>
              </p:nvGrpSpPr>
              <p:grpSpPr>
                <a:xfrm>
                  <a:off x="2496269" y="1120652"/>
                  <a:ext cx="761953" cy="723022"/>
                  <a:chOff x="2496269" y="1120652"/>
                  <a:chExt cx="761953" cy="723022"/>
                </a:xfrm>
              </p:grpSpPr>
              <p:grpSp>
                <p:nvGrpSpPr>
                  <p:cNvPr id="8864" name="Google Shape;8864;p78"/>
                  <p:cNvGrpSpPr/>
                  <p:nvPr/>
                </p:nvGrpSpPr>
                <p:grpSpPr>
                  <a:xfrm>
                    <a:off x="2496269" y="1304589"/>
                    <a:ext cx="407089" cy="305057"/>
                    <a:chOff x="2496269" y="1304589"/>
                    <a:chExt cx="407089" cy="305057"/>
                  </a:xfrm>
                </p:grpSpPr>
                <p:sp>
                  <p:nvSpPr>
                    <p:cNvPr id="8865" name="Google Shape;8865;p7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78"/>
                  <p:cNvGrpSpPr/>
                  <p:nvPr/>
                </p:nvGrpSpPr>
                <p:grpSpPr>
                  <a:xfrm>
                    <a:off x="2586468" y="1493376"/>
                    <a:ext cx="358850" cy="349656"/>
                    <a:chOff x="2586468" y="1493376"/>
                    <a:chExt cx="358850" cy="349656"/>
                  </a:xfrm>
                </p:grpSpPr>
                <p:sp>
                  <p:nvSpPr>
                    <p:cNvPr id="8868" name="Google Shape;8868;p7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8"/>
                  <p:cNvGrpSpPr/>
                  <p:nvPr/>
                </p:nvGrpSpPr>
                <p:grpSpPr>
                  <a:xfrm>
                    <a:off x="2807939" y="1494024"/>
                    <a:ext cx="358857" cy="349650"/>
                    <a:chOff x="2807939" y="1494024"/>
                    <a:chExt cx="358857" cy="349650"/>
                  </a:xfrm>
                </p:grpSpPr>
                <p:sp>
                  <p:nvSpPr>
                    <p:cNvPr id="8871" name="Google Shape;8871;p7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78"/>
                  <p:cNvGrpSpPr/>
                  <p:nvPr/>
                </p:nvGrpSpPr>
                <p:grpSpPr>
                  <a:xfrm>
                    <a:off x="2851133" y="1305635"/>
                    <a:ext cx="407089" cy="305057"/>
                    <a:chOff x="2851133" y="1305635"/>
                    <a:chExt cx="407089" cy="305057"/>
                  </a:xfrm>
                </p:grpSpPr>
                <p:sp>
                  <p:nvSpPr>
                    <p:cNvPr id="8874" name="Google Shape;8874;p7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8"/>
                  <p:cNvGrpSpPr/>
                  <p:nvPr/>
                </p:nvGrpSpPr>
                <p:grpSpPr>
                  <a:xfrm>
                    <a:off x="2727495" y="1120652"/>
                    <a:ext cx="300271" cy="396358"/>
                    <a:chOff x="2727495" y="1120652"/>
                    <a:chExt cx="300271" cy="396358"/>
                  </a:xfrm>
                </p:grpSpPr>
                <p:sp>
                  <p:nvSpPr>
                    <p:cNvPr id="8877" name="Google Shape;8877;p7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9" name="Google Shape;8879;p78"/>
                <p:cNvGrpSpPr/>
                <p:nvPr/>
              </p:nvGrpSpPr>
              <p:grpSpPr>
                <a:xfrm>
                  <a:off x="2722305" y="1350460"/>
                  <a:ext cx="308357" cy="308344"/>
                  <a:chOff x="2722305" y="1350460"/>
                  <a:chExt cx="308357" cy="308344"/>
                </a:xfrm>
              </p:grpSpPr>
              <p:sp>
                <p:nvSpPr>
                  <p:cNvPr id="8880" name="Google Shape;8880;p7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1" name="Google Shape;8881;p78"/>
                  <p:cNvGrpSpPr/>
                  <p:nvPr/>
                </p:nvGrpSpPr>
                <p:grpSpPr>
                  <a:xfrm>
                    <a:off x="2725064" y="1364529"/>
                    <a:ext cx="297954" cy="280182"/>
                    <a:chOff x="2725064" y="1364529"/>
                    <a:chExt cx="297954" cy="280182"/>
                  </a:xfrm>
                </p:grpSpPr>
                <p:sp>
                  <p:nvSpPr>
                    <p:cNvPr id="8882" name="Google Shape;8882;p7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887" name="Google Shape;8887;p7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78"/>
          <p:cNvGrpSpPr/>
          <p:nvPr/>
        </p:nvGrpSpPr>
        <p:grpSpPr>
          <a:xfrm>
            <a:off x="3924561" y="2927462"/>
            <a:ext cx="1569144" cy="591015"/>
            <a:chOff x="3820100" y="3023049"/>
            <a:chExt cx="1303926" cy="491162"/>
          </a:xfrm>
        </p:grpSpPr>
        <p:grpSp>
          <p:nvGrpSpPr>
            <p:cNvPr id="8893" name="Google Shape;8893;p78"/>
            <p:cNvGrpSpPr/>
            <p:nvPr/>
          </p:nvGrpSpPr>
          <p:grpSpPr>
            <a:xfrm>
              <a:off x="3820100" y="3023072"/>
              <a:ext cx="1303926" cy="491139"/>
              <a:chOff x="3820100" y="3023072"/>
              <a:chExt cx="1303926" cy="491139"/>
            </a:xfrm>
          </p:grpSpPr>
          <p:sp>
            <p:nvSpPr>
              <p:cNvPr id="8894" name="Google Shape;8894;p7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78"/>
            <p:cNvGrpSpPr/>
            <p:nvPr/>
          </p:nvGrpSpPr>
          <p:grpSpPr>
            <a:xfrm>
              <a:off x="4132439" y="3023645"/>
              <a:ext cx="393633" cy="177096"/>
              <a:chOff x="4132439" y="3023645"/>
              <a:chExt cx="393633" cy="177096"/>
            </a:xfrm>
          </p:grpSpPr>
          <p:sp>
            <p:nvSpPr>
              <p:cNvPr id="8897" name="Google Shape;8897;p7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78"/>
            <p:cNvGrpSpPr/>
            <p:nvPr/>
          </p:nvGrpSpPr>
          <p:grpSpPr>
            <a:xfrm>
              <a:off x="3921811" y="3023049"/>
              <a:ext cx="1002397" cy="388943"/>
              <a:chOff x="3921811" y="3023049"/>
              <a:chExt cx="1002397" cy="388943"/>
            </a:xfrm>
          </p:grpSpPr>
          <p:sp>
            <p:nvSpPr>
              <p:cNvPr id="8900" name="Google Shape;8900;p7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78"/>
            <p:cNvGrpSpPr/>
            <p:nvPr/>
          </p:nvGrpSpPr>
          <p:grpSpPr>
            <a:xfrm>
              <a:off x="4023645" y="3023049"/>
              <a:ext cx="683032" cy="286722"/>
              <a:chOff x="4023645" y="3023049"/>
              <a:chExt cx="683032" cy="286722"/>
            </a:xfrm>
          </p:grpSpPr>
          <p:sp>
            <p:nvSpPr>
              <p:cNvPr id="8903" name="Google Shape;8903;p7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5" name="Google Shape;8905;p78"/>
          <p:cNvGrpSpPr/>
          <p:nvPr/>
        </p:nvGrpSpPr>
        <p:grpSpPr>
          <a:xfrm>
            <a:off x="1556683" y="2054307"/>
            <a:ext cx="713522" cy="688025"/>
            <a:chOff x="1706078" y="2092648"/>
            <a:chExt cx="660913" cy="637296"/>
          </a:xfrm>
        </p:grpSpPr>
        <p:sp>
          <p:nvSpPr>
            <p:cNvPr id="8906" name="Google Shape;8906;p7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7" name="Google Shape;8907;p78"/>
            <p:cNvGrpSpPr/>
            <p:nvPr/>
          </p:nvGrpSpPr>
          <p:grpSpPr>
            <a:xfrm>
              <a:off x="1706078" y="2092648"/>
              <a:ext cx="660913" cy="575241"/>
              <a:chOff x="1706078" y="2092648"/>
              <a:chExt cx="660913" cy="575241"/>
            </a:xfrm>
          </p:grpSpPr>
          <p:sp>
            <p:nvSpPr>
              <p:cNvPr id="8908" name="Google Shape;8908;p7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1" name="Google Shape;8911;p78"/>
          <p:cNvGrpSpPr/>
          <p:nvPr/>
        </p:nvGrpSpPr>
        <p:grpSpPr>
          <a:xfrm>
            <a:off x="6318542" y="1171856"/>
            <a:ext cx="1317459" cy="684168"/>
            <a:chOff x="238125" y="999450"/>
            <a:chExt cx="7140700" cy="3708225"/>
          </a:xfrm>
        </p:grpSpPr>
        <p:sp>
          <p:nvSpPr>
            <p:cNvPr id="8912" name="Google Shape;8912;p7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4" name="Shape 8924"/>
        <p:cNvGrpSpPr/>
        <p:nvPr/>
      </p:nvGrpSpPr>
      <p:grpSpPr>
        <a:xfrm>
          <a:off x="0" y="0"/>
          <a:ext cx="0" cy="0"/>
          <a:chOff x="0" y="0"/>
          <a:chExt cx="0" cy="0"/>
        </a:xfrm>
      </p:grpSpPr>
      <p:grpSp>
        <p:nvGrpSpPr>
          <p:cNvPr id="8925" name="Google Shape;8925;p79"/>
          <p:cNvGrpSpPr/>
          <p:nvPr/>
        </p:nvGrpSpPr>
        <p:grpSpPr>
          <a:xfrm>
            <a:off x="729238" y="1179665"/>
            <a:ext cx="1636117" cy="1526144"/>
            <a:chOff x="729238" y="1179665"/>
            <a:chExt cx="1636117" cy="1526144"/>
          </a:xfrm>
        </p:grpSpPr>
        <p:grpSp>
          <p:nvGrpSpPr>
            <p:cNvPr id="8926" name="Google Shape;8926;p79"/>
            <p:cNvGrpSpPr/>
            <p:nvPr/>
          </p:nvGrpSpPr>
          <p:grpSpPr>
            <a:xfrm>
              <a:off x="729238" y="1179665"/>
              <a:ext cx="80700" cy="1526144"/>
              <a:chOff x="729238" y="1179665"/>
              <a:chExt cx="80700" cy="1526144"/>
            </a:xfrm>
          </p:grpSpPr>
          <p:sp>
            <p:nvSpPr>
              <p:cNvPr id="8927" name="Google Shape;8927;p7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79"/>
            <p:cNvGrpSpPr/>
            <p:nvPr/>
          </p:nvGrpSpPr>
          <p:grpSpPr>
            <a:xfrm>
              <a:off x="903098" y="1179665"/>
              <a:ext cx="80700" cy="1526144"/>
              <a:chOff x="903098" y="1179665"/>
              <a:chExt cx="80700" cy="1526144"/>
            </a:xfrm>
          </p:grpSpPr>
          <p:sp>
            <p:nvSpPr>
              <p:cNvPr id="8938" name="Google Shape;8938;p7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79"/>
            <p:cNvGrpSpPr/>
            <p:nvPr/>
          </p:nvGrpSpPr>
          <p:grpSpPr>
            <a:xfrm>
              <a:off x="1076958" y="1179665"/>
              <a:ext cx="80700" cy="1526144"/>
              <a:chOff x="1076958" y="1179665"/>
              <a:chExt cx="80700" cy="1526144"/>
            </a:xfrm>
          </p:grpSpPr>
          <p:sp>
            <p:nvSpPr>
              <p:cNvPr id="8949" name="Google Shape;8949;p7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79"/>
            <p:cNvGrpSpPr/>
            <p:nvPr/>
          </p:nvGrpSpPr>
          <p:grpSpPr>
            <a:xfrm>
              <a:off x="1247707" y="1179665"/>
              <a:ext cx="80700" cy="1526144"/>
              <a:chOff x="1247707" y="1179665"/>
              <a:chExt cx="80700" cy="1526144"/>
            </a:xfrm>
          </p:grpSpPr>
          <p:sp>
            <p:nvSpPr>
              <p:cNvPr id="8960" name="Google Shape;8960;p7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79"/>
            <p:cNvGrpSpPr/>
            <p:nvPr/>
          </p:nvGrpSpPr>
          <p:grpSpPr>
            <a:xfrm>
              <a:off x="1421567" y="1179665"/>
              <a:ext cx="80700" cy="1526144"/>
              <a:chOff x="1421567" y="1179665"/>
              <a:chExt cx="80700" cy="1526144"/>
            </a:xfrm>
          </p:grpSpPr>
          <p:sp>
            <p:nvSpPr>
              <p:cNvPr id="8971" name="Google Shape;8971;p7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79"/>
            <p:cNvGrpSpPr/>
            <p:nvPr/>
          </p:nvGrpSpPr>
          <p:grpSpPr>
            <a:xfrm>
              <a:off x="1592327" y="1179665"/>
              <a:ext cx="80700" cy="1526144"/>
              <a:chOff x="1592327" y="1179665"/>
              <a:chExt cx="80700" cy="1526144"/>
            </a:xfrm>
          </p:grpSpPr>
          <p:sp>
            <p:nvSpPr>
              <p:cNvPr id="8982" name="Google Shape;8982;p7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79"/>
            <p:cNvGrpSpPr/>
            <p:nvPr/>
          </p:nvGrpSpPr>
          <p:grpSpPr>
            <a:xfrm>
              <a:off x="1766187" y="1179665"/>
              <a:ext cx="80700" cy="1526144"/>
              <a:chOff x="1766187" y="1179665"/>
              <a:chExt cx="80700" cy="1526144"/>
            </a:xfrm>
          </p:grpSpPr>
          <p:sp>
            <p:nvSpPr>
              <p:cNvPr id="8993" name="Google Shape;8993;p7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79"/>
            <p:cNvGrpSpPr/>
            <p:nvPr/>
          </p:nvGrpSpPr>
          <p:grpSpPr>
            <a:xfrm>
              <a:off x="1936935" y="1179665"/>
              <a:ext cx="80700" cy="1526144"/>
              <a:chOff x="1936935" y="1179665"/>
              <a:chExt cx="80700" cy="1526144"/>
            </a:xfrm>
          </p:grpSpPr>
          <p:sp>
            <p:nvSpPr>
              <p:cNvPr id="9004" name="Google Shape;9004;p7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79"/>
            <p:cNvGrpSpPr/>
            <p:nvPr/>
          </p:nvGrpSpPr>
          <p:grpSpPr>
            <a:xfrm>
              <a:off x="2110795" y="1179665"/>
              <a:ext cx="80700" cy="1526144"/>
              <a:chOff x="2110795" y="1179665"/>
              <a:chExt cx="80700" cy="1526144"/>
            </a:xfrm>
          </p:grpSpPr>
          <p:sp>
            <p:nvSpPr>
              <p:cNvPr id="9015" name="Google Shape;9015;p7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79"/>
            <p:cNvGrpSpPr/>
            <p:nvPr/>
          </p:nvGrpSpPr>
          <p:grpSpPr>
            <a:xfrm>
              <a:off x="2284655" y="1179665"/>
              <a:ext cx="80700" cy="1526144"/>
              <a:chOff x="2284655" y="1179665"/>
              <a:chExt cx="80700" cy="1526144"/>
            </a:xfrm>
          </p:grpSpPr>
          <p:sp>
            <p:nvSpPr>
              <p:cNvPr id="9026" name="Google Shape;9026;p7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6" name="Google Shape;9036;p79"/>
          <p:cNvGrpSpPr/>
          <p:nvPr/>
        </p:nvGrpSpPr>
        <p:grpSpPr>
          <a:xfrm>
            <a:off x="2623904" y="1198803"/>
            <a:ext cx="1364248" cy="1102133"/>
            <a:chOff x="2623904" y="1198803"/>
            <a:chExt cx="1364248" cy="1102133"/>
          </a:xfrm>
        </p:grpSpPr>
        <p:grpSp>
          <p:nvGrpSpPr>
            <p:cNvPr id="9037" name="Google Shape;9037;p79"/>
            <p:cNvGrpSpPr/>
            <p:nvPr/>
          </p:nvGrpSpPr>
          <p:grpSpPr>
            <a:xfrm>
              <a:off x="2623907" y="1198803"/>
              <a:ext cx="1364245" cy="273000"/>
              <a:chOff x="2623907" y="1198803"/>
              <a:chExt cx="1364245" cy="273000"/>
            </a:xfrm>
          </p:grpSpPr>
          <p:sp>
            <p:nvSpPr>
              <p:cNvPr id="9038" name="Google Shape;9038;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79"/>
            <p:cNvGrpSpPr/>
            <p:nvPr/>
          </p:nvGrpSpPr>
          <p:grpSpPr>
            <a:xfrm>
              <a:off x="2623904" y="1476964"/>
              <a:ext cx="1364245" cy="273000"/>
              <a:chOff x="2623904" y="1476964"/>
              <a:chExt cx="1364245" cy="273000"/>
            </a:xfrm>
          </p:grpSpPr>
          <p:sp>
            <p:nvSpPr>
              <p:cNvPr id="9044" name="Google Shape;9044;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9"/>
            <p:cNvGrpSpPr/>
            <p:nvPr/>
          </p:nvGrpSpPr>
          <p:grpSpPr>
            <a:xfrm>
              <a:off x="2623907" y="1749775"/>
              <a:ext cx="1364245" cy="273000"/>
              <a:chOff x="2623907" y="1749775"/>
              <a:chExt cx="1364245" cy="273000"/>
            </a:xfrm>
          </p:grpSpPr>
          <p:sp>
            <p:nvSpPr>
              <p:cNvPr id="9050" name="Google Shape;9050;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79"/>
            <p:cNvGrpSpPr/>
            <p:nvPr/>
          </p:nvGrpSpPr>
          <p:grpSpPr>
            <a:xfrm>
              <a:off x="2623904" y="2027936"/>
              <a:ext cx="1364245" cy="273000"/>
              <a:chOff x="2623904" y="2027936"/>
              <a:chExt cx="1364245" cy="273000"/>
            </a:xfrm>
          </p:grpSpPr>
          <p:sp>
            <p:nvSpPr>
              <p:cNvPr id="9056" name="Google Shape;9056;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1" name="Google Shape;9061;p79"/>
          <p:cNvGrpSpPr/>
          <p:nvPr/>
        </p:nvGrpSpPr>
        <p:grpSpPr>
          <a:xfrm>
            <a:off x="2613365" y="2657876"/>
            <a:ext cx="1387541" cy="159124"/>
            <a:chOff x="3200660" y="2180272"/>
            <a:chExt cx="2563824" cy="378237"/>
          </a:xfrm>
        </p:grpSpPr>
        <p:sp>
          <p:nvSpPr>
            <p:cNvPr id="9062" name="Google Shape;9062;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79"/>
          <p:cNvGrpSpPr/>
          <p:nvPr/>
        </p:nvGrpSpPr>
        <p:grpSpPr>
          <a:xfrm>
            <a:off x="2609890" y="2935640"/>
            <a:ext cx="1390502" cy="159625"/>
            <a:chOff x="3530150" y="2790075"/>
            <a:chExt cx="1962600" cy="225300"/>
          </a:xfrm>
        </p:grpSpPr>
        <p:sp>
          <p:nvSpPr>
            <p:cNvPr id="9081" name="Google Shape;9081;p7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79"/>
          <p:cNvGrpSpPr/>
          <p:nvPr/>
        </p:nvGrpSpPr>
        <p:grpSpPr>
          <a:xfrm>
            <a:off x="2609948" y="3213905"/>
            <a:ext cx="1411629" cy="154175"/>
            <a:chOff x="3558802" y="4011244"/>
            <a:chExt cx="1866000" cy="111600"/>
          </a:xfrm>
        </p:grpSpPr>
        <p:sp>
          <p:nvSpPr>
            <p:cNvPr id="9084" name="Google Shape;9084;p7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79"/>
          <p:cNvGrpSpPr/>
          <p:nvPr/>
        </p:nvGrpSpPr>
        <p:grpSpPr>
          <a:xfrm>
            <a:off x="2610235" y="2419475"/>
            <a:ext cx="1383503" cy="119761"/>
            <a:chOff x="3465975" y="2270258"/>
            <a:chExt cx="1986364" cy="171947"/>
          </a:xfrm>
        </p:grpSpPr>
        <p:sp>
          <p:nvSpPr>
            <p:cNvPr id="9087" name="Google Shape;9087;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79"/>
          <p:cNvGrpSpPr/>
          <p:nvPr/>
        </p:nvGrpSpPr>
        <p:grpSpPr>
          <a:xfrm>
            <a:off x="2621243" y="3783248"/>
            <a:ext cx="1369531" cy="195460"/>
            <a:chOff x="723300" y="4253549"/>
            <a:chExt cx="2276482" cy="324900"/>
          </a:xfrm>
        </p:grpSpPr>
        <p:sp>
          <p:nvSpPr>
            <p:cNvPr id="9096" name="Google Shape;9096;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79"/>
          <p:cNvGrpSpPr/>
          <p:nvPr/>
        </p:nvGrpSpPr>
        <p:grpSpPr>
          <a:xfrm>
            <a:off x="2610803" y="3484489"/>
            <a:ext cx="1389066" cy="180119"/>
            <a:chOff x="705948" y="3788465"/>
            <a:chExt cx="2308953" cy="299400"/>
          </a:xfrm>
        </p:grpSpPr>
        <p:sp>
          <p:nvSpPr>
            <p:cNvPr id="9102" name="Google Shape;9102;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79"/>
          <p:cNvGrpSpPr/>
          <p:nvPr/>
        </p:nvGrpSpPr>
        <p:grpSpPr>
          <a:xfrm>
            <a:off x="4207794" y="2088443"/>
            <a:ext cx="1433821" cy="191501"/>
            <a:chOff x="4273350" y="2088443"/>
            <a:chExt cx="1433821" cy="191501"/>
          </a:xfrm>
        </p:grpSpPr>
        <p:grpSp>
          <p:nvGrpSpPr>
            <p:cNvPr id="9108" name="Google Shape;9108;p79"/>
            <p:cNvGrpSpPr/>
            <p:nvPr/>
          </p:nvGrpSpPr>
          <p:grpSpPr>
            <a:xfrm>
              <a:off x="4273350" y="2088443"/>
              <a:ext cx="1433821" cy="0"/>
              <a:chOff x="5224975" y="2962250"/>
              <a:chExt cx="1544400" cy="0"/>
            </a:xfrm>
          </p:grpSpPr>
          <p:cxnSp>
            <p:nvCxnSpPr>
              <p:cNvPr id="9109" name="Google Shape;9109;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110" name="Google Shape;9110;p7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111" name="Google Shape;9111;p79"/>
            <p:cNvGrpSpPr/>
            <p:nvPr/>
          </p:nvGrpSpPr>
          <p:grpSpPr>
            <a:xfrm>
              <a:off x="4273350" y="2279944"/>
              <a:ext cx="1433821" cy="0"/>
              <a:chOff x="5224975" y="2962250"/>
              <a:chExt cx="1544400" cy="0"/>
            </a:xfrm>
          </p:grpSpPr>
          <p:cxnSp>
            <p:nvCxnSpPr>
              <p:cNvPr id="9112" name="Google Shape;9112;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113" name="Google Shape;9113;p7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114" name="Google Shape;9114;p79"/>
          <p:cNvGrpSpPr/>
          <p:nvPr/>
        </p:nvGrpSpPr>
        <p:grpSpPr>
          <a:xfrm>
            <a:off x="2658741" y="4097347"/>
            <a:ext cx="1304609" cy="294074"/>
            <a:chOff x="2658741" y="4097347"/>
            <a:chExt cx="1304609" cy="294074"/>
          </a:xfrm>
        </p:grpSpPr>
        <p:grpSp>
          <p:nvGrpSpPr>
            <p:cNvPr id="9115" name="Google Shape;9115;p79"/>
            <p:cNvGrpSpPr/>
            <p:nvPr/>
          </p:nvGrpSpPr>
          <p:grpSpPr>
            <a:xfrm>
              <a:off x="2658741" y="4097347"/>
              <a:ext cx="118572" cy="294074"/>
              <a:chOff x="3343310" y="4475555"/>
              <a:chExt cx="127717" cy="316753"/>
            </a:xfrm>
          </p:grpSpPr>
          <p:sp>
            <p:nvSpPr>
              <p:cNvPr id="9116" name="Google Shape;9116;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9"/>
            <p:cNvGrpSpPr/>
            <p:nvPr/>
          </p:nvGrpSpPr>
          <p:grpSpPr>
            <a:xfrm>
              <a:off x="3815519" y="4098388"/>
              <a:ext cx="147831" cy="291991"/>
              <a:chOff x="3527539" y="4476677"/>
              <a:chExt cx="159232" cy="314510"/>
            </a:xfrm>
          </p:grpSpPr>
          <p:sp>
            <p:nvSpPr>
              <p:cNvPr id="9119" name="Google Shape;9119;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79"/>
            <p:cNvGrpSpPr/>
            <p:nvPr/>
          </p:nvGrpSpPr>
          <p:grpSpPr>
            <a:xfrm>
              <a:off x="3511696" y="4098388"/>
              <a:ext cx="147831" cy="291991"/>
              <a:chOff x="3527539" y="4476677"/>
              <a:chExt cx="159232" cy="314510"/>
            </a:xfrm>
          </p:grpSpPr>
          <p:sp>
            <p:nvSpPr>
              <p:cNvPr id="9122" name="Google Shape;9122;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9"/>
            <p:cNvGrpSpPr/>
            <p:nvPr/>
          </p:nvGrpSpPr>
          <p:grpSpPr>
            <a:xfrm>
              <a:off x="3207874" y="4098388"/>
              <a:ext cx="147831" cy="291991"/>
              <a:chOff x="3527539" y="4476677"/>
              <a:chExt cx="159232" cy="314510"/>
            </a:xfrm>
          </p:grpSpPr>
          <p:sp>
            <p:nvSpPr>
              <p:cNvPr id="9125" name="Google Shape;9125;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9"/>
            <p:cNvGrpSpPr/>
            <p:nvPr/>
          </p:nvGrpSpPr>
          <p:grpSpPr>
            <a:xfrm>
              <a:off x="2933305" y="4097347"/>
              <a:ext cx="118572" cy="294074"/>
              <a:chOff x="3343310" y="4475555"/>
              <a:chExt cx="127717" cy="316753"/>
            </a:xfrm>
          </p:grpSpPr>
          <p:sp>
            <p:nvSpPr>
              <p:cNvPr id="9128" name="Google Shape;9128;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30" name="Google Shape;9130;p79"/>
          <p:cNvGrpSpPr/>
          <p:nvPr/>
        </p:nvGrpSpPr>
        <p:grpSpPr>
          <a:xfrm>
            <a:off x="4209349" y="1176041"/>
            <a:ext cx="1430711" cy="751237"/>
            <a:chOff x="5159450" y="1919950"/>
            <a:chExt cx="1541050" cy="862500"/>
          </a:xfrm>
        </p:grpSpPr>
        <p:sp>
          <p:nvSpPr>
            <p:cNvPr id="9131" name="Google Shape;9131;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132" name="Google Shape;9132;p79"/>
            <p:cNvGrpSpPr/>
            <p:nvPr/>
          </p:nvGrpSpPr>
          <p:grpSpPr>
            <a:xfrm>
              <a:off x="5159450" y="1919950"/>
              <a:ext cx="1541050" cy="862500"/>
              <a:chOff x="5159450" y="1919950"/>
              <a:chExt cx="1541050" cy="862500"/>
            </a:xfrm>
          </p:grpSpPr>
          <p:cxnSp>
            <p:nvCxnSpPr>
              <p:cNvPr id="9133" name="Google Shape;9133;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134" name="Google Shape;9134;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135" name="Google Shape;9135;p79"/>
          <p:cNvGrpSpPr/>
          <p:nvPr/>
        </p:nvGrpSpPr>
        <p:grpSpPr>
          <a:xfrm>
            <a:off x="4257486" y="2439811"/>
            <a:ext cx="1334436" cy="967914"/>
            <a:chOff x="4294923" y="2439811"/>
            <a:chExt cx="1334436" cy="967914"/>
          </a:xfrm>
        </p:grpSpPr>
        <p:grpSp>
          <p:nvGrpSpPr>
            <p:cNvPr id="9136" name="Google Shape;9136;p79"/>
            <p:cNvGrpSpPr/>
            <p:nvPr/>
          </p:nvGrpSpPr>
          <p:grpSpPr>
            <a:xfrm>
              <a:off x="4960455" y="2469658"/>
              <a:ext cx="668904" cy="885524"/>
              <a:chOff x="4960455" y="2469658"/>
              <a:chExt cx="668904" cy="885524"/>
            </a:xfrm>
          </p:grpSpPr>
          <p:sp>
            <p:nvSpPr>
              <p:cNvPr id="9137" name="Google Shape;9137;p7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79"/>
            <p:cNvGrpSpPr/>
            <p:nvPr/>
          </p:nvGrpSpPr>
          <p:grpSpPr>
            <a:xfrm>
              <a:off x="4294923" y="2469658"/>
              <a:ext cx="668951" cy="885524"/>
              <a:chOff x="4294923" y="2469658"/>
              <a:chExt cx="668951" cy="885524"/>
            </a:xfrm>
          </p:grpSpPr>
          <p:sp>
            <p:nvSpPr>
              <p:cNvPr id="9144" name="Google Shape;9144;p7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0" name="Google Shape;9150;p7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79"/>
          <p:cNvGrpSpPr/>
          <p:nvPr/>
        </p:nvGrpSpPr>
        <p:grpSpPr>
          <a:xfrm>
            <a:off x="4243690" y="3494256"/>
            <a:ext cx="1430949" cy="897289"/>
            <a:chOff x="4351371" y="3547942"/>
            <a:chExt cx="1345130" cy="843475"/>
          </a:xfrm>
        </p:grpSpPr>
        <p:grpSp>
          <p:nvGrpSpPr>
            <p:cNvPr id="9152" name="Google Shape;9152;p79"/>
            <p:cNvGrpSpPr/>
            <p:nvPr/>
          </p:nvGrpSpPr>
          <p:grpSpPr>
            <a:xfrm>
              <a:off x="4351371" y="4209917"/>
              <a:ext cx="1345130" cy="181500"/>
              <a:chOff x="4351371" y="4209917"/>
              <a:chExt cx="1345130" cy="181500"/>
            </a:xfrm>
          </p:grpSpPr>
          <p:sp>
            <p:nvSpPr>
              <p:cNvPr id="9153" name="Google Shape;9153;p7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4" name="Google Shape;9154;p7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155" name="Google Shape;9155;p79"/>
            <p:cNvGrpSpPr/>
            <p:nvPr/>
          </p:nvGrpSpPr>
          <p:grpSpPr>
            <a:xfrm>
              <a:off x="4403010" y="3985221"/>
              <a:ext cx="1109518" cy="181500"/>
              <a:chOff x="4403010" y="3985221"/>
              <a:chExt cx="1109518" cy="181500"/>
            </a:xfrm>
          </p:grpSpPr>
          <p:sp>
            <p:nvSpPr>
              <p:cNvPr id="9156" name="Google Shape;9156;p7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7" name="Google Shape;9157;p7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158" name="Google Shape;9158;p79"/>
            <p:cNvGrpSpPr/>
            <p:nvPr/>
          </p:nvGrpSpPr>
          <p:grpSpPr>
            <a:xfrm>
              <a:off x="4618704" y="3766582"/>
              <a:ext cx="807858" cy="181500"/>
              <a:chOff x="4618704" y="3766582"/>
              <a:chExt cx="807858" cy="181500"/>
            </a:xfrm>
          </p:grpSpPr>
          <p:sp>
            <p:nvSpPr>
              <p:cNvPr id="9159" name="Google Shape;9159;p7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0" name="Google Shape;9160;p7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161" name="Google Shape;9161;p79"/>
            <p:cNvGrpSpPr/>
            <p:nvPr/>
          </p:nvGrpSpPr>
          <p:grpSpPr>
            <a:xfrm>
              <a:off x="4735238" y="3547942"/>
              <a:ext cx="462839" cy="181500"/>
              <a:chOff x="4735238" y="3547942"/>
              <a:chExt cx="462839" cy="181500"/>
            </a:xfrm>
          </p:grpSpPr>
          <p:sp>
            <p:nvSpPr>
              <p:cNvPr id="9162" name="Google Shape;9162;p7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3" name="Google Shape;9163;p7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164" name="Google Shape;9164;p79"/>
          <p:cNvGrpSpPr/>
          <p:nvPr/>
        </p:nvGrpSpPr>
        <p:grpSpPr>
          <a:xfrm>
            <a:off x="7420047" y="2429580"/>
            <a:ext cx="1020955" cy="928853"/>
            <a:chOff x="926675" y="238125"/>
            <a:chExt cx="5755100" cy="5232975"/>
          </a:xfrm>
        </p:grpSpPr>
        <p:sp>
          <p:nvSpPr>
            <p:cNvPr id="9165" name="Google Shape;9165;p7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79"/>
          <p:cNvGrpSpPr/>
          <p:nvPr/>
        </p:nvGrpSpPr>
        <p:grpSpPr>
          <a:xfrm>
            <a:off x="727421" y="2828315"/>
            <a:ext cx="1695374" cy="1560837"/>
            <a:chOff x="727421" y="2828315"/>
            <a:chExt cx="1695374" cy="1560837"/>
          </a:xfrm>
        </p:grpSpPr>
        <p:grpSp>
          <p:nvGrpSpPr>
            <p:cNvPr id="9170" name="Google Shape;9170;p79"/>
            <p:cNvGrpSpPr/>
            <p:nvPr/>
          </p:nvGrpSpPr>
          <p:grpSpPr>
            <a:xfrm>
              <a:off x="727421" y="2828315"/>
              <a:ext cx="1695374" cy="1560837"/>
              <a:chOff x="734799" y="2782450"/>
              <a:chExt cx="1571100" cy="1577400"/>
            </a:xfrm>
          </p:grpSpPr>
          <p:cxnSp>
            <p:nvCxnSpPr>
              <p:cNvPr id="9171" name="Google Shape;9171;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172" name="Google Shape;9172;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173" name="Google Shape;9173;p79"/>
            <p:cNvGrpSpPr/>
            <p:nvPr/>
          </p:nvGrpSpPr>
          <p:grpSpPr>
            <a:xfrm>
              <a:off x="819108" y="2882501"/>
              <a:ext cx="1556791" cy="1426186"/>
              <a:chOff x="819108" y="2882501"/>
              <a:chExt cx="1556791" cy="1426186"/>
            </a:xfrm>
          </p:grpSpPr>
          <p:grpSp>
            <p:nvGrpSpPr>
              <p:cNvPr id="9174" name="Google Shape;9174;p79"/>
              <p:cNvGrpSpPr/>
              <p:nvPr/>
            </p:nvGrpSpPr>
            <p:grpSpPr>
              <a:xfrm>
                <a:off x="819108" y="2882501"/>
                <a:ext cx="103104" cy="1426186"/>
                <a:chOff x="4674013" y="3100904"/>
                <a:chExt cx="122758" cy="1698043"/>
              </a:xfrm>
            </p:grpSpPr>
            <p:sp>
              <p:nvSpPr>
                <p:cNvPr id="9175" name="Google Shape;9175;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79"/>
              <p:cNvGrpSpPr/>
              <p:nvPr/>
            </p:nvGrpSpPr>
            <p:grpSpPr>
              <a:xfrm>
                <a:off x="1062475" y="2882501"/>
                <a:ext cx="103104" cy="1426186"/>
                <a:chOff x="4940438" y="3100904"/>
                <a:chExt cx="122758" cy="1698043"/>
              </a:xfrm>
            </p:grpSpPr>
            <p:sp>
              <p:nvSpPr>
                <p:cNvPr id="9183" name="Google Shape;9183;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79"/>
              <p:cNvGrpSpPr/>
              <p:nvPr/>
            </p:nvGrpSpPr>
            <p:grpSpPr>
              <a:xfrm>
                <a:off x="1299324" y="2882501"/>
                <a:ext cx="103104" cy="1426186"/>
                <a:chOff x="5206863" y="3100904"/>
                <a:chExt cx="122758" cy="1698043"/>
              </a:xfrm>
            </p:grpSpPr>
            <p:sp>
              <p:nvSpPr>
                <p:cNvPr id="9191" name="Google Shape;9191;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79"/>
              <p:cNvGrpSpPr/>
              <p:nvPr/>
            </p:nvGrpSpPr>
            <p:grpSpPr>
              <a:xfrm>
                <a:off x="1786057" y="2882501"/>
                <a:ext cx="103104" cy="1426186"/>
                <a:chOff x="6006138" y="3143629"/>
                <a:chExt cx="122758" cy="1698043"/>
              </a:xfrm>
            </p:grpSpPr>
            <p:sp>
              <p:nvSpPr>
                <p:cNvPr id="9199" name="Google Shape;9199;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79"/>
              <p:cNvGrpSpPr/>
              <p:nvPr/>
            </p:nvGrpSpPr>
            <p:grpSpPr>
              <a:xfrm>
                <a:off x="2029422" y="2882501"/>
                <a:ext cx="103104" cy="1426186"/>
                <a:chOff x="6805413" y="3100904"/>
                <a:chExt cx="122758" cy="1698043"/>
              </a:xfrm>
            </p:grpSpPr>
            <p:sp>
              <p:nvSpPr>
                <p:cNvPr id="9207" name="Google Shape;9207;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9"/>
              <p:cNvGrpSpPr/>
              <p:nvPr/>
            </p:nvGrpSpPr>
            <p:grpSpPr>
              <a:xfrm>
                <a:off x="2272795" y="2882501"/>
                <a:ext cx="103104" cy="1426186"/>
                <a:chOff x="5206863" y="3100904"/>
                <a:chExt cx="122758" cy="1698043"/>
              </a:xfrm>
            </p:grpSpPr>
            <p:sp>
              <p:nvSpPr>
                <p:cNvPr id="9215" name="Google Shape;9215;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9"/>
              <p:cNvGrpSpPr/>
              <p:nvPr/>
            </p:nvGrpSpPr>
            <p:grpSpPr>
              <a:xfrm>
                <a:off x="1542694" y="2882501"/>
                <a:ext cx="103104" cy="1426186"/>
                <a:chOff x="6006138" y="3143629"/>
                <a:chExt cx="122758" cy="1698043"/>
              </a:xfrm>
            </p:grpSpPr>
            <p:sp>
              <p:nvSpPr>
                <p:cNvPr id="9223" name="Google Shape;9223;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30" name="Google Shape;9230;p79"/>
          <p:cNvGrpSpPr/>
          <p:nvPr/>
        </p:nvGrpSpPr>
        <p:grpSpPr>
          <a:xfrm>
            <a:off x="5683472" y="3518037"/>
            <a:ext cx="2749952" cy="870677"/>
            <a:chOff x="238125" y="1725700"/>
            <a:chExt cx="7139025" cy="2260325"/>
          </a:xfrm>
        </p:grpSpPr>
        <p:sp>
          <p:nvSpPr>
            <p:cNvPr id="9231" name="Google Shape;9231;p7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79"/>
          <p:cNvGrpSpPr/>
          <p:nvPr/>
        </p:nvGrpSpPr>
        <p:grpSpPr>
          <a:xfrm>
            <a:off x="5953636" y="2459783"/>
            <a:ext cx="1105452" cy="916747"/>
            <a:chOff x="5249100" y="1210600"/>
            <a:chExt cx="3502700" cy="2904775"/>
          </a:xfrm>
        </p:grpSpPr>
        <p:sp>
          <p:nvSpPr>
            <p:cNvPr id="9242" name="Google Shape;9242;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46" name="Google Shape;9246;p7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247" name="Google Shape;9247;p7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248" name="Google Shape;9248;p7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249" name="Google Shape;9249;p7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250" name="Google Shape;9250;p7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79"/>
          <p:cNvGrpSpPr/>
          <p:nvPr/>
        </p:nvGrpSpPr>
        <p:grpSpPr>
          <a:xfrm>
            <a:off x="7136183" y="1179201"/>
            <a:ext cx="1304650" cy="1124856"/>
            <a:chOff x="7287122" y="1165658"/>
            <a:chExt cx="1219413" cy="1051365"/>
          </a:xfrm>
        </p:grpSpPr>
        <p:grpSp>
          <p:nvGrpSpPr>
            <p:cNvPr id="9252" name="Google Shape;9252;p79"/>
            <p:cNvGrpSpPr/>
            <p:nvPr/>
          </p:nvGrpSpPr>
          <p:grpSpPr>
            <a:xfrm>
              <a:off x="7287122" y="1969723"/>
              <a:ext cx="1219413" cy="247300"/>
              <a:chOff x="7287122" y="1969723"/>
              <a:chExt cx="1219413" cy="247300"/>
            </a:xfrm>
          </p:grpSpPr>
          <p:sp>
            <p:nvSpPr>
              <p:cNvPr id="9253" name="Google Shape;9253;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4" name="Google Shape;9254;p79"/>
              <p:cNvGrpSpPr/>
              <p:nvPr/>
            </p:nvGrpSpPr>
            <p:grpSpPr>
              <a:xfrm>
                <a:off x="7287122" y="2063892"/>
                <a:ext cx="1151753" cy="73428"/>
                <a:chOff x="7287122" y="2063892"/>
                <a:chExt cx="1151753" cy="73428"/>
              </a:xfrm>
            </p:grpSpPr>
            <p:sp>
              <p:nvSpPr>
                <p:cNvPr id="9255" name="Google Shape;9255;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6" name="Google Shape;9256;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257" name="Google Shape;9257;p79"/>
            <p:cNvGrpSpPr/>
            <p:nvPr/>
          </p:nvGrpSpPr>
          <p:grpSpPr>
            <a:xfrm>
              <a:off x="7287122" y="1712201"/>
              <a:ext cx="1219403" cy="246767"/>
              <a:chOff x="7287122" y="1712201"/>
              <a:chExt cx="1219403" cy="246767"/>
            </a:xfrm>
          </p:grpSpPr>
          <p:sp>
            <p:nvSpPr>
              <p:cNvPr id="9258" name="Google Shape;9258;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9" name="Google Shape;9259;p79"/>
              <p:cNvGrpSpPr/>
              <p:nvPr/>
            </p:nvGrpSpPr>
            <p:grpSpPr>
              <a:xfrm>
                <a:off x="7287122" y="1842861"/>
                <a:ext cx="1005303" cy="73419"/>
                <a:chOff x="7287122" y="1842861"/>
                <a:chExt cx="1005303" cy="73419"/>
              </a:xfrm>
            </p:grpSpPr>
            <p:sp>
              <p:nvSpPr>
                <p:cNvPr id="9260" name="Google Shape;9260;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1" name="Google Shape;9261;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262" name="Google Shape;9262;p79"/>
            <p:cNvGrpSpPr/>
            <p:nvPr/>
          </p:nvGrpSpPr>
          <p:grpSpPr>
            <a:xfrm>
              <a:off x="7287122" y="1447520"/>
              <a:ext cx="1219403" cy="286667"/>
              <a:chOff x="7287122" y="1447520"/>
              <a:chExt cx="1219403" cy="286667"/>
            </a:xfrm>
          </p:grpSpPr>
          <p:sp>
            <p:nvSpPr>
              <p:cNvPr id="9263" name="Google Shape;9263;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4" name="Google Shape;9264;p79"/>
              <p:cNvGrpSpPr/>
              <p:nvPr/>
            </p:nvGrpSpPr>
            <p:grpSpPr>
              <a:xfrm>
                <a:off x="7287122" y="1581977"/>
                <a:ext cx="852803" cy="73428"/>
                <a:chOff x="7287122" y="1581977"/>
                <a:chExt cx="852803" cy="73428"/>
              </a:xfrm>
            </p:grpSpPr>
            <p:sp>
              <p:nvSpPr>
                <p:cNvPr id="9265" name="Google Shape;9265;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6" name="Google Shape;9266;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267" name="Google Shape;9267;p79"/>
            <p:cNvGrpSpPr/>
            <p:nvPr/>
          </p:nvGrpSpPr>
          <p:grpSpPr>
            <a:xfrm>
              <a:off x="7287122" y="1165658"/>
              <a:ext cx="1219403" cy="344253"/>
              <a:chOff x="7287122" y="1165658"/>
              <a:chExt cx="1219403" cy="344253"/>
            </a:xfrm>
          </p:grpSpPr>
          <p:sp>
            <p:nvSpPr>
              <p:cNvPr id="9268" name="Google Shape;9268;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9" name="Google Shape;9269;p79"/>
              <p:cNvGrpSpPr/>
              <p:nvPr/>
            </p:nvGrpSpPr>
            <p:grpSpPr>
              <a:xfrm>
                <a:off x="7287122" y="1341025"/>
                <a:ext cx="695703" cy="73419"/>
                <a:chOff x="7287122" y="1341025"/>
                <a:chExt cx="695703" cy="73419"/>
              </a:xfrm>
            </p:grpSpPr>
            <p:sp>
              <p:nvSpPr>
                <p:cNvPr id="9270" name="Google Shape;9270;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1" name="Google Shape;9271;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272" name="Google Shape;9272;p79"/>
          <p:cNvGrpSpPr/>
          <p:nvPr/>
        </p:nvGrpSpPr>
        <p:grpSpPr>
          <a:xfrm>
            <a:off x="5802676" y="1185224"/>
            <a:ext cx="1397729" cy="1098540"/>
            <a:chOff x="5900602" y="1193063"/>
            <a:chExt cx="1299851" cy="1021707"/>
          </a:xfrm>
        </p:grpSpPr>
        <p:grpSp>
          <p:nvGrpSpPr>
            <p:cNvPr id="9273" name="Google Shape;9273;p79"/>
            <p:cNvGrpSpPr/>
            <p:nvPr/>
          </p:nvGrpSpPr>
          <p:grpSpPr>
            <a:xfrm>
              <a:off x="6520337" y="1193063"/>
              <a:ext cx="341815" cy="799959"/>
              <a:chOff x="6520337" y="1193063"/>
              <a:chExt cx="341815" cy="799959"/>
            </a:xfrm>
          </p:grpSpPr>
          <p:grpSp>
            <p:nvGrpSpPr>
              <p:cNvPr id="9274" name="Google Shape;9274;p79"/>
              <p:cNvGrpSpPr/>
              <p:nvPr/>
            </p:nvGrpSpPr>
            <p:grpSpPr>
              <a:xfrm>
                <a:off x="6520337" y="1589527"/>
                <a:ext cx="213950" cy="403494"/>
                <a:chOff x="6520337" y="1589527"/>
                <a:chExt cx="213950" cy="403494"/>
              </a:xfrm>
            </p:grpSpPr>
            <p:sp>
              <p:nvSpPr>
                <p:cNvPr id="9275" name="Google Shape;9275;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79"/>
              <p:cNvGrpSpPr/>
              <p:nvPr/>
            </p:nvGrpSpPr>
            <p:grpSpPr>
              <a:xfrm>
                <a:off x="6577204" y="1193063"/>
                <a:ext cx="284947" cy="464512"/>
                <a:chOff x="6577204" y="1193063"/>
                <a:chExt cx="284947" cy="464512"/>
              </a:xfrm>
            </p:grpSpPr>
            <p:sp>
              <p:nvSpPr>
                <p:cNvPr id="9278" name="Google Shape;9278;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9" name="Google Shape;9279;p7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280" name="Google Shape;9280;p79"/>
            <p:cNvGrpSpPr/>
            <p:nvPr/>
          </p:nvGrpSpPr>
          <p:grpSpPr>
            <a:xfrm>
              <a:off x="6238903" y="1193063"/>
              <a:ext cx="300475" cy="900152"/>
              <a:chOff x="6238903" y="1193063"/>
              <a:chExt cx="300475" cy="900152"/>
            </a:xfrm>
          </p:grpSpPr>
          <p:grpSp>
            <p:nvGrpSpPr>
              <p:cNvPr id="9281" name="Google Shape;9281;p79"/>
              <p:cNvGrpSpPr/>
              <p:nvPr/>
            </p:nvGrpSpPr>
            <p:grpSpPr>
              <a:xfrm>
                <a:off x="6290865" y="1489315"/>
                <a:ext cx="248514" cy="603900"/>
                <a:chOff x="6290865" y="1489315"/>
                <a:chExt cx="248514" cy="603900"/>
              </a:xfrm>
            </p:grpSpPr>
            <p:sp>
              <p:nvSpPr>
                <p:cNvPr id="9282" name="Google Shape;9282;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79"/>
              <p:cNvGrpSpPr/>
              <p:nvPr/>
            </p:nvGrpSpPr>
            <p:grpSpPr>
              <a:xfrm>
                <a:off x="6238903" y="1193063"/>
                <a:ext cx="284947" cy="333087"/>
                <a:chOff x="6238903" y="1193063"/>
                <a:chExt cx="284947" cy="333087"/>
              </a:xfrm>
            </p:grpSpPr>
            <p:sp>
              <p:nvSpPr>
                <p:cNvPr id="9285" name="Google Shape;9285;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86" name="Google Shape;9286;p7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287" name="Google Shape;9287;p79"/>
            <p:cNvGrpSpPr/>
            <p:nvPr/>
          </p:nvGrpSpPr>
          <p:grpSpPr>
            <a:xfrm>
              <a:off x="5900602" y="1193063"/>
              <a:ext cx="444345" cy="1021707"/>
              <a:chOff x="5900602" y="1193063"/>
              <a:chExt cx="444345" cy="1021707"/>
            </a:xfrm>
          </p:grpSpPr>
          <p:grpSp>
            <p:nvGrpSpPr>
              <p:cNvPr id="9288" name="Google Shape;9288;p79"/>
              <p:cNvGrpSpPr/>
              <p:nvPr/>
            </p:nvGrpSpPr>
            <p:grpSpPr>
              <a:xfrm>
                <a:off x="6046501" y="1367785"/>
                <a:ext cx="298446" cy="846986"/>
                <a:chOff x="6046501" y="1367785"/>
                <a:chExt cx="298446" cy="846986"/>
              </a:xfrm>
            </p:grpSpPr>
            <p:sp>
              <p:nvSpPr>
                <p:cNvPr id="9289" name="Google Shape;9289;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79"/>
              <p:cNvGrpSpPr/>
              <p:nvPr/>
            </p:nvGrpSpPr>
            <p:grpSpPr>
              <a:xfrm>
                <a:off x="5900602" y="1193063"/>
                <a:ext cx="284947" cy="182312"/>
                <a:chOff x="5900602" y="1193063"/>
                <a:chExt cx="284947" cy="182312"/>
              </a:xfrm>
            </p:grpSpPr>
            <p:sp>
              <p:nvSpPr>
                <p:cNvPr id="9292" name="Google Shape;9292;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93" name="Google Shape;9293;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294" name="Google Shape;9294;p79"/>
            <p:cNvGrpSpPr/>
            <p:nvPr/>
          </p:nvGrpSpPr>
          <p:grpSpPr>
            <a:xfrm>
              <a:off x="6738300" y="1193063"/>
              <a:ext cx="462153" cy="707634"/>
              <a:chOff x="6738300" y="1193063"/>
              <a:chExt cx="462153" cy="707634"/>
            </a:xfrm>
          </p:grpSpPr>
          <p:grpSp>
            <p:nvGrpSpPr>
              <p:cNvPr id="9295" name="Google Shape;9295;p79"/>
              <p:cNvGrpSpPr/>
              <p:nvPr/>
            </p:nvGrpSpPr>
            <p:grpSpPr>
              <a:xfrm>
                <a:off x="6915505" y="1193063"/>
                <a:ext cx="284947" cy="597387"/>
                <a:chOff x="6915505" y="1193063"/>
                <a:chExt cx="284947" cy="597387"/>
              </a:xfrm>
            </p:grpSpPr>
            <p:sp>
              <p:nvSpPr>
                <p:cNvPr id="9296" name="Google Shape;9296;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97" name="Google Shape;9297;p7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298" name="Google Shape;9298;p79"/>
              <p:cNvGrpSpPr/>
              <p:nvPr/>
            </p:nvGrpSpPr>
            <p:grpSpPr>
              <a:xfrm>
                <a:off x="6738300" y="1684725"/>
                <a:ext cx="230066" cy="215971"/>
                <a:chOff x="6738300" y="1684725"/>
                <a:chExt cx="230066" cy="215971"/>
              </a:xfrm>
            </p:grpSpPr>
            <p:sp>
              <p:nvSpPr>
                <p:cNvPr id="9299" name="Google Shape;9299;p7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04" name="Shape 9304"/>
        <p:cNvGrpSpPr/>
        <p:nvPr/>
      </p:nvGrpSpPr>
      <p:grpSpPr>
        <a:xfrm>
          <a:off x="0" y="0"/>
          <a:ext cx="0" cy="0"/>
          <a:chOff x="0" y="0"/>
          <a:chExt cx="0" cy="0"/>
        </a:xfrm>
      </p:grpSpPr>
      <p:sp>
        <p:nvSpPr>
          <p:cNvPr id="9305" name="Google Shape;9305;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306" name="Google Shape;9306;p8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307" name="Google Shape;9307;p80"/>
          <p:cNvGrpSpPr/>
          <p:nvPr/>
        </p:nvGrpSpPr>
        <p:grpSpPr>
          <a:xfrm>
            <a:off x="839307" y="2318098"/>
            <a:ext cx="387992" cy="329326"/>
            <a:chOff x="839307" y="2318098"/>
            <a:chExt cx="387992" cy="329326"/>
          </a:xfrm>
        </p:grpSpPr>
        <p:sp>
          <p:nvSpPr>
            <p:cNvPr id="9308" name="Google Shape;9308;p8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80"/>
          <p:cNvGrpSpPr/>
          <p:nvPr/>
        </p:nvGrpSpPr>
        <p:grpSpPr>
          <a:xfrm>
            <a:off x="1414990" y="2289671"/>
            <a:ext cx="387073" cy="385996"/>
            <a:chOff x="1414990" y="2289671"/>
            <a:chExt cx="387073" cy="385996"/>
          </a:xfrm>
        </p:grpSpPr>
        <p:sp>
          <p:nvSpPr>
            <p:cNvPr id="9319" name="Google Shape;9319;p8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80"/>
          <p:cNvGrpSpPr/>
          <p:nvPr/>
        </p:nvGrpSpPr>
        <p:grpSpPr>
          <a:xfrm>
            <a:off x="1989911" y="2306065"/>
            <a:ext cx="387099" cy="353207"/>
            <a:chOff x="1989911" y="2306065"/>
            <a:chExt cx="387099" cy="353207"/>
          </a:xfrm>
        </p:grpSpPr>
        <p:sp>
          <p:nvSpPr>
            <p:cNvPr id="9338" name="Google Shape;9338;p8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80"/>
          <p:cNvGrpSpPr/>
          <p:nvPr/>
        </p:nvGrpSpPr>
        <p:grpSpPr>
          <a:xfrm>
            <a:off x="2593102" y="2288778"/>
            <a:ext cx="204663" cy="363007"/>
            <a:chOff x="2593102" y="2288778"/>
            <a:chExt cx="204663" cy="363007"/>
          </a:xfrm>
        </p:grpSpPr>
        <p:sp>
          <p:nvSpPr>
            <p:cNvPr id="9346" name="Google Shape;9346;p8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80"/>
          <p:cNvGrpSpPr/>
          <p:nvPr/>
        </p:nvGrpSpPr>
        <p:grpSpPr>
          <a:xfrm>
            <a:off x="2970874" y="2329763"/>
            <a:ext cx="403651" cy="305996"/>
            <a:chOff x="2970874" y="2329763"/>
            <a:chExt cx="403651" cy="305996"/>
          </a:xfrm>
        </p:grpSpPr>
        <p:sp>
          <p:nvSpPr>
            <p:cNvPr id="9356" name="Google Shape;9356;p8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80"/>
          <p:cNvGrpSpPr/>
          <p:nvPr/>
        </p:nvGrpSpPr>
        <p:grpSpPr>
          <a:xfrm>
            <a:off x="3545795" y="2318755"/>
            <a:ext cx="387835" cy="327933"/>
            <a:chOff x="3545795" y="2318755"/>
            <a:chExt cx="387835" cy="327933"/>
          </a:xfrm>
        </p:grpSpPr>
        <p:sp>
          <p:nvSpPr>
            <p:cNvPr id="9366" name="Google Shape;9366;p8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9" name="Google Shape;9369;p80"/>
            <p:cNvGrpSpPr/>
            <p:nvPr/>
          </p:nvGrpSpPr>
          <p:grpSpPr>
            <a:xfrm>
              <a:off x="3545795" y="2322301"/>
              <a:ext cx="387835" cy="324387"/>
              <a:chOff x="3545795" y="2322301"/>
              <a:chExt cx="387835" cy="324387"/>
            </a:xfrm>
          </p:grpSpPr>
          <p:sp>
            <p:nvSpPr>
              <p:cNvPr id="9370" name="Google Shape;9370;p8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7" name="Google Shape;9377;p80"/>
          <p:cNvGrpSpPr/>
          <p:nvPr/>
        </p:nvGrpSpPr>
        <p:grpSpPr>
          <a:xfrm>
            <a:off x="4718468" y="2306984"/>
            <a:ext cx="364294" cy="351552"/>
            <a:chOff x="4718468" y="2306984"/>
            <a:chExt cx="364294" cy="351552"/>
          </a:xfrm>
        </p:grpSpPr>
        <p:sp>
          <p:nvSpPr>
            <p:cNvPr id="9378" name="Google Shape;9378;p8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80"/>
          <p:cNvGrpSpPr/>
          <p:nvPr/>
        </p:nvGrpSpPr>
        <p:grpSpPr>
          <a:xfrm>
            <a:off x="4147908" y="2303017"/>
            <a:ext cx="361194" cy="359355"/>
            <a:chOff x="4147908" y="2303017"/>
            <a:chExt cx="361194" cy="359355"/>
          </a:xfrm>
        </p:grpSpPr>
        <p:sp>
          <p:nvSpPr>
            <p:cNvPr id="9389" name="Google Shape;9389;p8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80"/>
          <p:cNvGrpSpPr/>
          <p:nvPr/>
        </p:nvGrpSpPr>
        <p:grpSpPr>
          <a:xfrm>
            <a:off x="5292128" y="2299891"/>
            <a:ext cx="367027" cy="365214"/>
            <a:chOff x="5292128" y="2299891"/>
            <a:chExt cx="367027" cy="365214"/>
          </a:xfrm>
        </p:grpSpPr>
        <p:sp>
          <p:nvSpPr>
            <p:cNvPr id="9404" name="Google Shape;9404;p8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80"/>
          <p:cNvGrpSpPr/>
          <p:nvPr/>
        </p:nvGrpSpPr>
        <p:grpSpPr>
          <a:xfrm>
            <a:off x="5873617" y="2309901"/>
            <a:ext cx="345720" cy="345720"/>
            <a:chOff x="5873617" y="2309901"/>
            <a:chExt cx="345720" cy="345720"/>
          </a:xfrm>
        </p:grpSpPr>
        <p:sp>
          <p:nvSpPr>
            <p:cNvPr id="9411" name="Google Shape;9411;p8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80"/>
          <p:cNvGrpSpPr/>
          <p:nvPr/>
        </p:nvGrpSpPr>
        <p:grpSpPr>
          <a:xfrm>
            <a:off x="6863329" y="2297710"/>
            <a:ext cx="391460" cy="370127"/>
            <a:chOff x="6863329" y="2297710"/>
            <a:chExt cx="391460" cy="370127"/>
          </a:xfrm>
        </p:grpSpPr>
        <p:sp>
          <p:nvSpPr>
            <p:cNvPr id="9431" name="Google Shape;9431;p8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80"/>
          <p:cNvGrpSpPr/>
          <p:nvPr/>
        </p:nvGrpSpPr>
        <p:grpSpPr>
          <a:xfrm>
            <a:off x="7421488" y="2318518"/>
            <a:ext cx="342620" cy="328459"/>
            <a:chOff x="7421488" y="2318518"/>
            <a:chExt cx="342620" cy="328459"/>
          </a:xfrm>
        </p:grpSpPr>
        <p:sp>
          <p:nvSpPr>
            <p:cNvPr id="9441" name="Google Shape;9441;p8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0"/>
          <p:cNvGrpSpPr/>
          <p:nvPr/>
        </p:nvGrpSpPr>
        <p:grpSpPr>
          <a:xfrm>
            <a:off x="2508373" y="2779889"/>
            <a:ext cx="337523" cy="337680"/>
            <a:chOff x="2508373" y="2779889"/>
            <a:chExt cx="337523" cy="337680"/>
          </a:xfrm>
        </p:grpSpPr>
        <p:sp>
          <p:nvSpPr>
            <p:cNvPr id="9449" name="Google Shape;9449;p8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80"/>
          <p:cNvGrpSpPr/>
          <p:nvPr/>
        </p:nvGrpSpPr>
        <p:grpSpPr>
          <a:xfrm>
            <a:off x="1884401" y="4141593"/>
            <a:ext cx="410613" cy="372229"/>
            <a:chOff x="1884401" y="4141593"/>
            <a:chExt cx="410613" cy="372229"/>
          </a:xfrm>
        </p:grpSpPr>
        <p:sp>
          <p:nvSpPr>
            <p:cNvPr id="9456" name="Google Shape;9456;p8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80"/>
          <p:cNvGrpSpPr/>
          <p:nvPr/>
        </p:nvGrpSpPr>
        <p:grpSpPr>
          <a:xfrm>
            <a:off x="1430832" y="2773689"/>
            <a:ext cx="294515" cy="349897"/>
            <a:chOff x="1430832" y="2773689"/>
            <a:chExt cx="294515" cy="349897"/>
          </a:xfrm>
        </p:grpSpPr>
        <p:sp>
          <p:nvSpPr>
            <p:cNvPr id="9464" name="Google Shape;9464;p8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80"/>
          <p:cNvGrpSpPr/>
          <p:nvPr/>
        </p:nvGrpSpPr>
        <p:grpSpPr>
          <a:xfrm>
            <a:off x="3082217" y="2788586"/>
            <a:ext cx="288866" cy="320236"/>
            <a:chOff x="3082217" y="2788586"/>
            <a:chExt cx="288866" cy="320236"/>
          </a:xfrm>
        </p:grpSpPr>
        <p:sp>
          <p:nvSpPr>
            <p:cNvPr id="9478" name="Google Shape;9478;p8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0"/>
          <p:cNvGrpSpPr/>
          <p:nvPr/>
        </p:nvGrpSpPr>
        <p:grpSpPr>
          <a:xfrm>
            <a:off x="3610557" y="2780704"/>
            <a:ext cx="325017" cy="336052"/>
            <a:chOff x="3610557" y="2780704"/>
            <a:chExt cx="325017" cy="336052"/>
          </a:xfrm>
        </p:grpSpPr>
        <p:sp>
          <p:nvSpPr>
            <p:cNvPr id="9486" name="Google Shape;9486;p8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80"/>
          <p:cNvGrpSpPr/>
          <p:nvPr/>
        </p:nvGrpSpPr>
        <p:grpSpPr>
          <a:xfrm>
            <a:off x="4179067" y="2811495"/>
            <a:ext cx="286475" cy="274390"/>
            <a:chOff x="4179067" y="2811495"/>
            <a:chExt cx="286475" cy="274390"/>
          </a:xfrm>
        </p:grpSpPr>
        <p:sp>
          <p:nvSpPr>
            <p:cNvPr id="9490" name="Google Shape;9490;p8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80"/>
          <p:cNvGrpSpPr/>
          <p:nvPr/>
        </p:nvGrpSpPr>
        <p:grpSpPr>
          <a:xfrm>
            <a:off x="4686757" y="2762156"/>
            <a:ext cx="371047" cy="374199"/>
            <a:chOff x="4686757" y="2762156"/>
            <a:chExt cx="371047" cy="374199"/>
          </a:xfrm>
        </p:grpSpPr>
        <p:sp>
          <p:nvSpPr>
            <p:cNvPr id="9500" name="Google Shape;9500;p8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80"/>
          <p:cNvGrpSpPr/>
          <p:nvPr/>
        </p:nvGrpSpPr>
        <p:grpSpPr>
          <a:xfrm>
            <a:off x="5221613" y="2784802"/>
            <a:ext cx="406567" cy="327855"/>
            <a:chOff x="5221613" y="2784802"/>
            <a:chExt cx="406567" cy="327855"/>
          </a:xfrm>
        </p:grpSpPr>
        <p:sp>
          <p:nvSpPr>
            <p:cNvPr id="9508" name="Google Shape;9508;p8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80"/>
          <p:cNvGrpSpPr/>
          <p:nvPr/>
        </p:nvGrpSpPr>
        <p:grpSpPr>
          <a:xfrm>
            <a:off x="5812586" y="2760921"/>
            <a:ext cx="303605" cy="375434"/>
            <a:chOff x="5812586" y="2760921"/>
            <a:chExt cx="303605" cy="375434"/>
          </a:xfrm>
        </p:grpSpPr>
        <p:sp>
          <p:nvSpPr>
            <p:cNvPr id="9539" name="Google Shape;9539;p8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0" name="Google Shape;9550;p80"/>
          <p:cNvGrpSpPr/>
          <p:nvPr/>
        </p:nvGrpSpPr>
        <p:grpSpPr>
          <a:xfrm>
            <a:off x="6334673" y="2759633"/>
            <a:ext cx="378508" cy="378166"/>
            <a:chOff x="6334673" y="2759633"/>
            <a:chExt cx="378508" cy="378166"/>
          </a:xfrm>
        </p:grpSpPr>
        <p:sp>
          <p:nvSpPr>
            <p:cNvPr id="9551" name="Google Shape;9551;p8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80"/>
          <p:cNvGrpSpPr/>
          <p:nvPr/>
        </p:nvGrpSpPr>
        <p:grpSpPr>
          <a:xfrm>
            <a:off x="8012645" y="2806477"/>
            <a:ext cx="319763" cy="284505"/>
            <a:chOff x="8012645" y="2806477"/>
            <a:chExt cx="319763" cy="284505"/>
          </a:xfrm>
        </p:grpSpPr>
        <p:sp>
          <p:nvSpPr>
            <p:cNvPr id="9556" name="Google Shape;9556;p8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80"/>
          <p:cNvGrpSpPr/>
          <p:nvPr/>
        </p:nvGrpSpPr>
        <p:grpSpPr>
          <a:xfrm>
            <a:off x="2454435" y="4162138"/>
            <a:ext cx="385339" cy="388071"/>
            <a:chOff x="2454435" y="4162138"/>
            <a:chExt cx="385339" cy="388071"/>
          </a:xfrm>
        </p:grpSpPr>
        <p:sp>
          <p:nvSpPr>
            <p:cNvPr id="9567" name="Google Shape;9567;p8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80"/>
          <p:cNvGrpSpPr/>
          <p:nvPr/>
        </p:nvGrpSpPr>
        <p:grpSpPr>
          <a:xfrm>
            <a:off x="3601939" y="4161192"/>
            <a:ext cx="275178" cy="388912"/>
            <a:chOff x="3601939" y="4161192"/>
            <a:chExt cx="275178" cy="388912"/>
          </a:xfrm>
        </p:grpSpPr>
        <p:sp>
          <p:nvSpPr>
            <p:cNvPr id="9579" name="Google Shape;9579;p8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80"/>
          <p:cNvGrpSpPr/>
          <p:nvPr/>
        </p:nvGrpSpPr>
        <p:grpSpPr>
          <a:xfrm>
            <a:off x="836023" y="3215146"/>
            <a:ext cx="375802" cy="371677"/>
            <a:chOff x="836023" y="3215146"/>
            <a:chExt cx="375802" cy="371677"/>
          </a:xfrm>
        </p:grpSpPr>
        <p:sp>
          <p:nvSpPr>
            <p:cNvPr id="9590" name="Google Shape;9590;p8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80"/>
          <p:cNvGrpSpPr/>
          <p:nvPr/>
        </p:nvGrpSpPr>
        <p:grpSpPr>
          <a:xfrm>
            <a:off x="1356297" y="3210890"/>
            <a:ext cx="431368" cy="380189"/>
            <a:chOff x="1356297" y="3210890"/>
            <a:chExt cx="431368" cy="380189"/>
          </a:xfrm>
        </p:grpSpPr>
        <p:sp>
          <p:nvSpPr>
            <p:cNvPr id="9607" name="Google Shape;9607;p8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80"/>
          <p:cNvGrpSpPr/>
          <p:nvPr/>
        </p:nvGrpSpPr>
        <p:grpSpPr>
          <a:xfrm>
            <a:off x="1903737" y="3215540"/>
            <a:ext cx="411874" cy="370731"/>
            <a:chOff x="1903737" y="3215540"/>
            <a:chExt cx="411874" cy="370731"/>
          </a:xfrm>
        </p:grpSpPr>
        <p:sp>
          <p:nvSpPr>
            <p:cNvPr id="9621" name="Google Shape;9621;p8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0"/>
          <p:cNvGrpSpPr/>
          <p:nvPr/>
        </p:nvGrpSpPr>
        <p:grpSpPr>
          <a:xfrm>
            <a:off x="2468465" y="3248854"/>
            <a:ext cx="397818" cy="304078"/>
            <a:chOff x="2468465" y="3248854"/>
            <a:chExt cx="397818" cy="304078"/>
          </a:xfrm>
        </p:grpSpPr>
        <p:sp>
          <p:nvSpPr>
            <p:cNvPr id="9631" name="Google Shape;9631;p8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80"/>
          <p:cNvGrpSpPr/>
          <p:nvPr/>
        </p:nvGrpSpPr>
        <p:grpSpPr>
          <a:xfrm>
            <a:off x="3017166" y="3216013"/>
            <a:ext cx="394376" cy="369812"/>
            <a:chOff x="3017166" y="3216013"/>
            <a:chExt cx="394376" cy="369812"/>
          </a:xfrm>
        </p:grpSpPr>
        <p:sp>
          <p:nvSpPr>
            <p:cNvPr id="9638" name="Google Shape;9638;p8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80"/>
          <p:cNvGrpSpPr/>
          <p:nvPr/>
        </p:nvGrpSpPr>
        <p:grpSpPr>
          <a:xfrm>
            <a:off x="4210043" y="3213228"/>
            <a:ext cx="199014" cy="375408"/>
            <a:chOff x="4210043" y="3213228"/>
            <a:chExt cx="199014" cy="375408"/>
          </a:xfrm>
        </p:grpSpPr>
        <p:sp>
          <p:nvSpPr>
            <p:cNvPr id="9641" name="Google Shape;9641;p8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80"/>
          <p:cNvGrpSpPr/>
          <p:nvPr/>
        </p:nvGrpSpPr>
        <p:grpSpPr>
          <a:xfrm>
            <a:off x="4818146" y="3203323"/>
            <a:ext cx="77845" cy="395165"/>
            <a:chOff x="4818146" y="3203323"/>
            <a:chExt cx="77845" cy="395165"/>
          </a:xfrm>
        </p:grpSpPr>
        <p:sp>
          <p:nvSpPr>
            <p:cNvPr id="9652" name="Google Shape;9652;p8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0"/>
          <p:cNvGrpSpPr/>
          <p:nvPr/>
        </p:nvGrpSpPr>
        <p:grpSpPr>
          <a:xfrm>
            <a:off x="5228890" y="3235428"/>
            <a:ext cx="344091" cy="332767"/>
            <a:chOff x="5228890" y="3235428"/>
            <a:chExt cx="344091" cy="332767"/>
          </a:xfrm>
        </p:grpSpPr>
        <p:sp>
          <p:nvSpPr>
            <p:cNvPr id="9661" name="Google Shape;9661;p8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80"/>
          <p:cNvGrpSpPr/>
          <p:nvPr/>
        </p:nvGrpSpPr>
        <p:grpSpPr>
          <a:xfrm>
            <a:off x="5757913" y="3227047"/>
            <a:ext cx="388544" cy="347927"/>
            <a:chOff x="5757913" y="3227047"/>
            <a:chExt cx="388544" cy="347927"/>
          </a:xfrm>
        </p:grpSpPr>
        <p:sp>
          <p:nvSpPr>
            <p:cNvPr id="9667" name="Google Shape;9667;p8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9" name="Google Shape;9669;p8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5" name="Google Shape;9685;p80"/>
          <p:cNvGrpSpPr/>
          <p:nvPr/>
        </p:nvGrpSpPr>
        <p:grpSpPr>
          <a:xfrm>
            <a:off x="7414946" y="3220873"/>
            <a:ext cx="360091" cy="360117"/>
            <a:chOff x="7414946" y="3220873"/>
            <a:chExt cx="360091" cy="360117"/>
          </a:xfrm>
        </p:grpSpPr>
        <p:sp>
          <p:nvSpPr>
            <p:cNvPr id="9686" name="Google Shape;9686;p8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0"/>
          <p:cNvGrpSpPr/>
          <p:nvPr/>
        </p:nvGrpSpPr>
        <p:grpSpPr>
          <a:xfrm>
            <a:off x="8027227" y="3215041"/>
            <a:ext cx="231829" cy="371782"/>
            <a:chOff x="8027227" y="3215041"/>
            <a:chExt cx="231829" cy="371782"/>
          </a:xfrm>
        </p:grpSpPr>
        <p:sp>
          <p:nvSpPr>
            <p:cNvPr id="9698" name="Google Shape;9698;p8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80"/>
          <p:cNvGrpSpPr/>
          <p:nvPr/>
        </p:nvGrpSpPr>
        <p:grpSpPr>
          <a:xfrm>
            <a:off x="4093603" y="4146138"/>
            <a:ext cx="395638" cy="420544"/>
            <a:chOff x="4093603" y="4146138"/>
            <a:chExt cx="395638" cy="420544"/>
          </a:xfrm>
        </p:grpSpPr>
        <p:sp>
          <p:nvSpPr>
            <p:cNvPr id="9709" name="Google Shape;9709;p8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0"/>
          <p:cNvGrpSpPr/>
          <p:nvPr/>
        </p:nvGrpSpPr>
        <p:grpSpPr>
          <a:xfrm>
            <a:off x="4644406" y="4162322"/>
            <a:ext cx="392065" cy="387887"/>
            <a:chOff x="4644406" y="4162322"/>
            <a:chExt cx="392065" cy="387887"/>
          </a:xfrm>
        </p:grpSpPr>
        <p:sp>
          <p:nvSpPr>
            <p:cNvPr id="9727" name="Google Shape;9727;p8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80"/>
          <p:cNvGrpSpPr/>
          <p:nvPr/>
        </p:nvGrpSpPr>
        <p:grpSpPr>
          <a:xfrm>
            <a:off x="5728383" y="4221698"/>
            <a:ext cx="417128" cy="269162"/>
            <a:chOff x="5728383" y="4221698"/>
            <a:chExt cx="417128" cy="269162"/>
          </a:xfrm>
        </p:grpSpPr>
        <p:sp>
          <p:nvSpPr>
            <p:cNvPr id="9734" name="Google Shape;9734;p8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80"/>
          <p:cNvGrpSpPr/>
          <p:nvPr/>
        </p:nvGrpSpPr>
        <p:grpSpPr>
          <a:xfrm>
            <a:off x="834210" y="3696905"/>
            <a:ext cx="371782" cy="342751"/>
            <a:chOff x="834210" y="3696905"/>
            <a:chExt cx="371782" cy="342751"/>
          </a:xfrm>
        </p:grpSpPr>
        <p:sp>
          <p:nvSpPr>
            <p:cNvPr id="9747" name="Google Shape;9747;p8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80"/>
          <p:cNvGrpSpPr/>
          <p:nvPr/>
        </p:nvGrpSpPr>
        <p:grpSpPr>
          <a:xfrm>
            <a:off x="1359398" y="3682271"/>
            <a:ext cx="395296" cy="371966"/>
            <a:chOff x="1359398" y="3682271"/>
            <a:chExt cx="395296" cy="371966"/>
          </a:xfrm>
        </p:grpSpPr>
        <p:sp>
          <p:nvSpPr>
            <p:cNvPr id="9760" name="Google Shape;9760;p8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80"/>
          <p:cNvGrpSpPr/>
          <p:nvPr/>
        </p:nvGrpSpPr>
        <p:grpSpPr>
          <a:xfrm>
            <a:off x="1908099" y="3682271"/>
            <a:ext cx="395296" cy="371966"/>
            <a:chOff x="1908099" y="3682271"/>
            <a:chExt cx="395296" cy="371966"/>
          </a:xfrm>
        </p:grpSpPr>
        <p:sp>
          <p:nvSpPr>
            <p:cNvPr id="9768" name="Google Shape;9768;p8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0"/>
          <p:cNvGrpSpPr/>
          <p:nvPr/>
        </p:nvGrpSpPr>
        <p:grpSpPr>
          <a:xfrm>
            <a:off x="2456800" y="3682271"/>
            <a:ext cx="395270" cy="371966"/>
            <a:chOff x="2456800" y="3682271"/>
            <a:chExt cx="395270" cy="371966"/>
          </a:xfrm>
        </p:grpSpPr>
        <p:sp>
          <p:nvSpPr>
            <p:cNvPr id="9776" name="Google Shape;9776;p8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80"/>
          <p:cNvGrpSpPr/>
          <p:nvPr/>
        </p:nvGrpSpPr>
        <p:grpSpPr>
          <a:xfrm>
            <a:off x="3014250" y="3682271"/>
            <a:ext cx="391092" cy="371940"/>
            <a:chOff x="3014250" y="3682271"/>
            <a:chExt cx="391092" cy="371940"/>
          </a:xfrm>
        </p:grpSpPr>
        <p:sp>
          <p:nvSpPr>
            <p:cNvPr id="9786" name="Google Shape;9786;p8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80"/>
          <p:cNvGrpSpPr/>
          <p:nvPr/>
        </p:nvGrpSpPr>
        <p:grpSpPr>
          <a:xfrm>
            <a:off x="3569125" y="3702947"/>
            <a:ext cx="388728" cy="330692"/>
            <a:chOff x="3569125" y="3702947"/>
            <a:chExt cx="388728" cy="330692"/>
          </a:xfrm>
        </p:grpSpPr>
        <p:sp>
          <p:nvSpPr>
            <p:cNvPr id="9790" name="Google Shape;9790;p8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80"/>
          <p:cNvGrpSpPr/>
          <p:nvPr/>
        </p:nvGrpSpPr>
        <p:grpSpPr>
          <a:xfrm>
            <a:off x="4111994" y="3682455"/>
            <a:ext cx="387992" cy="371625"/>
            <a:chOff x="4111994" y="3682455"/>
            <a:chExt cx="387992" cy="371625"/>
          </a:xfrm>
        </p:grpSpPr>
        <p:sp>
          <p:nvSpPr>
            <p:cNvPr id="9795" name="Google Shape;9795;p8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80"/>
          <p:cNvGrpSpPr/>
          <p:nvPr/>
        </p:nvGrpSpPr>
        <p:grpSpPr>
          <a:xfrm>
            <a:off x="4674908" y="3682271"/>
            <a:ext cx="371966" cy="371966"/>
            <a:chOff x="4674908" y="3682271"/>
            <a:chExt cx="371966" cy="371966"/>
          </a:xfrm>
        </p:grpSpPr>
        <p:sp>
          <p:nvSpPr>
            <p:cNvPr id="9798" name="Google Shape;9798;p8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80"/>
          <p:cNvGrpSpPr/>
          <p:nvPr/>
        </p:nvGrpSpPr>
        <p:grpSpPr>
          <a:xfrm>
            <a:off x="5223609" y="3731112"/>
            <a:ext cx="371782" cy="274285"/>
            <a:chOff x="5223609" y="3731112"/>
            <a:chExt cx="371782" cy="274285"/>
          </a:xfrm>
        </p:grpSpPr>
        <p:sp>
          <p:nvSpPr>
            <p:cNvPr id="9803" name="Google Shape;9803;p8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5" name="Google Shape;9805;p8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6" name="Google Shape;9806;p80"/>
          <p:cNvGrpSpPr/>
          <p:nvPr/>
        </p:nvGrpSpPr>
        <p:grpSpPr>
          <a:xfrm>
            <a:off x="6319908" y="3696721"/>
            <a:ext cx="373963" cy="343119"/>
            <a:chOff x="6319908" y="3696721"/>
            <a:chExt cx="373963" cy="343119"/>
          </a:xfrm>
        </p:grpSpPr>
        <p:sp>
          <p:nvSpPr>
            <p:cNvPr id="9807" name="Google Shape;9807;p8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80"/>
          <p:cNvGrpSpPr/>
          <p:nvPr/>
        </p:nvGrpSpPr>
        <p:grpSpPr>
          <a:xfrm>
            <a:off x="6871342" y="3740044"/>
            <a:ext cx="371966" cy="256420"/>
            <a:chOff x="6871342" y="3740044"/>
            <a:chExt cx="371966" cy="256420"/>
          </a:xfrm>
        </p:grpSpPr>
        <p:sp>
          <p:nvSpPr>
            <p:cNvPr id="9817" name="Google Shape;9817;p8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80"/>
          <p:cNvGrpSpPr/>
          <p:nvPr/>
        </p:nvGrpSpPr>
        <p:grpSpPr>
          <a:xfrm>
            <a:off x="7402362" y="3681535"/>
            <a:ext cx="402757" cy="372728"/>
            <a:chOff x="7402362" y="3681535"/>
            <a:chExt cx="402757" cy="372728"/>
          </a:xfrm>
        </p:grpSpPr>
        <p:sp>
          <p:nvSpPr>
            <p:cNvPr id="9830" name="Google Shape;9830;p8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80"/>
          <p:cNvGrpSpPr/>
          <p:nvPr/>
        </p:nvGrpSpPr>
        <p:grpSpPr>
          <a:xfrm>
            <a:off x="7960705" y="3736235"/>
            <a:ext cx="378902" cy="264065"/>
            <a:chOff x="7960705" y="3736235"/>
            <a:chExt cx="378902" cy="264065"/>
          </a:xfrm>
        </p:grpSpPr>
        <p:sp>
          <p:nvSpPr>
            <p:cNvPr id="9847" name="Google Shape;9847;p8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80"/>
          <p:cNvGrpSpPr/>
          <p:nvPr/>
        </p:nvGrpSpPr>
        <p:grpSpPr>
          <a:xfrm>
            <a:off x="6400828" y="4162270"/>
            <a:ext cx="166200" cy="388019"/>
            <a:chOff x="6400828" y="4162270"/>
            <a:chExt cx="166200" cy="388019"/>
          </a:xfrm>
        </p:grpSpPr>
        <p:sp>
          <p:nvSpPr>
            <p:cNvPr id="9862" name="Google Shape;9862;p8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80"/>
          <p:cNvGrpSpPr/>
          <p:nvPr/>
        </p:nvGrpSpPr>
        <p:grpSpPr>
          <a:xfrm>
            <a:off x="6919815" y="4162270"/>
            <a:ext cx="225260" cy="388019"/>
            <a:chOff x="6919815" y="4162270"/>
            <a:chExt cx="225260" cy="388019"/>
          </a:xfrm>
        </p:grpSpPr>
        <p:sp>
          <p:nvSpPr>
            <p:cNvPr id="9870" name="Google Shape;9870;p8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80"/>
          <p:cNvGrpSpPr/>
          <p:nvPr/>
        </p:nvGrpSpPr>
        <p:grpSpPr>
          <a:xfrm>
            <a:off x="7385600" y="4177035"/>
            <a:ext cx="388728" cy="358383"/>
            <a:chOff x="7385600" y="4177035"/>
            <a:chExt cx="388728" cy="358383"/>
          </a:xfrm>
        </p:grpSpPr>
        <p:sp>
          <p:nvSpPr>
            <p:cNvPr id="9879" name="Google Shape;9879;p8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0"/>
          <p:cNvGrpSpPr/>
          <p:nvPr/>
        </p:nvGrpSpPr>
        <p:grpSpPr>
          <a:xfrm>
            <a:off x="3625085" y="3259862"/>
            <a:ext cx="369207" cy="258259"/>
            <a:chOff x="3625085" y="3259862"/>
            <a:chExt cx="369207" cy="258259"/>
          </a:xfrm>
        </p:grpSpPr>
        <p:sp>
          <p:nvSpPr>
            <p:cNvPr id="9887" name="Google Shape;9887;p8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0"/>
          <p:cNvGrpSpPr/>
          <p:nvPr/>
        </p:nvGrpSpPr>
        <p:grpSpPr>
          <a:xfrm>
            <a:off x="6317360" y="3276808"/>
            <a:ext cx="363217" cy="248590"/>
            <a:chOff x="6317360" y="3276808"/>
            <a:chExt cx="363217" cy="248590"/>
          </a:xfrm>
        </p:grpSpPr>
        <p:sp>
          <p:nvSpPr>
            <p:cNvPr id="9901" name="Google Shape;9901;p8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80"/>
          <p:cNvGrpSpPr/>
          <p:nvPr/>
        </p:nvGrpSpPr>
        <p:grpSpPr>
          <a:xfrm>
            <a:off x="5084391" y="4183682"/>
            <a:ext cx="504064" cy="325595"/>
            <a:chOff x="5084391" y="4183682"/>
            <a:chExt cx="504064" cy="325595"/>
          </a:xfrm>
        </p:grpSpPr>
        <p:sp>
          <p:nvSpPr>
            <p:cNvPr id="9929" name="Google Shape;9929;p8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80"/>
          <p:cNvGrpSpPr/>
          <p:nvPr/>
        </p:nvGrpSpPr>
        <p:grpSpPr>
          <a:xfrm>
            <a:off x="7947595" y="2347996"/>
            <a:ext cx="379795" cy="267165"/>
            <a:chOff x="7947595" y="2347996"/>
            <a:chExt cx="379795" cy="267165"/>
          </a:xfrm>
        </p:grpSpPr>
        <p:sp>
          <p:nvSpPr>
            <p:cNvPr id="9946" name="Google Shape;9946;p8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0"/>
          <p:cNvGrpSpPr/>
          <p:nvPr/>
        </p:nvGrpSpPr>
        <p:grpSpPr>
          <a:xfrm>
            <a:off x="6400644" y="2310269"/>
            <a:ext cx="275362" cy="338784"/>
            <a:chOff x="6400644" y="2310269"/>
            <a:chExt cx="275362" cy="338784"/>
          </a:xfrm>
        </p:grpSpPr>
        <p:sp>
          <p:nvSpPr>
            <p:cNvPr id="9956" name="Google Shape;9956;p8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80"/>
          <p:cNvGrpSpPr/>
          <p:nvPr/>
        </p:nvGrpSpPr>
        <p:grpSpPr>
          <a:xfrm>
            <a:off x="1342268" y="4161009"/>
            <a:ext cx="359565" cy="358094"/>
            <a:chOff x="1342268" y="4161009"/>
            <a:chExt cx="359565" cy="358094"/>
          </a:xfrm>
        </p:grpSpPr>
        <p:sp>
          <p:nvSpPr>
            <p:cNvPr id="9970" name="Google Shape;9970;p8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80"/>
          <p:cNvGrpSpPr/>
          <p:nvPr/>
        </p:nvGrpSpPr>
        <p:grpSpPr>
          <a:xfrm>
            <a:off x="1913012" y="2764940"/>
            <a:ext cx="417523" cy="374252"/>
            <a:chOff x="1913012" y="2764940"/>
            <a:chExt cx="417523" cy="374252"/>
          </a:xfrm>
        </p:grpSpPr>
        <p:sp>
          <p:nvSpPr>
            <p:cNvPr id="9980" name="Google Shape;9980;p8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80"/>
          <p:cNvGrpSpPr/>
          <p:nvPr/>
        </p:nvGrpSpPr>
        <p:grpSpPr>
          <a:xfrm>
            <a:off x="830742" y="2763601"/>
            <a:ext cx="384734" cy="381556"/>
            <a:chOff x="830742" y="2763601"/>
            <a:chExt cx="384734" cy="381556"/>
          </a:xfrm>
        </p:grpSpPr>
        <p:sp>
          <p:nvSpPr>
            <p:cNvPr id="9993" name="Google Shape;9993;p8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80"/>
          <p:cNvGrpSpPr/>
          <p:nvPr/>
        </p:nvGrpSpPr>
        <p:grpSpPr>
          <a:xfrm>
            <a:off x="3007498" y="4183419"/>
            <a:ext cx="375434" cy="329667"/>
            <a:chOff x="3007498" y="4183419"/>
            <a:chExt cx="375434" cy="329667"/>
          </a:xfrm>
        </p:grpSpPr>
        <p:sp>
          <p:nvSpPr>
            <p:cNvPr id="10015" name="Google Shape;10015;p8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80"/>
          <p:cNvGrpSpPr/>
          <p:nvPr/>
        </p:nvGrpSpPr>
        <p:grpSpPr>
          <a:xfrm>
            <a:off x="6919276" y="2766990"/>
            <a:ext cx="274550" cy="354728"/>
            <a:chOff x="7606826" y="2419290"/>
            <a:chExt cx="274550" cy="354728"/>
          </a:xfrm>
        </p:grpSpPr>
        <p:sp>
          <p:nvSpPr>
            <p:cNvPr id="10036" name="Google Shape;10036;p8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80"/>
          <p:cNvGrpSpPr/>
          <p:nvPr/>
        </p:nvGrpSpPr>
        <p:grpSpPr>
          <a:xfrm>
            <a:off x="7550168" y="2777003"/>
            <a:ext cx="263316" cy="354728"/>
            <a:chOff x="8062968" y="2419290"/>
            <a:chExt cx="263316" cy="354728"/>
          </a:xfrm>
        </p:grpSpPr>
        <p:sp>
          <p:nvSpPr>
            <p:cNvPr id="10052" name="Google Shape;10052;p8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72" name="Shape 10072"/>
        <p:cNvGrpSpPr/>
        <p:nvPr/>
      </p:nvGrpSpPr>
      <p:grpSpPr>
        <a:xfrm>
          <a:off x="0" y="0"/>
          <a:ext cx="0" cy="0"/>
          <a:chOff x="0" y="0"/>
          <a:chExt cx="0" cy="0"/>
        </a:xfrm>
      </p:grpSpPr>
      <p:sp>
        <p:nvSpPr>
          <p:cNvPr id="10073" name="Google Shape;10073;p8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74" name="Google Shape;10074;p8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075" name="Google Shape;10075;p81"/>
          <p:cNvGrpSpPr/>
          <p:nvPr/>
        </p:nvGrpSpPr>
        <p:grpSpPr>
          <a:xfrm>
            <a:off x="7075663" y="2444129"/>
            <a:ext cx="362163" cy="347098"/>
            <a:chOff x="7075663" y="2444129"/>
            <a:chExt cx="362163" cy="347098"/>
          </a:xfrm>
        </p:grpSpPr>
        <p:sp>
          <p:nvSpPr>
            <p:cNvPr id="10076" name="Google Shape;10076;p8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81"/>
          <p:cNvGrpSpPr/>
          <p:nvPr/>
        </p:nvGrpSpPr>
        <p:grpSpPr>
          <a:xfrm>
            <a:off x="6638175" y="2436584"/>
            <a:ext cx="372197" cy="362163"/>
            <a:chOff x="6638175" y="2436584"/>
            <a:chExt cx="372197" cy="362163"/>
          </a:xfrm>
        </p:grpSpPr>
        <p:sp>
          <p:nvSpPr>
            <p:cNvPr id="10085" name="Google Shape;10085;p8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81"/>
          <p:cNvGrpSpPr/>
          <p:nvPr/>
        </p:nvGrpSpPr>
        <p:grpSpPr>
          <a:xfrm>
            <a:off x="6192906" y="2439440"/>
            <a:ext cx="371699" cy="356084"/>
            <a:chOff x="6192906" y="2439440"/>
            <a:chExt cx="371699" cy="356084"/>
          </a:xfrm>
        </p:grpSpPr>
        <p:sp>
          <p:nvSpPr>
            <p:cNvPr id="10099" name="Google Shape;10099;p8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1"/>
          <p:cNvGrpSpPr/>
          <p:nvPr/>
        </p:nvGrpSpPr>
        <p:grpSpPr>
          <a:xfrm>
            <a:off x="5762467" y="2436584"/>
            <a:ext cx="362163" cy="362163"/>
            <a:chOff x="5762467" y="2436584"/>
            <a:chExt cx="362163" cy="362163"/>
          </a:xfrm>
        </p:grpSpPr>
        <p:sp>
          <p:nvSpPr>
            <p:cNvPr id="10113" name="Google Shape;10113;p8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81"/>
          <p:cNvGrpSpPr/>
          <p:nvPr/>
        </p:nvGrpSpPr>
        <p:grpSpPr>
          <a:xfrm>
            <a:off x="5323721" y="2437029"/>
            <a:ext cx="362922" cy="361219"/>
            <a:chOff x="5323721" y="2437029"/>
            <a:chExt cx="362922" cy="361219"/>
          </a:xfrm>
        </p:grpSpPr>
        <p:sp>
          <p:nvSpPr>
            <p:cNvPr id="10139" name="Google Shape;10139;p8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1"/>
          <p:cNvGrpSpPr/>
          <p:nvPr/>
        </p:nvGrpSpPr>
        <p:grpSpPr>
          <a:xfrm>
            <a:off x="4875937" y="2468731"/>
            <a:ext cx="407122" cy="315448"/>
            <a:chOff x="4875937" y="2468731"/>
            <a:chExt cx="407122" cy="315448"/>
          </a:xfrm>
        </p:grpSpPr>
        <p:sp>
          <p:nvSpPr>
            <p:cNvPr id="10157" name="Google Shape;10157;p8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81"/>
          <p:cNvGrpSpPr/>
          <p:nvPr/>
        </p:nvGrpSpPr>
        <p:grpSpPr>
          <a:xfrm>
            <a:off x="4893282" y="3804774"/>
            <a:ext cx="242114" cy="362163"/>
            <a:chOff x="4893282" y="3804774"/>
            <a:chExt cx="242114" cy="362163"/>
          </a:xfrm>
        </p:grpSpPr>
        <p:sp>
          <p:nvSpPr>
            <p:cNvPr id="10177" name="Google Shape;10177;p8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81"/>
          <p:cNvGrpSpPr/>
          <p:nvPr/>
        </p:nvGrpSpPr>
        <p:grpSpPr>
          <a:xfrm>
            <a:off x="6248162" y="3804774"/>
            <a:ext cx="231058" cy="362425"/>
            <a:chOff x="6248162" y="3804774"/>
            <a:chExt cx="231058" cy="362425"/>
          </a:xfrm>
        </p:grpSpPr>
        <p:sp>
          <p:nvSpPr>
            <p:cNvPr id="10204" name="Google Shape;10204;p8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81"/>
          <p:cNvGrpSpPr/>
          <p:nvPr/>
        </p:nvGrpSpPr>
        <p:grpSpPr>
          <a:xfrm>
            <a:off x="5346568" y="3804774"/>
            <a:ext cx="233337" cy="362163"/>
            <a:chOff x="5346568" y="3804774"/>
            <a:chExt cx="233337" cy="362163"/>
          </a:xfrm>
        </p:grpSpPr>
        <p:sp>
          <p:nvSpPr>
            <p:cNvPr id="10209" name="Google Shape;10209;p8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1"/>
          <p:cNvGrpSpPr/>
          <p:nvPr/>
        </p:nvGrpSpPr>
        <p:grpSpPr>
          <a:xfrm>
            <a:off x="6704985" y="3805141"/>
            <a:ext cx="209967" cy="361639"/>
            <a:chOff x="6704985" y="3805141"/>
            <a:chExt cx="209967" cy="361639"/>
          </a:xfrm>
        </p:grpSpPr>
        <p:sp>
          <p:nvSpPr>
            <p:cNvPr id="10229" name="Google Shape;10229;p8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81"/>
          <p:cNvGrpSpPr/>
          <p:nvPr/>
        </p:nvGrpSpPr>
        <p:grpSpPr>
          <a:xfrm>
            <a:off x="7513884" y="2448269"/>
            <a:ext cx="363184" cy="338792"/>
            <a:chOff x="7513884" y="2448269"/>
            <a:chExt cx="363184" cy="338792"/>
          </a:xfrm>
        </p:grpSpPr>
        <p:sp>
          <p:nvSpPr>
            <p:cNvPr id="10242" name="Google Shape;10242;p8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1"/>
          <p:cNvGrpSpPr/>
          <p:nvPr/>
        </p:nvGrpSpPr>
        <p:grpSpPr>
          <a:xfrm>
            <a:off x="5777767" y="3804826"/>
            <a:ext cx="258699" cy="362136"/>
            <a:chOff x="5777767" y="3804826"/>
            <a:chExt cx="258699" cy="362136"/>
          </a:xfrm>
        </p:grpSpPr>
        <p:sp>
          <p:nvSpPr>
            <p:cNvPr id="10249" name="Google Shape;10249;p8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81"/>
          <p:cNvGrpSpPr/>
          <p:nvPr/>
        </p:nvGrpSpPr>
        <p:grpSpPr>
          <a:xfrm>
            <a:off x="7953101" y="2436584"/>
            <a:ext cx="361691" cy="362163"/>
            <a:chOff x="7953101" y="2436584"/>
            <a:chExt cx="361691" cy="362163"/>
          </a:xfrm>
        </p:grpSpPr>
        <p:sp>
          <p:nvSpPr>
            <p:cNvPr id="10253" name="Google Shape;10253;p8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81"/>
          <p:cNvGrpSpPr/>
          <p:nvPr/>
        </p:nvGrpSpPr>
        <p:grpSpPr>
          <a:xfrm>
            <a:off x="4859353" y="3355130"/>
            <a:ext cx="373481" cy="362267"/>
            <a:chOff x="4859353" y="3355130"/>
            <a:chExt cx="373481" cy="362267"/>
          </a:xfrm>
        </p:grpSpPr>
        <p:sp>
          <p:nvSpPr>
            <p:cNvPr id="10263" name="Google Shape;10263;p8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1"/>
          <p:cNvGrpSpPr/>
          <p:nvPr/>
        </p:nvGrpSpPr>
        <p:grpSpPr>
          <a:xfrm>
            <a:off x="6637678" y="1500982"/>
            <a:ext cx="378721" cy="362005"/>
            <a:chOff x="6637678" y="1500982"/>
            <a:chExt cx="378721" cy="362005"/>
          </a:xfrm>
        </p:grpSpPr>
        <p:sp>
          <p:nvSpPr>
            <p:cNvPr id="10278" name="Google Shape;10278;p8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81"/>
          <p:cNvGrpSpPr/>
          <p:nvPr/>
        </p:nvGrpSpPr>
        <p:grpSpPr>
          <a:xfrm>
            <a:off x="5827993" y="3355496"/>
            <a:ext cx="223041" cy="362163"/>
            <a:chOff x="5827993" y="3355496"/>
            <a:chExt cx="223041" cy="362163"/>
          </a:xfrm>
        </p:grpSpPr>
        <p:sp>
          <p:nvSpPr>
            <p:cNvPr id="10295" name="Google Shape;10295;p8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0" name="Google Shape;10310;p81"/>
          <p:cNvGrpSpPr/>
          <p:nvPr/>
        </p:nvGrpSpPr>
        <p:grpSpPr>
          <a:xfrm>
            <a:off x="7528713" y="1500641"/>
            <a:ext cx="370520" cy="361586"/>
            <a:chOff x="7528713" y="1500641"/>
            <a:chExt cx="370520" cy="361586"/>
          </a:xfrm>
        </p:grpSpPr>
        <p:sp>
          <p:nvSpPr>
            <p:cNvPr id="10311" name="Google Shape;10311;p8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1"/>
          <p:cNvGrpSpPr/>
          <p:nvPr/>
        </p:nvGrpSpPr>
        <p:grpSpPr>
          <a:xfrm>
            <a:off x="5317198" y="3355496"/>
            <a:ext cx="367429" cy="362163"/>
            <a:chOff x="5317198" y="3355496"/>
            <a:chExt cx="367429" cy="362163"/>
          </a:xfrm>
        </p:grpSpPr>
        <p:sp>
          <p:nvSpPr>
            <p:cNvPr id="10319" name="Google Shape;10319;p8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1"/>
          <p:cNvGrpSpPr/>
          <p:nvPr/>
        </p:nvGrpSpPr>
        <p:grpSpPr>
          <a:xfrm>
            <a:off x="5302971" y="1500563"/>
            <a:ext cx="383175" cy="362241"/>
            <a:chOff x="5302971" y="1500563"/>
            <a:chExt cx="383175" cy="362241"/>
          </a:xfrm>
        </p:grpSpPr>
        <p:sp>
          <p:nvSpPr>
            <p:cNvPr id="10336" name="Google Shape;10336;p8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81"/>
          <p:cNvGrpSpPr/>
          <p:nvPr/>
        </p:nvGrpSpPr>
        <p:grpSpPr>
          <a:xfrm>
            <a:off x="6202705" y="1525453"/>
            <a:ext cx="364180" cy="312461"/>
            <a:chOff x="6202705" y="1525453"/>
            <a:chExt cx="364180" cy="312461"/>
          </a:xfrm>
        </p:grpSpPr>
        <p:sp>
          <p:nvSpPr>
            <p:cNvPr id="10339" name="Google Shape;10339;p8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81"/>
          <p:cNvGrpSpPr/>
          <p:nvPr/>
        </p:nvGrpSpPr>
        <p:grpSpPr>
          <a:xfrm>
            <a:off x="7087217" y="1503602"/>
            <a:ext cx="362398" cy="356163"/>
            <a:chOff x="7087217" y="1503602"/>
            <a:chExt cx="362398" cy="356163"/>
          </a:xfrm>
        </p:grpSpPr>
        <p:sp>
          <p:nvSpPr>
            <p:cNvPr id="10347" name="Google Shape;10347;p8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81"/>
          <p:cNvGrpSpPr/>
          <p:nvPr/>
        </p:nvGrpSpPr>
        <p:grpSpPr>
          <a:xfrm>
            <a:off x="7968952" y="1500877"/>
            <a:ext cx="378747" cy="361455"/>
            <a:chOff x="7968952" y="1500877"/>
            <a:chExt cx="378747" cy="361455"/>
          </a:xfrm>
        </p:grpSpPr>
        <p:sp>
          <p:nvSpPr>
            <p:cNvPr id="10369" name="Google Shape;10369;p8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81"/>
          <p:cNvGrpSpPr/>
          <p:nvPr/>
        </p:nvGrpSpPr>
        <p:grpSpPr>
          <a:xfrm>
            <a:off x="5761445" y="1541723"/>
            <a:ext cx="362163" cy="279737"/>
            <a:chOff x="5761445" y="1541723"/>
            <a:chExt cx="362163" cy="279737"/>
          </a:xfrm>
        </p:grpSpPr>
        <p:sp>
          <p:nvSpPr>
            <p:cNvPr id="10385" name="Google Shape;10385;p8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1" name="Google Shape;10391;p81"/>
          <p:cNvGrpSpPr/>
          <p:nvPr/>
        </p:nvGrpSpPr>
        <p:grpSpPr>
          <a:xfrm>
            <a:off x="6204958" y="3355575"/>
            <a:ext cx="358390" cy="362320"/>
            <a:chOff x="6204958" y="3355575"/>
            <a:chExt cx="358390" cy="362320"/>
          </a:xfrm>
        </p:grpSpPr>
        <p:sp>
          <p:nvSpPr>
            <p:cNvPr id="10392" name="Google Shape;10392;p8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1"/>
          <p:cNvGrpSpPr/>
          <p:nvPr/>
        </p:nvGrpSpPr>
        <p:grpSpPr>
          <a:xfrm>
            <a:off x="4939970" y="1499855"/>
            <a:ext cx="242979" cy="362660"/>
            <a:chOff x="4939970" y="1499855"/>
            <a:chExt cx="242979" cy="362660"/>
          </a:xfrm>
        </p:grpSpPr>
        <p:sp>
          <p:nvSpPr>
            <p:cNvPr id="10409" name="Google Shape;10409;p8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81"/>
          <p:cNvGrpSpPr/>
          <p:nvPr/>
        </p:nvGrpSpPr>
        <p:grpSpPr>
          <a:xfrm>
            <a:off x="8023448" y="3355496"/>
            <a:ext cx="284322" cy="362163"/>
            <a:chOff x="8023448" y="3355496"/>
            <a:chExt cx="284322" cy="362163"/>
          </a:xfrm>
        </p:grpSpPr>
        <p:sp>
          <p:nvSpPr>
            <p:cNvPr id="10416" name="Google Shape;10416;p8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1"/>
          <p:cNvGrpSpPr/>
          <p:nvPr/>
        </p:nvGrpSpPr>
        <p:grpSpPr>
          <a:xfrm>
            <a:off x="6644201" y="3355496"/>
            <a:ext cx="366695" cy="361979"/>
            <a:chOff x="6644201" y="3355496"/>
            <a:chExt cx="366695" cy="361979"/>
          </a:xfrm>
        </p:grpSpPr>
        <p:sp>
          <p:nvSpPr>
            <p:cNvPr id="10426" name="Google Shape;10426;p8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81"/>
          <p:cNvGrpSpPr/>
          <p:nvPr/>
        </p:nvGrpSpPr>
        <p:grpSpPr>
          <a:xfrm>
            <a:off x="7955145" y="2019192"/>
            <a:ext cx="365176" cy="271013"/>
            <a:chOff x="7955145" y="2019192"/>
            <a:chExt cx="365176" cy="271013"/>
          </a:xfrm>
        </p:grpSpPr>
        <p:sp>
          <p:nvSpPr>
            <p:cNvPr id="10449" name="Google Shape;10449;p8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1"/>
          <p:cNvGrpSpPr/>
          <p:nvPr/>
        </p:nvGrpSpPr>
        <p:grpSpPr>
          <a:xfrm>
            <a:off x="7518155" y="2009471"/>
            <a:ext cx="361927" cy="290270"/>
            <a:chOff x="7518155" y="2009471"/>
            <a:chExt cx="361927" cy="290270"/>
          </a:xfrm>
        </p:grpSpPr>
        <p:sp>
          <p:nvSpPr>
            <p:cNvPr id="10456" name="Google Shape;10456;p8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81"/>
          <p:cNvGrpSpPr/>
          <p:nvPr/>
        </p:nvGrpSpPr>
        <p:grpSpPr>
          <a:xfrm>
            <a:off x="7079672" y="1991053"/>
            <a:ext cx="362163" cy="327264"/>
            <a:chOff x="7079672" y="1991053"/>
            <a:chExt cx="362163" cy="327264"/>
          </a:xfrm>
        </p:grpSpPr>
        <p:sp>
          <p:nvSpPr>
            <p:cNvPr id="10470" name="Google Shape;10470;p8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1"/>
          <p:cNvGrpSpPr/>
          <p:nvPr/>
        </p:nvGrpSpPr>
        <p:grpSpPr>
          <a:xfrm>
            <a:off x="6641188" y="2035514"/>
            <a:ext cx="361901" cy="238132"/>
            <a:chOff x="6641188" y="2035514"/>
            <a:chExt cx="361901" cy="238132"/>
          </a:xfrm>
        </p:grpSpPr>
        <p:sp>
          <p:nvSpPr>
            <p:cNvPr id="10487" name="Google Shape;10487;p8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81"/>
          <p:cNvGrpSpPr/>
          <p:nvPr/>
        </p:nvGrpSpPr>
        <p:grpSpPr>
          <a:xfrm>
            <a:off x="6202443" y="1986677"/>
            <a:ext cx="362425" cy="335884"/>
            <a:chOff x="6202443" y="1986677"/>
            <a:chExt cx="362425" cy="335884"/>
          </a:xfrm>
        </p:grpSpPr>
        <p:sp>
          <p:nvSpPr>
            <p:cNvPr id="10507" name="Google Shape;10507;p8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81"/>
          <p:cNvGrpSpPr/>
          <p:nvPr/>
        </p:nvGrpSpPr>
        <p:grpSpPr>
          <a:xfrm>
            <a:off x="5764222" y="2016598"/>
            <a:ext cx="374293" cy="276069"/>
            <a:chOff x="5764222" y="2016598"/>
            <a:chExt cx="374293" cy="276069"/>
          </a:xfrm>
        </p:grpSpPr>
        <p:sp>
          <p:nvSpPr>
            <p:cNvPr id="10528" name="Google Shape;10528;p8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81"/>
          <p:cNvGrpSpPr/>
          <p:nvPr/>
        </p:nvGrpSpPr>
        <p:grpSpPr>
          <a:xfrm>
            <a:off x="5325477" y="2016441"/>
            <a:ext cx="361927" cy="276515"/>
            <a:chOff x="5325477" y="2016441"/>
            <a:chExt cx="361927" cy="276515"/>
          </a:xfrm>
        </p:grpSpPr>
        <p:sp>
          <p:nvSpPr>
            <p:cNvPr id="10540" name="Google Shape;10540;p8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81"/>
          <p:cNvGrpSpPr/>
          <p:nvPr/>
        </p:nvGrpSpPr>
        <p:grpSpPr>
          <a:xfrm>
            <a:off x="4870671" y="2017200"/>
            <a:ext cx="364180" cy="274812"/>
            <a:chOff x="4870671" y="2017200"/>
            <a:chExt cx="364180" cy="274812"/>
          </a:xfrm>
        </p:grpSpPr>
        <p:sp>
          <p:nvSpPr>
            <p:cNvPr id="10561" name="Google Shape;10561;p8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1"/>
          <p:cNvGrpSpPr/>
          <p:nvPr/>
        </p:nvGrpSpPr>
        <p:grpSpPr>
          <a:xfrm>
            <a:off x="7144726" y="3355496"/>
            <a:ext cx="260690" cy="362032"/>
            <a:chOff x="7144726" y="3355496"/>
            <a:chExt cx="260690" cy="362032"/>
          </a:xfrm>
        </p:grpSpPr>
        <p:sp>
          <p:nvSpPr>
            <p:cNvPr id="10575" name="Google Shape;10575;p8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81"/>
          <p:cNvGrpSpPr/>
          <p:nvPr/>
        </p:nvGrpSpPr>
        <p:grpSpPr>
          <a:xfrm>
            <a:off x="6705719" y="4278051"/>
            <a:ext cx="261712" cy="361770"/>
            <a:chOff x="6705719" y="4278051"/>
            <a:chExt cx="261712" cy="361770"/>
          </a:xfrm>
        </p:grpSpPr>
        <p:sp>
          <p:nvSpPr>
            <p:cNvPr id="10582" name="Google Shape;10582;p8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81"/>
          <p:cNvGrpSpPr/>
          <p:nvPr/>
        </p:nvGrpSpPr>
        <p:grpSpPr>
          <a:xfrm>
            <a:off x="5750650" y="2891652"/>
            <a:ext cx="320216" cy="361403"/>
            <a:chOff x="5750650" y="2891652"/>
            <a:chExt cx="320216" cy="361403"/>
          </a:xfrm>
        </p:grpSpPr>
        <p:sp>
          <p:nvSpPr>
            <p:cNvPr id="10598" name="Google Shape;10598;p8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81"/>
          <p:cNvGrpSpPr/>
          <p:nvPr/>
        </p:nvGrpSpPr>
        <p:grpSpPr>
          <a:xfrm>
            <a:off x="6658009" y="2891390"/>
            <a:ext cx="315972" cy="361927"/>
            <a:chOff x="6658009" y="2891390"/>
            <a:chExt cx="315972" cy="361927"/>
          </a:xfrm>
        </p:grpSpPr>
        <p:sp>
          <p:nvSpPr>
            <p:cNvPr id="10614" name="Google Shape;10614;p8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1" name="Google Shape;10621;p81"/>
          <p:cNvGrpSpPr/>
          <p:nvPr/>
        </p:nvGrpSpPr>
        <p:grpSpPr>
          <a:xfrm>
            <a:off x="6203465" y="2891206"/>
            <a:ext cx="320478" cy="362110"/>
            <a:chOff x="6203465" y="2891206"/>
            <a:chExt cx="320478" cy="362110"/>
          </a:xfrm>
        </p:grpSpPr>
        <p:sp>
          <p:nvSpPr>
            <p:cNvPr id="10622" name="Google Shape;10622;p8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1"/>
          <p:cNvGrpSpPr/>
          <p:nvPr/>
        </p:nvGrpSpPr>
        <p:grpSpPr>
          <a:xfrm>
            <a:off x="7567280" y="2891259"/>
            <a:ext cx="307116" cy="362294"/>
            <a:chOff x="7567280" y="2891259"/>
            <a:chExt cx="307116" cy="362294"/>
          </a:xfrm>
        </p:grpSpPr>
        <p:sp>
          <p:nvSpPr>
            <p:cNvPr id="10628" name="Google Shape;10628;p8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81"/>
          <p:cNvGrpSpPr/>
          <p:nvPr/>
        </p:nvGrpSpPr>
        <p:grpSpPr>
          <a:xfrm>
            <a:off x="7112579" y="2891521"/>
            <a:ext cx="338556" cy="361534"/>
            <a:chOff x="7112579" y="2891521"/>
            <a:chExt cx="338556" cy="361534"/>
          </a:xfrm>
        </p:grpSpPr>
        <p:sp>
          <p:nvSpPr>
            <p:cNvPr id="10641" name="Google Shape;10641;p8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81"/>
          <p:cNvGrpSpPr/>
          <p:nvPr/>
        </p:nvGrpSpPr>
        <p:grpSpPr>
          <a:xfrm>
            <a:off x="7155259" y="3805036"/>
            <a:ext cx="207478" cy="361272"/>
            <a:chOff x="7155259" y="3805036"/>
            <a:chExt cx="207478" cy="361272"/>
          </a:xfrm>
        </p:grpSpPr>
        <p:sp>
          <p:nvSpPr>
            <p:cNvPr id="10644" name="Google Shape;10644;p8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6" name="Google Shape;10656;p81"/>
          <p:cNvGrpSpPr/>
          <p:nvPr/>
        </p:nvGrpSpPr>
        <p:grpSpPr>
          <a:xfrm>
            <a:off x="4915368" y="2891390"/>
            <a:ext cx="182850" cy="361927"/>
            <a:chOff x="4915368" y="2891390"/>
            <a:chExt cx="182850" cy="361927"/>
          </a:xfrm>
        </p:grpSpPr>
        <p:sp>
          <p:nvSpPr>
            <p:cNvPr id="10657" name="Google Shape;10657;p8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81"/>
          <p:cNvGrpSpPr/>
          <p:nvPr/>
        </p:nvGrpSpPr>
        <p:grpSpPr>
          <a:xfrm>
            <a:off x="8028714" y="2891652"/>
            <a:ext cx="289589" cy="361403"/>
            <a:chOff x="8028714" y="2891652"/>
            <a:chExt cx="289589" cy="361403"/>
          </a:xfrm>
        </p:grpSpPr>
        <p:sp>
          <p:nvSpPr>
            <p:cNvPr id="10669" name="Google Shape;10669;p8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81"/>
          <p:cNvGrpSpPr/>
          <p:nvPr/>
        </p:nvGrpSpPr>
        <p:grpSpPr>
          <a:xfrm>
            <a:off x="7551822" y="3804774"/>
            <a:ext cx="293335" cy="361927"/>
            <a:chOff x="7551822" y="3804774"/>
            <a:chExt cx="293335" cy="361927"/>
          </a:xfrm>
        </p:grpSpPr>
        <p:sp>
          <p:nvSpPr>
            <p:cNvPr id="10690" name="Google Shape;10690;p8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81"/>
          <p:cNvGrpSpPr/>
          <p:nvPr/>
        </p:nvGrpSpPr>
        <p:grpSpPr>
          <a:xfrm>
            <a:off x="6263725" y="4277658"/>
            <a:ext cx="210491" cy="362163"/>
            <a:chOff x="6263725" y="4277658"/>
            <a:chExt cx="210491" cy="362163"/>
          </a:xfrm>
        </p:grpSpPr>
        <p:sp>
          <p:nvSpPr>
            <p:cNvPr id="10702" name="Google Shape;10702;p8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81"/>
          <p:cNvGrpSpPr/>
          <p:nvPr/>
        </p:nvGrpSpPr>
        <p:grpSpPr>
          <a:xfrm>
            <a:off x="7987790" y="3804695"/>
            <a:ext cx="336303" cy="362005"/>
            <a:chOff x="7987790" y="3804695"/>
            <a:chExt cx="336303" cy="362005"/>
          </a:xfrm>
        </p:grpSpPr>
        <p:sp>
          <p:nvSpPr>
            <p:cNvPr id="10718" name="Google Shape;10718;p8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81"/>
          <p:cNvGrpSpPr/>
          <p:nvPr/>
        </p:nvGrpSpPr>
        <p:grpSpPr>
          <a:xfrm>
            <a:off x="5273444" y="2891285"/>
            <a:ext cx="371123" cy="362267"/>
            <a:chOff x="5273444" y="2891285"/>
            <a:chExt cx="371123" cy="362267"/>
          </a:xfrm>
        </p:grpSpPr>
        <p:sp>
          <p:nvSpPr>
            <p:cNvPr id="10729" name="Google Shape;10729;p8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81"/>
          <p:cNvGrpSpPr/>
          <p:nvPr/>
        </p:nvGrpSpPr>
        <p:grpSpPr>
          <a:xfrm>
            <a:off x="7630397" y="3358399"/>
            <a:ext cx="214759" cy="357030"/>
            <a:chOff x="2235125" y="238075"/>
            <a:chExt cx="3144350" cy="5227375"/>
          </a:xfrm>
        </p:grpSpPr>
        <p:sp>
          <p:nvSpPr>
            <p:cNvPr id="10744" name="Google Shape;10744;p8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81"/>
          <p:cNvGrpSpPr/>
          <p:nvPr/>
        </p:nvGrpSpPr>
        <p:grpSpPr>
          <a:xfrm>
            <a:off x="2810729" y="4267107"/>
            <a:ext cx="342496" cy="351944"/>
            <a:chOff x="2810729" y="4267107"/>
            <a:chExt cx="342496" cy="351944"/>
          </a:xfrm>
        </p:grpSpPr>
        <p:sp>
          <p:nvSpPr>
            <p:cNvPr id="10754" name="Google Shape;10754;p8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81"/>
          <p:cNvGrpSpPr/>
          <p:nvPr/>
        </p:nvGrpSpPr>
        <p:grpSpPr>
          <a:xfrm>
            <a:off x="1779168" y="3805625"/>
            <a:ext cx="282381" cy="343454"/>
            <a:chOff x="1779168" y="3805625"/>
            <a:chExt cx="282381" cy="343454"/>
          </a:xfrm>
        </p:grpSpPr>
        <p:sp>
          <p:nvSpPr>
            <p:cNvPr id="10785" name="Google Shape;10785;p8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81"/>
          <p:cNvGrpSpPr/>
          <p:nvPr/>
        </p:nvGrpSpPr>
        <p:grpSpPr>
          <a:xfrm>
            <a:off x="2593522" y="2407029"/>
            <a:ext cx="391606" cy="364535"/>
            <a:chOff x="2593522" y="2407029"/>
            <a:chExt cx="391606" cy="364535"/>
          </a:xfrm>
        </p:grpSpPr>
        <p:sp>
          <p:nvSpPr>
            <p:cNvPr id="10814" name="Google Shape;10814;p8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81"/>
          <p:cNvGrpSpPr/>
          <p:nvPr/>
        </p:nvGrpSpPr>
        <p:grpSpPr>
          <a:xfrm>
            <a:off x="3955047" y="2432242"/>
            <a:ext cx="322912" cy="334396"/>
            <a:chOff x="3955047" y="2432242"/>
            <a:chExt cx="322912" cy="334396"/>
          </a:xfrm>
        </p:grpSpPr>
        <p:sp>
          <p:nvSpPr>
            <p:cNvPr id="10854" name="Google Shape;10854;p8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81"/>
          <p:cNvGrpSpPr/>
          <p:nvPr/>
        </p:nvGrpSpPr>
        <p:grpSpPr>
          <a:xfrm>
            <a:off x="1802465" y="1962854"/>
            <a:ext cx="265373" cy="351944"/>
            <a:chOff x="1802465" y="1962854"/>
            <a:chExt cx="265373" cy="351944"/>
          </a:xfrm>
        </p:grpSpPr>
        <p:sp>
          <p:nvSpPr>
            <p:cNvPr id="10858" name="Google Shape;10858;p8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81"/>
          <p:cNvGrpSpPr/>
          <p:nvPr/>
        </p:nvGrpSpPr>
        <p:grpSpPr>
          <a:xfrm>
            <a:off x="3512070" y="1956222"/>
            <a:ext cx="373983" cy="363622"/>
            <a:chOff x="3512070" y="1956222"/>
            <a:chExt cx="373983" cy="363622"/>
          </a:xfrm>
        </p:grpSpPr>
        <p:sp>
          <p:nvSpPr>
            <p:cNvPr id="10866" name="Google Shape;10866;p8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81"/>
          <p:cNvGrpSpPr/>
          <p:nvPr/>
        </p:nvGrpSpPr>
        <p:grpSpPr>
          <a:xfrm>
            <a:off x="842683" y="2394751"/>
            <a:ext cx="345640" cy="356660"/>
            <a:chOff x="842683" y="2394751"/>
            <a:chExt cx="345640" cy="356660"/>
          </a:xfrm>
        </p:grpSpPr>
        <p:sp>
          <p:nvSpPr>
            <p:cNvPr id="10884" name="Google Shape;10884;p8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81"/>
          <p:cNvGrpSpPr/>
          <p:nvPr/>
        </p:nvGrpSpPr>
        <p:grpSpPr>
          <a:xfrm>
            <a:off x="1290615" y="2399467"/>
            <a:ext cx="336836" cy="342511"/>
            <a:chOff x="1290615" y="2399467"/>
            <a:chExt cx="336836" cy="342511"/>
          </a:xfrm>
        </p:grpSpPr>
        <p:sp>
          <p:nvSpPr>
            <p:cNvPr id="10901" name="Google Shape;10901;p8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1"/>
          <p:cNvGrpSpPr/>
          <p:nvPr/>
        </p:nvGrpSpPr>
        <p:grpSpPr>
          <a:xfrm>
            <a:off x="1748310" y="2408601"/>
            <a:ext cx="308508" cy="333378"/>
            <a:chOff x="1748310" y="2408601"/>
            <a:chExt cx="308508" cy="333378"/>
          </a:xfrm>
        </p:grpSpPr>
        <p:sp>
          <p:nvSpPr>
            <p:cNvPr id="10921" name="Google Shape;10921;p8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81"/>
          <p:cNvGrpSpPr/>
          <p:nvPr/>
        </p:nvGrpSpPr>
        <p:grpSpPr>
          <a:xfrm>
            <a:off x="3044614" y="2418033"/>
            <a:ext cx="376184" cy="315141"/>
            <a:chOff x="3044614" y="2418033"/>
            <a:chExt cx="376184" cy="315141"/>
          </a:xfrm>
        </p:grpSpPr>
        <p:sp>
          <p:nvSpPr>
            <p:cNvPr id="10930" name="Google Shape;10930;p8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81"/>
          <p:cNvGrpSpPr/>
          <p:nvPr/>
        </p:nvGrpSpPr>
        <p:grpSpPr>
          <a:xfrm>
            <a:off x="3943638" y="3815072"/>
            <a:ext cx="357933" cy="342676"/>
            <a:chOff x="3943638" y="3815072"/>
            <a:chExt cx="357933" cy="342676"/>
          </a:xfrm>
        </p:grpSpPr>
        <p:sp>
          <p:nvSpPr>
            <p:cNvPr id="10940" name="Google Shape;10940;p8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1"/>
          <p:cNvGrpSpPr/>
          <p:nvPr/>
        </p:nvGrpSpPr>
        <p:grpSpPr>
          <a:xfrm>
            <a:off x="3508282" y="3810341"/>
            <a:ext cx="351644" cy="351959"/>
            <a:chOff x="3508282" y="3810341"/>
            <a:chExt cx="351644" cy="351959"/>
          </a:xfrm>
        </p:grpSpPr>
        <p:sp>
          <p:nvSpPr>
            <p:cNvPr id="10950" name="Google Shape;10950;p8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81"/>
          <p:cNvGrpSpPr/>
          <p:nvPr/>
        </p:nvGrpSpPr>
        <p:grpSpPr>
          <a:xfrm>
            <a:off x="2224585" y="1962854"/>
            <a:ext cx="303163" cy="351809"/>
            <a:chOff x="2224585" y="1962854"/>
            <a:chExt cx="303163" cy="351809"/>
          </a:xfrm>
        </p:grpSpPr>
        <p:sp>
          <p:nvSpPr>
            <p:cNvPr id="10964" name="Google Shape;10964;p8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1"/>
          <p:cNvGrpSpPr/>
          <p:nvPr/>
        </p:nvGrpSpPr>
        <p:grpSpPr>
          <a:xfrm>
            <a:off x="2622794" y="1990868"/>
            <a:ext cx="389090" cy="296231"/>
            <a:chOff x="2622794" y="1990868"/>
            <a:chExt cx="389090" cy="296231"/>
          </a:xfrm>
        </p:grpSpPr>
        <p:sp>
          <p:nvSpPr>
            <p:cNvPr id="10973" name="Google Shape;10973;p8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1"/>
          <p:cNvGrpSpPr/>
          <p:nvPr/>
        </p:nvGrpSpPr>
        <p:grpSpPr>
          <a:xfrm>
            <a:off x="3977326" y="1952149"/>
            <a:ext cx="327074" cy="375241"/>
            <a:chOff x="3977326" y="1952149"/>
            <a:chExt cx="327074" cy="375241"/>
          </a:xfrm>
        </p:grpSpPr>
        <p:sp>
          <p:nvSpPr>
            <p:cNvPr id="10983" name="Google Shape;10983;p8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81"/>
          <p:cNvGrpSpPr/>
          <p:nvPr/>
        </p:nvGrpSpPr>
        <p:grpSpPr>
          <a:xfrm>
            <a:off x="1341612" y="3340055"/>
            <a:ext cx="259399" cy="370524"/>
            <a:chOff x="1341612" y="3340055"/>
            <a:chExt cx="259399" cy="370524"/>
          </a:xfrm>
        </p:grpSpPr>
        <p:sp>
          <p:nvSpPr>
            <p:cNvPr id="11001" name="Google Shape;11001;p8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81"/>
          <p:cNvGrpSpPr/>
          <p:nvPr/>
        </p:nvGrpSpPr>
        <p:grpSpPr>
          <a:xfrm>
            <a:off x="2179892" y="3844972"/>
            <a:ext cx="351629" cy="282381"/>
            <a:chOff x="2179892" y="3844972"/>
            <a:chExt cx="351629" cy="282381"/>
          </a:xfrm>
        </p:grpSpPr>
        <p:sp>
          <p:nvSpPr>
            <p:cNvPr id="11020" name="Google Shape;11020;p8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1"/>
          <p:cNvGrpSpPr/>
          <p:nvPr/>
        </p:nvGrpSpPr>
        <p:grpSpPr>
          <a:xfrm>
            <a:off x="3131170" y="3816884"/>
            <a:ext cx="220051" cy="338169"/>
            <a:chOff x="3131170" y="3816884"/>
            <a:chExt cx="220051" cy="338169"/>
          </a:xfrm>
        </p:grpSpPr>
        <p:sp>
          <p:nvSpPr>
            <p:cNvPr id="11041" name="Google Shape;11041;p8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81"/>
          <p:cNvGrpSpPr/>
          <p:nvPr/>
        </p:nvGrpSpPr>
        <p:grpSpPr>
          <a:xfrm>
            <a:off x="903502" y="3359564"/>
            <a:ext cx="247990" cy="333393"/>
            <a:chOff x="903502" y="3359564"/>
            <a:chExt cx="247990" cy="333393"/>
          </a:xfrm>
        </p:grpSpPr>
        <p:sp>
          <p:nvSpPr>
            <p:cNvPr id="11051" name="Google Shape;11051;p8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81"/>
          <p:cNvGrpSpPr/>
          <p:nvPr/>
        </p:nvGrpSpPr>
        <p:grpSpPr>
          <a:xfrm>
            <a:off x="2616191" y="2890461"/>
            <a:ext cx="365793" cy="361152"/>
            <a:chOff x="2616191" y="2890461"/>
            <a:chExt cx="365793" cy="361152"/>
          </a:xfrm>
        </p:grpSpPr>
        <p:sp>
          <p:nvSpPr>
            <p:cNvPr id="11074" name="Google Shape;11074;p8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81"/>
          <p:cNvGrpSpPr/>
          <p:nvPr/>
        </p:nvGrpSpPr>
        <p:grpSpPr>
          <a:xfrm>
            <a:off x="3049959" y="1945861"/>
            <a:ext cx="402940" cy="388536"/>
            <a:chOff x="3049959" y="1945861"/>
            <a:chExt cx="402940" cy="388536"/>
          </a:xfrm>
        </p:grpSpPr>
        <p:sp>
          <p:nvSpPr>
            <p:cNvPr id="11086" name="Google Shape;11086;p8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81"/>
          <p:cNvGrpSpPr/>
          <p:nvPr/>
        </p:nvGrpSpPr>
        <p:grpSpPr>
          <a:xfrm>
            <a:off x="2483025" y="4268679"/>
            <a:ext cx="202428" cy="349114"/>
            <a:chOff x="2483025" y="4268679"/>
            <a:chExt cx="202428" cy="349114"/>
          </a:xfrm>
        </p:grpSpPr>
        <p:sp>
          <p:nvSpPr>
            <p:cNvPr id="11093" name="Google Shape;11093;p8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81"/>
          <p:cNvGrpSpPr/>
          <p:nvPr/>
        </p:nvGrpSpPr>
        <p:grpSpPr>
          <a:xfrm>
            <a:off x="862507" y="2885984"/>
            <a:ext cx="329590" cy="365000"/>
            <a:chOff x="862507" y="2885984"/>
            <a:chExt cx="329590" cy="365000"/>
          </a:xfrm>
        </p:grpSpPr>
        <p:sp>
          <p:nvSpPr>
            <p:cNvPr id="11100" name="Google Shape;11100;p8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81"/>
          <p:cNvGrpSpPr/>
          <p:nvPr/>
        </p:nvGrpSpPr>
        <p:grpSpPr>
          <a:xfrm>
            <a:off x="3082075" y="2871805"/>
            <a:ext cx="318884" cy="379807"/>
            <a:chOff x="3082075" y="2871805"/>
            <a:chExt cx="318884" cy="379807"/>
          </a:xfrm>
        </p:grpSpPr>
        <p:sp>
          <p:nvSpPr>
            <p:cNvPr id="11108" name="Google Shape;11108;p8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81"/>
          <p:cNvGrpSpPr/>
          <p:nvPr/>
        </p:nvGrpSpPr>
        <p:grpSpPr>
          <a:xfrm>
            <a:off x="2594780" y="1516494"/>
            <a:ext cx="410187" cy="324244"/>
            <a:chOff x="2594780" y="1516494"/>
            <a:chExt cx="410187" cy="324244"/>
          </a:xfrm>
        </p:grpSpPr>
        <p:sp>
          <p:nvSpPr>
            <p:cNvPr id="11129" name="Google Shape;11129;p8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81"/>
          <p:cNvGrpSpPr/>
          <p:nvPr/>
        </p:nvGrpSpPr>
        <p:grpSpPr>
          <a:xfrm>
            <a:off x="1742965" y="1502959"/>
            <a:ext cx="333692" cy="333363"/>
            <a:chOff x="1742965" y="1502959"/>
            <a:chExt cx="333692" cy="333363"/>
          </a:xfrm>
        </p:grpSpPr>
        <p:sp>
          <p:nvSpPr>
            <p:cNvPr id="11138" name="Google Shape;11138;p8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81"/>
          <p:cNvGrpSpPr/>
          <p:nvPr/>
        </p:nvGrpSpPr>
        <p:grpSpPr>
          <a:xfrm>
            <a:off x="3051531" y="1516809"/>
            <a:ext cx="390034" cy="296545"/>
            <a:chOff x="3051531" y="1516809"/>
            <a:chExt cx="390034" cy="296545"/>
          </a:xfrm>
        </p:grpSpPr>
        <p:sp>
          <p:nvSpPr>
            <p:cNvPr id="11143" name="Google Shape;11143;p8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81"/>
          <p:cNvGrpSpPr/>
          <p:nvPr/>
        </p:nvGrpSpPr>
        <p:grpSpPr>
          <a:xfrm>
            <a:off x="3514900" y="1489020"/>
            <a:ext cx="354145" cy="351869"/>
            <a:chOff x="3514900" y="1489020"/>
            <a:chExt cx="354145" cy="351869"/>
          </a:xfrm>
        </p:grpSpPr>
        <p:sp>
          <p:nvSpPr>
            <p:cNvPr id="11159" name="Google Shape;11159;p8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81"/>
          <p:cNvGrpSpPr/>
          <p:nvPr/>
        </p:nvGrpSpPr>
        <p:grpSpPr>
          <a:xfrm>
            <a:off x="3066324" y="3350446"/>
            <a:ext cx="346598" cy="333183"/>
            <a:chOff x="3066324" y="3350446"/>
            <a:chExt cx="346598" cy="333183"/>
          </a:xfrm>
        </p:grpSpPr>
        <p:sp>
          <p:nvSpPr>
            <p:cNvPr id="11182" name="Google Shape;11182;p8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81"/>
          <p:cNvGrpSpPr/>
          <p:nvPr/>
        </p:nvGrpSpPr>
        <p:grpSpPr>
          <a:xfrm>
            <a:off x="1282755" y="1952089"/>
            <a:ext cx="363278" cy="363338"/>
            <a:chOff x="1282755" y="1952089"/>
            <a:chExt cx="363278" cy="363338"/>
          </a:xfrm>
        </p:grpSpPr>
        <p:sp>
          <p:nvSpPr>
            <p:cNvPr id="11193" name="Google Shape;11193;p8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81"/>
          <p:cNvGrpSpPr/>
          <p:nvPr/>
        </p:nvGrpSpPr>
        <p:grpSpPr>
          <a:xfrm>
            <a:off x="3510094" y="2909281"/>
            <a:ext cx="355133" cy="343574"/>
            <a:chOff x="3510094" y="2909281"/>
            <a:chExt cx="355133" cy="343574"/>
          </a:xfrm>
        </p:grpSpPr>
        <p:sp>
          <p:nvSpPr>
            <p:cNvPr id="11201" name="Google Shape;11201;p8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4" name="Google Shape;11214;p8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5" name="Google Shape;11215;p81"/>
          <p:cNvGrpSpPr/>
          <p:nvPr/>
        </p:nvGrpSpPr>
        <p:grpSpPr>
          <a:xfrm>
            <a:off x="2163842" y="1506972"/>
            <a:ext cx="382787" cy="331566"/>
            <a:chOff x="2163842" y="1506972"/>
            <a:chExt cx="382787" cy="331566"/>
          </a:xfrm>
        </p:grpSpPr>
        <p:sp>
          <p:nvSpPr>
            <p:cNvPr id="11216" name="Google Shape;11216;p8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81"/>
          <p:cNvGrpSpPr/>
          <p:nvPr/>
        </p:nvGrpSpPr>
        <p:grpSpPr>
          <a:xfrm>
            <a:off x="1738877" y="3349652"/>
            <a:ext cx="357918" cy="350536"/>
            <a:chOff x="1738877" y="3349652"/>
            <a:chExt cx="357918" cy="350536"/>
          </a:xfrm>
        </p:grpSpPr>
        <p:sp>
          <p:nvSpPr>
            <p:cNvPr id="11225" name="Google Shape;11225;p8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81"/>
          <p:cNvGrpSpPr/>
          <p:nvPr/>
        </p:nvGrpSpPr>
        <p:grpSpPr>
          <a:xfrm>
            <a:off x="1971819" y="4276854"/>
            <a:ext cx="383281" cy="333947"/>
            <a:chOff x="1971819" y="4276854"/>
            <a:chExt cx="383281" cy="333947"/>
          </a:xfrm>
        </p:grpSpPr>
        <p:sp>
          <p:nvSpPr>
            <p:cNvPr id="11244" name="Google Shape;11244;p8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1"/>
          <p:cNvGrpSpPr/>
          <p:nvPr/>
        </p:nvGrpSpPr>
        <p:grpSpPr>
          <a:xfrm>
            <a:off x="1825119" y="2885819"/>
            <a:ext cx="175987" cy="361391"/>
            <a:chOff x="1825119" y="2885819"/>
            <a:chExt cx="175987" cy="361391"/>
          </a:xfrm>
        </p:grpSpPr>
        <p:sp>
          <p:nvSpPr>
            <p:cNvPr id="11255" name="Google Shape;11255;p8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1"/>
          <p:cNvGrpSpPr/>
          <p:nvPr/>
        </p:nvGrpSpPr>
        <p:grpSpPr>
          <a:xfrm>
            <a:off x="3504824" y="3405844"/>
            <a:ext cx="369896" cy="226339"/>
            <a:chOff x="3504824" y="3405844"/>
            <a:chExt cx="369896" cy="226339"/>
          </a:xfrm>
        </p:grpSpPr>
        <p:sp>
          <p:nvSpPr>
            <p:cNvPr id="11266" name="Google Shape;11266;p8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81"/>
          <p:cNvGrpSpPr/>
          <p:nvPr/>
        </p:nvGrpSpPr>
        <p:grpSpPr>
          <a:xfrm>
            <a:off x="1295661" y="3819594"/>
            <a:ext cx="345640" cy="342900"/>
            <a:chOff x="1295661" y="3819594"/>
            <a:chExt cx="345640" cy="342900"/>
          </a:xfrm>
        </p:grpSpPr>
        <p:sp>
          <p:nvSpPr>
            <p:cNvPr id="11283" name="Google Shape;11283;p8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81"/>
          <p:cNvGrpSpPr/>
          <p:nvPr/>
        </p:nvGrpSpPr>
        <p:grpSpPr>
          <a:xfrm>
            <a:off x="3486572" y="2433470"/>
            <a:ext cx="379328" cy="281738"/>
            <a:chOff x="3486572" y="2433470"/>
            <a:chExt cx="379328" cy="281738"/>
          </a:xfrm>
        </p:grpSpPr>
        <p:sp>
          <p:nvSpPr>
            <p:cNvPr id="11301" name="Google Shape;11301;p8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8" name="Google Shape;11308;p8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9" name="Google Shape;11309;p81"/>
          <p:cNvGrpSpPr/>
          <p:nvPr/>
        </p:nvGrpSpPr>
        <p:grpSpPr>
          <a:xfrm>
            <a:off x="3997149" y="3329634"/>
            <a:ext cx="270733" cy="355762"/>
            <a:chOff x="3997149" y="3329634"/>
            <a:chExt cx="270733" cy="355762"/>
          </a:xfrm>
        </p:grpSpPr>
        <p:sp>
          <p:nvSpPr>
            <p:cNvPr id="11310" name="Google Shape;11310;p8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81"/>
          <p:cNvGrpSpPr/>
          <p:nvPr/>
        </p:nvGrpSpPr>
        <p:grpSpPr>
          <a:xfrm>
            <a:off x="3954343" y="2899354"/>
            <a:ext cx="345655" cy="343529"/>
            <a:chOff x="3954343" y="2899354"/>
            <a:chExt cx="345655" cy="343529"/>
          </a:xfrm>
        </p:grpSpPr>
        <p:sp>
          <p:nvSpPr>
            <p:cNvPr id="11332" name="Google Shape;11332;p8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81"/>
          <p:cNvGrpSpPr/>
          <p:nvPr/>
        </p:nvGrpSpPr>
        <p:grpSpPr>
          <a:xfrm>
            <a:off x="2166043" y="3351344"/>
            <a:ext cx="369566" cy="349803"/>
            <a:chOff x="2166043" y="3351344"/>
            <a:chExt cx="369566" cy="349803"/>
          </a:xfrm>
        </p:grpSpPr>
        <p:sp>
          <p:nvSpPr>
            <p:cNvPr id="11345" name="Google Shape;11345;p8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81"/>
          <p:cNvGrpSpPr/>
          <p:nvPr/>
        </p:nvGrpSpPr>
        <p:grpSpPr>
          <a:xfrm>
            <a:off x="2619649" y="3352332"/>
            <a:ext cx="365793" cy="329275"/>
            <a:chOff x="2619649" y="3352332"/>
            <a:chExt cx="365793" cy="329275"/>
          </a:xfrm>
        </p:grpSpPr>
        <p:sp>
          <p:nvSpPr>
            <p:cNvPr id="11355" name="Google Shape;11355;p8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81"/>
          <p:cNvGrpSpPr/>
          <p:nvPr/>
        </p:nvGrpSpPr>
        <p:grpSpPr>
          <a:xfrm>
            <a:off x="1293760" y="1498228"/>
            <a:ext cx="340624" cy="351944"/>
            <a:chOff x="1293760" y="1498228"/>
            <a:chExt cx="340624" cy="351944"/>
          </a:xfrm>
        </p:grpSpPr>
        <p:sp>
          <p:nvSpPr>
            <p:cNvPr id="11366" name="Google Shape;11366;p8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81"/>
          <p:cNvGrpSpPr/>
          <p:nvPr/>
        </p:nvGrpSpPr>
        <p:grpSpPr>
          <a:xfrm>
            <a:off x="849601" y="1952074"/>
            <a:ext cx="406713" cy="383745"/>
            <a:chOff x="849601" y="1952074"/>
            <a:chExt cx="406713" cy="383745"/>
          </a:xfrm>
        </p:grpSpPr>
        <p:sp>
          <p:nvSpPr>
            <p:cNvPr id="11381" name="Google Shape;11381;p8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81"/>
          <p:cNvGrpSpPr/>
          <p:nvPr/>
        </p:nvGrpSpPr>
        <p:grpSpPr>
          <a:xfrm>
            <a:off x="2253871" y="2893365"/>
            <a:ext cx="203985" cy="355417"/>
            <a:chOff x="2253871" y="2893365"/>
            <a:chExt cx="203985" cy="355417"/>
          </a:xfrm>
        </p:grpSpPr>
        <p:sp>
          <p:nvSpPr>
            <p:cNvPr id="11389" name="Google Shape;11389;p8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81"/>
          <p:cNvGrpSpPr/>
          <p:nvPr/>
        </p:nvGrpSpPr>
        <p:grpSpPr>
          <a:xfrm>
            <a:off x="2191541" y="2408601"/>
            <a:ext cx="308823" cy="342571"/>
            <a:chOff x="2191541" y="2408601"/>
            <a:chExt cx="308823" cy="342571"/>
          </a:xfrm>
        </p:grpSpPr>
        <p:sp>
          <p:nvSpPr>
            <p:cNvPr id="11401" name="Google Shape;11401;p8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81"/>
          <p:cNvGrpSpPr/>
          <p:nvPr/>
        </p:nvGrpSpPr>
        <p:grpSpPr>
          <a:xfrm>
            <a:off x="847400" y="1503588"/>
            <a:ext cx="342496" cy="341553"/>
            <a:chOff x="847400" y="1503588"/>
            <a:chExt cx="342496" cy="341553"/>
          </a:xfrm>
        </p:grpSpPr>
        <p:sp>
          <p:nvSpPr>
            <p:cNvPr id="11415" name="Google Shape;11415;p8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81"/>
          <p:cNvGrpSpPr/>
          <p:nvPr/>
        </p:nvGrpSpPr>
        <p:grpSpPr>
          <a:xfrm>
            <a:off x="1329963" y="2899669"/>
            <a:ext cx="280495" cy="361077"/>
            <a:chOff x="1329963" y="2899669"/>
            <a:chExt cx="280495" cy="361077"/>
          </a:xfrm>
        </p:grpSpPr>
        <p:sp>
          <p:nvSpPr>
            <p:cNvPr id="11436" name="Google Shape;11436;p8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1"/>
          <p:cNvGrpSpPr/>
          <p:nvPr/>
        </p:nvGrpSpPr>
        <p:grpSpPr>
          <a:xfrm>
            <a:off x="937429" y="3800908"/>
            <a:ext cx="195496" cy="343439"/>
            <a:chOff x="937429" y="3800908"/>
            <a:chExt cx="195496" cy="343439"/>
          </a:xfrm>
        </p:grpSpPr>
        <p:sp>
          <p:nvSpPr>
            <p:cNvPr id="11444" name="Google Shape;11444;p8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81"/>
          <p:cNvGrpSpPr/>
          <p:nvPr/>
        </p:nvGrpSpPr>
        <p:grpSpPr>
          <a:xfrm>
            <a:off x="2687659" y="3810655"/>
            <a:ext cx="365164" cy="342511"/>
            <a:chOff x="2611459" y="3810655"/>
            <a:chExt cx="365164" cy="342511"/>
          </a:xfrm>
        </p:grpSpPr>
        <p:sp>
          <p:nvSpPr>
            <p:cNvPr id="11458" name="Google Shape;11458;p8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81"/>
          <p:cNvGrpSpPr/>
          <p:nvPr/>
        </p:nvGrpSpPr>
        <p:grpSpPr>
          <a:xfrm>
            <a:off x="3952456" y="1524280"/>
            <a:ext cx="370195" cy="300154"/>
            <a:chOff x="3952456" y="1524280"/>
            <a:chExt cx="370195" cy="300154"/>
          </a:xfrm>
        </p:grpSpPr>
        <p:sp>
          <p:nvSpPr>
            <p:cNvPr id="11470" name="Google Shape;11470;p8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79" name="Shape 11479"/>
        <p:cNvGrpSpPr/>
        <p:nvPr/>
      </p:nvGrpSpPr>
      <p:grpSpPr>
        <a:xfrm>
          <a:off x="0" y="0"/>
          <a:ext cx="0" cy="0"/>
          <a:chOff x="0" y="0"/>
          <a:chExt cx="0" cy="0"/>
        </a:xfrm>
      </p:grpSpPr>
      <p:sp>
        <p:nvSpPr>
          <p:cNvPr id="11480" name="Google Shape;11480;p8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81" name="Google Shape;11481;p8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482" name="Google Shape;11482;p82"/>
          <p:cNvGrpSpPr/>
          <p:nvPr/>
        </p:nvGrpSpPr>
        <p:grpSpPr>
          <a:xfrm>
            <a:off x="908482" y="1502585"/>
            <a:ext cx="257112" cy="362808"/>
            <a:chOff x="908482" y="1502585"/>
            <a:chExt cx="257112" cy="362808"/>
          </a:xfrm>
        </p:grpSpPr>
        <p:sp>
          <p:nvSpPr>
            <p:cNvPr id="11483" name="Google Shape;11483;p8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82"/>
          <p:cNvGrpSpPr/>
          <p:nvPr/>
        </p:nvGrpSpPr>
        <p:grpSpPr>
          <a:xfrm>
            <a:off x="1303537" y="1502716"/>
            <a:ext cx="362939" cy="362677"/>
            <a:chOff x="1303537" y="1502716"/>
            <a:chExt cx="362939" cy="362677"/>
          </a:xfrm>
        </p:grpSpPr>
        <p:sp>
          <p:nvSpPr>
            <p:cNvPr id="11504" name="Google Shape;11504;p8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82"/>
          <p:cNvGrpSpPr/>
          <p:nvPr/>
        </p:nvGrpSpPr>
        <p:grpSpPr>
          <a:xfrm>
            <a:off x="1751901" y="1502716"/>
            <a:ext cx="362677" cy="362677"/>
            <a:chOff x="1751901" y="1502716"/>
            <a:chExt cx="362677" cy="362677"/>
          </a:xfrm>
        </p:grpSpPr>
        <p:sp>
          <p:nvSpPr>
            <p:cNvPr id="11516" name="Google Shape;11516;p8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82"/>
          <p:cNvGrpSpPr/>
          <p:nvPr/>
        </p:nvGrpSpPr>
        <p:grpSpPr>
          <a:xfrm>
            <a:off x="3095178" y="1502716"/>
            <a:ext cx="334290" cy="362677"/>
            <a:chOff x="3095178" y="1502716"/>
            <a:chExt cx="334290" cy="362677"/>
          </a:xfrm>
        </p:grpSpPr>
        <p:sp>
          <p:nvSpPr>
            <p:cNvPr id="11536" name="Google Shape;11536;p8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82"/>
          <p:cNvGrpSpPr/>
          <p:nvPr/>
        </p:nvGrpSpPr>
        <p:grpSpPr>
          <a:xfrm>
            <a:off x="3542281" y="1505605"/>
            <a:ext cx="366196" cy="357005"/>
            <a:chOff x="3542281" y="1505605"/>
            <a:chExt cx="366196" cy="357005"/>
          </a:xfrm>
        </p:grpSpPr>
        <p:sp>
          <p:nvSpPr>
            <p:cNvPr id="11554" name="Google Shape;11554;p8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82"/>
          <p:cNvGrpSpPr/>
          <p:nvPr/>
        </p:nvGrpSpPr>
        <p:grpSpPr>
          <a:xfrm>
            <a:off x="1748382" y="3384797"/>
            <a:ext cx="364673" cy="340067"/>
            <a:chOff x="1748382" y="3384797"/>
            <a:chExt cx="364673" cy="340067"/>
          </a:xfrm>
        </p:grpSpPr>
        <p:sp>
          <p:nvSpPr>
            <p:cNvPr id="11580" name="Google Shape;11580;p8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82"/>
          <p:cNvGrpSpPr/>
          <p:nvPr/>
        </p:nvGrpSpPr>
        <p:grpSpPr>
          <a:xfrm>
            <a:off x="6221064" y="3811049"/>
            <a:ext cx="364673" cy="339804"/>
            <a:chOff x="6221064" y="3811049"/>
            <a:chExt cx="364673" cy="339804"/>
          </a:xfrm>
        </p:grpSpPr>
        <p:sp>
          <p:nvSpPr>
            <p:cNvPr id="11596" name="Google Shape;11596;p8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82"/>
          <p:cNvGrpSpPr/>
          <p:nvPr/>
        </p:nvGrpSpPr>
        <p:grpSpPr>
          <a:xfrm>
            <a:off x="2182643" y="3386320"/>
            <a:ext cx="382030" cy="320451"/>
            <a:chOff x="2182643" y="3386320"/>
            <a:chExt cx="382030" cy="320451"/>
          </a:xfrm>
        </p:grpSpPr>
        <p:sp>
          <p:nvSpPr>
            <p:cNvPr id="11612" name="Google Shape;11612;p8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82"/>
          <p:cNvGrpSpPr/>
          <p:nvPr/>
        </p:nvGrpSpPr>
        <p:grpSpPr>
          <a:xfrm>
            <a:off x="3084386" y="3389340"/>
            <a:ext cx="353880" cy="330745"/>
            <a:chOff x="3084386" y="3389340"/>
            <a:chExt cx="353880" cy="330745"/>
          </a:xfrm>
        </p:grpSpPr>
        <p:sp>
          <p:nvSpPr>
            <p:cNvPr id="11628" name="Google Shape;11628;p8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82"/>
          <p:cNvGrpSpPr/>
          <p:nvPr/>
        </p:nvGrpSpPr>
        <p:grpSpPr>
          <a:xfrm>
            <a:off x="863499" y="1970906"/>
            <a:ext cx="347078" cy="364016"/>
            <a:chOff x="863499" y="1970906"/>
            <a:chExt cx="347078" cy="364016"/>
          </a:xfrm>
        </p:grpSpPr>
        <p:sp>
          <p:nvSpPr>
            <p:cNvPr id="11641" name="Google Shape;11641;p8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82"/>
          <p:cNvGrpSpPr/>
          <p:nvPr/>
        </p:nvGrpSpPr>
        <p:grpSpPr>
          <a:xfrm>
            <a:off x="1749879" y="1970906"/>
            <a:ext cx="364436" cy="364174"/>
            <a:chOff x="1749879" y="1970906"/>
            <a:chExt cx="364436" cy="364174"/>
          </a:xfrm>
        </p:grpSpPr>
        <p:sp>
          <p:nvSpPr>
            <p:cNvPr id="11656" name="Google Shape;11656;p8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2"/>
          <p:cNvGrpSpPr/>
          <p:nvPr/>
        </p:nvGrpSpPr>
        <p:grpSpPr>
          <a:xfrm>
            <a:off x="2186425" y="1976158"/>
            <a:ext cx="396106" cy="353985"/>
            <a:chOff x="2186425" y="1976158"/>
            <a:chExt cx="396106" cy="353985"/>
          </a:xfrm>
        </p:grpSpPr>
        <p:sp>
          <p:nvSpPr>
            <p:cNvPr id="11671" name="Google Shape;11671;p8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82"/>
          <p:cNvGrpSpPr/>
          <p:nvPr/>
        </p:nvGrpSpPr>
        <p:grpSpPr>
          <a:xfrm>
            <a:off x="2659157" y="2017412"/>
            <a:ext cx="319190" cy="271240"/>
            <a:chOff x="2659157" y="2017412"/>
            <a:chExt cx="319190" cy="271240"/>
          </a:xfrm>
        </p:grpSpPr>
        <p:sp>
          <p:nvSpPr>
            <p:cNvPr id="11679" name="Google Shape;11679;p8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82"/>
          <p:cNvGrpSpPr/>
          <p:nvPr/>
        </p:nvGrpSpPr>
        <p:grpSpPr>
          <a:xfrm>
            <a:off x="3111775" y="1993516"/>
            <a:ext cx="318928" cy="319217"/>
            <a:chOff x="3111775" y="1993516"/>
            <a:chExt cx="318928" cy="319217"/>
          </a:xfrm>
        </p:grpSpPr>
        <p:sp>
          <p:nvSpPr>
            <p:cNvPr id="11706" name="Google Shape;11706;p8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82"/>
          <p:cNvGrpSpPr/>
          <p:nvPr/>
        </p:nvGrpSpPr>
        <p:grpSpPr>
          <a:xfrm>
            <a:off x="4023785" y="1970407"/>
            <a:ext cx="288807" cy="355377"/>
            <a:chOff x="4023785" y="1970407"/>
            <a:chExt cx="288807" cy="355377"/>
          </a:xfrm>
        </p:grpSpPr>
        <p:sp>
          <p:nvSpPr>
            <p:cNvPr id="11737" name="Google Shape;11737;p8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82"/>
          <p:cNvGrpSpPr/>
          <p:nvPr/>
        </p:nvGrpSpPr>
        <p:grpSpPr>
          <a:xfrm>
            <a:off x="3544540" y="3380963"/>
            <a:ext cx="320188" cy="319269"/>
            <a:chOff x="3544540" y="3380963"/>
            <a:chExt cx="320188" cy="319269"/>
          </a:xfrm>
        </p:grpSpPr>
        <p:sp>
          <p:nvSpPr>
            <p:cNvPr id="11758" name="Google Shape;11758;p8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82"/>
          <p:cNvGrpSpPr/>
          <p:nvPr/>
        </p:nvGrpSpPr>
        <p:grpSpPr>
          <a:xfrm>
            <a:off x="3944637" y="3354834"/>
            <a:ext cx="415696" cy="371605"/>
            <a:chOff x="3944637" y="3354834"/>
            <a:chExt cx="415696" cy="371605"/>
          </a:xfrm>
        </p:grpSpPr>
        <p:sp>
          <p:nvSpPr>
            <p:cNvPr id="11775" name="Google Shape;11775;p8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82"/>
          <p:cNvGrpSpPr/>
          <p:nvPr/>
        </p:nvGrpSpPr>
        <p:grpSpPr>
          <a:xfrm>
            <a:off x="1314619" y="3821527"/>
            <a:ext cx="346317" cy="332136"/>
            <a:chOff x="1314619" y="3821527"/>
            <a:chExt cx="346317" cy="332136"/>
          </a:xfrm>
        </p:grpSpPr>
        <p:sp>
          <p:nvSpPr>
            <p:cNvPr id="11793" name="Google Shape;11793;p8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2"/>
          <p:cNvGrpSpPr/>
          <p:nvPr/>
        </p:nvGrpSpPr>
        <p:grpSpPr>
          <a:xfrm>
            <a:off x="1751139" y="3790934"/>
            <a:ext cx="386258" cy="380507"/>
            <a:chOff x="1751139" y="3790934"/>
            <a:chExt cx="386258" cy="380507"/>
          </a:xfrm>
        </p:grpSpPr>
        <p:sp>
          <p:nvSpPr>
            <p:cNvPr id="11802" name="Google Shape;11802;p8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82"/>
          <p:cNvGrpSpPr/>
          <p:nvPr/>
        </p:nvGrpSpPr>
        <p:grpSpPr>
          <a:xfrm>
            <a:off x="2189681" y="3821606"/>
            <a:ext cx="395607" cy="318928"/>
            <a:chOff x="2189681" y="3821606"/>
            <a:chExt cx="395607" cy="318928"/>
          </a:xfrm>
        </p:grpSpPr>
        <p:sp>
          <p:nvSpPr>
            <p:cNvPr id="11821" name="Google Shape;11821;p8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1" name="Google Shape;11851;p8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2" name="Google Shape;11852;p82"/>
          <p:cNvGrpSpPr/>
          <p:nvPr/>
        </p:nvGrpSpPr>
        <p:grpSpPr>
          <a:xfrm>
            <a:off x="1277409" y="1961347"/>
            <a:ext cx="420475" cy="383055"/>
            <a:chOff x="1277409" y="1961347"/>
            <a:chExt cx="420475" cy="383055"/>
          </a:xfrm>
        </p:grpSpPr>
        <p:sp>
          <p:nvSpPr>
            <p:cNvPr id="11853" name="Google Shape;11853;p8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82"/>
          <p:cNvGrpSpPr/>
          <p:nvPr/>
        </p:nvGrpSpPr>
        <p:grpSpPr>
          <a:xfrm>
            <a:off x="2215075" y="2432819"/>
            <a:ext cx="380008" cy="351648"/>
            <a:chOff x="2215075" y="2432819"/>
            <a:chExt cx="380008" cy="351648"/>
          </a:xfrm>
        </p:grpSpPr>
        <p:sp>
          <p:nvSpPr>
            <p:cNvPr id="11881" name="Google Shape;11881;p8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82"/>
          <p:cNvGrpSpPr/>
          <p:nvPr/>
        </p:nvGrpSpPr>
        <p:grpSpPr>
          <a:xfrm>
            <a:off x="2661416" y="2422342"/>
            <a:ext cx="344059" cy="340671"/>
            <a:chOff x="2661416" y="2422342"/>
            <a:chExt cx="344059" cy="340671"/>
          </a:xfrm>
        </p:grpSpPr>
        <p:sp>
          <p:nvSpPr>
            <p:cNvPr id="11913" name="Google Shape;11913;p8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82"/>
          <p:cNvGrpSpPr/>
          <p:nvPr/>
        </p:nvGrpSpPr>
        <p:grpSpPr>
          <a:xfrm>
            <a:off x="4066510" y="2422342"/>
            <a:ext cx="206876" cy="348470"/>
            <a:chOff x="4066510" y="2422342"/>
            <a:chExt cx="206876" cy="348470"/>
          </a:xfrm>
        </p:grpSpPr>
        <p:sp>
          <p:nvSpPr>
            <p:cNvPr id="11927" name="Google Shape;11927;p8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9" name="Google Shape;11939;p8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0" name="Google Shape;11940;p82"/>
          <p:cNvGrpSpPr/>
          <p:nvPr/>
        </p:nvGrpSpPr>
        <p:grpSpPr>
          <a:xfrm>
            <a:off x="2617693" y="3817325"/>
            <a:ext cx="420475" cy="326491"/>
            <a:chOff x="2617693" y="3817325"/>
            <a:chExt cx="420475" cy="326491"/>
          </a:xfrm>
        </p:grpSpPr>
        <p:sp>
          <p:nvSpPr>
            <p:cNvPr id="11941" name="Google Shape;11941;p8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82"/>
          <p:cNvGrpSpPr/>
          <p:nvPr/>
        </p:nvGrpSpPr>
        <p:grpSpPr>
          <a:xfrm>
            <a:off x="3545301" y="2423523"/>
            <a:ext cx="358134" cy="356637"/>
            <a:chOff x="3545301" y="2423523"/>
            <a:chExt cx="358134" cy="356637"/>
          </a:xfrm>
        </p:grpSpPr>
        <p:sp>
          <p:nvSpPr>
            <p:cNvPr id="11959" name="Google Shape;11959;p8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2"/>
          <p:cNvGrpSpPr/>
          <p:nvPr/>
        </p:nvGrpSpPr>
        <p:grpSpPr>
          <a:xfrm>
            <a:off x="5766424" y="4275195"/>
            <a:ext cx="358160" cy="356926"/>
            <a:chOff x="5766424" y="4275195"/>
            <a:chExt cx="358160" cy="356926"/>
          </a:xfrm>
        </p:grpSpPr>
        <p:sp>
          <p:nvSpPr>
            <p:cNvPr id="11969" name="Google Shape;11969;p8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2"/>
          <p:cNvGrpSpPr/>
          <p:nvPr/>
        </p:nvGrpSpPr>
        <p:grpSpPr>
          <a:xfrm>
            <a:off x="3531462" y="3824599"/>
            <a:ext cx="377251" cy="324232"/>
            <a:chOff x="3531462" y="3824599"/>
            <a:chExt cx="377251" cy="324232"/>
          </a:xfrm>
        </p:grpSpPr>
        <p:sp>
          <p:nvSpPr>
            <p:cNvPr id="11979" name="Google Shape;11979;p8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82"/>
          <p:cNvGrpSpPr/>
          <p:nvPr/>
        </p:nvGrpSpPr>
        <p:grpSpPr>
          <a:xfrm>
            <a:off x="4030586" y="3805246"/>
            <a:ext cx="286523" cy="340566"/>
            <a:chOff x="4030586" y="3805246"/>
            <a:chExt cx="286523" cy="340566"/>
          </a:xfrm>
        </p:grpSpPr>
        <p:sp>
          <p:nvSpPr>
            <p:cNvPr id="11991" name="Google Shape;11991;p8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82"/>
          <p:cNvGrpSpPr/>
          <p:nvPr/>
        </p:nvGrpSpPr>
        <p:grpSpPr>
          <a:xfrm>
            <a:off x="2180884" y="2888719"/>
            <a:ext cx="376752" cy="374468"/>
            <a:chOff x="2180884" y="2888719"/>
            <a:chExt cx="376752" cy="374468"/>
          </a:xfrm>
        </p:grpSpPr>
        <p:sp>
          <p:nvSpPr>
            <p:cNvPr id="12005" name="Google Shape;12005;p8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82"/>
          <p:cNvGrpSpPr/>
          <p:nvPr/>
        </p:nvGrpSpPr>
        <p:grpSpPr>
          <a:xfrm>
            <a:off x="3954432" y="2942999"/>
            <a:ext cx="378249" cy="265909"/>
            <a:chOff x="3954432" y="2942999"/>
            <a:chExt cx="378249" cy="265909"/>
          </a:xfrm>
        </p:grpSpPr>
        <p:sp>
          <p:nvSpPr>
            <p:cNvPr id="12020" name="Google Shape;12020;p8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82"/>
          <p:cNvGrpSpPr/>
          <p:nvPr/>
        </p:nvGrpSpPr>
        <p:grpSpPr>
          <a:xfrm>
            <a:off x="1752137" y="4266608"/>
            <a:ext cx="378512" cy="374756"/>
            <a:chOff x="1752137" y="4266608"/>
            <a:chExt cx="378512" cy="374756"/>
          </a:xfrm>
        </p:grpSpPr>
        <p:sp>
          <p:nvSpPr>
            <p:cNvPr id="12030" name="Google Shape;12030;p8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2"/>
          <p:cNvGrpSpPr/>
          <p:nvPr/>
        </p:nvGrpSpPr>
        <p:grpSpPr>
          <a:xfrm>
            <a:off x="3117788" y="3812546"/>
            <a:ext cx="341065" cy="341065"/>
            <a:chOff x="3117788" y="3812546"/>
            <a:chExt cx="341065" cy="341065"/>
          </a:xfrm>
        </p:grpSpPr>
        <p:sp>
          <p:nvSpPr>
            <p:cNvPr id="12052" name="Google Shape;12052;p8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82"/>
          <p:cNvGrpSpPr/>
          <p:nvPr/>
        </p:nvGrpSpPr>
        <p:grpSpPr>
          <a:xfrm>
            <a:off x="3994400" y="4299932"/>
            <a:ext cx="338281" cy="322657"/>
            <a:chOff x="3994400" y="4299932"/>
            <a:chExt cx="338281" cy="322657"/>
          </a:xfrm>
        </p:grpSpPr>
        <p:sp>
          <p:nvSpPr>
            <p:cNvPr id="12059" name="Google Shape;12059;p8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7" name="Google Shape;12067;p8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9" name="Google Shape;12069;p82"/>
          <p:cNvGrpSpPr/>
          <p:nvPr/>
        </p:nvGrpSpPr>
        <p:grpSpPr>
          <a:xfrm>
            <a:off x="3573426" y="1965628"/>
            <a:ext cx="302358" cy="374993"/>
            <a:chOff x="3573426" y="1965628"/>
            <a:chExt cx="302358" cy="374993"/>
          </a:xfrm>
        </p:grpSpPr>
        <p:sp>
          <p:nvSpPr>
            <p:cNvPr id="12070" name="Google Shape;12070;p8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82"/>
          <p:cNvGrpSpPr/>
          <p:nvPr/>
        </p:nvGrpSpPr>
        <p:grpSpPr>
          <a:xfrm>
            <a:off x="3513632" y="2908572"/>
            <a:ext cx="355876" cy="331007"/>
            <a:chOff x="3513632" y="2908572"/>
            <a:chExt cx="355876" cy="331007"/>
          </a:xfrm>
        </p:grpSpPr>
        <p:sp>
          <p:nvSpPr>
            <p:cNvPr id="12118" name="Google Shape;12118;p8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82"/>
          <p:cNvGrpSpPr/>
          <p:nvPr/>
        </p:nvGrpSpPr>
        <p:grpSpPr>
          <a:xfrm>
            <a:off x="2694083" y="2888430"/>
            <a:ext cx="235762" cy="374756"/>
            <a:chOff x="2694083" y="2888430"/>
            <a:chExt cx="235762" cy="374756"/>
          </a:xfrm>
        </p:grpSpPr>
        <p:sp>
          <p:nvSpPr>
            <p:cNvPr id="12135" name="Google Shape;12135;p8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82"/>
          <p:cNvGrpSpPr/>
          <p:nvPr/>
        </p:nvGrpSpPr>
        <p:grpSpPr>
          <a:xfrm>
            <a:off x="871534" y="4300588"/>
            <a:ext cx="357661" cy="311155"/>
            <a:chOff x="871534" y="4300588"/>
            <a:chExt cx="357661" cy="311155"/>
          </a:xfrm>
        </p:grpSpPr>
        <p:sp>
          <p:nvSpPr>
            <p:cNvPr id="12145" name="Google Shape;12145;p8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6" name="Google Shape;12166;p82"/>
          <p:cNvGrpSpPr/>
          <p:nvPr/>
        </p:nvGrpSpPr>
        <p:grpSpPr>
          <a:xfrm>
            <a:off x="916019" y="3821606"/>
            <a:ext cx="250100" cy="336785"/>
            <a:chOff x="916019" y="3821606"/>
            <a:chExt cx="250100" cy="336785"/>
          </a:xfrm>
        </p:grpSpPr>
        <p:sp>
          <p:nvSpPr>
            <p:cNvPr id="12167" name="Google Shape;12167;p8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82"/>
          <p:cNvGrpSpPr/>
          <p:nvPr/>
        </p:nvGrpSpPr>
        <p:grpSpPr>
          <a:xfrm>
            <a:off x="849686" y="2909570"/>
            <a:ext cx="374730" cy="332504"/>
            <a:chOff x="849686" y="2909570"/>
            <a:chExt cx="374730" cy="332504"/>
          </a:xfrm>
        </p:grpSpPr>
        <p:sp>
          <p:nvSpPr>
            <p:cNvPr id="12181" name="Google Shape;12181;p8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82"/>
          <p:cNvGrpSpPr/>
          <p:nvPr/>
        </p:nvGrpSpPr>
        <p:grpSpPr>
          <a:xfrm>
            <a:off x="1735567" y="2420241"/>
            <a:ext cx="417718" cy="372866"/>
            <a:chOff x="1735567" y="2420241"/>
            <a:chExt cx="417718" cy="372866"/>
          </a:xfrm>
        </p:grpSpPr>
        <p:sp>
          <p:nvSpPr>
            <p:cNvPr id="12193" name="Google Shape;12193;p8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82"/>
          <p:cNvGrpSpPr/>
          <p:nvPr/>
        </p:nvGrpSpPr>
        <p:grpSpPr>
          <a:xfrm>
            <a:off x="3599318" y="4299590"/>
            <a:ext cx="251098" cy="309028"/>
            <a:chOff x="3599318" y="4299590"/>
            <a:chExt cx="251098" cy="309028"/>
          </a:xfrm>
        </p:grpSpPr>
        <p:sp>
          <p:nvSpPr>
            <p:cNvPr id="12206" name="Google Shape;12206;p8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82"/>
          <p:cNvGrpSpPr/>
          <p:nvPr/>
        </p:nvGrpSpPr>
        <p:grpSpPr>
          <a:xfrm>
            <a:off x="3105998" y="2433240"/>
            <a:ext cx="345818" cy="345056"/>
            <a:chOff x="3105998" y="2433240"/>
            <a:chExt cx="345818" cy="345056"/>
          </a:xfrm>
        </p:grpSpPr>
        <p:sp>
          <p:nvSpPr>
            <p:cNvPr id="12213" name="Google Shape;12213;p8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82"/>
          <p:cNvGrpSpPr/>
          <p:nvPr/>
        </p:nvGrpSpPr>
        <p:grpSpPr>
          <a:xfrm>
            <a:off x="1737326" y="2900773"/>
            <a:ext cx="374730" cy="350361"/>
            <a:chOff x="1737326" y="2900773"/>
            <a:chExt cx="374730" cy="350361"/>
          </a:xfrm>
        </p:grpSpPr>
        <p:sp>
          <p:nvSpPr>
            <p:cNvPr id="12225" name="Google Shape;12225;p8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82"/>
          <p:cNvGrpSpPr/>
          <p:nvPr/>
        </p:nvGrpSpPr>
        <p:grpSpPr>
          <a:xfrm>
            <a:off x="4000676" y="1579396"/>
            <a:ext cx="327226" cy="211603"/>
            <a:chOff x="4000676" y="1579396"/>
            <a:chExt cx="327226" cy="211603"/>
          </a:xfrm>
        </p:grpSpPr>
        <p:sp>
          <p:nvSpPr>
            <p:cNvPr id="12243" name="Google Shape;12243;p8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82"/>
          <p:cNvGrpSpPr/>
          <p:nvPr/>
        </p:nvGrpSpPr>
        <p:grpSpPr>
          <a:xfrm>
            <a:off x="2635523" y="1515584"/>
            <a:ext cx="371054" cy="336469"/>
            <a:chOff x="2635523" y="1515584"/>
            <a:chExt cx="371054" cy="336469"/>
          </a:xfrm>
        </p:grpSpPr>
        <p:sp>
          <p:nvSpPr>
            <p:cNvPr id="12260" name="Google Shape;12260;p8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7" name="Google Shape;12267;p82"/>
          <p:cNvGrpSpPr/>
          <p:nvPr/>
        </p:nvGrpSpPr>
        <p:grpSpPr>
          <a:xfrm>
            <a:off x="2231907" y="1520731"/>
            <a:ext cx="311627" cy="326569"/>
            <a:chOff x="2231907" y="1520731"/>
            <a:chExt cx="311627" cy="326569"/>
          </a:xfrm>
        </p:grpSpPr>
        <p:sp>
          <p:nvSpPr>
            <p:cNvPr id="12268" name="Google Shape;12268;p8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82"/>
          <p:cNvGrpSpPr/>
          <p:nvPr/>
        </p:nvGrpSpPr>
        <p:grpSpPr>
          <a:xfrm>
            <a:off x="1340249" y="4301533"/>
            <a:ext cx="311890" cy="304695"/>
            <a:chOff x="1340249" y="4301533"/>
            <a:chExt cx="311890" cy="304695"/>
          </a:xfrm>
        </p:grpSpPr>
        <p:sp>
          <p:nvSpPr>
            <p:cNvPr id="12279" name="Google Shape;12279;p8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82"/>
          <p:cNvGrpSpPr/>
          <p:nvPr/>
        </p:nvGrpSpPr>
        <p:grpSpPr>
          <a:xfrm>
            <a:off x="1330690" y="3377024"/>
            <a:ext cx="306874" cy="332268"/>
            <a:chOff x="1330690" y="3377024"/>
            <a:chExt cx="306874" cy="332268"/>
          </a:xfrm>
        </p:grpSpPr>
        <p:sp>
          <p:nvSpPr>
            <p:cNvPr id="12294" name="Google Shape;12294;p8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82"/>
          <p:cNvGrpSpPr/>
          <p:nvPr/>
        </p:nvGrpSpPr>
        <p:grpSpPr>
          <a:xfrm>
            <a:off x="2650597" y="3381777"/>
            <a:ext cx="341511" cy="324994"/>
            <a:chOff x="2650597" y="3381777"/>
            <a:chExt cx="341511" cy="324994"/>
          </a:xfrm>
        </p:grpSpPr>
        <p:sp>
          <p:nvSpPr>
            <p:cNvPr id="12314" name="Google Shape;12314;p8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82"/>
          <p:cNvGrpSpPr/>
          <p:nvPr/>
        </p:nvGrpSpPr>
        <p:grpSpPr>
          <a:xfrm>
            <a:off x="1295502" y="2437362"/>
            <a:ext cx="402645" cy="323917"/>
            <a:chOff x="1295502" y="2437362"/>
            <a:chExt cx="402645" cy="323917"/>
          </a:xfrm>
        </p:grpSpPr>
        <p:sp>
          <p:nvSpPr>
            <p:cNvPr id="12350" name="Google Shape;12350;p8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6" name="Google Shape;12366;p82"/>
          <p:cNvGrpSpPr/>
          <p:nvPr/>
        </p:nvGrpSpPr>
        <p:grpSpPr>
          <a:xfrm>
            <a:off x="882590" y="2438360"/>
            <a:ext cx="337310" cy="337047"/>
            <a:chOff x="882590" y="2438360"/>
            <a:chExt cx="337310" cy="337047"/>
          </a:xfrm>
        </p:grpSpPr>
        <p:sp>
          <p:nvSpPr>
            <p:cNvPr id="12367" name="Google Shape;12367;p8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82"/>
          <p:cNvGrpSpPr/>
          <p:nvPr/>
        </p:nvGrpSpPr>
        <p:grpSpPr>
          <a:xfrm>
            <a:off x="4885060" y="1518788"/>
            <a:ext cx="385786" cy="342588"/>
            <a:chOff x="4885060" y="1518788"/>
            <a:chExt cx="385786" cy="342588"/>
          </a:xfrm>
        </p:grpSpPr>
        <p:sp>
          <p:nvSpPr>
            <p:cNvPr id="12392" name="Google Shape;12392;p8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82"/>
          <p:cNvGrpSpPr/>
          <p:nvPr/>
        </p:nvGrpSpPr>
        <p:grpSpPr>
          <a:xfrm>
            <a:off x="5394478" y="1514533"/>
            <a:ext cx="249076" cy="351096"/>
            <a:chOff x="5394478" y="1514533"/>
            <a:chExt cx="249076" cy="351096"/>
          </a:xfrm>
        </p:grpSpPr>
        <p:sp>
          <p:nvSpPr>
            <p:cNvPr id="12412" name="Google Shape;12412;p8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82"/>
          <p:cNvGrpSpPr/>
          <p:nvPr/>
        </p:nvGrpSpPr>
        <p:grpSpPr>
          <a:xfrm>
            <a:off x="5782259" y="1512012"/>
            <a:ext cx="356138" cy="356138"/>
            <a:chOff x="5782259" y="1512012"/>
            <a:chExt cx="356138" cy="356138"/>
          </a:xfrm>
        </p:grpSpPr>
        <p:sp>
          <p:nvSpPr>
            <p:cNvPr id="12433" name="Google Shape;12433;p8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82"/>
          <p:cNvGrpSpPr/>
          <p:nvPr/>
        </p:nvGrpSpPr>
        <p:grpSpPr>
          <a:xfrm>
            <a:off x="6229598" y="1518052"/>
            <a:ext cx="343560" cy="343822"/>
            <a:chOff x="6229598" y="1518052"/>
            <a:chExt cx="343560" cy="343822"/>
          </a:xfrm>
        </p:grpSpPr>
        <p:sp>
          <p:nvSpPr>
            <p:cNvPr id="12445" name="Google Shape;12445;p8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82"/>
          <p:cNvGrpSpPr/>
          <p:nvPr/>
        </p:nvGrpSpPr>
        <p:grpSpPr>
          <a:xfrm>
            <a:off x="870773" y="3357985"/>
            <a:ext cx="342824" cy="351228"/>
            <a:chOff x="870773" y="3357985"/>
            <a:chExt cx="342824" cy="351228"/>
          </a:xfrm>
        </p:grpSpPr>
        <p:sp>
          <p:nvSpPr>
            <p:cNvPr id="12465" name="Google Shape;12465;p8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82"/>
          <p:cNvGrpSpPr/>
          <p:nvPr/>
        </p:nvGrpSpPr>
        <p:grpSpPr>
          <a:xfrm>
            <a:off x="2743084" y="4299590"/>
            <a:ext cx="159372" cy="308896"/>
            <a:chOff x="2743084" y="4299590"/>
            <a:chExt cx="159372" cy="308896"/>
          </a:xfrm>
        </p:grpSpPr>
        <p:sp>
          <p:nvSpPr>
            <p:cNvPr id="12474" name="Google Shape;12474;p8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82"/>
          <p:cNvGrpSpPr/>
          <p:nvPr/>
        </p:nvGrpSpPr>
        <p:grpSpPr>
          <a:xfrm>
            <a:off x="1293506" y="2939716"/>
            <a:ext cx="374730" cy="272211"/>
            <a:chOff x="1293506" y="2939716"/>
            <a:chExt cx="374730" cy="272211"/>
          </a:xfrm>
        </p:grpSpPr>
        <p:sp>
          <p:nvSpPr>
            <p:cNvPr id="12490" name="Google Shape;12490;p8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82"/>
          <p:cNvGrpSpPr/>
          <p:nvPr/>
        </p:nvGrpSpPr>
        <p:grpSpPr>
          <a:xfrm>
            <a:off x="6669900" y="1505474"/>
            <a:ext cx="345083" cy="369216"/>
            <a:chOff x="6669900" y="1505474"/>
            <a:chExt cx="345083" cy="369216"/>
          </a:xfrm>
        </p:grpSpPr>
        <p:sp>
          <p:nvSpPr>
            <p:cNvPr id="12521" name="Google Shape;12521;p8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82"/>
          <p:cNvGrpSpPr/>
          <p:nvPr/>
        </p:nvGrpSpPr>
        <p:grpSpPr>
          <a:xfrm>
            <a:off x="7117003" y="1518000"/>
            <a:ext cx="333003" cy="344085"/>
            <a:chOff x="7117003" y="1518000"/>
            <a:chExt cx="333003" cy="344085"/>
          </a:xfrm>
        </p:grpSpPr>
        <p:sp>
          <p:nvSpPr>
            <p:cNvPr id="12544" name="Google Shape;12544;p8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82"/>
          <p:cNvGrpSpPr/>
          <p:nvPr/>
        </p:nvGrpSpPr>
        <p:grpSpPr>
          <a:xfrm>
            <a:off x="2200238" y="4289165"/>
            <a:ext cx="374756" cy="329300"/>
            <a:chOff x="2200238" y="4289165"/>
            <a:chExt cx="374756" cy="329300"/>
          </a:xfrm>
        </p:grpSpPr>
        <p:sp>
          <p:nvSpPr>
            <p:cNvPr id="12583" name="Google Shape;12583;p8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82"/>
          <p:cNvGrpSpPr/>
          <p:nvPr/>
        </p:nvGrpSpPr>
        <p:grpSpPr>
          <a:xfrm>
            <a:off x="7556043" y="1499959"/>
            <a:ext cx="337283" cy="380192"/>
            <a:chOff x="7556043" y="1499959"/>
            <a:chExt cx="337283" cy="380192"/>
          </a:xfrm>
        </p:grpSpPr>
        <p:sp>
          <p:nvSpPr>
            <p:cNvPr id="12606" name="Google Shape;12606;p8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82"/>
          <p:cNvGrpSpPr/>
          <p:nvPr/>
        </p:nvGrpSpPr>
        <p:grpSpPr>
          <a:xfrm>
            <a:off x="7992826" y="1517790"/>
            <a:ext cx="317431" cy="344584"/>
            <a:chOff x="7992826" y="1517790"/>
            <a:chExt cx="317431" cy="344584"/>
          </a:xfrm>
        </p:grpSpPr>
        <p:sp>
          <p:nvSpPr>
            <p:cNvPr id="12621" name="Google Shape;12621;p8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82"/>
          <p:cNvGrpSpPr/>
          <p:nvPr/>
        </p:nvGrpSpPr>
        <p:grpSpPr>
          <a:xfrm>
            <a:off x="4864446" y="3340207"/>
            <a:ext cx="395607" cy="387414"/>
            <a:chOff x="4864446" y="3340207"/>
            <a:chExt cx="395607" cy="387414"/>
          </a:xfrm>
        </p:grpSpPr>
        <p:sp>
          <p:nvSpPr>
            <p:cNvPr id="12639" name="Google Shape;12639;p8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82"/>
          <p:cNvGrpSpPr/>
          <p:nvPr/>
        </p:nvGrpSpPr>
        <p:grpSpPr>
          <a:xfrm>
            <a:off x="3130367" y="4324485"/>
            <a:ext cx="297342" cy="258871"/>
            <a:chOff x="3130367" y="4324485"/>
            <a:chExt cx="297342" cy="258871"/>
          </a:xfrm>
        </p:grpSpPr>
        <p:sp>
          <p:nvSpPr>
            <p:cNvPr id="12665" name="Google Shape;12665;p8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82"/>
          <p:cNvGrpSpPr/>
          <p:nvPr/>
        </p:nvGrpSpPr>
        <p:grpSpPr>
          <a:xfrm>
            <a:off x="5302988" y="3389839"/>
            <a:ext cx="394609" cy="286523"/>
            <a:chOff x="5302988" y="3389839"/>
            <a:chExt cx="394609" cy="286523"/>
          </a:xfrm>
        </p:grpSpPr>
        <p:sp>
          <p:nvSpPr>
            <p:cNvPr id="12689" name="Google Shape;12689;p8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2" name="Google Shape;12722;p8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3" name="Google Shape;12723;p82"/>
          <p:cNvGrpSpPr/>
          <p:nvPr/>
        </p:nvGrpSpPr>
        <p:grpSpPr>
          <a:xfrm>
            <a:off x="3060752" y="2903609"/>
            <a:ext cx="390565" cy="359578"/>
            <a:chOff x="3060752" y="2903609"/>
            <a:chExt cx="390565" cy="359578"/>
          </a:xfrm>
        </p:grpSpPr>
        <p:sp>
          <p:nvSpPr>
            <p:cNvPr id="12724" name="Google Shape;12724;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82"/>
          <p:cNvGrpSpPr/>
          <p:nvPr/>
        </p:nvGrpSpPr>
        <p:grpSpPr>
          <a:xfrm>
            <a:off x="5741031" y="3386057"/>
            <a:ext cx="394609" cy="294585"/>
            <a:chOff x="5741031" y="3386057"/>
            <a:chExt cx="394609" cy="294585"/>
          </a:xfrm>
        </p:grpSpPr>
        <p:sp>
          <p:nvSpPr>
            <p:cNvPr id="12759" name="Google Shape;12759;p8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9" name="Google Shape;12789;p8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0" name="Google Shape;12790;p82"/>
          <p:cNvGrpSpPr/>
          <p:nvPr/>
        </p:nvGrpSpPr>
        <p:grpSpPr>
          <a:xfrm>
            <a:off x="6179074" y="3368726"/>
            <a:ext cx="394609" cy="328749"/>
            <a:chOff x="6179074" y="3368726"/>
            <a:chExt cx="394609" cy="328749"/>
          </a:xfrm>
        </p:grpSpPr>
        <p:sp>
          <p:nvSpPr>
            <p:cNvPr id="12791" name="Google Shape;12791;p8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82"/>
          <p:cNvGrpSpPr/>
          <p:nvPr/>
        </p:nvGrpSpPr>
        <p:grpSpPr>
          <a:xfrm>
            <a:off x="7054924" y="3367728"/>
            <a:ext cx="394583" cy="331007"/>
            <a:chOff x="7054924" y="3367728"/>
            <a:chExt cx="394583" cy="331007"/>
          </a:xfrm>
        </p:grpSpPr>
        <p:sp>
          <p:nvSpPr>
            <p:cNvPr id="12875" name="Google Shape;12875;p8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82"/>
          <p:cNvGrpSpPr/>
          <p:nvPr/>
        </p:nvGrpSpPr>
        <p:grpSpPr>
          <a:xfrm>
            <a:off x="7492967" y="3361425"/>
            <a:ext cx="394583" cy="343586"/>
            <a:chOff x="7492967" y="3361425"/>
            <a:chExt cx="394583" cy="343586"/>
          </a:xfrm>
        </p:grpSpPr>
        <p:sp>
          <p:nvSpPr>
            <p:cNvPr id="12891" name="Google Shape;12891;p8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82"/>
          <p:cNvGrpSpPr/>
          <p:nvPr/>
        </p:nvGrpSpPr>
        <p:grpSpPr>
          <a:xfrm>
            <a:off x="7935527" y="3353154"/>
            <a:ext cx="385287" cy="360156"/>
            <a:chOff x="7935527" y="3353154"/>
            <a:chExt cx="385287" cy="360156"/>
          </a:xfrm>
        </p:grpSpPr>
        <p:sp>
          <p:nvSpPr>
            <p:cNvPr id="12915" name="Google Shape;12915;p8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82"/>
          <p:cNvGrpSpPr/>
          <p:nvPr/>
        </p:nvGrpSpPr>
        <p:grpSpPr>
          <a:xfrm>
            <a:off x="5319821" y="1986242"/>
            <a:ext cx="348103" cy="348103"/>
            <a:chOff x="5319821" y="1986242"/>
            <a:chExt cx="348103" cy="348103"/>
          </a:xfrm>
        </p:grpSpPr>
        <p:sp>
          <p:nvSpPr>
            <p:cNvPr id="12928" name="Google Shape;12928;p8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82"/>
          <p:cNvGrpSpPr/>
          <p:nvPr/>
        </p:nvGrpSpPr>
        <p:grpSpPr>
          <a:xfrm>
            <a:off x="5765926" y="1976683"/>
            <a:ext cx="348339" cy="348103"/>
            <a:chOff x="5765926" y="1976683"/>
            <a:chExt cx="348339" cy="348103"/>
          </a:xfrm>
        </p:grpSpPr>
        <p:sp>
          <p:nvSpPr>
            <p:cNvPr id="12966" name="Google Shape;12966;p8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82"/>
          <p:cNvGrpSpPr/>
          <p:nvPr/>
        </p:nvGrpSpPr>
        <p:grpSpPr>
          <a:xfrm>
            <a:off x="6191390" y="1981489"/>
            <a:ext cx="389068" cy="347787"/>
            <a:chOff x="6191390" y="1981489"/>
            <a:chExt cx="389068" cy="347787"/>
          </a:xfrm>
        </p:grpSpPr>
        <p:sp>
          <p:nvSpPr>
            <p:cNvPr id="12981" name="Google Shape;12981;p8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82"/>
          <p:cNvGrpSpPr/>
          <p:nvPr/>
        </p:nvGrpSpPr>
        <p:grpSpPr>
          <a:xfrm>
            <a:off x="6657846" y="2007591"/>
            <a:ext cx="348103" cy="295714"/>
            <a:chOff x="6657846" y="2007591"/>
            <a:chExt cx="348103" cy="295714"/>
          </a:xfrm>
        </p:grpSpPr>
        <p:sp>
          <p:nvSpPr>
            <p:cNvPr id="12989" name="Google Shape;12989;p8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5" name="Google Shape;13015;p82"/>
          <p:cNvGrpSpPr/>
          <p:nvPr/>
        </p:nvGrpSpPr>
        <p:grpSpPr>
          <a:xfrm>
            <a:off x="7104188" y="1971904"/>
            <a:ext cx="347341" cy="348103"/>
            <a:chOff x="7104188" y="1971904"/>
            <a:chExt cx="347341" cy="348103"/>
          </a:xfrm>
        </p:grpSpPr>
        <p:sp>
          <p:nvSpPr>
            <p:cNvPr id="13016" name="Google Shape;13016;p8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6" name="Google Shape;13046;p82"/>
          <p:cNvGrpSpPr/>
          <p:nvPr/>
        </p:nvGrpSpPr>
        <p:grpSpPr>
          <a:xfrm>
            <a:off x="7551264" y="1971904"/>
            <a:ext cx="344321" cy="348155"/>
            <a:chOff x="7551264" y="1971904"/>
            <a:chExt cx="344321" cy="348155"/>
          </a:xfrm>
        </p:grpSpPr>
        <p:sp>
          <p:nvSpPr>
            <p:cNvPr id="13047" name="Google Shape;13047;p8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82"/>
          <p:cNvGrpSpPr/>
          <p:nvPr/>
        </p:nvGrpSpPr>
        <p:grpSpPr>
          <a:xfrm>
            <a:off x="7992065" y="1971904"/>
            <a:ext cx="351621" cy="348103"/>
            <a:chOff x="7992065" y="1971904"/>
            <a:chExt cx="351621" cy="348103"/>
          </a:xfrm>
        </p:grpSpPr>
        <p:sp>
          <p:nvSpPr>
            <p:cNvPr id="13067" name="Google Shape;13067;p8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82"/>
          <p:cNvGrpSpPr/>
          <p:nvPr/>
        </p:nvGrpSpPr>
        <p:grpSpPr>
          <a:xfrm>
            <a:off x="4911189" y="3793455"/>
            <a:ext cx="296580" cy="364935"/>
            <a:chOff x="4911189" y="3793455"/>
            <a:chExt cx="296580" cy="364935"/>
          </a:xfrm>
        </p:grpSpPr>
        <p:sp>
          <p:nvSpPr>
            <p:cNvPr id="13083" name="Google Shape;13083;p8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82"/>
          <p:cNvGrpSpPr/>
          <p:nvPr/>
        </p:nvGrpSpPr>
        <p:grpSpPr>
          <a:xfrm>
            <a:off x="5341433" y="3793271"/>
            <a:ext cx="330272" cy="329117"/>
            <a:chOff x="5341433" y="3793271"/>
            <a:chExt cx="330272" cy="329117"/>
          </a:xfrm>
        </p:grpSpPr>
        <p:sp>
          <p:nvSpPr>
            <p:cNvPr id="13104" name="Google Shape;13104;p8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82"/>
          <p:cNvGrpSpPr/>
          <p:nvPr/>
        </p:nvGrpSpPr>
        <p:grpSpPr>
          <a:xfrm>
            <a:off x="5744051" y="3766250"/>
            <a:ext cx="428511" cy="383186"/>
            <a:chOff x="5744051" y="3766250"/>
            <a:chExt cx="428511" cy="383186"/>
          </a:xfrm>
        </p:grpSpPr>
        <p:sp>
          <p:nvSpPr>
            <p:cNvPr id="13121" name="Google Shape;13121;p8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82"/>
          <p:cNvGrpSpPr/>
          <p:nvPr/>
        </p:nvGrpSpPr>
        <p:grpSpPr>
          <a:xfrm>
            <a:off x="6678697" y="3793324"/>
            <a:ext cx="342824" cy="328985"/>
            <a:chOff x="6678697" y="3793324"/>
            <a:chExt cx="342824" cy="328985"/>
          </a:xfrm>
        </p:grpSpPr>
        <p:sp>
          <p:nvSpPr>
            <p:cNvPr id="13139" name="Google Shape;13139;p8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82"/>
          <p:cNvGrpSpPr/>
          <p:nvPr/>
        </p:nvGrpSpPr>
        <p:grpSpPr>
          <a:xfrm>
            <a:off x="7101903" y="3762022"/>
            <a:ext cx="398627" cy="392088"/>
            <a:chOff x="7101903" y="3762022"/>
            <a:chExt cx="398627" cy="392088"/>
          </a:xfrm>
        </p:grpSpPr>
        <p:sp>
          <p:nvSpPr>
            <p:cNvPr id="13148" name="Google Shape;13148;p8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6" name="Google Shape;13166;p82"/>
          <p:cNvGrpSpPr/>
          <p:nvPr/>
        </p:nvGrpSpPr>
        <p:grpSpPr>
          <a:xfrm>
            <a:off x="7541469" y="3793455"/>
            <a:ext cx="407897" cy="328985"/>
            <a:chOff x="7541469" y="3793455"/>
            <a:chExt cx="407897" cy="328985"/>
          </a:xfrm>
        </p:grpSpPr>
        <p:sp>
          <p:nvSpPr>
            <p:cNvPr id="13167" name="Google Shape;13167;p8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82"/>
          <p:cNvGrpSpPr/>
          <p:nvPr/>
        </p:nvGrpSpPr>
        <p:grpSpPr>
          <a:xfrm>
            <a:off x="5310288" y="2956312"/>
            <a:ext cx="432292" cy="264412"/>
            <a:chOff x="5310288" y="2956312"/>
            <a:chExt cx="432292" cy="264412"/>
          </a:xfrm>
        </p:grpSpPr>
        <p:sp>
          <p:nvSpPr>
            <p:cNvPr id="13198" name="Google Shape;13198;p8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82"/>
          <p:cNvGrpSpPr/>
          <p:nvPr/>
        </p:nvGrpSpPr>
        <p:grpSpPr>
          <a:xfrm>
            <a:off x="4879047" y="2432320"/>
            <a:ext cx="398075" cy="340303"/>
            <a:chOff x="4879047" y="2432320"/>
            <a:chExt cx="398075" cy="340303"/>
          </a:xfrm>
        </p:grpSpPr>
        <p:sp>
          <p:nvSpPr>
            <p:cNvPr id="13226" name="Google Shape;13226;p8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82"/>
          <p:cNvGrpSpPr/>
          <p:nvPr/>
        </p:nvGrpSpPr>
        <p:grpSpPr>
          <a:xfrm>
            <a:off x="5388701" y="2393823"/>
            <a:ext cx="280982" cy="395896"/>
            <a:chOff x="5388701" y="2393823"/>
            <a:chExt cx="280982" cy="395896"/>
          </a:xfrm>
        </p:grpSpPr>
        <p:sp>
          <p:nvSpPr>
            <p:cNvPr id="13253" name="Google Shape;13253;p8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82"/>
          <p:cNvGrpSpPr/>
          <p:nvPr/>
        </p:nvGrpSpPr>
        <p:grpSpPr>
          <a:xfrm>
            <a:off x="5743289" y="2439122"/>
            <a:ext cx="444871" cy="316407"/>
            <a:chOff x="5743289" y="2439122"/>
            <a:chExt cx="444871" cy="316407"/>
          </a:xfrm>
        </p:grpSpPr>
        <p:sp>
          <p:nvSpPr>
            <p:cNvPr id="13284" name="Google Shape;13284;p8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82"/>
          <p:cNvGrpSpPr/>
          <p:nvPr/>
        </p:nvGrpSpPr>
        <p:grpSpPr>
          <a:xfrm>
            <a:off x="6230360" y="2432583"/>
            <a:ext cx="351359" cy="363412"/>
            <a:chOff x="6230360" y="2432583"/>
            <a:chExt cx="351359" cy="363412"/>
          </a:xfrm>
        </p:grpSpPr>
        <p:sp>
          <p:nvSpPr>
            <p:cNvPr id="13314" name="Google Shape;13314;p8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82"/>
          <p:cNvGrpSpPr/>
          <p:nvPr/>
        </p:nvGrpSpPr>
        <p:grpSpPr>
          <a:xfrm>
            <a:off x="6633976" y="2459552"/>
            <a:ext cx="387781" cy="286680"/>
            <a:chOff x="6633976" y="2459552"/>
            <a:chExt cx="387781" cy="286680"/>
          </a:xfrm>
        </p:grpSpPr>
        <p:sp>
          <p:nvSpPr>
            <p:cNvPr id="13336" name="Google Shape;13336;p8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82"/>
          <p:cNvGrpSpPr/>
          <p:nvPr/>
        </p:nvGrpSpPr>
        <p:grpSpPr>
          <a:xfrm>
            <a:off x="7091110" y="2428565"/>
            <a:ext cx="376989" cy="348864"/>
            <a:chOff x="7091110" y="2428565"/>
            <a:chExt cx="376989" cy="348864"/>
          </a:xfrm>
        </p:grpSpPr>
        <p:sp>
          <p:nvSpPr>
            <p:cNvPr id="13344" name="Google Shape;13344;p8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5" name="Google Shape;13375;p82"/>
          <p:cNvGrpSpPr/>
          <p:nvPr/>
        </p:nvGrpSpPr>
        <p:grpSpPr>
          <a:xfrm>
            <a:off x="7536427" y="2415225"/>
            <a:ext cx="369715" cy="375492"/>
            <a:chOff x="7536427" y="2415225"/>
            <a:chExt cx="369715" cy="375492"/>
          </a:xfrm>
        </p:grpSpPr>
        <p:sp>
          <p:nvSpPr>
            <p:cNvPr id="13376" name="Google Shape;13376;p8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2"/>
          <p:cNvGrpSpPr/>
          <p:nvPr/>
        </p:nvGrpSpPr>
        <p:grpSpPr>
          <a:xfrm>
            <a:off x="7980773" y="2428802"/>
            <a:ext cx="353381" cy="358160"/>
            <a:chOff x="7980773" y="2428802"/>
            <a:chExt cx="353381" cy="358160"/>
          </a:xfrm>
        </p:grpSpPr>
        <p:sp>
          <p:nvSpPr>
            <p:cNvPr id="13415" name="Google Shape;13415;p8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82"/>
          <p:cNvGrpSpPr/>
          <p:nvPr/>
        </p:nvGrpSpPr>
        <p:grpSpPr>
          <a:xfrm>
            <a:off x="4886058" y="4291240"/>
            <a:ext cx="346343" cy="343953"/>
            <a:chOff x="4886058" y="4291240"/>
            <a:chExt cx="346343" cy="343953"/>
          </a:xfrm>
        </p:grpSpPr>
        <p:sp>
          <p:nvSpPr>
            <p:cNvPr id="13446" name="Google Shape;13446;p8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82"/>
          <p:cNvGrpSpPr/>
          <p:nvPr/>
        </p:nvGrpSpPr>
        <p:grpSpPr>
          <a:xfrm>
            <a:off x="5344216" y="4291056"/>
            <a:ext cx="304616" cy="343560"/>
            <a:chOff x="5344216" y="4291056"/>
            <a:chExt cx="304616" cy="343560"/>
          </a:xfrm>
        </p:grpSpPr>
        <p:sp>
          <p:nvSpPr>
            <p:cNvPr id="13460" name="Google Shape;13460;p8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82"/>
          <p:cNvGrpSpPr/>
          <p:nvPr/>
        </p:nvGrpSpPr>
        <p:grpSpPr>
          <a:xfrm>
            <a:off x="6279999" y="4264422"/>
            <a:ext cx="204093" cy="343743"/>
            <a:chOff x="6271562" y="4290872"/>
            <a:chExt cx="204093" cy="343743"/>
          </a:xfrm>
        </p:grpSpPr>
        <p:sp>
          <p:nvSpPr>
            <p:cNvPr id="13472" name="Google Shape;13472;p8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82"/>
          <p:cNvGrpSpPr/>
          <p:nvPr/>
        </p:nvGrpSpPr>
        <p:grpSpPr>
          <a:xfrm>
            <a:off x="6639491" y="4329238"/>
            <a:ext cx="344085" cy="267195"/>
            <a:chOff x="6639491" y="4329238"/>
            <a:chExt cx="344085" cy="267195"/>
          </a:xfrm>
        </p:grpSpPr>
        <p:sp>
          <p:nvSpPr>
            <p:cNvPr id="13485" name="Google Shape;13485;p8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3" name="Google Shape;13503;p82"/>
          <p:cNvGrpSpPr/>
          <p:nvPr/>
        </p:nvGrpSpPr>
        <p:grpSpPr>
          <a:xfrm>
            <a:off x="7133336" y="4291056"/>
            <a:ext cx="232979" cy="343560"/>
            <a:chOff x="7133336" y="4291056"/>
            <a:chExt cx="232979" cy="343560"/>
          </a:xfrm>
        </p:grpSpPr>
        <p:sp>
          <p:nvSpPr>
            <p:cNvPr id="13504" name="Google Shape;13504;p8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82"/>
          <p:cNvGrpSpPr/>
          <p:nvPr/>
        </p:nvGrpSpPr>
        <p:grpSpPr>
          <a:xfrm>
            <a:off x="7571379" y="4291056"/>
            <a:ext cx="232979" cy="343560"/>
            <a:chOff x="7571379" y="4291056"/>
            <a:chExt cx="232979" cy="343560"/>
          </a:xfrm>
        </p:grpSpPr>
        <p:sp>
          <p:nvSpPr>
            <p:cNvPr id="13522" name="Google Shape;13522;p8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8" name="Google Shape;13538;p82"/>
          <p:cNvGrpSpPr/>
          <p:nvPr/>
        </p:nvGrpSpPr>
        <p:grpSpPr>
          <a:xfrm>
            <a:off x="6666381" y="3347875"/>
            <a:ext cx="295819" cy="370712"/>
            <a:chOff x="6666381" y="3347875"/>
            <a:chExt cx="295819" cy="370712"/>
          </a:xfrm>
        </p:grpSpPr>
        <p:sp>
          <p:nvSpPr>
            <p:cNvPr id="13539" name="Google Shape;13539;p8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82"/>
          <p:cNvGrpSpPr/>
          <p:nvPr/>
        </p:nvGrpSpPr>
        <p:grpSpPr>
          <a:xfrm>
            <a:off x="4877760" y="2887459"/>
            <a:ext cx="389567" cy="390329"/>
            <a:chOff x="4877760" y="2887459"/>
            <a:chExt cx="389567" cy="390329"/>
          </a:xfrm>
        </p:grpSpPr>
        <p:sp>
          <p:nvSpPr>
            <p:cNvPr id="13580" name="Google Shape;13580;p8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4" name="Google Shape;13624;p8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9" name="Google Shape;13629;p82"/>
          <p:cNvGrpSpPr/>
          <p:nvPr/>
        </p:nvGrpSpPr>
        <p:grpSpPr>
          <a:xfrm>
            <a:off x="5779239" y="2887695"/>
            <a:ext cx="314411" cy="389830"/>
            <a:chOff x="5779239" y="2887695"/>
            <a:chExt cx="314411" cy="389830"/>
          </a:xfrm>
        </p:grpSpPr>
        <p:sp>
          <p:nvSpPr>
            <p:cNvPr id="13630" name="Google Shape;13630;p8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4" name="Google Shape;13674;p82"/>
          <p:cNvGrpSpPr/>
          <p:nvPr/>
        </p:nvGrpSpPr>
        <p:grpSpPr>
          <a:xfrm>
            <a:off x="6190130" y="2940977"/>
            <a:ext cx="389830" cy="283004"/>
            <a:chOff x="6190130" y="2940977"/>
            <a:chExt cx="389830" cy="283004"/>
          </a:xfrm>
        </p:grpSpPr>
        <p:sp>
          <p:nvSpPr>
            <p:cNvPr id="13675" name="Google Shape;13675;p8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5" name="Google Shape;13705;p82"/>
          <p:cNvGrpSpPr/>
          <p:nvPr/>
        </p:nvGrpSpPr>
        <p:grpSpPr>
          <a:xfrm>
            <a:off x="6633976" y="2900274"/>
            <a:ext cx="389803" cy="364673"/>
            <a:chOff x="6633976" y="2900274"/>
            <a:chExt cx="389803" cy="364673"/>
          </a:xfrm>
        </p:grpSpPr>
        <p:sp>
          <p:nvSpPr>
            <p:cNvPr id="13706" name="Google Shape;13706;p8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82"/>
          <p:cNvGrpSpPr/>
          <p:nvPr/>
        </p:nvGrpSpPr>
        <p:grpSpPr>
          <a:xfrm>
            <a:off x="7517835" y="2885437"/>
            <a:ext cx="364935" cy="382529"/>
            <a:chOff x="7517835" y="2885437"/>
            <a:chExt cx="364935" cy="382529"/>
          </a:xfrm>
        </p:grpSpPr>
        <p:sp>
          <p:nvSpPr>
            <p:cNvPr id="13724" name="Google Shape;13724;p8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1" name="Google Shape;13761;p82"/>
          <p:cNvGrpSpPr/>
          <p:nvPr/>
        </p:nvGrpSpPr>
        <p:grpSpPr>
          <a:xfrm>
            <a:off x="7087591" y="2887144"/>
            <a:ext cx="358160" cy="385602"/>
            <a:chOff x="7087591" y="2887144"/>
            <a:chExt cx="358160" cy="385602"/>
          </a:xfrm>
        </p:grpSpPr>
        <p:sp>
          <p:nvSpPr>
            <p:cNvPr id="13762" name="Google Shape;13762;p8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1" name="Google Shape;13781;p82"/>
          <p:cNvGrpSpPr/>
          <p:nvPr/>
        </p:nvGrpSpPr>
        <p:grpSpPr>
          <a:xfrm>
            <a:off x="7951362" y="2885437"/>
            <a:ext cx="382529" cy="382529"/>
            <a:chOff x="7951362" y="2885437"/>
            <a:chExt cx="382529" cy="382529"/>
          </a:xfrm>
        </p:grpSpPr>
        <p:sp>
          <p:nvSpPr>
            <p:cNvPr id="13782" name="Google Shape;13782;p8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1" name="Google Shape;13831;p82"/>
          <p:cNvGrpSpPr/>
          <p:nvPr/>
        </p:nvGrpSpPr>
        <p:grpSpPr>
          <a:xfrm>
            <a:off x="8054406" y="3814489"/>
            <a:ext cx="276964" cy="336601"/>
            <a:chOff x="8054406" y="3814489"/>
            <a:chExt cx="276964" cy="336601"/>
          </a:xfrm>
        </p:grpSpPr>
        <p:sp>
          <p:nvSpPr>
            <p:cNvPr id="13832" name="Google Shape;13832;p8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82"/>
          <p:cNvGrpSpPr/>
          <p:nvPr/>
        </p:nvGrpSpPr>
        <p:grpSpPr>
          <a:xfrm>
            <a:off x="7936787" y="4295074"/>
            <a:ext cx="378249" cy="335524"/>
            <a:chOff x="7936787" y="4295074"/>
            <a:chExt cx="378249" cy="335524"/>
          </a:xfrm>
        </p:grpSpPr>
        <p:sp>
          <p:nvSpPr>
            <p:cNvPr id="13842" name="Google Shape;13842;p8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82"/>
          <p:cNvGrpSpPr/>
          <p:nvPr/>
        </p:nvGrpSpPr>
        <p:grpSpPr>
          <a:xfrm>
            <a:off x="4886058" y="1965890"/>
            <a:ext cx="388569" cy="388307"/>
            <a:chOff x="4886058" y="1965890"/>
            <a:chExt cx="388569" cy="388307"/>
          </a:xfrm>
        </p:grpSpPr>
        <p:sp>
          <p:nvSpPr>
            <p:cNvPr id="13859" name="Google Shape;13859;p8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873" name="Shape 13873"/>
        <p:cNvGrpSpPr/>
        <p:nvPr/>
      </p:nvGrpSpPr>
      <p:grpSpPr>
        <a:xfrm>
          <a:off x="0" y="0"/>
          <a:ext cx="0" cy="0"/>
          <a:chOff x="0" y="0"/>
          <a:chExt cx="0" cy="0"/>
        </a:xfrm>
      </p:grpSpPr>
      <p:sp>
        <p:nvSpPr>
          <p:cNvPr id="13874" name="Google Shape;13874;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75" name="Google Shape;13875;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876" name="Google Shape;13876;p83"/>
          <p:cNvGrpSpPr/>
          <p:nvPr/>
        </p:nvGrpSpPr>
        <p:grpSpPr>
          <a:xfrm>
            <a:off x="1765162" y="3346789"/>
            <a:ext cx="292801" cy="359258"/>
            <a:chOff x="1765162" y="3346789"/>
            <a:chExt cx="292801" cy="359258"/>
          </a:xfrm>
        </p:grpSpPr>
        <p:sp>
          <p:nvSpPr>
            <p:cNvPr id="13877" name="Google Shape;13877;p8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83"/>
          <p:cNvGrpSpPr/>
          <p:nvPr/>
        </p:nvGrpSpPr>
        <p:grpSpPr>
          <a:xfrm>
            <a:off x="3077632" y="2445004"/>
            <a:ext cx="358996" cy="296309"/>
            <a:chOff x="3077632" y="2445004"/>
            <a:chExt cx="358996" cy="296309"/>
          </a:xfrm>
        </p:grpSpPr>
        <p:sp>
          <p:nvSpPr>
            <p:cNvPr id="13893" name="Google Shape;13893;p8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3"/>
          <p:cNvGrpSpPr/>
          <p:nvPr/>
        </p:nvGrpSpPr>
        <p:grpSpPr>
          <a:xfrm>
            <a:off x="2635237" y="2431780"/>
            <a:ext cx="359232" cy="323018"/>
            <a:chOff x="2635237" y="2431780"/>
            <a:chExt cx="359232" cy="323018"/>
          </a:xfrm>
        </p:grpSpPr>
        <p:sp>
          <p:nvSpPr>
            <p:cNvPr id="13920" name="Google Shape;13920;p8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83"/>
          <p:cNvGrpSpPr/>
          <p:nvPr/>
        </p:nvGrpSpPr>
        <p:grpSpPr>
          <a:xfrm>
            <a:off x="4011651" y="3768132"/>
            <a:ext cx="373189" cy="358944"/>
            <a:chOff x="4011651" y="3768132"/>
            <a:chExt cx="373189" cy="358944"/>
          </a:xfrm>
        </p:grpSpPr>
        <p:sp>
          <p:nvSpPr>
            <p:cNvPr id="13936" name="Google Shape;13936;p8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83"/>
          <p:cNvGrpSpPr/>
          <p:nvPr/>
        </p:nvGrpSpPr>
        <p:grpSpPr>
          <a:xfrm>
            <a:off x="2189568" y="1961603"/>
            <a:ext cx="364993" cy="359049"/>
            <a:chOff x="2189568" y="1961603"/>
            <a:chExt cx="364993" cy="359049"/>
          </a:xfrm>
        </p:grpSpPr>
        <p:sp>
          <p:nvSpPr>
            <p:cNvPr id="13947" name="Google Shape;13947;p8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83"/>
          <p:cNvGrpSpPr/>
          <p:nvPr/>
        </p:nvGrpSpPr>
        <p:grpSpPr>
          <a:xfrm>
            <a:off x="2193077" y="2419971"/>
            <a:ext cx="378426" cy="346323"/>
            <a:chOff x="2193077" y="2419971"/>
            <a:chExt cx="378426" cy="346323"/>
          </a:xfrm>
        </p:grpSpPr>
        <p:sp>
          <p:nvSpPr>
            <p:cNvPr id="13964" name="Google Shape;13964;p8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5" name="Google Shape;13985;p83"/>
          <p:cNvGrpSpPr/>
          <p:nvPr/>
        </p:nvGrpSpPr>
        <p:grpSpPr>
          <a:xfrm>
            <a:off x="861622" y="2881770"/>
            <a:ext cx="276802" cy="367140"/>
            <a:chOff x="861622" y="2881770"/>
            <a:chExt cx="276802" cy="367140"/>
          </a:xfrm>
        </p:grpSpPr>
        <p:sp>
          <p:nvSpPr>
            <p:cNvPr id="13986" name="Google Shape;13986;p8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83"/>
          <p:cNvGrpSpPr/>
          <p:nvPr/>
        </p:nvGrpSpPr>
        <p:grpSpPr>
          <a:xfrm>
            <a:off x="3968184" y="2881691"/>
            <a:ext cx="369444" cy="367140"/>
            <a:chOff x="3968184" y="2881691"/>
            <a:chExt cx="369444" cy="367140"/>
          </a:xfrm>
        </p:grpSpPr>
        <p:sp>
          <p:nvSpPr>
            <p:cNvPr id="14009" name="Google Shape;14009;p8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3" name="Google Shape;14033;p83"/>
          <p:cNvGrpSpPr/>
          <p:nvPr/>
        </p:nvGrpSpPr>
        <p:grpSpPr>
          <a:xfrm>
            <a:off x="3513796" y="2882084"/>
            <a:ext cx="371487" cy="366826"/>
            <a:chOff x="3513796" y="2882084"/>
            <a:chExt cx="371487" cy="366826"/>
          </a:xfrm>
        </p:grpSpPr>
        <p:sp>
          <p:nvSpPr>
            <p:cNvPr id="14034" name="Google Shape;14034;p8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83"/>
          <p:cNvGrpSpPr/>
          <p:nvPr/>
        </p:nvGrpSpPr>
        <p:grpSpPr>
          <a:xfrm>
            <a:off x="873615" y="1500275"/>
            <a:ext cx="335011" cy="359232"/>
            <a:chOff x="873615" y="1500275"/>
            <a:chExt cx="335011" cy="359232"/>
          </a:xfrm>
        </p:grpSpPr>
        <p:sp>
          <p:nvSpPr>
            <p:cNvPr id="14084" name="Google Shape;14084;p8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83"/>
          <p:cNvGrpSpPr/>
          <p:nvPr/>
        </p:nvGrpSpPr>
        <p:grpSpPr>
          <a:xfrm>
            <a:off x="2202058" y="3346737"/>
            <a:ext cx="337158" cy="359311"/>
            <a:chOff x="2202058" y="3346737"/>
            <a:chExt cx="337158" cy="359311"/>
          </a:xfrm>
        </p:grpSpPr>
        <p:sp>
          <p:nvSpPr>
            <p:cNvPr id="14096" name="Google Shape;14096;p8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5" name="Google Shape;14105;p83"/>
          <p:cNvGrpSpPr/>
          <p:nvPr/>
        </p:nvGrpSpPr>
        <p:grpSpPr>
          <a:xfrm>
            <a:off x="2223059" y="3818172"/>
            <a:ext cx="359232" cy="306050"/>
            <a:chOff x="2223059" y="3818172"/>
            <a:chExt cx="359232" cy="306050"/>
          </a:xfrm>
        </p:grpSpPr>
        <p:sp>
          <p:nvSpPr>
            <p:cNvPr id="14106" name="Google Shape;14106;p8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5" name="Google Shape;14115;p83"/>
          <p:cNvGrpSpPr/>
          <p:nvPr/>
        </p:nvGrpSpPr>
        <p:grpSpPr>
          <a:xfrm>
            <a:off x="1725989" y="1991820"/>
            <a:ext cx="378426" cy="298509"/>
            <a:chOff x="1725989" y="1991820"/>
            <a:chExt cx="378426" cy="298509"/>
          </a:xfrm>
        </p:grpSpPr>
        <p:sp>
          <p:nvSpPr>
            <p:cNvPr id="14116" name="Google Shape;14116;p8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83"/>
          <p:cNvGrpSpPr/>
          <p:nvPr/>
        </p:nvGrpSpPr>
        <p:grpSpPr>
          <a:xfrm>
            <a:off x="1768409" y="3791751"/>
            <a:ext cx="367978" cy="359075"/>
            <a:chOff x="1768409" y="3791751"/>
            <a:chExt cx="367978" cy="359075"/>
          </a:xfrm>
        </p:grpSpPr>
        <p:sp>
          <p:nvSpPr>
            <p:cNvPr id="14129" name="Google Shape;14129;p8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83"/>
          <p:cNvGrpSpPr/>
          <p:nvPr/>
        </p:nvGrpSpPr>
        <p:grpSpPr>
          <a:xfrm>
            <a:off x="2668963" y="3791306"/>
            <a:ext cx="358735" cy="359311"/>
            <a:chOff x="2668963" y="3791306"/>
            <a:chExt cx="358735" cy="359311"/>
          </a:xfrm>
        </p:grpSpPr>
        <p:sp>
          <p:nvSpPr>
            <p:cNvPr id="14143" name="Google Shape;14143;p8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83"/>
          <p:cNvGrpSpPr/>
          <p:nvPr/>
        </p:nvGrpSpPr>
        <p:grpSpPr>
          <a:xfrm>
            <a:off x="849682" y="1995198"/>
            <a:ext cx="363893" cy="291727"/>
            <a:chOff x="849682" y="1995198"/>
            <a:chExt cx="363893" cy="291727"/>
          </a:xfrm>
        </p:grpSpPr>
        <p:sp>
          <p:nvSpPr>
            <p:cNvPr id="14160" name="Google Shape;14160;p8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83"/>
          <p:cNvGrpSpPr/>
          <p:nvPr/>
        </p:nvGrpSpPr>
        <p:grpSpPr>
          <a:xfrm>
            <a:off x="3065430" y="1990066"/>
            <a:ext cx="378190" cy="302044"/>
            <a:chOff x="3065430" y="1990066"/>
            <a:chExt cx="378190" cy="302044"/>
          </a:xfrm>
        </p:grpSpPr>
        <p:sp>
          <p:nvSpPr>
            <p:cNvPr id="14179" name="Google Shape;14179;p8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0" name="Google Shape;14190;p83"/>
          <p:cNvGrpSpPr/>
          <p:nvPr/>
        </p:nvGrpSpPr>
        <p:grpSpPr>
          <a:xfrm>
            <a:off x="3568234" y="3791410"/>
            <a:ext cx="347501" cy="359284"/>
            <a:chOff x="3568234" y="3791410"/>
            <a:chExt cx="347501" cy="359284"/>
          </a:xfrm>
        </p:grpSpPr>
        <p:sp>
          <p:nvSpPr>
            <p:cNvPr id="14191" name="Google Shape;14191;p8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2" name="Google Shape;14202;p83"/>
          <p:cNvGrpSpPr/>
          <p:nvPr/>
        </p:nvGrpSpPr>
        <p:grpSpPr>
          <a:xfrm>
            <a:off x="1759925" y="1501087"/>
            <a:ext cx="347004" cy="358420"/>
            <a:chOff x="1759925" y="1501087"/>
            <a:chExt cx="347004" cy="358420"/>
          </a:xfrm>
        </p:grpSpPr>
        <p:sp>
          <p:nvSpPr>
            <p:cNvPr id="14203" name="Google Shape;14203;p8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0" name="Google Shape;14230;p83"/>
          <p:cNvGrpSpPr/>
          <p:nvPr/>
        </p:nvGrpSpPr>
        <p:grpSpPr>
          <a:xfrm>
            <a:off x="3519295" y="2413660"/>
            <a:ext cx="360227" cy="359311"/>
            <a:chOff x="3519295" y="2413660"/>
            <a:chExt cx="360227" cy="359311"/>
          </a:xfrm>
        </p:grpSpPr>
        <p:sp>
          <p:nvSpPr>
            <p:cNvPr id="14231" name="Google Shape;14231;p8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83"/>
          <p:cNvGrpSpPr/>
          <p:nvPr/>
        </p:nvGrpSpPr>
        <p:grpSpPr>
          <a:xfrm>
            <a:off x="1330255" y="3845718"/>
            <a:ext cx="358996" cy="250774"/>
            <a:chOff x="1330255" y="3845718"/>
            <a:chExt cx="358996" cy="250774"/>
          </a:xfrm>
        </p:grpSpPr>
        <p:sp>
          <p:nvSpPr>
            <p:cNvPr id="14267" name="Google Shape;14267;p8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83"/>
          <p:cNvGrpSpPr/>
          <p:nvPr/>
        </p:nvGrpSpPr>
        <p:grpSpPr>
          <a:xfrm>
            <a:off x="3115103" y="3791384"/>
            <a:ext cx="373424" cy="359311"/>
            <a:chOff x="3115103" y="3791384"/>
            <a:chExt cx="373424" cy="359311"/>
          </a:xfrm>
        </p:grpSpPr>
        <p:sp>
          <p:nvSpPr>
            <p:cNvPr id="14278" name="Google Shape;14278;p8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83"/>
          <p:cNvGrpSpPr/>
          <p:nvPr/>
        </p:nvGrpSpPr>
        <p:grpSpPr>
          <a:xfrm>
            <a:off x="883853" y="3792641"/>
            <a:ext cx="378190" cy="357059"/>
            <a:chOff x="883853" y="3792641"/>
            <a:chExt cx="378190" cy="357059"/>
          </a:xfrm>
        </p:grpSpPr>
        <p:sp>
          <p:nvSpPr>
            <p:cNvPr id="14293" name="Google Shape;14293;p8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9" name="Google Shape;14319;p83"/>
          <p:cNvGrpSpPr/>
          <p:nvPr/>
        </p:nvGrpSpPr>
        <p:grpSpPr>
          <a:xfrm>
            <a:off x="3934196" y="2484805"/>
            <a:ext cx="401207" cy="214036"/>
            <a:chOff x="3934196" y="2484805"/>
            <a:chExt cx="401207" cy="214036"/>
          </a:xfrm>
        </p:grpSpPr>
        <p:sp>
          <p:nvSpPr>
            <p:cNvPr id="14320" name="Google Shape;14320;p8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83"/>
          <p:cNvGrpSpPr/>
          <p:nvPr/>
        </p:nvGrpSpPr>
        <p:grpSpPr>
          <a:xfrm>
            <a:off x="3999894" y="1500197"/>
            <a:ext cx="342474" cy="359232"/>
            <a:chOff x="3999894" y="1500197"/>
            <a:chExt cx="342474" cy="359232"/>
          </a:xfrm>
        </p:grpSpPr>
        <p:sp>
          <p:nvSpPr>
            <p:cNvPr id="14326" name="Google Shape;14326;p8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83"/>
          <p:cNvGrpSpPr/>
          <p:nvPr/>
        </p:nvGrpSpPr>
        <p:grpSpPr>
          <a:xfrm>
            <a:off x="2233795" y="2882162"/>
            <a:ext cx="232601" cy="366747"/>
            <a:chOff x="2233795" y="2882162"/>
            <a:chExt cx="232601" cy="366747"/>
          </a:xfrm>
        </p:grpSpPr>
        <p:sp>
          <p:nvSpPr>
            <p:cNvPr id="14337" name="Google Shape;14337;p8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5" name="Google Shape;14355;p83"/>
          <p:cNvGrpSpPr/>
          <p:nvPr/>
        </p:nvGrpSpPr>
        <p:grpSpPr>
          <a:xfrm>
            <a:off x="3523772" y="3404422"/>
            <a:ext cx="362008" cy="244175"/>
            <a:chOff x="3523772" y="3404422"/>
            <a:chExt cx="362008" cy="244175"/>
          </a:xfrm>
        </p:grpSpPr>
        <p:sp>
          <p:nvSpPr>
            <p:cNvPr id="14356" name="Google Shape;14356;p8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83"/>
          <p:cNvGrpSpPr/>
          <p:nvPr/>
        </p:nvGrpSpPr>
        <p:grpSpPr>
          <a:xfrm>
            <a:off x="3531026" y="1977314"/>
            <a:ext cx="359232" cy="327836"/>
            <a:chOff x="3531026" y="1977314"/>
            <a:chExt cx="359232" cy="327836"/>
          </a:xfrm>
        </p:grpSpPr>
        <p:sp>
          <p:nvSpPr>
            <p:cNvPr id="14372" name="Google Shape;14372;p8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2" name="Google Shape;14382;p83"/>
          <p:cNvGrpSpPr/>
          <p:nvPr/>
        </p:nvGrpSpPr>
        <p:grpSpPr>
          <a:xfrm>
            <a:off x="3123351" y="1500275"/>
            <a:ext cx="296781" cy="359232"/>
            <a:chOff x="3123351" y="1500275"/>
            <a:chExt cx="296781" cy="359232"/>
          </a:xfrm>
        </p:grpSpPr>
        <p:sp>
          <p:nvSpPr>
            <p:cNvPr id="14383" name="Google Shape;14383;p8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83"/>
          <p:cNvGrpSpPr/>
          <p:nvPr/>
        </p:nvGrpSpPr>
        <p:grpSpPr>
          <a:xfrm>
            <a:off x="2659458" y="1500275"/>
            <a:ext cx="332261" cy="359232"/>
            <a:chOff x="2659458" y="1500275"/>
            <a:chExt cx="332261" cy="359232"/>
          </a:xfrm>
        </p:grpSpPr>
        <p:sp>
          <p:nvSpPr>
            <p:cNvPr id="14395" name="Google Shape;14395;p8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5" name="Google Shape;14415;p83"/>
          <p:cNvGrpSpPr/>
          <p:nvPr/>
        </p:nvGrpSpPr>
        <p:grpSpPr>
          <a:xfrm>
            <a:off x="1750184" y="2413530"/>
            <a:ext cx="359730" cy="359441"/>
            <a:chOff x="1750184" y="2413530"/>
            <a:chExt cx="359730" cy="359441"/>
          </a:xfrm>
        </p:grpSpPr>
        <p:sp>
          <p:nvSpPr>
            <p:cNvPr id="14416" name="Google Shape;14416;p8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7" name="Google Shape;14427;p83"/>
          <p:cNvGrpSpPr/>
          <p:nvPr/>
        </p:nvGrpSpPr>
        <p:grpSpPr>
          <a:xfrm>
            <a:off x="2230050" y="1500223"/>
            <a:ext cx="316524" cy="359284"/>
            <a:chOff x="2230050" y="1500223"/>
            <a:chExt cx="316524" cy="359284"/>
          </a:xfrm>
        </p:grpSpPr>
        <p:sp>
          <p:nvSpPr>
            <p:cNvPr id="14428" name="Google Shape;14428;p8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83"/>
          <p:cNvGrpSpPr/>
          <p:nvPr/>
        </p:nvGrpSpPr>
        <p:grpSpPr>
          <a:xfrm>
            <a:off x="2690042" y="4262767"/>
            <a:ext cx="359389" cy="359232"/>
            <a:chOff x="2690042" y="4262767"/>
            <a:chExt cx="359389" cy="359232"/>
          </a:xfrm>
        </p:grpSpPr>
        <p:sp>
          <p:nvSpPr>
            <p:cNvPr id="14449" name="Google Shape;14449;p8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6" name="Google Shape;14456;p83"/>
          <p:cNvGrpSpPr/>
          <p:nvPr/>
        </p:nvGrpSpPr>
        <p:grpSpPr>
          <a:xfrm>
            <a:off x="2689440" y="2882162"/>
            <a:ext cx="222337" cy="366721"/>
            <a:chOff x="2689440" y="2882162"/>
            <a:chExt cx="222337" cy="366721"/>
          </a:xfrm>
        </p:grpSpPr>
        <p:sp>
          <p:nvSpPr>
            <p:cNvPr id="14457" name="Google Shape;14457;p8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6" name="Google Shape;14466;p8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7" name="Google Shape;14467;p83"/>
          <p:cNvGrpSpPr/>
          <p:nvPr/>
        </p:nvGrpSpPr>
        <p:grpSpPr>
          <a:xfrm>
            <a:off x="2637986" y="1980142"/>
            <a:ext cx="359232" cy="322023"/>
            <a:chOff x="2637986" y="1980142"/>
            <a:chExt cx="359232" cy="322023"/>
          </a:xfrm>
        </p:grpSpPr>
        <p:sp>
          <p:nvSpPr>
            <p:cNvPr id="14468" name="Google Shape;14468;p8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83"/>
          <p:cNvGrpSpPr/>
          <p:nvPr/>
        </p:nvGrpSpPr>
        <p:grpSpPr>
          <a:xfrm>
            <a:off x="1306531" y="3346972"/>
            <a:ext cx="323018" cy="359075"/>
            <a:chOff x="1306531" y="3346972"/>
            <a:chExt cx="323018" cy="359075"/>
          </a:xfrm>
        </p:grpSpPr>
        <p:sp>
          <p:nvSpPr>
            <p:cNvPr id="14482" name="Google Shape;14482;p8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83"/>
          <p:cNvGrpSpPr/>
          <p:nvPr/>
        </p:nvGrpSpPr>
        <p:grpSpPr>
          <a:xfrm>
            <a:off x="1308024" y="2413975"/>
            <a:ext cx="360253" cy="357111"/>
            <a:chOff x="1308024" y="2413975"/>
            <a:chExt cx="360253" cy="357111"/>
          </a:xfrm>
        </p:grpSpPr>
        <p:sp>
          <p:nvSpPr>
            <p:cNvPr id="14492" name="Google Shape;14492;p8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83"/>
          <p:cNvGrpSpPr/>
          <p:nvPr/>
        </p:nvGrpSpPr>
        <p:grpSpPr>
          <a:xfrm>
            <a:off x="1298519" y="1970322"/>
            <a:ext cx="378452" cy="341321"/>
            <a:chOff x="1298519" y="1970322"/>
            <a:chExt cx="378452" cy="341321"/>
          </a:xfrm>
        </p:grpSpPr>
        <p:sp>
          <p:nvSpPr>
            <p:cNvPr id="14523" name="Google Shape;14523;p8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3" name="Google Shape;14543;p83"/>
          <p:cNvGrpSpPr/>
          <p:nvPr/>
        </p:nvGrpSpPr>
        <p:grpSpPr>
          <a:xfrm>
            <a:off x="3114815" y="3346868"/>
            <a:ext cx="283217" cy="359180"/>
            <a:chOff x="3114815" y="3346868"/>
            <a:chExt cx="283217" cy="359180"/>
          </a:xfrm>
        </p:grpSpPr>
        <p:sp>
          <p:nvSpPr>
            <p:cNvPr id="14544" name="Google Shape;14544;p8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83"/>
          <p:cNvGrpSpPr/>
          <p:nvPr/>
        </p:nvGrpSpPr>
        <p:grpSpPr>
          <a:xfrm>
            <a:off x="3973186" y="3353231"/>
            <a:ext cx="378661" cy="346558"/>
            <a:chOff x="3973186" y="3353231"/>
            <a:chExt cx="378661" cy="346558"/>
          </a:xfrm>
        </p:grpSpPr>
        <p:sp>
          <p:nvSpPr>
            <p:cNvPr id="14558" name="Google Shape;14558;p8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83"/>
          <p:cNvGrpSpPr/>
          <p:nvPr/>
        </p:nvGrpSpPr>
        <p:grpSpPr>
          <a:xfrm>
            <a:off x="2152857" y="4263002"/>
            <a:ext cx="373241" cy="359127"/>
            <a:chOff x="2152857" y="4263002"/>
            <a:chExt cx="373241" cy="359127"/>
          </a:xfrm>
        </p:grpSpPr>
        <p:sp>
          <p:nvSpPr>
            <p:cNvPr id="14577" name="Google Shape;14577;p8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83"/>
          <p:cNvGrpSpPr/>
          <p:nvPr/>
        </p:nvGrpSpPr>
        <p:grpSpPr>
          <a:xfrm>
            <a:off x="859632" y="3346972"/>
            <a:ext cx="303537" cy="359127"/>
            <a:chOff x="859632" y="3346972"/>
            <a:chExt cx="303537" cy="359127"/>
          </a:xfrm>
        </p:grpSpPr>
        <p:sp>
          <p:nvSpPr>
            <p:cNvPr id="14586" name="Google Shape;14586;p8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83"/>
          <p:cNvGrpSpPr/>
          <p:nvPr/>
        </p:nvGrpSpPr>
        <p:grpSpPr>
          <a:xfrm>
            <a:off x="1767911" y="2882241"/>
            <a:ext cx="265306" cy="366799"/>
            <a:chOff x="1767911" y="2882241"/>
            <a:chExt cx="265306" cy="366799"/>
          </a:xfrm>
        </p:grpSpPr>
        <p:sp>
          <p:nvSpPr>
            <p:cNvPr id="14592" name="Google Shape;14592;p8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83"/>
          <p:cNvGrpSpPr/>
          <p:nvPr/>
        </p:nvGrpSpPr>
        <p:grpSpPr>
          <a:xfrm>
            <a:off x="1332009" y="1499935"/>
            <a:ext cx="331895" cy="359311"/>
            <a:chOff x="1332009" y="1499935"/>
            <a:chExt cx="331895" cy="359311"/>
          </a:xfrm>
        </p:grpSpPr>
        <p:sp>
          <p:nvSpPr>
            <p:cNvPr id="14608" name="Google Shape;14608;p8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5" name="Google Shape;14625;p83"/>
          <p:cNvGrpSpPr/>
          <p:nvPr/>
        </p:nvGrpSpPr>
        <p:grpSpPr>
          <a:xfrm>
            <a:off x="2663464" y="3346815"/>
            <a:ext cx="289528" cy="359232"/>
            <a:chOff x="2663464" y="3346815"/>
            <a:chExt cx="289528" cy="359232"/>
          </a:xfrm>
        </p:grpSpPr>
        <p:sp>
          <p:nvSpPr>
            <p:cNvPr id="14626" name="Google Shape;14626;p8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83"/>
          <p:cNvGrpSpPr/>
          <p:nvPr/>
        </p:nvGrpSpPr>
        <p:grpSpPr>
          <a:xfrm>
            <a:off x="1315775" y="2881927"/>
            <a:ext cx="269051" cy="366983"/>
            <a:chOff x="1315775" y="2881927"/>
            <a:chExt cx="269051" cy="366983"/>
          </a:xfrm>
        </p:grpSpPr>
        <p:sp>
          <p:nvSpPr>
            <p:cNvPr id="14638" name="Google Shape;14638;p8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3" name="Google Shape;14653;p83"/>
          <p:cNvGrpSpPr/>
          <p:nvPr/>
        </p:nvGrpSpPr>
        <p:grpSpPr>
          <a:xfrm>
            <a:off x="3977427" y="1980142"/>
            <a:ext cx="359232" cy="322023"/>
            <a:chOff x="3977427" y="1980142"/>
            <a:chExt cx="359232" cy="322023"/>
          </a:xfrm>
        </p:grpSpPr>
        <p:sp>
          <p:nvSpPr>
            <p:cNvPr id="14654" name="Google Shape;14654;p8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83"/>
          <p:cNvGrpSpPr/>
          <p:nvPr/>
        </p:nvGrpSpPr>
        <p:grpSpPr>
          <a:xfrm>
            <a:off x="865628" y="2413608"/>
            <a:ext cx="361720" cy="359180"/>
            <a:chOff x="865628" y="2413608"/>
            <a:chExt cx="361720" cy="359180"/>
          </a:xfrm>
        </p:grpSpPr>
        <p:sp>
          <p:nvSpPr>
            <p:cNvPr id="14665" name="Google Shape;14665;p8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83"/>
          <p:cNvGrpSpPr/>
          <p:nvPr/>
        </p:nvGrpSpPr>
        <p:grpSpPr>
          <a:xfrm>
            <a:off x="3117093" y="2881927"/>
            <a:ext cx="268815" cy="366983"/>
            <a:chOff x="3117093" y="2881927"/>
            <a:chExt cx="268815" cy="366983"/>
          </a:xfrm>
        </p:grpSpPr>
        <p:sp>
          <p:nvSpPr>
            <p:cNvPr id="14679" name="Google Shape;14679;p8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83"/>
          <p:cNvGrpSpPr/>
          <p:nvPr/>
        </p:nvGrpSpPr>
        <p:grpSpPr>
          <a:xfrm>
            <a:off x="3534508" y="1508000"/>
            <a:ext cx="368502" cy="343521"/>
            <a:chOff x="3534508" y="1508000"/>
            <a:chExt cx="368502" cy="343521"/>
          </a:xfrm>
        </p:grpSpPr>
        <p:sp>
          <p:nvSpPr>
            <p:cNvPr id="14695" name="Google Shape;14695;p8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83"/>
          <p:cNvGrpSpPr/>
          <p:nvPr/>
        </p:nvGrpSpPr>
        <p:grpSpPr>
          <a:xfrm>
            <a:off x="7147436" y="1502999"/>
            <a:ext cx="279054" cy="354754"/>
            <a:chOff x="7147436" y="1502999"/>
            <a:chExt cx="279054" cy="354754"/>
          </a:xfrm>
        </p:grpSpPr>
        <p:sp>
          <p:nvSpPr>
            <p:cNvPr id="14711" name="Google Shape;14711;p8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7" name="Google Shape;14727;p83"/>
          <p:cNvGrpSpPr/>
          <p:nvPr/>
        </p:nvGrpSpPr>
        <p:grpSpPr>
          <a:xfrm>
            <a:off x="7603081" y="1973072"/>
            <a:ext cx="276802" cy="354807"/>
            <a:chOff x="7603081" y="1973072"/>
            <a:chExt cx="276802" cy="354807"/>
          </a:xfrm>
        </p:grpSpPr>
        <p:sp>
          <p:nvSpPr>
            <p:cNvPr id="14728" name="Google Shape;14728;p8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2" name="Google Shape;14742;p83"/>
          <p:cNvGrpSpPr/>
          <p:nvPr/>
        </p:nvGrpSpPr>
        <p:grpSpPr>
          <a:xfrm>
            <a:off x="6696792" y="1502999"/>
            <a:ext cx="276802" cy="354754"/>
            <a:chOff x="6696792" y="1502999"/>
            <a:chExt cx="276802" cy="354754"/>
          </a:xfrm>
        </p:grpSpPr>
        <p:sp>
          <p:nvSpPr>
            <p:cNvPr id="14743" name="Google Shape;14743;p8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8" name="Google Shape;14758;p8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9" name="Google Shape;14759;p83"/>
          <p:cNvGrpSpPr/>
          <p:nvPr/>
        </p:nvGrpSpPr>
        <p:grpSpPr>
          <a:xfrm>
            <a:off x="6223393" y="1502999"/>
            <a:ext cx="320295" cy="354754"/>
            <a:chOff x="6223393" y="1502999"/>
            <a:chExt cx="320295" cy="354754"/>
          </a:xfrm>
        </p:grpSpPr>
        <p:sp>
          <p:nvSpPr>
            <p:cNvPr id="14760" name="Google Shape;14760;p8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83"/>
          <p:cNvGrpSpPr/>
          <p:nvPr/>
        </p:nvGrpSpPr>
        <p:grpSpPr>
          <a:xfrm>
            <a:off x="5310611" y="1502972"/>
            <a:ext cx="339515" cy="354781"/>
            <a:chOff x="5310611" y="1502972"/>
            <a:chExt cx="339515" cy="354781"/>
          </a:xfrm>
        </p:grpSpPr>
        <p:sp>
          <p:nvSpPr>
            <p:cNvPr id="14784" name="Google Shape;14784;p8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0" name="Google Shape;14800;p83"/>
          <p:cNvGrpSpPr/>
          <p:nvPr/>
        </p:nvGrpSpPr>
        <p:grpSpPr>
          <a:xfrm>
            <a:off x="6253637" y="3790101"/>
            <a:ext cx="274550" cy="354833"/>
            <a:chOff x="6253637" y="3790101"/>
            <a:chExt cx="274550" cy="354833"/>
          </a:xfrm>
        </p:grpSpPr>
        <p:sp>
          <p:nvSpPr>
            <p:cNvPr id="14801" name="Google Shape;14801;p8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83"/>
          <p:cNvGrpSpPr/>
          <p:nvPr/>
        </p:nvGrpSpPr>
        <p:grpSpPr>
          <a:xfrm>
            <a:off x="5802731" y="3790180"/>
            <a:ext cx="274576" cy="354754"/>
            <a:chOff x="5802731" y="3790180"/>
            <a:chExt cx="274576" cy="354754"/>
          </a:xfrm>
        </p:grpSpPr>
        <p:sp>
          <p:nvSpPr>
            <p:cNvPr id="14819" name="Google Shape;14819;p8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83"/>
          <p:cNvGrpSpPr/>
          <p:nvPr/>
        </p:nvGrpSpPr>
        <p:grpSpPr>
          <a:xfrm>
            <a:off x="5352088" y="3790206"/>
            <a:ext cx="274550" cy="354728"/>
            <a:chOff x="5352088" y="3790206"/>
            <a:chExt cx="274550" cy="354728"/>
          </a:xfrm>
        </p:grpSpPr>
        <p:sp>
          <p:nvSpPr>
            <p:cNvPr id="14841" name="Google Shape;14841;p8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83"/>
          <p:cNvGrpSpPr/>
          <p:nvPr/>
        </p:nvGrpSpPr>
        <p:grpSpPr>
          <a:xfrm>
            <a:off x="4901706" y="3790075"/>
            <a:ext cx="274550" cy="354859"/>
            <a:chOff x="4901706" y="3790075"/>
            <a:chExt cx="274550" cy="354859"/>
          </a:xfrm>
        </p:grpSpPr>
        <p:sp>
          <p:nvSpPr>
            <p:cNvPr id="14866" name="Google Shape;14866;p8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83"/>
          <p:cNvGrpSpPr/>
          <p:nvPr/>
        </p:nvGrpSpPr>
        <p:grpSpPr>
          <a:xfrm>
            <a:off x="8052704" y="1503208"/>
            <a:ext cx="275073" cy="354545"/>
            <a:chOff x="8052704" y="1503208"/>
            <a:chExt cx="275073" cy="354545"/>
          </a:xfrm>
        </p:grpSpPr>
        <p:sp>
          <p:nvSpPr>
            <p:cNvPr id="14884" name="Google Shape;14884;p8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83"/>
          <p:cNvGrpSpPr/>
          <p:nvPr/>
        </p:nvGrpSpPr>
        <p:grpSpPr>
          <a:xfrm>
            <a:off x="5794745" y="1502999"/>
            <a:ext cx="274550" cy="354754"/>
            <a:chOff x="5794745" y="1502999"/>
            <a:chExt cx="274550" cy="354754"/>
          </a:xfrm>
        </p:grpSpPr>
        <p:sp>
          <p:nvSpPr>
            <p:cNvPr id="14902" name="Google Shape;14902;p8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5" name="Google Shape;14925;p83"/>
          <p:cNvGrpSpPr/>
          <p:nvPr/>
        </p:nvGrpSpPr>
        <p:grpSpPr>
          <a:xfrm>
            <a:off x="4896940" y="1502999"/>
            <a:ext cx="263316" cy="354754"/>
            <a:chOff x="4896940" y="1502999"/>
            <a:chExt cx="263316" cy="354754"/>
          </a:xfrm>
        </p:grpSpPr>
        <p:sp>
          <p:nvSpPr>
            <p:cNvPr id="14926" name="Google Shape;14926;p8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83"/>
          <p:cNvGrpSpPr/>
          <p:nvPr/>
        </p:nvGrpSpPr>
        <p:grpSpPr>
          <a:xfrm>
            <a:off x="6255392" y="4268082"/>
            <a:ext cx="274550" cy="354728"/>
            <a:chOff x="6255392" y="4268082"/>
            <a:chExt cx="274550" cy="354728"/>
          </a:xfrm>
        </p:grpSpPr>
        <p:sp>
          <p:nvSpPr>
            <p:cNvPr id="14948" name="Google Shape;14948;p8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83"/>
          <p:cNvGrpSpPr/>
          <p:nvPr/>
        </p:nvGrpSpPr>
        <p:grpSpPr>
          <a:xfrm>
            <a:off x="7604076" y="3790075"/>
            <a:ext cx="275807" cy="354859"/>
            <a:chOff x="7604076" y="3790075"/>
            <a:chExt cx="275807" cy="354859"/>
          </a:xfrm>
        </p:grpSpPr>
        <p:sp>
          <p:nvSpPr>
            <p:cNvPr id="14969" name="Google Shape;14969;p8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83"/>
          <p:cNvGrpSpPr/>
          <p:nvPr/>
        </p:nvGrpSpPr>
        <p:grpSpPr>
          <a:xfrm>
            <a:off x="7154427" y="3790206"/>
            <a:ext cx="274550" cy="354493"/>
            <a:chOff x="7154427" y="3790206"/>
            <a:chExt cx="274550" cy="354493"/>
          </a:xfrm>
        </p:grpSpPr>
        <p:sp>
          <p:nvSpPr>
            <p:cNvPr id="14992" name="Google Shape;14992;p8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83"/>
          <p:cNvGrpSpPr/>
          <p:nvPr/>
        </p:nvGrpSpPr>
        <p:grpSpPr>
          <a:xfrm>
            <a:off x="8054458" y="1973150"/>
            <a:ext cx="274576" cy="354728"/>
            <a:chOff x="8054458" y="1973150"/>
            <a:chExt cx="274576" cy="354728"/>
          </a:xfrm>
        </p:grpSpPr>
        <p:sp>
          <p:nvSpPr>
            <p:cNvPr id="15013" name="Google Shape;15013;p8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83"/>
          <p:cNvGrpSpPr/>
          <p:nvPr/>
        </p:nvGrpSpPr>
        <p:grpSpPr>
          <a:xfrm>
            <a:off x="7153930" y="1973150"/>
            <a:ext cx="274812" cy="354728"/>
            <a:chOff x="7153930" y="1973150"/>
            <a:chExt cx="274812" cy="354728"/>
          </a:xfrm>
        </p:grpSpPr>
        <p:sp>
          <p:nvSpPr>
            <p:cNvPr id="15036" name="Google Shape;15036;p8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83"/>
          <p:cNvGrpSpPr/>
          <p:nvPr/>
        </p:nvGrpSpPr>
        <p:grpSpPr>
          <a:xfrm>
            <a:off x="6703522" y="1973098"/>
            <a:ext cx="274812" cy="354781"/>
            <a:chOff x="6703522" y="1973098"/>
            <a:chExt cx="274812" cy="354781"/>
          </a:xfrm>
        </p:grpSpPr>
        <p:sp>
          <p:nvSpPr>
            <p:cNvPr id="15056" name="Google Shape;15056;p8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1" name="Google Shape;15081;p83"/>
          <p:cNvGrpSpPr/>
          <p:nvPr/>
        </p:nvGrpSpPr>
        <p:grpSpPr>
          <a:xfrm>
            <a:off x="6253375" y="1973150"/>
            <a:ext cx="274812" cy="354728"/>
            <a:chOff x="6253375" y="1973150"/>
            <a:chExt cx="274812" cy="354728"/>
          </a:xfrm>
        </p:grpSpPr>
        <p:sp>
          <p:nvSpPr>
            <p:cNvPr id="15082" name="Google Shape;15082;p8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83"/>
          <p:cNvGrpSpPr/>
          <p:nvPr/>
        </p:nvGrpSpPr>
        <p:grpSpPr>
          <a:xfrm>
            <a:off x="5802496" y="1973150"/>
            <a:ext cx="275309" cy="354728"/>
            <a:chOff x="5802496" y="1973150"/>
            <a:chExt cx="275309" cy="354728"/>
          </a:xfrm>
        </p:grpSpPr>
        <p:sp>
          <p:nvSpPr>
            <p:cNvPr id="15121" name="Google Shape;15121;p8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83"/>
          <p:cNvGrpSpPr/>
          <p:nvPr/>
        </p:nvGrpSpPr>
        <p:grpSpPr>
          <a:xfrm>
            <a:off x="5353083" y="1973150"/>
            <a:ext cx="274576" cy="354728"/>
            <a:chOff x="5353083" y="1973150"/>
            <a:chExt cx="274576" cy="354728"/>
          </a:xfrm>
        </p:grpSpPr>
        <p:sp>
          <p:nvSpPr>
            <p:cNvPr id="15148" name="Google Shape;15148;p8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83"/>
          <p:cNvGrpSpPr/>
          <p:nvPr/>
        </p:nvGrpSpPr>
        <p:grpSpPr>
          <a:xfrm>
            <a:off x="4902701" y="1973150"/>
            <a:ext cx="274812" cy="354728"/>
            <a:chOff x="4902701" y="1973150"/>
            <a:chExt cx="274812" cy="354728"/>
          </a:xfrm>
        </p:grpSpPr>
        <p:sp>
          <p:nvSpPr>
            <p:cNvPr id="15170" name="Google Shape;15170;p8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5" name="Google Shape;15195;p83"/>
          <p:cNvGrpSpPr/>
          <p:nvPr/>
        </p:nvGrpSpPr>
        <p:grpSpPr>
          <a:xfrm>
            <a:off x="4902701" y="2879989"/>
            <a:ext cx="272560" cy="354676"/>
            <a:chOff x="4902701" y="2879989"/>
            <a:chExt cx="272560" cy="354676"/>
          </a:xfrm>
        </p:grpSpPr>
        <p:sp>
          <p:nvSpPr>
            <p:cNvPr id="15196" name="Google Shape;15196;p8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0" name="Google Shape;15220;p83"/>
          <p:cNvGrpSpPr/>
          <p:nvPr/>
        </p:nvGrpSpPr>
        <p:grpSpPr>
          <a:xfrm>
            <a:off x="5803988" y="4268082"/>
            <a:ext cx="274550" cy="354728"/>
            <a:chOff x="5803988" y="4268082"/>
            <a:chExt cx="274550" cy="354728"/>
          </a:xfrm>
        </p:grpSpPr>
        <p:sp>
          <p:nvSpPr>
            <p:cNvPr id="15221" name="Google Shape;15221;p8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83"/>
          <p:cNvGrpSpPr/>
          <p:nvPr/>
        </p:nvGrpSpPr>
        <p:grpSpPr>
          <a:xfrm>
            <a:off x="5352349" y="4268082"/>
            <a:ext cx="274550" cy="354728"/>
            <a:chOff x="5352349" y="4268082"/>
            <a:chExt cx="274550" cy="354728"/>
          </a:xfrm>
        </p:grpSpPr>
        <p:sp>
          <p:nvSpPr>
            <p:cNvPr id="15244" name="Google Shape;15244;p8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6" name="Google Shape;15266;p83"/>
          <p:cNvGrpSpPr/>
          <p:nvPr/>
        </p:nvGrpSpPr>
        <p:grpSpPr>
          <a:xfrm>
            <a:off x="7606826" y="2419290"/>
            <a:ext cx="274550" cy="354728"/>
            <a:chOff x="7606826" y="2419290"/>
            <a:chExt cx="274550" cy="354728"/>
          </a:xfrm>
        </p:grpSpPr>
        <p:sp>
          <p:nvSpPr>
            <p:cNvPr id="15267" name="Google Shape;15267;p8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2" name="Google Shape;15282;p83"/>
          <p:cNvGrpSpPr/>
          <p:nvPr/>
        </p:nvGrpSpPr>
        <p:grpSpPr>
          <a:xfrm>
            <a:off x="7156182" y="2419290"/>
            <a:ext cx="274550" cy="354728"/>
            <a:chOff x="7156182" y="2419290"/>
            <a:chExt cx="274550" cy="354728"/>
          </a:xfrm>
        </p:grpSpPr>
        <p:sp>
          <p:nvSpPr>
            <p:cNvPr id="15283" name="Google Shape;15283;p8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83"/>
          <p:cNvGrpSpPr/>
          <p:nvPr/>
        </p:nvGrpSpPr>
        <p:grpSpPr>
          <a:xfrm>
            <a:off x="6705276" y="2419290"/>
            <a:ext cx="274812" cy="354728"/>
            <a:chOff x="6705276" y="2419290"/>
            <a:chExt cx="274812" cy="354728"/>
          </a:xfrm>
        </p:grpSpPr>
        <p:sp>
          <p:nvSpPr>
            <p:cNvPr id="15299" name="Google Shape;15299;p8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83"/>
          <p:cNvGrpSpPr/>
          <p:nvPr/>
        </p:nvGrpSpPr>
        <p:grpSpPr>
          <a:xfrm>
            <a:off x="4902936" y="2419290"/>
            <a:ext cx="274576" cy="354728"/>
            <a:chOff x="4902936" y="2419290"/>
            <a:chExt cx="274576" cy="354728"/>
          </a:xfrm>
        </p:grpSpPr>
        <p:sp>
          <p:nvSpPr>
            <p:cNvPr id="15328" name="Google Shape;15328;p8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83"/>
          <p:cNvGrpSpPr/>
          <p:nvPr/>
        </p:nvGrpSpPr>
        <p:grpSpPr>
          <a:xfrm>
            <a:off x="7608056" y="3345794"/>
            <a:ext cx="270334" cy="354754"/>
            <a:chOff x="7608056" y="3345794"/>
            <a:chExt cx="270334" cy="354754"/>
          </a:xfrm>
        </p:grpSpPr>
        <p:sp>
          <p:nvSpPr>
            <p:cNvPr id="15349" name="Google Shape;15349;p8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83"/>
          <p:cNvGrpSpPr/>
          <p:nvPr/>
        </p:nvGrpSpPr>
        <p:grpSpPr>
          <a:xfrm>
            <a:off x="6712765" y="4268082"/>
            <a:ext cx="263316" cy="354728"/>
            <a:chOff x="6712765" y="4268082"/>
            <a:chExt cx="263316" cy="354728"/>
          </a:xfrm>
        </p:grpSpPr>
        <p:sp>
          <p:nvSpPr>
            <p:cNvPr id="15369" name="Google Shape;15369;p8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5" name="Google Shape;15385;p83"/>
          <p:cNvGrpSpPr/>
          <p:nvPr/>
        </p:nvGrpSpPr>
        <p:grpSpPr>
          <a:xfrm>
            <a:off x="5359341" y="2419159"/>
            <a:ext cx="262819" cy="354859"/>
            <a:chOff x="5359341" y="2419159"/>
            <a:chExt cx="262819" cy="354859"/>
          </a:xfrm>
        </p:grpSpPr>
        <p:sp>
          <p:nvSpPr>
            <p:cNvPr id="15386" name="Google Shape;15386;p8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7" name="Google Shape;15407;p83"/>
          <p:cNvGrpSpPr/>
          <p:nvPr/>
        </p:nvGrpSpPr>
        <p:grpSpPr>
          <a:xfrm>
            <a:off x="6709282" y="3790206"/>
            <a:ext cx="263316" cy="354493"/>
            <a:chOff x="6709282" y="3790206"/>
            <a:chExt cx="263316" cy="354493"/>
          </a:xfrm>
        </p:grpSpPr>
        <p:sp>
          <p:nvSpPr>
            <p:cNvPr id="15408" name="Google Shape;15408;p8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83"/>
          <p:cNvGrpSpPr/>
          <p:nvPr/>
        </p:nvGrpSpPr>
        <p:grpSpPr>
          <a:xfrm>
            <a:off x="6260629" y="2419290"/>
            <a:ext cx="263055" cy="354493"/>
            <a:chOff x="6260629" y="2419290"/>
            <a:chExt cx="263055" cy="354493"/>
          </a:xfrm>
        </p:grpSpPr>
        <p:sp>
          <p:nvSpPr>
            <p:cNvPr id="15425" name="Google Shape;15425;p8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83"/>
          <p:cNvGrpSpPr/>
          <p:nvPr/>
        </p:nvGrpSpPr>
        <p:grpSpPr>
          <a:xfrm>
            <a:off x="6260864" y="2879911"/>
            <a:ext cx="263343" cy="354754"/>
            <a:chOff x="6260864" y="2879911"/>
            <a:chExt cx="263343" cy="354754"/>
          </a:xfrm>
        </p:grpSpPr>
        <p:sp>
          <p:nvSpPr>
            <p:cNvPr id="15441" name="Google Shape;15441;p8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83"/>
          <p:cNvGrpSpPr/>
          <p:nvPr/>
        </p:nvGrpSpPr>
        <p:grpSpPr>
          <a:xfrm>
            <a:off x="8062968" y="2419290"/>
            <a:ext cx="263316" cy="354728"/>
            <a:chOff x="8062968" y="2419290"/>
            <a:chExt cx="263316" cy="354728"/>
          </a:xfrm>
        </p:grpSpPr>
        <p:sp>
          <p:nvSpPr>
            <p:cNvPr id="15460" name="Google Shape;15460;p8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83"/>
          <p:cNvGrpSpPr/>
          <p:nvPr/>
        </p:nvGrpSpPr>
        <p:grpSpPr>
          <a:xfrm>
            <a:off x="5809723" y="2419290"/>
            <a:ext cx="263316" cy="354728"/>
            <a:chOff x="5809723" y="2419290"/>
            <a:chExt cx="263316" cy="354728"/>
          </a:xfrm>
        </p:grpSpPr>
        <p:sp>
          <p:nvSpPr>
            <p:cNvPr id="15478" name="Google Shape;15478;p8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5" name="Google Shape;15495;p83"/>
          <p:cNvGrpSpPr/>
          <p:nvPr/>
        </p:nvGrpSpPr>
        <p:grpSpPr>
          <a:xfrm>
            <a:off x="7606826" y="1502999"/>
            <a:ext cx="263552" cy="354754"/>
            <a:chOff x="7606826" y="1502999"/>
            <a:chExt cx="263552" cy="354754"/>
          </a:xfrm>
        </p:grpSpPr>
        <p:sp>
          <p:nvSpPr>
            <p:cNvPr id="15496" name="Google Shape;15496;p8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4" name="Google Shape;15514;p83"/>
          <p:cNvGrpSpPr/>
          <p:nvPr/>
        </p:nvGrpSpPr>
        <p:grpSpPr>
          <a:xfrm>
            <a:off x="8060455" y="3790075"/>
            <a:ext cx="264076" cy="354623"/>
            <a:chOff x="8060455" y="3790075"/>
            <a:chExt cx="264076" cy="354623"/>
          </a:xfrm>
        </p:grpSpPr>
        <p:sp>
          <p:nvSpPr>
            <p:cNvPr id="15515" name="Google Shape;15515;p8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8" name="Google Shape;15538;p83"/>
          <p:cNvGrpSpPr/>
          <p:nvPr/>
        </p:nvGrpSpPr>
        <p:grpSpPr>
          <a:xfrm>
            <a:off x="7614550" y="2879911"/>
            <a:ext cx="263316" cy="354754"/>
            <a:chOff x="7614550" y="2879911"/>
            <a:chExt cx="263316" cy="354754"/>
          </a:xfrm>
        </p:grpSpPr>
        <p:sp>
          <p:nvSpPr>
            <p:cNvPr id="15539" name="Google Shape;15539;p8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8" name="Google Shape;15558;p83"/>
          <p:cNvGrpSpPr/>
          <p:nvPr/>
        </p:nvGrpSpPr>
        <p:grpSpPr>
          <a:xfrm>
            <a:off x="4900684" y="4268187"/>
            <a:ext cx="274576" cy="354623"/>
            <a:chOff x="4900684" y="4268187"/>
            <a:chExt cx="274576" cy="354623"/>
          </a:xfrm>
        </p:grpSpPr>
        <p:sp>
          <p:nvSpPr>
            <p:cNvPr id="15559" name="Google Shape;15559;p8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83"/>
          <p:cNvGrpSpPr/>
          <p:nvPr/>
        </p:nvGrpSpPr>
        <p:grpSpPr>
          <a:xfrm>
            <a:off x="7161654" y="3345794"/>
            <a:ext cx="263343" cy="354754"/>
            <a:chOff x="7161654" y="3345794"/>
            <a:chExt cx="263343" cy="354754"/>
          </a:xfrm>
        </p:grpSpPr>
        <p:sp>
          <p:nvSpPr>
            <p:cNvPr id="15575" name="Google Shape;15575;p8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83"/>
          <p:cNvGrpSpPr/>
          <p:nvPr/>
        </p:nvGrpSpPr>
        <p:grpSpPr>
          <a:xfrm>
            <a:off x="6711770" y="3345794"/>
            <a:ext cx="263081" cy="354754"/>
            <a:chOff x="6711770" y="3345794"/>
            <a:chExt cx="263081" cy="354754"/>
          </a:xfrm>
        </p:grpSpPr>
        <p:sp>
          <p:nvSpPr>
            <p:cNvPr id="15595" name="Google Shape;15595;p8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2" name="Google Shape;15612;p83"/>
          <p:cNvGrpSpPr/>
          <p:nvPr/>
        </p:nvGrpSpPr>
        <p:grpSpPr>
          <a:xfrm>
            <a:off x="7163409" y="2880251"/>
            <a:ext cx="263316" cy="354414"/>
            <a:chOff x="7163409" y="2880251"/>
            <a:chExt cx="263316" cy="354414"/>
          </a:xfrm>
        </p:grpSpPr>
        <p:sp>
          <p:nvSpPr>
            <p:cNvPr id="15613" name="Google Shape;15613;p8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5" name="Google Shape;15625;p83"/>
          <p:cNvGrpSpPr/>
          <p:nvPr/>
        </p:nvGrpSpPr>
        <p:grpSpPr>
          <a:xfrm>
            <a:off x="6712032" y="2880172"/>
            <a:ext cx="263316" cy="354493"/>
            <a:chOff x="6712032" y="2880172"/>
            <a:chExt cx="263316" cy="354493"/>
          </a:xfrm>
        </p:grpSpPr>
        <p:sp>
          <p:nvSpPr>
            <p:cNvPr id="15626" name="Google Shape;15626;p8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7" name="Google Shape;15647;p83"/>
          <p:cNvGrpSpPr/>
          <p:nvPr/>
        </p:nvGrpSpPr>
        <p:grpSpPr>
          <a:xfrm>
            <a:off x="6261624" y="3345794"/>
            <a:ext cx="263316" cy="354754"/>
            <a:chOff x="6261624" y="3345794"/>
            <a:chExt cx="263316" cy="354754"/>
          </a:xfrm>
        </p:grpSpPr>
        <p:sp>
          <p:nvSpPr>
            <p:cNvPr id="15648" name="Google Shape;15648;p8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6" name="Google Shape;15676;p8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7" name="Google Shape;15677;p83"/>
          <p:cNvGrpSpPr/>
          <p:nvPr/>
        </p:nvGrpSpPr>
        <p:grpSpPr>
          <a:xfrm>
            <a:off x="5811739" y="3345794"/>
            <a:ext cx="263316" cy="354754"/>
            <a:chOff x="5811739" y="3345794"/>
            <a:chExt cx="263316" cy="354754"/>
          </a:xfrm>
        </p:grpSpPr>
        <p:sp>
          <p:nvSpPr>
            <p:cNvPr id="15678" name="Google Shape;15678;p8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9" name="Google Shape;15699;p83"/>
          <p:cNvGrpSpPr/>
          <p:nvPr/>
        </p:nvGrpSpPr>
        <p:grpSpPr>
          <a:xfrm>
            <a:off x="5363818" y="3345794"/>
            <a:ext cx="259074" cy="354493"/>
            <a:chOff x="5363818" y="3345794"/>
            <a:chExt cx="259074" cy="354493"/>
          </a:xfrm>
        </p:grpSpPr>
        <p:sp>
          <p:nvSpPr>
            <p:cNvPr id="15700" name="Google Shape;15700;p8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83"/>
          <p:cNvGrpSpPr/>
          <p:nvPr/>
        </p:nvGrpSpPr>
        <p:grpSpPr>
          <a:xfrm>
            <a:off x="4912939" y="3345663"/>
            <a:ext cx="261326" cy="354885"/>
            <a:chOff x="4912939" y="3345663"/>
            <a:chExt cx="261326" cy="354885"/>
          </a:xfrm>
        </p:grpSpPr>
        <p:sp>
          <p:nvSpPr>
            <p:cNvPr id="15726" name="Google Shape;15726;p8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7" name="Google Shape;15747;p83"/>
          <p:cNvGrpSpPr/>
          <p:nvPr/>
        </p:nvGrpSpPr>
        <p:grpSpPr>
          <a:xfrm>
            <a:off x="5809723" y="2879911"/>
            <a:ext cx="263081" cy="355016"/>
            <a:chOff x="5809723" y="2879911"/>
            <a:chExt cx="263081" cy="355016"/>
          </a:xfrm>
        </p:grpSpPr>
        <p:sp>
          <p:nvSpPr>
            <p:cNvPr id="15748" name="Google Shape;15748;p8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0" name="Google Shape;15770;p83"/>
          <p:cNvGrpSpPr/>
          <p:nvPr/>
        </p:nvGrpSpPr>
        <p:grpSpPr>
          <a:xfrm>
            <a:off x="7616069" y="4268056"/>
            <a:ext cx="263316" cy="354754"/>
            <a:chOff x="7616069" y="4268056"/>
            <a:chExt cx="263316" cy="354754"/>
          </a:xfrm>
        </p:grpSpPr>
        <p:sp>
          <p:nvSpPr>
            <p:cNvPr id="15771" name="Google Shape;15771;p8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2" name="Google Shape;15792;p83"/>
          <p:cNvGrpSpPr/>
          <p:nvPr/>
        </p:nvGrpSpPr>
        <p:grpSpPr>
          <a:xfrm>
            <a:off x="7164404" y="4268318"/>
            <a:ext cx="263316" cy="354493"/>
            <a:chOff x="7164404" y="4268318"/>
            <a:chExt cx="263316" cy="354493"/>
          </a:xfrm>
        </p:grpSpPr>
        <p:sp>
          <p:nvSpPr>
            <p:cNvPr id="15793" name="Google Shape;15793;p8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9" name="Google Shape;15809;p83"/>
          <p:cNvGrpSpPr/>
          <p:nvPr/>
        </p:nvGrpSpPr>
        <p:grpSpPr>
          <a:xfrm>
            <a:off x="5358346" y="2879911"/>
            <a:ext cx="263316" cy="354754"/>
            <a:chOff x="5358346" y="2879911"/>
            <a:chExt cx="263316" cy="354754"/>
          </a:xfrm>
        </p:grpSpPr>
        <p:sp>
          <p:nvSpPr>
            <p:cNvPr id="15810" name="Google Shape;15810;p8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1" name="Google Shape;15831;p83"/>
          <p:cNvGrpSpPr/>
          <p:nvPr/>
        </p:nvGrpSpPr>
        <p:grpSpPr>
          <a:xfrm>
            <a:off x="8061450" y="3345742"/>
            <a:ext cx="263316" cy="354807"/>
            <a:chOff x="8061450" y="3345742"/>
            <a:chExt cx="263316" cy="354807"/>
          </a:xfrm>
        </p:grpSpPr>
        <p:sp>
          <p:nvSpPr>
            <p:cNvPr id="15832" name="Google Shape;15832;p8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83"/>
          <p:cNvGrpSpPr/>
          <p:nvPr/>
        </p:nvGrpSpPr>
        <p:grpSpPr>
          <a:xfrm>
            <a:off x="8065953" y="2879911"/>
            <a:ext cx="263081" cy="354754"/>
            <a:chOff x="8065953" y="2879911"/>
            <a:chExt cx="263081" cy="354754"/>
          </a:xfrm>
        </p:grpSpPr>
        <p:sp>
          <p:nvSpPr>
            <p:cNvPr id="15849" name="Google Shape;15849;p8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83"/>
          <p:cNvGrpSpPr/>
          <p:nvPr/>
        </p:nvGrpSpPr>
        <p:grpSpPr>
          <a:xfrm>
            <a:off x="8064199" y="4268318"/>
            <a:ext cx="270308" cy="354493"/>
            <a:chOff x="8064199" y="4268318"/>
            <a:chExt cx="270308" cy="354493"/>
          </a:xfrm>
        </p:grpSpPr>
        <p:sp>
          <p:nvSpPr>
            <p:cNvPr id="15866" name="Google Shape;15866;p8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887" name="Shape 15887"/>
        <p:cNvGrpSpPr/>
        <p:nvPr/>
      </p:nvGrpSpPr>
      <p:grpSpPr>
        <a:xfrm>
          <a:off x="0" y="0"/>
          <a:ext cx="0" cy="0"/>
          <a:chOff x="0" y="0"/>
          <a:chExt cx="0" cy="0"/>
        </a:xfrm>
      </p:grpSpPr>
      <p:sp>
        <p:nvSpPr>
          <p:cNvPr id="15888" name="Google Shape;15888;p8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89" name="Google Shape;15889;p8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890" name="Google Shape;15890;p84"/>
          <p:cNvGrpSpPr/>
          <p:nvPr/>
        </p:nvGrpSpPr>
        <p:grpSpPr>
          <a:xfrm>
            <a:off x="3511608" y="3348218"/>
            <a:ext cx="381482" cy="366926"/>
            <a:chOff x="3511608" y="3348218"/>
            <a:chExt cx="381482" cy="366926"/>
          </a:xfrm>
        </p:grpSpPr>
        <p:sp>
          <p:nvSpPr>
            <p:cNvPr id="15891" name="Google Shape;15891;p8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5" name="Google Shape;15905;p84"/>
          <p:cNvGrpSpPr/>
          <p:nvPr/>
        </p:nvGrpSpPr>
        <p:grpSpPr>
          <a:xfrm>
            <a:off x="1849816" y="3807339"/>
            <a:ext cx="163616" cy="366665"/>
            <a:chOff x="1849816" y="3807339"/>
            <a:chExt cx="163616" cy="366665"/>
          </a:xfrm>
        </p:grpSpPr>
        <p:sp>
          <p:nvSpPr>
            <p:cNvPr id="15906" name="Google Shape;15906;p8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84"/>
          <p:cNvGrpSpPr/>
          <p:nvPr/>
        </p:nvGrpSpPr>
        <p:grpSpPr>
          <a:xfrm>
            <a:off x="2274757" y="3807313"/>
            <a:ext cx="202292" cy="366430"/>
            <a:chOff x="2274757" y="3807313"/>
            <a:chExt cx="202292" cy="366430"/>
          </a:xfrm>
        </p:grpSpPr>
        <p:sp>
          <p:nvSpPr>
            <p:cNvPr id="15921" name="Google Shape;15921;p8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84"/>
          <p:cNvGrpSpPr/>
          <p:nvPr/>
        </p:nvGrpSpPr>
        <p:grpSpPr>
          <a:xfrm>
            <a:off x="3972716" y="3348218"/>
            <a:ext cx="366404" cy="366665"/>
            <a:chOff x="3972716" y="3348218"/>
            <a:chExt cx="366404" cy="366665"/>
          </a:xfrm>
        </p:grpSpPr>
        <p:sp>
          <p:nvSpPr>
            <p:cNvPr id="15932" name="Google Shape;15932;p8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4" name="Google Shape;15944;p84"/>
          <p:cNvGrpSpPr/>
          <p:nvPr/>
        </p:nvGrpSpPr>
        <p:grpSpPr>
          <a:xfrm>
            <a:off x="866528" y="3348348"/>
            <a:ext cx="317405" cy="366534"/>
            <a:chOff x="866528" y="3348348"/>
            <a:chExt cx="317405" cy="366534"/>
          </a:xfrm>
        </p:grpSpPr>
        <p:sp>
          <p:nvSpPr>
            <p:cNvPr id="15945" name="Google Shape;15945;p8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84"/>
          <p:cNvGrpSpPr/>
          <p:nvPr/>
        </p:nvGrpSpPr>
        <p:grpSpPr>
          <a:xfrm>
            <a:off x="1316818" y="3348296"/>
            <a:ext cx="310872" cy="366848"/>
            <a:chOff x="1316818" y="3348296"/>
            <a:chExt cx="310872" cy="366848"/>
          </a:xfrm>
        </p:grpSpPr>
        <p:sp>
          <p:nvSpPr>
            <p:cNvPr id="15954" name="Google Shape;15954;p8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8" name="Google Shape;15978;p84"/>
          <p:cNvGrpSpPr/>
          <p:nvPr/>
        </p:nvGrpSpPr>
        <p:grpSpPr>
          <a:xfrm>
            <a:off x="3105248" y="3348244"/>
            <a:ext cx="305620" cy="366430"/>
            <a:chOff x="3105248" y="3348244"/>
            <a:chExt cx="305620" cy="366430"/>
          </a:xfrm>
        </p:grpSpPr>
        <p:sp>
          <p:nvSpPr>
            <p:cNvPr id="15979" name="Google Shape;15979;p8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6" name="Google Shape;15986;p84"/>
          <p:cNvGrpSpPr/>
          <p:nvPr/>
        </p:nvGrpSpPr>
        <p:grpSpPr>
          <a:xfrm>
            <a:off x="2661988" y="3348218"/>
            <a:ext cx="304078" cy="366665"/>
            <a:chOff x="2661988" y="3348218"/>
            <a:chExt cx="304078" cy="366665"/>
          </a:xfrm>
        </p:grpSpPr>
        <p:sp>
          <p:nvSpPr>
            <p:cNvPr id="15987" name="Google Shape;15987;p8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6" name="Google Shape;16006;p84"/>
          <p:cNvGrpSpPr/>
          <p:nvPr/>
        </p:nvGrpSpPr>
        <p:grpSpPr>
          <a:xfrm>
            <a:off x="2212927" y="3348897"/>
            <a:ext cx="307606" cy="366482"/>
            <a:chOff x="2212927" y="3348897"/>
            <a:chExt cx="307606" cy="366482"/>
          </a:xfrm>
        </p:grpSpPr>
        <p:sp>
          <p:nvSpPr>
            <p:cNvPr id="16007" name="Google Shape;16007;p8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84"/>
          <p:cNvGrpSpPr/>
          <p:nvPr/>
        </p:nvGrpSpPr>
        <p:grpSpPr>
          <a:xfrm>
            <a:off x="1764389" y="3348218"/>
            <a:ext cx="310114" cy="366665"/>
            <a:chOff x="1764389" y="3348218"/>
            <a:chExt cx="310114" cy="366665"/>
          </a:xfrm>
        </p:grpSpPr>
        <p:sp>
          <p:nvSpPr>
            <p:cNvPr id="16018" name="Google Shape;16018;p8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8" name="Google Shape;16038;p84"/>
          <p:cNvGrpSpPr/>
          <p:nvPr/>
        </p:nvGrpSpPr>
        <p:grpSpPr>
          <a:xfrm>
            <a:off x="2777572" y="3807287"/>
            <a:ext cx="81716" cy="366717"/>
            <a:chOff x="2777572" y="3807287"/>
            <a:chExt cx="81716" cy="366717"/>
          </a:xfrm>
        </p:grpSpPr>
        <p:sp>
          <p:nvSpPr>
            <p:cNvPr id="16039" name="Google Shape;16039;p8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0" name="Google Shape;16050;p84"/>
          <p:cNvGrpSpPr/>
          <p:nvPr/>
        </p:nvGrpSpPr>
        <p:grpSpPr>
          <a:xfrm>
            <a:off x="3934014" y="4329780"/>
            <a:ext cx="366665" cy="256334"/>
            <a:chOff x="3934014" y="4329780"/>
            <a:chExt cx="366665" cy="256334"/>
          </a:xfrm>
        </p:grpSpPr>
        <p:sp>
          <p:nvSpPr>
            <p:cNvPr id="16051" name="Google Shape;16051;p8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4" name="Google Shape;16064;p84"/>
          <p:cNvGrpSpPr/>
          <p:nvPr/>
        </p:nvGrpSpPr>
        <p:grpSpPr>
          <a:xfrm>
            <a:off x="947670" y="3807339"/>
            <a:ext cx="194295" cy="366404"/>
            <a:chOff x="947670" y="3807339"/>
            <a:chExt cx="194295" cy="366404"/>
          </a:xfrm>
        </p:grpSpPr>
        <p:sp>
          <p:nvSpPr>
            <p:cNvPr id="16065" name="Google Shape;16065;p8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5" name="Google Shape;16075;p84"/>
          <p:cNvGrpSpPr/>
          <p:nvPr/>
        </p:nvGrpSpPr>
        <p:grpSpPr>
          <a:xfrm>
            <a:off x="3420379" y="4286557"/>
            <a:ext cx="368939" cy="342283"/>
            <a:chOff x="3420379" y="4286557"/>
            <a:chExt cx="368939" cy="342283"/>
          </a:xfrm>
        </p:grpSpPr>
        <p:sp>
          <p:nvSpPr>
            <p:cNvPr id="16076" name="Google Shape;16076;p8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2" name="Google Shape;16092;p84"/>
          <p:cNvGrpSpPr/>
          <p:nvPr/>
        </p:nvGrpSpPr>
        <p:grpSpPr>
          <a:xfrm>
            <a:off x="3965190" y="3842252"/>
            <a:ext cx="369801" cy="296813"/>
            <a:chOff x="3965190" y="3842252"/>
            <a:chExt cx="369801" cy="296813"/>
          </a:xfrm>
        </p:grpSpPr>
        <p:sp>
          <p:nvSpPr>
            <p:cNvPr id="16093" name="Google Shape;16093;p8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84"/>
          <p:cNvGrpSpPr/>
          <p:nvPr/>
        </p:nvGrpSpPr>
        <p:grpSpPr>
          <a:xfrm>
            <a:off x="3506590" y="3833812"/>
            <a:ext cx="396796" cy="313407"/>
            <a:chOff x="3506590" y="3833812"/>
            <a:chExt cx="396796" cy="313407"/>
          </a:xfrm>
        </p:grpSpPr>
        <p:sp>
          <p:nvSpPr>
            <p:cNvPr id="16115" name="Google Shape;16115;p8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8" name="Google Shape;16118;p84"/>
          <p:cNvGrpSpPr/>
          <p:nvPr/>
        </p:nvGrpSpPr>
        <p:grpSpPr>
          <a:xfrm>
            <a:off x="2769288" y="1965364"/>
            <a:ext cx="104556" cy="366665"/>
            <a:chOff x="2769288" y="1965364"/>
            <a:chExt cx="104556" cy="366665"/>
          </a:xfrm>
        </p:grpSpPr>
        <p:sp>
          <p:nvSpPr>
            <p:cNvPr id="16119" name="Google Shape;16119;p8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1" name="Google Shape;16131;p84"/>
          <p:cNvGrpSpPr/>
          <p:nvPr/>
        </p:nvGrpSpPr>
        <p:grpSpPr>
          <a:xfrm>
            <a:off x="3966679" y="2010861"/>
            <a:ext cx="367162" cy="275698"/>
            <a:chOff x="3966679" y="2010861"/>
            <a:chExt cx="367162" cy="275698"/>
          </a:xfrm>
        </p:grpSpPr>
        <p:sp>
          <p:nvSpPr>
            <p:cNvPr id="16132" name="Google Shape;16132;p8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6" name="Google Shape;16136;p84"/>
          <p:cNvGrpSpPr/>
          <p:nvPr/>
        </p:nvGrpSpPr>
        <p:grpSpPr>
          <a:xfrm>
            <a:off x="1752577" y="2025495"/>
            <a:ext cx="366404" cy="246220"/>
            <a:chOff x="1752577" y="2025495"/>
            <a:chExt cx="366404" cy="246220"/>
          </a:xfrm>
        </p:grpSpPr>
        <p:sp>
          <p:nvSpPr>
            <p:cNvPr id="16137" name="Google Shape;16137;p8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3" name="Google Shape;16153;p84"/>
          <p:cNvGrpSpPr/>
          <p:nvPr/>
        </p:nvGrpSpPr>
        <p:grpSpPr>
          <a:xfrm>
            <a:off x="1309553" y="2069580"/>
            <a:ext cx="366404" cy="158363"/>
            <a:chOff x="1309553" y="2069580"/>
            <a:chExt cx="366404" cy="158363"/>
          </a:xfrm>
        </p:grpSpPr>
        <p:sp>
          <p:nvSpPr>
            <p:cNvPr id="16154" name="Google Shape;16154;p8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0" name="Google Shape;16180;p84"/>
          <p:cNvGrpSpPr/>
          <p:nvPr/>
        </p:nvGrpSpPr>
        <p:grpSpPr>
          <a:xfrm>
            <a:off x="866528" y="2088762"/>
            <a:ext cx="366639" cy="119635"/>
            <a:chOff x="866528" y="2088762"/>
            <a:chExt cx="366639" cy="119635"/>
          </a:xfrm>
        </p:grpSpPr>
        <p:sp>
          <p:nvSpPr>
            <p:cNvPr id="16181" name="Google Shape;16181;p8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84"/>
          <p:cNvGrpSpPr/>
          <p:nvPr/>
        </p:nvGrpSpPr>
        <p:grpSpPr>
          <a:xfrm>
            <a:off x="2329269" y="1965312"/>
            <a:ext cx="98807" cy="366273"/>
            <a:chOff x="2329269" y="1965312"/>
            <a:chExt cx="98807" cy="366273"/>
          </a:xfrm>
        </p:grpSpPr>
        <p:sp>
          <p:nvSpPr>
            <p:cNvPr id="16196" name="Google Shape;16196;p8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9" name="Google Shape;16199;p84"/>
          <p:cNvGrpSpPr/>
          <p:nvPr/>
        </p:nvGrpSpPr>
        <p:grpSpPr>
          <a:xfrm>
            <a:off x="3208053" y="1964972"/>
            <a:ext cx="112344" cy="366926"/>
            <a:chOff x="3208053" y="1964972"/>
            <a:chExt cx="112344" cy="366926"/>
          </a:xfrm>
        </p:grpSpPr>
        <p:sp>
          <p:nvSpPr>
            <p:cNvPr id="16200" name="Google Shape;16200;p8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6" name="Google Shape;16206;p84"/>
          <p:cNvGrpSpPr/>
          <p:nvPr/>
        </p:nvGrpSpPr>
        <p:grpSpPr>
          <a:xfrm>
            <a:off x="3225379" y="3807339"/>
            <a:ext cx="72413" cy="366404"/>
            <a:chOff x="3225379" y="3807339"/>
            <a:chExt cx="72413" cy="366404"/>
          </a:xfrm>
        </p:grpSpPr>
        <p:sp>
          <p:nvSpPr>
            <p:cNvPr id="16207" name="Google Shape;16207;p8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84"/>
          <p:cNvGrpSpPr/>
          <p:nvPr/>
        </p:nvGrpSpPr>
        <p:grpSpPr>
          <a:xfrm>
            <a:off x="3523916" y="2011096"/>
            <a:ext cx="366665" cy="275201"/>
            <a:chOff x="3523916" y="2011096"/>
            <a:chExt cx="366665" cy="275201"/>
          </a:xfrm>
        </p:grpSpPr>
        <p:sp>
          <p:nvSpPr>
            <p:cNvPr id="16216" name="Google Shape;16216;p8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6" name="Google Shape;16236;p84"/>
          <p:cNvGrpSpPr/>
          <p:nvPr/>
        </p:nvGrpSpPr>
        <p:grpSpPr>
          <a:xfrm>
            <a:off x="1742777" y="1499997"/>
            <a:ext cx="393791" cy="366744"/>
            <a:chOff x="1742777" y="1499997"/>
            <a:chExt cx="393791" cy="366744"/>
          </a:xfrm>
        </p:grpSpPr>
        <p:sp>
          <p:nvSpPr>
            <p:cNvPr id="16237" name="Google Shape;16237;p8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1" name="Google Shape;16251;p84"/>
          <p:cNvGrpSpPr/>
          <p:nvPr/>
        </p:nvGrpSpPr>
        <p:grpSpPr>
          <a:xfrm>
            <a:off x="4014449" y="1499997"/>
            <a:ext cx="319914" cy="366639"/>
            <a:chOff x="4014449" y="1499997"/>
            <a:chExt cx="319914" cy="366639"/>
          </a:xfrm>
        </p:grpSpPr>
        <p:sp>
          <p:nvSpPr>
            <p:cNvPr id="16252" name="Google Shape;16252;p8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7" name="Google Shape;16257;p84"/>
          <p:cNvGrpSpPr/>
          <p:nvPr/>
        </p:nvGrpSpPr>
        <p:grpSpPr>
          <a:xfrm>
            <a:off x="866267" y="1591460"/>
            <a:ext cx="367397" cy="183711"/>
            <a:chOff x="866267" y="1591460"/>
            <a:chExt cx="367397" cy="183711"/>
          </a:xfrm>
        </p:grpSpPr>
        <p:sp>
          <p:nvSpPr>
            <p:cNvPr id="16258" name="Google Shape;16258;p8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6" name="Google Shape;16276;p84"/>
          <p:cNvGrpSpPr/>
          <p:nvPr/>
        </p:nvGrpSpPr>
        <p:grpSpPr>
          <a:xfrm>
            <a:off x="3117843" y="1499892"/>
            <a:ext cx="327440" cy="366744"/>
            <a:chOff x="3117843" y="1499892"/>
            <a:chExt cx="327440" cy="366744"/>
          </a:xfrm>
        </p:grpSpPr>
        <p:sp>
          <p:nvSpPr>
            <p:cNvPr id="16277" name="Google Shape;16277;p8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4" name="Google Shape;16284;p84"/>
          <p:cNvGrpSpPr/>
          <p:nvPr/>
        </p:nvGrpSpPr>
        <p:grpSpPr>
          <a:xfrm>
            <a:off x="2667005" y="1499997"/>
            <a:ext cx="336770" cy="366639"/>
            <a:chOff x="2667005" y="1499997"/>
            <a:chExt cx="336770" cy="366639"/>
          </a:xfrm>
        </p:grpSpPr>
        <p:sp>
          <p:nvSpPr>
            <p:cNvPr id="16285" name="Google Shape;16285;p8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4" name="Google Shape;16304;p84"/>
          <p:cNvGrpSpPr/>
          <p:nvPr/>
        </p:nvGrpSpPr>
        <p:grpSpPr>
          <a:xfrm>
            <a:off x="3564866" y="1499997"/>
            <a:ext cx="326473" cy="366639"/>
            <a:chOff x="3564866" y="1499997"/>
            <a:chExt cx="326473" cy="366639"/>
          </a:xfrm>
        </p:grpSpPr>
        <p:sp>
          <p:nvSpPr>
            <p:cNvPr id="16305" name="Google Shape;16305;p8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4" name="Google Shape;16314;p84"/>
          <p:cNvGrpSpPr/>
          <p:nvPr/>
        </p:nvGrpSpPr>
        <p:grpSpPr>
          <a:xfrm>
            <a:off x="1314074" y="1499997"/>
            <a:ext cx="364392" cy="366639"/>
            <a:chOff x="1314074" y="1499997"/>
            <a:chExt cx="364392" cy="366639"/>
          </a:xfrm>
        </p:grpSpPr>
        <p:sp>
          <p:nvSpPr>
            <p:cNvPr id="16315" name="Google Shape;16315;p8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7" name="Google Shape;16327;p84"/>
          <p:cNvGrpSpPr/>
          <p:nvPr/>
        </p:nvGrpSpPr>
        <p:grpSpPr>
          <a:xfrm>
            <a:off x="2220479" y="1499997"/>
            <a:ext cx="337005" cy="366639"/>
            <a:chOff x="2220479" y="1499997"/>
            <a:chExt cx="337005" cy="366639"/>
          </a:xfrm>
        </p:grpSpPr>
        <p:sp>
          <p:nvSpPr>
            <p:cNvPr id="16328" name="Google Shape;16328;p8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9" name="Google Shape;16339;p84"/>
          <p:cNvGrpSpPr/>
          <p:nvPr/>
        </p:nvGrpSpPr>
        <p:grpSpPr>
          <a:xfrm>
            <a:off x="4105155" y="2425976"/>
            <a:ext cx="87230" cy="366430"/>
            <a:chOff x="4105155" y="2425976"/>
            <a:chExt cx="87230" cy="366430"/>
          </a:xfrm>
        </p:grpSpPr>
        <p:sp>
          <p:nvSpPr>
            <p:cNvPr id="16340" name="Google Shape;16340;p8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6" name="Google Shape;16346;p84"/>
          <p:cNvGrpSpPr/>
          <p:nvPr/>
        </p:nvGrpSpPr>
        <p:grpSpPr>
          <a:xfrm>
            <a:off x="1808109" y="2426002"/>
            <a:ext cx="267884" cy="366639"/>
            <a:chOff x="1808109" y="2426002"/>
            <a:chExt cx="267884" cy="366639"/>
          </a:xfrm>
        </p:grpSpPr>
        <p:sp>
          <p:nvSpPr>
            <p:cNvPr id="16347" name="Google Shape;16347;p8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84"/>
          <p:cNvGrpSpPr/>
          <p:nvPr/>
        </p:nvGrpSpPr>
        <p:grpSpPr>
          <a:xfrm>
            <a:off x="3603568" y="2426002"/>
            <a:ext cx="207597" cy="366639"/>
            <a:chOff x="3603568" y="2426002"/>
            <a:chExt cx="207597" cy="366639"/>
          </a:xfrm>
        </p:grpSpPr>
        <p:sp>
          <p:nvSpPr>
            <p:cNvPr id="16369" name="Google Shape;16369;p8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5" name="Google Shape;16375;p84"/>
          <p:cNvGrpSpPr/>
          <p:nvPr/>
        </p:nvGrpSpPr>
        <p:grpSpPr>
          <a:xfrm>
            <a:off x="2246115" y="2426002"/>
            <a:ext cx="274417" cy="366404"/>
            <a:chOff x="2246115" y="2426002"/>
            <a:chExt cx="274417" cy="366404"/>
          </a:xfrm>
        </p:grpSpPr>
        <p:sp>
          <p:nvSpPr>
            <p:cNvPr id="16376" name="Google Shape;16376;p8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4" name="Google Shape;16384;p84"/>
          <p:cNvGrpSpPr/>
          <p:nvPr/>
        </p:nvGrpSpPr>
        <p:grpSpPr>
          <a:xfrm>
            <a:off x="2696666" y="2426002"/>
            <a:ext cx="256099" cy="366639"/>
            <a:chOff x="2696666" y="2426002"/>
            <a:chExt cx="256099" cy="366639"/>
          </a:xfrm>
        </p:grpSpPr>
        <p:sp>
          <p:nvSpPr>
            <p:cNvPr id="16385" name="Google Shape;16385;p8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1" name="Google Shape;16391;p84"/>
          <p:cNvGrpSpPr/>
          <p:nvPr/>
        </p:nvGrpSpPr>
        <p:grpSpPr>
          <a:xfrm>
            <a:off x="3149072" y="2426002"/>
            <a:ext cx="225863" cy="366430"/>
            <a:chOff x="3149072" y="2426002"/>
            <a:chExt cx="225863" cy="366430"/>
          </a:xfrm>
        </p:grpSpPr>
        <p:sp>
          <p:nvSpPr>
            <p:cNvPr id="16392" name="Google Shape;16392;p8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3" name="Google Shape;16403;p84"/>
          <p:cNvGrpSpPr/>
          <p:nvPr/>
        </p:nvGrpSpPr>
        <p:grpSpPr>
          <a:xfrm>
            <a:off x="1361556" y="2425923"/>
            <a:ext cx="283224" cy="366482"/>
            <a:chOff x="1361556" y="2425923"/>
            <a:chExt cx="283224" cy="366482"/>
          </a:xfrm>
        </p:grpSpPr>
        <p:sp>
          <p:nvSpPr>
            <p:cNvPr id="16404" name="Google Shape;16404;p8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4" name="Google Shape;16424;p84"/>
          <p:cNvGrpSpPr/>
          <p:nvPr/>
        </p:nvGrpSpPr>
        <p:grpSpPr>
          <a:xfrm>
            <a:off x="3973735" y="2891056"/>
            <a:ext cx="361883" cy="366979"/>
            <a:chOff x="3973735" y="2891056"/>
            <a:chExt cx="361883" cy="366979"/>
          </a:xfrm>
        </p:grpSpPr>
        <p:sp>
          <p:nvSpPr>
            <p:cNvPr id="16425" name="Google Shape;16425;p8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84"/>
          <p:cNvGrpSpPr/>
          <p:nvPr/>
        </p:nvGrpSpPr>
        <p:grpSpPr>
          <a:xfrm>
            <a:off x="3527941" y="2916744"/>
            <a:ext cx="366665" cy="315654"/>
            <a:chOff x="3527941" y="2916744"/>
            <a:chExt cx="366665" cy="315654"/>
          </a:xfrm>
        </p:grpSpPr>
        <p:sp>
          <p:nvSpPr>
            <p:cNvPr id="16443" name="Google Shape;16443;p8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3" name="Google Shape;16473;p84"/>
          <p:cNvGrpSpPr/>
          <p:nvPr/>
        </p:nvGrpSpPr>
        <p:grpSpPr>
          <a:xfrm>
            <a:off x="2640873" y="2891631"/>
            <a:ext cx="366404" cy="366404"/>
            <a:chOff x="2640873" y="2891631"/>
            <a:chExt cx="366404" cy="366404"/>
          </a:xfrm>
        </p:grpSpPr>
        <p:sp>
          <p:nvSpPr>
            <p:cNvPr id="16474" name="Google Shape;16474;p8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8" name="Google Shape;16488;p84"/>
          <p:cNvGrpSpPr/>
          <p:nvPr/>
        </p:nvGrpSpPr>
        <p:grpSpPr>
          <a:xfrm>
            <a:off x="2197091" y="2938120"/>
            <a:ext cx="366665" cy="273189"/>
            <a:chOff x="2197091" y="2938120"/>
            <a:chExt cx="366665" cy="273189"/>
          </a:xfrm>
        </p:grpSpPr>
        <p:sp>
          <p:nvSpPr>
            <p:cNvPr id="16489" name="Google Shape;16489;p8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3" name="Google Shape;16513;p84"/>
          <p:cNvGrpSpPr/>
          <p:nvPr/>
        </p:nvGrpSpPr>
        <p:grpSpPr>
          <a:xfrm>
            <a:off x="1753570" y="2892127"/>
            <a:ext cx="366665" cy="365202"/>
            <a:chOff x="1753570" y="2892127"/>
            <a:chExt cx="366665" cy="365202"/>
          </a:xfrm>
        </p:grpSpPr>
        <p:sp>
          <p:nvSpPr>
            <p:cNvPr id="16514" name="Google Shape;16514;p8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84"/>
          <p:cNvGrpSpPr/>
          <p:nvPr/>
        </p:nvGrpSpPr>
        <p:grpSpPr>
          <a:xfrm>
            <a:off x="1303751" y="3807339"/>
            <a:ext cx="367684" cy="366561"/>
            <a:chOff x="1303751" y="3807339"/>
            <a:chExt cx="367684" cy="366561"/>
          </a:xfrm>
        </p:grpSpPr>
        <p:sp>
          <p:nvSpPr>
            <p:cNvPr id="16533" name="Google Shape;16533;p8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74" name="Google Shape;16574;p8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75" name="Google Shape;16575;p84"/>
          <p:cNvGrpSpPr/>
          <p:nvPr/>
        </p:nvGrpSpPr>
        <p:grpSpPr>
          <a:xfrm>
            <a:off x="1310049" y="2891421"/>
            <a:ext cx="384749" cy="366613"/>
            <a:chOff x="1310049" y="2891421"/>
            <a:chExt cx="384749" cy="366613"/>
          </a:xfrm>
        </p:grpSpPr>
        <p:sp>
          <p:nvSpPr>
            <p:cNvPr id="16576" name="Google Shape;16576;p8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84"/>
          <p:cNvGrpSpPr/>
          <p:nvPr/>
        </p:nvGrpSpPr>
        <p:grpSpPr>
          <a:xfrm>
            <a:off x="849673" y="2891343"/>
            <a:ext cx="383468" cy="366665"/>
            <a:chOff x="849673" y="2891343"/>
            <a:chExt cx="383468" cy="366665"/>
          </a:xfrm>
        </p:grpSpPr>
        <p:sp>
          <p:nvSpPr>
            <p:cNvPr id="16591" name="Google Shape;16591;p8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84"/>
          <p:cNvGrpSpPr/>
          <p:nvPr/>
        </p:nvGrpSpPr>
        <p:grpSpPr>
          <a:xfrm>
            <a:off x="920257" y="2426002"/>
            <a:ext cx="278024" cy="366508"/>
            <a:chOff x="920257" y="2426002"/>
            <a:chExt cx="278024" cy="366508"/>
          </a:xfrm>
        </p:grpSpPr>
        <p:sp>
          <p:nvSpPr>
            <p:cNvPr id="16604" name="Google Shape;16604;p8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7" name="Google Shape;16617;p84"/>
          <p:cNvGrpSpPr/>
          <p:nvPr/>
        </p:nvGrpSpPr>
        <p:grpSpPr>
          <a:xfrm>
            <a:off x="866528" y="4274484"/>
            <a:ext cx="349810" cy="366665"/>
            <a:chOff x="866528" y="4274484"/>
            <a:chExt cx="349810" cy="366665"/>
          </a:xfrm>
        </p:grpSpPr>
        <p:sp>
          <p:nvSpPr>
            <p:cNvPr id="16618" name="Google Shape;16618;p8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9" name="Google Shape;16629;p84"/>
          <p:cNvGrpSpPr/>
          <p:nvPr/>
        </p:nvGrpSpPr>
        <p:grpSpPr>
          <a:xfrm>
            <a:off x="1388708" y="4274484"/>
            <a:ext cx="330210" cy="366665"/>
            <a:chOff x="1388708" y="4274484"/>
            <a:chExt cx="330210" cy="366665"/>
          </a:xfrm>
        </p:grpSpPr>
        <p:sp>
          <p:nvSpPr>
            <p:cNvPr id="16630" name="Google Shape;16630;p8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0" name="Google Shape;16650;p84"/>
          <p:cNvGrpSpPr/>
          <p:nvPr/>
        </p:nvGrpSpPr>
        <p:grpSpPr>
          <a:xfrm>
            <a:off x="1874694" y="4293326"/>
            <a:ext cx="375446" cy="328982"/>
            <a:chOff x="1874694" y="4293326"/>
            <a:chExt cx="375446" cy="328982"/>
          </a:xfrm>
        </p:grpSpPr>
        <p:sp>
          <p:nvSpPr>
            <p:cNvPr id="16651" name="Google Shape;16651;p8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3" name="Google Shape;16673;p84"/>
          <p:cNvGrpSpPr/>
          <p:nvPr/>
        </p:nvGrpSpPr>
        <p:grpSpPr>
          <a:xfrm>
            <a:off x="2396116" y="4293090"/>
            <a:ext cx="366665" cy="329714"/>
            <a:chOff x="2396116" y="4293090"/>
            <a:chExt cx="366665" cy="329714"/>
          </a:xfrm>
        </p:grpSpPr>
        <p:sp>
          <p:nvSpPr>
            <p:cNvPr id="16674" name="Google Shape;16674;p8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7" name="Google Shape;16687;p84"/>
          <p:cNvGrpSpPr/>
          <p:nvPr/>
        </p:nvGrpSpPr>
        <p:grpSpPr>
          <a:xfrm>
            <a:off x="2908757" y="4289824"/>
            <a:ext cx="367162" cy="336116"/>
            <a:chOff x="2908757" y="4289824"/>
            <a:chExt cx="367162" cy="336116"/>
          </a:xfrm>
        </p:grpSpPr>
        <p:sp>
          <p:nvSpPr>
            <p:cNvPr id="16688" name="Google Shape;16688;p8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5" name="Google Shape;16715;p84"/>
          <p:cNvGrpSpPr/>
          <p:nvPr/>
        </p:nvGrpSpPr>
        <p:grpSpPr>
          <a:xfrm>
            <a:off x="3082408" y="2919540"/>
            <a:ext cx="368651" cy="310350"/>
            <a:chOff x="3082408" y="2919540"/>
            <a:chExt cx="368651" cy="310350"/>
          </a:xfrm>
        </p:grpSpPr>
        <p:sp>
          <p:nvSpPr>
            <p:cNvPr id="16716" name="Google Shape;16716;p8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8" name="Google Shape;16728;p84"/>
          <p:cNvGrpSpPr/>
          <p:nvPr/>
        </p:nvGrpSpPr>
        <p:grpSpPr>
          <a:xfrm>
            <a:off x="7069130" y="2424800"/>
            <a:ext cx="366169" cy="360498"/>
            <a:chOff x="7069130" y="2424800"/>
            <a:chExt cx="366169" cy="360498"/>
          </a:xfrm>
        </p:grpSpPr>
        <p:sp>
          <p:nvSpPr>
            <p:cNvPr id="16729" name="Google Shape;16729;p8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9" name="Google Shape;16749;p84"/>
          <p:cNvGrpSpPr/>
          <p:nvPr/>
        </p:nvGrpSpPr>
        <p:grpSpPr>
          <a:xfrm>
            <a:off x="4885655" y="2424721"/>
            <a:ext cx="281473" cy="360629"/>
            <a:chOff x="4885655" y="2424721"/>
            <a:chExt cx="281473" cy="360629"/>
          </a:xfrm>
        </p:grpSpPr>
        <p:sp>
          <p:nvSpPr>
            <p:cNvPr id="16750" name="Google Shape;16750;p8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84"/>
          <p:cNvGrpSpPr/>
          <p:nvPr/>
        </p:nvGrpSpPr>
        <p:grpSpPr>
          <a:xfrm>
            <a:off x="6625609" y="2446777"/>
            <a:ext cx="364130" cy="316726"/>
            <a:chOff x="6625609" y="2446777"/>
            <a:chExt cx="364130" cy="316726"/>
          </a:xfrm>
        </p:grpSpPr>
        <p:sp>
          <p:nvSpPr>
            <p:cNvPr id="16762" name="Google Shape;16762;p8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4" name="Google Shape;16774;p84"/>
          <p:cNvGrpSpPr/>
          <p:nvPr/>
        </p:nvGrpSpPr>
        <p:grpSpPr>
          <a:xfrm>
            <a:off x="5757644" y="2012350"/>
            <a:ext cx="360628" cy="298825"/>
            <a:chOff x="5757644" y="2012350"/>
            <a:chExt cx="360628" cy="298825"/>
          </a:xfrm>
        </p:grpSpPr>
        <p:sp>
          <p:nvSpPr>
            <p:cNvPr id="16775" name="Google Shape;16775;p8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7" name="Google Shape;16797;p84"/>
          <p:cNvGrpSpPr/>
          <p:nvPr/>
        </p:nvGrpSpPr>
        <p:grpSpPr>
          <a:xfrm>
            <a:off x="5317625" y="1983474"/>
            <a:ext cx="360628" cy="356839"/>
            <a:chOff x="5317625" y="1983474"/>
            <a:chExt cx="360628" cy="356839"/>
          </a:xfrm>
        </p:grpSpPr>
        <p:sp>
          <p:nvSpPr>
            <p:cNvPr id="16798" name="Google Shape;16798;p8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84"/>
          <p:cNvGrpSpPr/>
          <p:nvPr/>
        </p:nvGrpSpPr>
        <p:grpSpPr>
          <a:xfrm>
            <a:off x="6181827" y="2463685"/>
            <a:ext cx="360629" cy="282989"/>
            <a:chOff x="6181827" y="2463685"/>
            <a:chExt cx="360629" cy="282989"/>
          </a:xfrm>
        </p:grpSpPr>
        <p:sp>
          <p:nvSpPr>
            <p:cNvPr id="16818" name="Google Shape;16818;p8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84"/>
          <p:cNvGrpSpPr/>
          <p:nvPr/>
        </p:nvGrpSpPr>
        <p:grpSpPr>
          <a:xfrm>
            <a:off x="5346292" y="3340691"/>
            <a:ext cx="291247" cy="360628"/>
            <a:chOff x="5346292" y="3340691"/>
            <a:chExt cx="291247" cy="360628"/>
          </a:xfrm>
        </p:grpSpPr>
        <p:sp>
          <p:nvSpPr>
            <p:cNvPr id="16830" name="Google Shape;16830;p8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5" name="Google Shape;16855;p84"/>
          <p:cNvGrpSpPr/>
          <p:nvPr/>
        </p:nvGrpSpPr>
        <p:grpSpPr>
          <a:xfrm>
            <a:off x="7969264" y="1981697"/>
            <a:ext cx="337763" cy="360393"/>
            <a:chOff x="7969264" y="1981697"/>
            <a:chExt cx="337763" cy="360393"/>
          </a:xfrm>
        </p:grpSpPr>
        <p:sp>
          <p:nvSpPr>
            <p:cNvPr id="16856" name="Google Shape;16856;p8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4" name="Google Shape;16874;p84"/>
          <p:cNvGrpSpPr/>
          <p:nvPr/>
        </p:nvGrpSpPr>
        <p:grpSpPr>
          <a:xfrm>
            <a:off x="5736032" y="2430000"/>
            <a:ext cx="360890" cy="350332"/>
            <a:chOff x="5736032" y="2430000"/>
            <a:chExt cx="360890" cy="350332"/>
          </a:xfrm>
        </p:grpSpPr>
        <p:sp>
          <p:nvSpPr>
            <p:cNvPr id="16875" name="Google Shape;16875;p8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2" name="Google Shape;16892;p84"/>
          <p:cNvGrpSpPr/>
          <p:nvPr/>
        </p:nvGrpSpPr>
        <p:grpSpPr>
          <a:xfrm>
            <a:off x="4877867" y="1995991"/>
            <a:ext cx="360628" cy="331778"/>
            <a:chOff x="4877867" y="1995991"/>
            <a:chExt cx="360628" cy="331778"/>
          </a:xfrm>
        </p:grpSpPr>
        <p:sp>
          <p:nvSpPr>
            <p:cNvPr id="16893" name="Google Shape;16893;p8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84"/>
          <p:cNvGrpSpPr/>
          <p:nvPr/>
        </p:nvGrpSpPr>
        <p:grpSpPr>
          <a:xfrm>
            <a:off x="7050889" y="2913503"/>
            <a:ext cx="363529" cy="339513"/>
            <a:chOff x="7050889" y="2913503"/>
            <a:chExt cx="363529" cy="339513"/>
          </a:xfrm>
        </p:grpSpPr>
        <p:sp>
          <p:nvSpPr>
            <p:cNvPr id="16908" name="Google Shape;16908;p8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7" name="Google Shape;16917;p84"/>
          <p:cNvGrpSpPr/>
          <p:nvPr/>
        </p:nvGrpSpPr>
        <p:grpSpPr>
          <a:xfrm>
            <a:off x="7510900" y="1981462"/>
            <a:ext cx="372937" cy="360629"/>
            <a:chOff x="7510900" y="1981462"/>
            <a:chExt cx="372937" cy="360629"/>
          </a:xfrm>
        </p:grpSpPr>
        <p:sp>
          <p:nvSpPr>
            <p:cNvPr id="16918" name="Google Shape;16918;p8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4" name="Google Shape;16934;p84"/>
          <p:cNvGrpSpPr/>
          <p:nvPr/>
        </p:nvGrpSpPr>
        <p:grpSpPr>
          <a:xfrm>
            <a:off x="6599476" y="2918260"/>
            <a:ext cx="360629" cy="329975"/>
            <a:chOff x="6599476" y="2918260"/>
            <a:chExt cx="360629" cy="329975"/>
          </a:xfrm>
        </p:grpSpPr>
        <p:sp>
          <p:nvSpPr>
            <p:cNvPr id="16935" name="Google Shape;16935;p8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0" name="Google Shape;16960;p84"/>
          <p:cNvGrpSpPr/>
          <p:nvPr/>
        </p:nvGrpSpPr>
        <p:grpSpPr>
          <a:xfrm>
            <a:off x="5290499" y="2481533"/>
            <a:ext cx="360628" cy="247292"/>
            <a:chOff x="5290499" y="2481533"/>
            <a:chExt cx="360628" cy="247292"/>
          </a:xfrm>
        </p:grpSpPr>
        <p:sp>
          <p:nvSpPr>
            <p:cNvPr id="16961" name="Google Shape;16961;p8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8" name="Google Shape;16988;p84"/>
          <p:cNvGrpSpPr/>
          <p:nvPr/>
        </p:nvGrpSpPr>
        <p:grpSpPr>
          <a:xfrm>
            <a:off x="6201923" y="1981514"/>
            <a:ext cx="351325" cy="360576"/>
            <a:chOff x="6201923" y="1981514"/>
            <a:chExt cx="351325" cy="360576"/>
          </a:xfrm>
        </p:grpSpPr>
        <p:sp>
          <p:nvSpPr>
            <p:cNvPr id="16989" name="Google Shape;16989;p8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84"/>
          <p:cNvGrpSpPr/>
          <p:nvPr/>
        </p:nvGrpSpPr>
        <p:grpSpPr>
          <a:xfrm>
            <a:off x="4894461" y="3340691"/>
            <a:ext cx="312884" cy="360785"/>
            <a:chOff x="4894461" y="3340691"/>
            <a:chExt cx="312884" cy="360785"/>
          </a:xfrm>
        </p:grpSpPr>
        <p:sp>
          <p:nvSpPr>
            <p:cNvPr id="16997" name="Google Shape;16997;p8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3" name="Google Shape;17013;p84"/>
          <p:cNvGrpSpPr/>
          <p:nvPr/>
        </p:nvGrpSpPr>
        <p:grpSpPr>
          <a:xfrm>
            <a:off x="5339237" y="1501251"/>
            <a:ext cx="245541" cy="360628"/>
            <a:chOff x="5339237" y="1501251"/>
            <a:chExt cx="245541" cy="360628"/>
          </a:xfrm>
        </p:grpSpPr>
        <p:sp>
          <p:nvSpPr>
            <p:cNvPr id="17014" name="Google Shape;17014;p8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6" name="Google Shape;17056;p84"/>
          <p:cNvGrpSpPr/>
          <p:nvPr/>
        </p:nvGrpSpPr>
        <p:grpSpPr>
          <a:xfrm>
            <a:off x="7959464" y="2474216"/>
            <a:ext cx="370428" cy="261926"/>
            <a:chOff x="7959464" y="2474216"/>
            <a:chExt cx="370428" cy="261926"/>
          </a:xfrm>
        </p:grpSpPr>
        <p:sp>
          <p:nvSpPr>
            <p:cNvPr id="17057" name="Google Shape;17057;p8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9" name="Google Shape;17069;p84"/>
          <p:cNvGrpSpPr/>
          <p:nvPr/>
        </p:nvGrpSpPr>
        <p:grpSpPr>
          <a:xfrm>
            <a:off x="7518687" y="2457909"/>
            <a:ext cx="360629" cy="294461"/>
            <a:chOff x="7518687" y="2457909"/>
            <a:chExt cx="360629" cy="294461"/>
          </a:xfrm>
        </p:grpSpPr>
        <p:sp>
          <p:nvSpPr>
            <p:cNvPr id="17070" name="Google Shape;17070;p8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9" name="Google Shape;17089;p84"/>
          <p:cNvGrpSpPr/>
          <p:nvPr/>
        </p:nvGrpSpPr>
        <p:grpSpPr>
          <a:xfrm>
            <a:off x="7086220" y="1981566"/>
            <a:ext cx="343799" cy="360524"/>
            <a:chOff x="7086220" y="1981566"/>
            <a:chExt cx="343799" cy="360524"/>
          </a:xfrm>
        </p:grpSpPr>
        <p:sp>
          <p:nvSpPr>
            <p:cNvPr id="17090" name="Google Shape;17090;p8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6" name="Google Shape;17106;p84"/>
          <p:cNvGrpSpPr/>
          <p:nvPr/>
        </p:nvGrpSpPr>
        <p:grpSpPr>
          <a:xfrm>
            <a:off x="6141112" y="2927563"/>
            <a:ext cx="368416" cy="311369"/>
            <a:chOff x="6141112" y="2927563"/>
            <a:chExt cx="368416" cy="311369"/>
          </a:xfrm>
        </p:grpSpPr>
        <p:sp>
          <p:nvSpPr>
            <p:cNvPr id="17107" name="Google Shape;17107;p8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4" name="Google Shape;17114;p84"/>
          <p:cNvGrpSpPr/>
          <p:nvPr/>
        </p:nvGrpSpPr>
        <p:grpSpPr>
          <a:xfrm>
            <a:off x="7520699" y="2902946"/>
            <a:ext cx="335489" cy="360629"/>
            <a:chOff x="7520699" y="2902946"/>
            <a:chExt cx="335489" cy="360629"/>
          </a:xfrm>
        </p:grpSpPr>
        <p:sp>
          <p:nvSpPr>
            <p:cNvPr id="17115" name="Google Shape;17115;p8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0" name="Google Shape;17130;p84"/>
          <p:cNvGrpSpPr/>
          <p:nvPr/>
        </p:nvGrpSpPr>
        <p:grpSpPr>
          <a:xfrm>
            <a:off x="7988340" y="2902946"/>
            <a:ext cx="308886" cy="360628"/>
            <a:chOff x="7988340" y="2902946"/>
            <a:chExt cx="308886" cy="360628"/>
          </a:xfrm>
        </p:grpSpPr>
        <p:sp>
          <p:nvSpPr>
            <p:cNvPr id="17131" name="Google Shape;17131;p8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4" name="Google Shape;17154;p84"/>
          <p:cNvGrpSpPr/>
          <p:nvPr/>
        </p:nvGrpSpPr>
        <p:grpSpPr>
          <a:xfrm>
            <a:off x="5690039" y="2902998"/>
            <a:ext cx="362902" cy="360498"/>
            <a:chOff x="5690039" y="2902998"/>
            <a:chExt cx="362902" cy="360498"/>
          </a:xfrm>
        </p:grpSpPr>
        <p:sp>
          <p:nvSpPr>
            <p:cNvPr id="17155" name="Google Shape;17155;p8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2" name="Google Shape;17162;p84"/>
          <p:cNvGrpSpPr/>
          <p:nvPr/>
        </p:nvGrpSpPr>
        <p:grpSpPr>
          <a:xfrm>
            <a:off x="4871935" y="1500990"/>
            <a:ext cx="258503" cy="360890"/>
            <a:chOff x="4871935" y="1500990"/>
            <a:chExt cx="258503" cy="360890"/>
          </a:xfrm>
        </p:grpSpPr>
        <p:sp>
          <p:nvSpPr>
            <p:cNvPr id="17163" name="Google Shape;17163;p8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7" name="Google Shape;17177;p8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78" name="Google Shape;17178;p84"/>
          <p:cNvGrpSpPr/>
          <p:nvPr/>
        </p:nvGrpSpPr>
        <p:grpSpPr>
          <a:xfrm>
            <a:off x="6265764" y="1501251"/>
            <a:ext cx="234983" cy="360628"/>
            <a:chOff x="6265764" y="1501251"/>
            <a:chExt cx="234983" cy="360628"/>
          </a:xfrm>
        </p:grpSpPr>
        <p:sp>
          <p:nvSpPr>
            <p:cNvPr id="17179" name="Google Shape;17179;p8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1" name="Google Shape;17191;p84"/>
          <p:cNvGrpSpPr/>
          <p:nvPr/>
        </p:nvGrpSpPr>
        <p:grpSpPr>
          <a:xfrm>
            <a:off x="6193639" y="3401998"/>
            <a:ext cx="360628" cy="238250"/>
            <a:chOff x="6193639" y="3401998"/>
            <a:chExt cx="360628" cy="238250"/>
          </a:xfrm>
        </p:grpSpPr>
        <p:sp>
          <p:nvSpPr>
            <p:cNvPr id="17192" name="Google Shape;17192;p8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3" name="Google Shape;17203;p84"/>
          <p:cNvGrpSpPr/>
          <p:nvPr/>
        </p:nvGrpSpPr>
        <p:grpSpPr>
          <a:xfrm>
            <a:off x="5801625" y="1501251"/>
            <a:ext cx="246037" cy="360629"/>
            <a:chOff x="5801625" y="1501251"/>
            <a:chExt cx="246037" cy="360629"/>
          </a:xfrm>
        </p:grpSpPr>
        <p:sp>
          <p:nvSpPr>
            <p:cNvPr id="17204" name="Google Shape;17204;p8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3" name="Google Shape;17223;p84"/>
          <p:cNvGrpSpPr/>
          <p:nvPr/>
        </p:nvGrpSpPr>
        <p:grpSpPr>
          <a:xfrm>
            <a:off x="6641680" y="1981462"/>
            <a:ext cx="352083" cy="360864"/>
            <a:chOff x="6641680" y="1981462"/>
            <a:chExt cx="352083" cy="360864"/>
          </a:xfrm>
        </p:grpSpPr>
        <p:sp>
          <p:nvSpPr>
            <p:cNvPr id="17224" name="Google Shape;17224;p8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84"/>
          <p:cNvGrpSpPr/>
          <p:nvPr/>
        </p:nvGrpSpPr>
        <p:grpSpPr>
          <a:xfrm>
            <a:off x="7205332" y="1501251"/>
            <a:ext cx="198032" cy="360629"/>
            <a:chOff x="7205332" y="1501251"/>
            <a:chExt cx="198032" cy="360629"/>
          </a:xfrm>
        </p:grpSpPr>
        <p:sp>
          <p:nvSpPr>
            <p:cNvPr id="17253" name="Google Shape;17253;p8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3" name="Google Shape;17273;p84"/>
          <p:cNvGrpSpPr/>
          <p:nvPr/>
        </p:nvGrpSpPr>
        <p:grpSpPr>
          <a:xfrm>
            <a:off x="7688313" y="1501251"/>
            <a:ext cx="153058" cy="360628"/>
            <a:chOff x="7688313" y="1501251"/>
            <a:chExt cx="153058" cy="360628"/>
          </a:xfrm>
        </p:grpSpPr>
        <p:sp>
          <p:nvSpPr>
            <p:cNvPr id="17274" name="Google Shape;17274;p8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0" name="Google Shape;17290;p84"/>
          <p:cNvGrpSpPr/>
          <p:nvPr/>
        </p:nvGrpSpPr>
        <p:grpSpPr>
          <a:xfrm>
            <a:off x="8150179" y="1501251"/>
            <a:ext cx="150811" cy="360628"/>
            <a:chOff x="8150179" y="1501251"/>
            <a:chExt cx="150811" cy="360628"/>
          </a:xfrm>
        </p:grpSpPr>
        <p:sp>
          <p:nvSpPr>
            <p:cNvPr id="17291" name="Google Shape;17291;p8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00" name="Google Shape;17300;p8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1" name="Google Shape;17301;p84"/>
          <p:cNvGrpSpPr/>
          <p:nvPr/>
        </p:nvGrpSpPr>
        <p:grpSpPr>
          <a:xfrm>
            <a:off x="4877867" y="2902946"/>
            <a:ext cx="170149" cy="360629"/>
            <a:chOff x="4877867" y="2902946"/>
            <a:chExt cx="170149" cy="360629"/>
          </a:xfrm>
        </p:grpSpPr>
        <p:sp>
          <p:nvSpPr>
            <p:cNvPr id="17302" name="Google Shape;17302;p8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5" name="Google Shape;17315;p84"/>
          <p:cNvGrpSpPr/>
          <p:nvPr/>
        </p:nvGrpSpPr>
        <p:grpSpPr>
          <a:xfrm>
            <a:off x="6741689" y="1500676"/>
            <a:ext cx="207962" cy="361203"/>
            <a:chOff x="6741689" y="1500676"/>
            <a:chExt cx="207962" cy="361203"/>
          </a:xfrm>
        </p:grpSpPr>
        <p:sp>
          <p:nvSpPr>
            <p:cNvPr id="17316" name="Google Shape;17316;p8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5" name="Google Shape;17335;p84"/>
          <p:cNvGrpSpPr/>
          <p:nvPr/>
        </p:nvGrpSpPr>
        <p:grpSpPr>
          <a:xfrm>
            <a:off x="5752627" y="3430404"/>
            <a:ext cx="360628" cy="181464"/>
            <a:chOff x="5752627" y="3430404"/>
            <a:chExt cx="360628" cy="181464"/>
          </a:xfrm>
        </p:grpSpPr>
        <p:sp>
          <p:nvSpPr>
            <p:cNvPr id="17336" name="Google Shape;17336;p8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4" name="Google Shape;17364;p84"/>
          <p:cNvGrpSpPr/>
          <p:nvPr/>
        </p:nvGrpSpPr>
        <p:grpSpPr>
          <a:xfrm>
            <a:off x="5235700" y="2902998"/>
            <a:ext cx="361909" cy="360759"/>
            <a:chOff x="5235700" y="2902998"/>
            <a:chExt cx="361909" cy="360759"/>
          </a:xfrm>
        </p:grpSpPr>
        <p:sp>
          <p:nvSpPr>
            <p:cNvPr id="17365" name="Google Shape;17365;p8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2" name="Google Shape;17372;p84"/>
          <p:cNvGrpSpPr/>
          <p:nvPr/>
        </p:nvGrpSpPr>
        <p:grpSpPr>
          <a:xfrm>
            <a:off x="6634912" y="3394969"/>
            <a:ext cx="360367" cy="252309"/>
            <a:chOff x="6634912" y="3394969"/>
            <a:chExt cx="360367" cy="252309"/>
          </a:xfrm>
        </p:grpSpPr>
        <p:sp>
          <p:nvSpPr>
            <p:cNvPr id="17373" name="Google Shape;17373;p8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6" name="Google Shape;17386;p84"/>
          <p:cNvGrpSpPr/>
          <p:nvPr/>
        </p:nvGrpSpPr>
        <p:grpSpPr>
          <a:xfrm>
            <a:off x="7059330" y="3340796"/>
            <a:ext cx="377170" cy="360655"/>
            <a:chOff x="7059330" y="3340796"/>
            <a:chExt cx="377170" cy="360655"/>
          </a:xfrm>
        </p:grpSpPr>
        <p:sp>
          <p:nvSpPr>
            <p:cNvPr id="17387" name="Google Shape;17387;p8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9" name="Google Shape;17399;p84"/>
          <p:cNvGrpSpPr/>
          <p:nvPr/>
        </p:nvGrpSpPr>
        <p:grpSpPr>
          <a:xfrm>
            <a:off x="7957948" y="3375631"/>
            <a:ext cx="360629" cy="291012"/>
            <a:chOff x="7957948" y="3375631"/>
            <a:chExt cx="360629" cy="291012"/>
          </a:xfrm>
        </p:grpSpPr>
        <p:sp>
          <p:nvSpPr>
            <p:cNvPr id="17400" name="Google Shape;17400;p8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8" name="Google Shape;17418;p84"/>
          <p:cNvGrpSpPr/>
          <p:nvPr/>
        </p:nvGrpSpPr>
        <p:grpSpPr>
          <a:xfrm>
            <a:off x="6198656" y="3867888"/>
            <a:ext cx="347562" cy="227954"/>
            <a:chOff x="6198656" y="3867888"/>
            <a:chExt cx="347562" cy="227954"/>
          </a:xfrm>
        </p:grpSpPr>
        <p:sp>
          <p:nvSpPr>
            <p:cNvPr id="17419" name="Google Shape;17419;p8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0" name="Google Shape;17430;p84"/>
          <p:cNvGrpSpPr/>
          <p:nvPr/>
        </p:nvGrpSpPr>
        <p:grpSpPr>
          <a:xfrm>
            <a:off x="5706895" y="3819151"/>
            <a:ext cx="349392" cy="325454"/>
            <a:chOff x="5706895" y="3819151"/>
            <a:chExt cx="349392" cy="325454"/>
          </a:xfrm>
        </p:grpSpPr>
        <p:sp>
          <p:nvSpPr>
            <p:cNvPr id="17431" name="Google Shape;17431;p8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6" name="Google Shape;17446;p84"/>
          <p:cNvGrpSpPr/>
          <p:nvPr/>
        </p:nvGrpSpPr>
        <p:grpSpPr>
          <a:xfrm>
            <a:off x="7648618" y="3340744"/>
            <a:ext cx="97265" cy="360393"/>
            <a:chOff x="7648618" y="3340744"/>
            <a:chExt cx="97265" cy="360393"/>
          </a:xfrm>
        </p:grpSpPr>
        <p:sp>
          <p:nvSpPr>
            <p:cNvPr id="17447" name="Google Shape;17447;p8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0" name="Google Shape;17450;p84"/>
          <p:cNvGrpSpPr/>
          <p:nvPr/>
        </p:nvGrpSpPr>
        <p:grpSpPr>
          <a:xfrm>
            <a:off x="7164356" y="3790667"/>
            <a:ext cx="385507" cy="382501"/>
            <a:chOff x="7164356" y="3790667"/>
            <a:chExt cx="385507" cy="382501"/>
          </a:xfrm>
        </p:grpSpPr>
        <p:sp>
          <p:nvSpPr>
            <p:cNvPr id="17451" name="Google Shape;17451;p8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5" name="Google Shape;17475;p84"/>
          <p:cNvGrpSpPr/>
          <p:nvPr/>
        </p:nvGrpSpPr>
        <p:grpSpPr>
          <a:xfrm>
            <a:off x="6670400" y="3826468"/>
            <a:ext cx="387911" cy="310846"/>
            <a:chOff x="6670400" y="3826468"/>
            <a:chExt cx="387911" cy="310846"/>
          </a:xfrm>
        </p:grpSpPr>
        <p:sp>
          <p:nvSpPr>
            <p:cNvPr id="17476" name="Google Shape;17476;p8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4" name="Google Shape;17494;p84"/>
          <p:cNvGrpSpPr/>
          <p:nvPr/>
        </p:nvGrpSpPr>
        <p:grpSpPr>
          <a:xfrm>
            <a:off x="7662181" y="3803446"/>
            <a:ext cx="302823" cy="360498"/>
            <a:chOff x="7662181" y="3803446"/>
            <a:chExt cx="302823" cy="360498"/>
          </a:xfrm>
        </p:grpSpPr>
        <p:sp>
          <p:nvSpPr>
            <p:cNvPr id="17495" name="Google Shape;17495;p8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5" name="Google Shape;17505;p84"/>
          <p:cNvGrpSpPr/>
          <p:nvPr/>
        </p:nvGrpSpPr>
        <p:grpSpPr>
          <a:xfrm>
            <a:off x="5206562" y="3803994"/>
            <a:ext cx="363895" cy="355663"/>
            <a:chOff x="5206562" y="3803994"/>
            <a:chExt cx="363895" cy="355663"/>
          </a:xfrm>
        </p:grpSpPr>
        <p:sp>
          <p:nvSpPr>
            <p:cNvPr id="17506" name="Google Shape;17506;p8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523" name="Shape 17523"/>
        <p:cNvGrpSpPr/>
        <p:nvPr/>
      </p:nvGrpSpPr>
      <p:grpSpPr>
        <a:xfrm>
          <a:off x="0" y="0"/>
          <a:ext cx="0" cy="0"/>
          <a:chOff x="0" y="0"/>
          <a:chExt cx="0" cy="0"/>
        </a:xfrm>
      </p:grpSpPr>
      <p:sp>
        <p:nvSpPr>
          <p:cNvPr id="17524" name="Google Shape;17524;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525" name="Google Shape;17525;p85"/>
          <p:cNvGrpSpPr/>
          <p:nvPr/>
        </p:nvGrpSpPr>
        <p:grpSpPr>
          <a:xfrm>
            <a:off x="4682526" y="1512217"/>
            <a:ext cx="369948" cy="370132"/>
            <a:chOff x="4682526" y="1512217"/>
            <a:chExt cx="369948" cy="370132"/>
          </a:xfrm>
        </p:grpSpPr>
        <p:sp>
          <p:nvSpPr>
            <p:cNvPr id="17526" name="Google Shape;17526;p8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1" name="Google Shape;17541;p85"/>
          <p:cNvGrpSpPr/>
          <p:nvPr/>
        </p:nvGrpSpPr>
        <p:grpSpPr>
          <a:xfrm>
            <a:off x="3592433" y="1980212"/>
            <a:ext cx="381542" cy="370079"/>
            <a:chOff x="3592433" y="1980212"/>
            <a:chExt cx="381542" cy="370079"/>
          </a:xfrm>
        </p:grpSpPr>
        <p:sp>
          <p:nvSpPr>
            <p:cNvPr id="17542" name="Google Shape;17542;p8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4" name="Google Shape;17554;p85"/>
          <p:cNvGrpSpPr/>
          <p:nvPr/>
        </p:nvGrpSpPr>
        <p:grpSpPr>
          <a:xfrm>
            <a:off x="1398582" y="2973490"/>
            <a:ext cx="371391" cy="235126"/>
            <a:chOff x="1398582" y="2973490"/>
            <a:chExt cx="371391" cy="235126"/>
          </a:xfrm>
        </p:grpSpPr>
        <p:sp>
          <p:nvSpPr>
            <p:cNvPr id="17555" name="Google Shape;17555;p8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0" name="Google Shape;17570;p85"/>
          <p:cNvGrpSpPr/>
          <p:nvPr/>
        </p:nvGrpSpPr>
        <p:grpSpPr>
          <a:xfrm>
            <a:off x="850795" y="1512217"/>
            <a:ext cx="370132" cy="370132"/>
            <a:chOff x="850795" y="1512217"/>
            <a:chExt cx="370132" cy="370132"/>
          </a:xfrm>
        </p:grpSpPr>
        <p:sp>
          <p:nvSpPr>
            <p:cNvPr id="17571" name="Google Shape;17571;p8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9" name="Google Shape;17589;p85"/>
          <p:cNvGrpSpPr/>
          <p:nvPr/>
        </p:nvGrpSpPr>
        <p:grpSpPr>
          <a:xfrm>
            <a:off x="8038497" y="2906079"/>
            <a:ext cx="236568" cy="370105"/>
            <a:chOff x="8038497" y="2906079"/>
            <a:chExt cx="236568" cy="370105"/>
          </a:xfrm>
        </p:grpSpPr>
        <p:sp>
          <p:nvSpPr>
            <p:cNvPr id="17590" name="Google Shape;17590;p8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85"/>
          <p:cNvGrpSpPr/>
          <p:nvPr/>
        </p:nvGrpSpPr>
        <p:grpSpPr>
          <a:xfrm>
            <a:off x="6324130" y="1566303"/>
            <a:ext cx="370630" cy="261802"/>
            <a:chOff x="6324130" y="1566303"/>
            <a:chExt cx="370630" cy="261802"/>
          </a:xfrm>
        </p:grpSpPr>
        <p:sp>
          <p:nvSpPr>
            <p:cNvPr id="17598" name="Google Shape;17598;p8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5" name="Google Shape;17615;p85"/>
          <p:cNvGrpSpPr/>
          <p:nvPr/>
        </p:nvGrpSpPr>
        <p:grpSpPr>
          <a:xfrm>
            <a:off x="5232280" y="2026587"/>
            <a:ext cx="370840" cy="353213"/>
            <a:chOff x="5232280" y="2026587"/>
            <a:chExt cx="370840" cy="353213"/>
          </a:xfrm>
        </p:grpSpPr>
        <p:sp>
          <p:nvSpPr>
            <p:cNvPr id="17616" name="Google Shape;17616;p8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8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6" name="Google Shape;17626;p85"/>
          <p:cNvGrpSpPr/>
          <p:nvPr/>
        </p:nvGrpSpPr>
        <p:grpSpPr>
          <a:xfrm>
            <a:off x="7968961" y="2435329"/>
            <a:ext cx="379548" cy="365331"/>
            <a:chOff x="7968961" y="2435329"/>
            <a:chExt cx="379548" cy="365331"/>
          </a:xfrm>
        </p:grpSpPr>
        <p:sp>
          <p:nvSpPr>
            <p:cNvPr id="17627" name="Google Shape;17627;p8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3" name="Google Shape;17633;p85"/>
          <p:cNvGrpSpPr/>
          <p:nvPr/>
        </p:nvGrpSpPr>
        <p:grpSpPr>
          <a:xfrm>
            <a:off x="4136679" y="2115323"/>
            <a:ext cx="373305" cy="223217"/>
            <a:chOff x="4136679" y="2115323"/>
            <a:chExt cx="373305" cy="223217"/>
          </a:xfrm>
        </p:grpSpPr>
        <p:sp>
          <p:nvSpPr>
            <p:cNvPr id="17634" name="Google Shape;17634;p8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4" name="Google Shape;17644;p85"/>
          <p:cNvGrpSpPr/>
          <p:nvPr/>
        </p:nvGrpSpPr>
        <p:grpSpPr>
          <a:xfrm>
            <a:off x="7423823" y="2464077"/>
            <a:ext cx="372046" cy="307730"/>
            <a:chOff x="7423823" y="2464077"/>
            <a:chExt cx="372046" cy="307730"/>
          </a:xfrm>
        </p:grpSpPr>
        <p:sp>
          <p:nvSpPr>
            <p:cNvPr id="17645" name="Google Shape;17645;p8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85"/>
          <p:cNvGrpSpPr/>
          <p:nvPr/>
        </p:nvGrpSpPr>
        <p:grpSpPr>
          <a:xfrm>
            <a:off x="3882511" y="3365156"/>
            <a:ext cx="295061" cy="370263"/>
            <a:chOff x="3882511" y="3365156"/>
            <a:chExt cx="295061" cy="370263"/>
          </a:xfrm>
        </p:grpSpPr>
        <p:sp>
          <p:nvSpPr>
            <p:cNvPr id="17659" name="Google Shape;17659;p8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4" name="Google Shape;17664;p85"/>
          <p:cNvGrpSpPr/>
          <p:nvPr/>
        </p:nvGrpSpPr>
        <p:grpSpPr>
          <a:xfrm>
            <a:off x="5229788" y="1512217"/>
            <a:ext cx="370132" cy="370132"/>
            <a:chOff x="5229788" y="1512217"/>
            <a:chExt cx="370132" cy="370132"/>
          </a:xfrm>
        </p:grpSpPr>
        <p:sp>
          <p:nvSpPr>
            <p:cNvPr id="17665" name="Google Shape;17665;p8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2" name="Google Shape;17682;p85"/>
          <p:cNvGrpSpPr/>
          <p:nvPr/>
        </p:nvGrpSpPr>
        <p:grpSpPr>
          <a:xfrm>
            <a:off x="6041869" y="3365392"/>
            <a:ext cx="373882" cy="370053"/>
            <a:chOff x="6041869" y="3365392"/>
            <a:chExt cx="373882" cy="370053"/>
          </a:xfrm>
        </p:grpSpPr>
        <p:sp>
          <p:nvSpPr>
            <p:cNvPr id="17683" name="Google Shape;17683;p8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3" name="Google Shape;17693;p85"/>
          <p:cNvGrpSpPr/>
          <p:nvPr/>
        </p:nvGrpSpPr>
        <p:grpSpPr>
          <a:xfrm>
            <a:off x="4684309" y="2087493"/>
            <a:ext cx="374748" cy="279140"/>
            <a:chOff x="4684309" y="2087493"/>
            <a:chExt cx="374748" cy="279140"/>
          </a:xfrm>
        </p:grpSpPr>
        <p:sp>
          <p:nvSpPr>
            <p:cNvPr id="17694" name="Google Shape;17694;p8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6" name="Google Shape;17706;p85"/>
          <p:cNvGrpSpPr/>
          <p:nvPr/>
        </p:nvGrpSpPr>
        <p:grpSpPr>
          <a:xfrm>
            <a:off x="7521110" y="2906131"/>
            <a:ext cx="175400" cy="370053"/>
            <a:chOff x="7521110" y="2906131"/>
            <a:chExt cx="175400" cy="370053"/>
          </a:xfrm>
        </p:grpSpPr>
        <p:sp>
          <p:nvSpPr>
            <p:cNvPr id="17707" name="Google Shape;17707;p8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6" name="Google Shape;17716;p85"/>
          <p:cNvGrpSpPr/>
          <p:nvPr/>
        </p:nvGrpSpPr>
        <p:grpSpPr>
          <a:xfrm>
            <a:off x="3586925" y="1523286"/>
            <a:ext cx="371023" cy="347915"/>
            <a:chOff x="3586925" y="1523286"/>
            <a:chExt cx="371023" cy="347915"/>
          </a:xfrm>
        </p:grpSpPr>
        <p:sp>
          <p:nvSpPr>
            <p:cNvPr id="17717" name="Google Shape;17717;p8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6" name="Google Shape;17736;p85"/>
          <p:cNvGrpSpPr/>
          <p:nvPr/>
        </p:nvGrpSpPr>
        <p:grpSpPr>
          <a:xfrm>
            <a:off x="6876009" y="2475461"/>
            <a:ext cx="370158" cy="285120"/>
            <a:chOff x="6876009" y="2475461"/>
            <a:chExt cx="370158" cy="285120"/>
          </a:xfrm>
        </p:grpSpPr>
        <p:sp>
          <p:nvSpPr>
            <p:cNvPr id="17737" name="Google Shape;17737;p8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6" name="Google Shape;17746;p85"/>
          <p:cNvGrpSpPr/>
          <p:nvPr/>
        </p:nvGrpSpPr>
        <p:grpSpPr>
          <a:xfrm>
            <a:off x="6328222" y="2445847"/>
            <a:ext cx="370158" cy="344269"/>
            <a:chOff x="6328222" y="2445847"/>
            <a:chExt cx="370158" cy="344269"/>
          </a:xfrm>
        </p:grpSpPr>
        <p:sp>
          <p:nvSpPr>
            <p:cNvPr id="17747" name="Google Shape;17747;p8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8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5" name="Google Shape;17755;p85"/>
          <p:cNvGrpSpPr/>
          <p:nvPr/>
        </p:nvGrpSpPr>
        <p:grpSpPr>
          <a:xfrm>
            <a:off x="5249540" y="2432942"/>
            <a:ext cx="351639" cy="370184"/>
            <a:chOff x="5249540" y="2432942"/>
            <a:chExt cx="351639" cy="370184"/>
          </a:xfrm>
        </p:grpSpPr>
        <p:sp>
          <p:nvSpPr>
            <p:cNvPr id="17756" name="Google Shape;17756;p8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3" name="Google Shape;17763;p85"/>
          <p:cNvGrpSpPr/>
          <p:nvPr/>
        </p:nvGrpSpPr>
        <p:grpSpPr>
          <a:xfrm>
            <a:off x="4137047" y="2482176"/>
            <a:ext cx="371102" cy="271585"/>
            <a:chOff x="4137047" y="2482176"/>
            <a:chExt cx="371102" cy="271585"/>
          </a:xfrm>
        </p:grpSpPr>
        <p:sp>
          <p:nvSpPr>
            <p:cNvPr id="17764" name="Google Shape;17764;p8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5" name="Google Shape;17775;p85"/>
          <p:cNvGrpSpPr/>
          <p:nvPr/>
        </p:nvGrpSpPr>
        <p:grpSpPr>
          <a:xfrm>
            <a:off x="4686434" y="2432916"/>
            <a:ext cx="367377" cy="370079"/>
            <a:chOff x="4686434" y="2432916"/>
            <a:chExt cx="367377" cy="370079"/>
          </a:xfrm>
        </p:grpSpPr>
        <p:sp>
          <p:nvSpPr>
            <p:cNvPr id="17776" name="Google Shape;17776;p8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7" name="Google Shape;17787;p85"/>
          <p:cNvGrpSpPr/>
          <p:nvPr/>
        </p:nvGrpSpPr>
        <p:grpSpPr>
          <a:xfrm>
            <a:off x="6328222" y="2056306"/>
            <a:ext cx="372099" cy="293986"/>
            <a:chOff x="6328222" y="2056306"/>
            <a:chExt cx="372099" cy="293986"/>
          </a:xfrm>
        </p:grpSpPr>
        <p:sp>
          <p:nvSpPr>
            <p:cNvPr id="17788" name="Google Shape;17788;p8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8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85"/>
          <p:cNvGrpSpPr/>
          <p:nvPr/>
        </p:nvGrpSpPr>
        <p:grpSpPr>
          <a:xfrm>
            <a:off x="5789327" y="2432968"/>
            <a:ext cx="352531" cy="370132"/>
            <a:chOff x="5789327" y="2432968"/>
            <a:chExt cx="352531" cy="370132"/>
          </a:xfrm>
        </p:grpSpPr>
        <p:sp>
          <p:nvSpPr>
            <p:cNvPr id="17798" name="Google Shape;17798;p8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8" name="Google Shape;17808;p85"/>
          <p:cNvGrpSpPr/>
          <p:nvPr/>
        </p:nvGrpSpPr>
        <p:grpSpPr>
          <a:xfrm>
            <a:off x="874612" y="1980134"/>
            <a:ext cx="322314" cy="370158"/>
            <a:chOff x="874612" y="1980134"/>
            <a:chExt cx="322314" cy="370158"/>
          </a:xfrm>
        </p:grpSpPr>
        <p:sp>
          <p:nvSpPr>
            <p:cNvPr id="17809" name="Google Shape;17809;p8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6" name="Google Shape;17826;p85"/>
          <p:cNvGrpSpPr/>
          <p:nvPr/>
        </p:nvGrpSpPr>
        <p:grpSpPr>
          <a:xfrm>
            <a:off x="3039662" y="2514780"/>
            <a:ext cx="374223" cy="329764"/>
            <a:chOff x="3039662" y="2514780"/>
            <a:chExt cx="374223" cy="329764"/>
          </a:xfrm>
        </p:grpSpPr>
        <p:sp>
          <p:nvSpPr>
            <p:cNvPr id="17827" name="Google Shape;17827;p8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8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8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8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8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8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5" name="Google Shape;17845;p85"/>
          <p:cNvGrpSpPr/>
          <p:nvPr/>
        </p:nvGrpSpPr>
        <p:grpSpPr>
          <a:xfrm>
            <a:off x="1946369" y="2563122"/>
            <a:ext cx="374066" cy="233395"/>
            <a:chOff x="1946369" y="2563122"/>
            <a:chExt cx="374066" cy="233395"/>
          </a:xfrm>
        </p:grpSpPr>
        <p:sp>
          <p:nvSpPr>
            <p:cNvPr id="17846" name="Google Shape;17846;p8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4" name="Google Shape;17854;p85"/>
          <p:cNvGrpSpPr/>
          <p:nvPr/>
        </p:nvGrpSpPr>
        <p:grpSpPr>
          <a:xfrm>
            <a:off x="4135263" y="2906184"/>
            <a:ext cx="374040" cy="370184"/>
            <a:chOff x="4135263" y="2906184"/>
            <a:chExt cx="374040" cy="370184"/>
          </a:xfrm>
        </p:grpSpPr>
        <p:sp>
          <p:nvSpPr>
            <p:cNvPr id="17855" name="Google Shape;17855;p8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8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8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8" name="Google Shape;17858;p85"/>
          <p:cNvGrpSpPr/>
          <p:nvPr/>
        </p:nvGrpSpPr>
        <p:grpSpPr>
          <a:xfrm>
            <a:off x="4683601" y="2906184"/>
            <a:ext cx="372676" cy="370184"/>
            <a:chOff x="4683601" y="2906184"/>
            <a:chExt cx="372676" cy="370184"/>
          </a:xfrm>
        </p:grpSpPr>
        <p:sp>
          <p:nvSpPr>
            <p:cNvPr id="17859" name="Google Shape;17859;p8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5" name="Google Shape;17865;p85"/>
          <p:cNvGrpSpPr/>
          <p:nvPr/>
        </p:nvGrpSpPr>
        <p:grpSpPr>
          <a:xfrm>
            <a:off x="870808" y="2906053"/>
            <a:ext cx="329134" cy="370132"/>
            <a:chOff x="870808" y="2906053"/>
            <a:chExt cx="329134" cy="370132"/>
          </a:xfrm>
        </p:grpSpPr>
        <p:sp>
          <p:nvSpPr>
            <p:cNvPr id="17866" name="Google Shape;17866;p8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8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8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5" name="Google Shape;17885;p85"/>
          <p:cNvGrpSpPr/>
          <p:nvPr/>
        </p:nvGrpSpPr>
        <p:grpSpPr>
          <a:xfrm>
            <a:off x="1943878" y="2909069"/>
            <a:ext cx="374774" cy="364282"/>
            <a:chOff x="1943878" y="2909069"/>
            <a:chExt cx="374774" cy="364282"/>
          </a:xfrm>
        </p:grpSpPr>
        <p:sp>
          <p:nvSpPr>
            <p:cNvPr id="17886" name="Google Shape;17886;p8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7" name="Google Shape;17907;p85"/>
          <p:cNvGrpSpPr/>
          <p:nvPr/>
        </p:nvGrpSpPr>
        <p:grpSpPr>
          <a:xfrm>
            <a:off x="1128072" y="3365261"/>
            <a:ext cx="328872" cy="370158"/>
            <a:chOff x="1128072" y="3365261"/>
            <a:chExt cx="328872" cy="370158"/>
          </a:xfrm>
        </p:grpSpPr>
        <p:sp>
          <p:nvSpPr>
            <p:cNvPr id="17908" name="Google Shape;17908;p8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8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8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8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8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2" name="Google Shape;17952;p85"/>
          <p:cNvGrpSpPr/>
          <p:nvPr/>
        </p:nvGrpSpPr>
        <p:grpSpPr>
          <a:xfrm>
            <a:off x="5776868" y="1515181"/>
            <a:ext cx="370866" cy="364151"/>
            <a:chOff x="5776868" y="1515181"/>
            <a:chExt cx="370866" cy="364151"/>
          </a:xfrm>
        </p:grpSpPr>
        <p:sp>
          <p:nvSpPr>
            <p:cNvPr id="17953" name="Google Shape;17953;p8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8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0" name="Google Shape;17970;p85"/>
          <p:cNvGrpSpPr/>
          <p:nvPr/>
        </p:nvGrpSpPr>
        <p:grpSpPr>
          <a:xfrm>
            <a:off x="3577849" y="2432942"/>
            <a:ext cx="393660" cy="370079"/>
            <a:chOff x="3577849" y="2432942"/>
            <a:chExt cx="393660" cy="370079"/>
          </a:xfrm>
        </p:grpSpPr>
        <p:sp>
          <p:nvSpPr>
            <p:cNvPr id="17971" name="Google Shape;17971;p8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8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8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1" name="Google Shape;17981;p85"/>
          <p:cNvGrpSpPr/>
          <p:nvPr/>
        </p:nvGrpSpPr>
        <p:grpSpPr>
          <a:xfrm>
            <a:off x="2493999" y="2927037"/>
            <a:ext cx="370132" cy="328164"/>
            <a:chOff x="2493999" y="2927037"/>
            <a:chExt cx="370132" cy="328164"/>
          </a:xfrm>
        </p:grpSpPr>
        <p:sp>
          <p:nvSpPr>
            <p:cNvPr id="17982" name="Google Shape;17982;p8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8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4" name="Google Shape;17994;p85"/>
          <p:cNvGrpSpPr/>
          <p:nvPr/>
        </p:nvGrpSpPr>
        <p:grpSpPr>
          <a:xfrm>
            <a:off x="3589417" y="2950696"/>
            <a:ext cx="370315" cy="281028"/>
            <a:chOff x="3589417" y="2950696"/>
            <a:chExt cx="370315" cy="281028"/>
          </a:xfrm>
        </p:grpSpPr>
        <p:sp>
          <p:nvSpPr>
            <p:cNvPr id="17995" name="Google Shape;17995;p8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8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8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8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5" name="Google Shape;18015;p85"/>
          <p:cNvGrpSpPr/>
          <p:nvPr/>
        </p:nvGrpSpPr>
        <p:grpSpPr>
          <a:xfrm>
            <a:off x="3032711" y="2911718"/>
            <a:ext cx="396125" cy="359062"/>
            <a:chOff x="3032711" y="2911718"/>
            <a:chExt cx="396125" cy="359062"/>
          </a:xfrm>
        </p:grpSpPr>
        <p:sp>
          <p:nvSpPr>
            <p:cNvPr id="18016" name="Google Shape;18016;p8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8" name="Google Shape;18028;p85"/>
          <p:cNvGrpSpPr/>
          <p:nvPr/>
        </p:nvGrpSpPr>
        <p:grpSpPr>
          <a:xfrm>
            <a:off x="7417764" y="1513397"/>
            <a:ext cx="373174" cy="367692"/>
            <a:chOff x="7417764" y="1513397"/>
            <a:chExt cx="373174" cy="367692"/>
          </a:xfrm>
        </p:grpSpPr>
        <p:sp>
          <p:nvSpPr>
            <p:cNvPr id="18029" name="Google Shape;18029;p8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8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8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8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8" name="Google Shape;18048;p85"/>
          <p:cNvGrpSpPr/>
          <p:nvPr/>
        </p:nvGrpSpPr>
        <p:grpSpPr>
          <a:xfrm>
            <a:off x="6871944" y="1514368"/>
            <a:ext cx="370132" cy="365672"/>
            <a:chOff x="6871944" y="1514368"/>
            <a:chExt cx="370132" cy="365672"/>
          </a:xfrm>
        </p:grpSpPr>
        <p:sp>
          <p:nvSpPr>
            <p:cNvPr id="18049" name="Google Shape;18049;p8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8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7" name="Google Shape;18067;p85"/>
          <p:cNvGrpSpPr/>
          <p:nvPr/>
        </p:nvGrpSpPr>
        <p:grpSpPr>
          <a:xfrm>
            <a:off x="6561931" y="3365261"/>
            <a:ext cx="400375" cy="370184"/>
            <a:chOff x="6561931" y="3365261"/>
            <a:chExt cx="400375" cy="370184"/>
          </a:xfrm>
        </p:grpSpPr>
        <p:sp>
          <p:nvSpPr>
            <p:cNvPr id="18068" name="Google Shape;18068;p8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0" name="Google Shape;18080;p85"/>
          <p:cNvGrpSpPr/>
          <p:nvPr/>
        </p:nvGrpSpPr>
        <p:grpSpPr>
          <a:xfrm>
            <a:off x="1942120" y="1985852"/>
            <a:ext cx="378315" cy="358695"/>
            <a:chOff x="1942120" y="1985852"/>
            <a:chExt cx="378315" cy="358695"/>
          </a:xfrm>
        </p:grpSpPr>
        <p:sp>
          <p:nvSpPr>
            <p:cNvPr id="18081" name="Google Shape;18081;p8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1" name="Google Shape;18101;p85"/>
          <p:cNvGrpSpPr/>
          <p:nvPr/>
        </p:nvGrpSpPr>
        <p:grpSpPr>
          <a:xfrm>
            <a:off x="1401415" y="2429218"/>
            <a:ext cx="364282" cy="374197"/>
            <a:chOff x="1401415" y="2429218"/>
            <a:chExt cx="364282" cy="374197"/>
          </a:xfrm>
        </p:grpSpPr>
        <p:sp>
          <p:nvSpPr>
            <p:cNvPr id="18102" name="Google Shape;18102;p8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8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7" name="Google Shape;18117;p85"/>
          <p:cNvGrpSpPr/>
          <p:nvPr/>
        </p:nvGrpSpPr>
        <p:grpSpPr>
          <a:xfrm>
            <a:off x="7110427" y="3365261"/>
            <a:ext cx="400401" cy="370184"/>
            <a:chOff x="7110427" y="3365261"/>
            <a:chExt cx="400401" cy="370184"/>
          </a:xfrm>
        </p:grpSpPr>
        <p:sp>
          <p:nvSpPr>
            <p:cNvPr id="18118" name="Google Shape;18118;p8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5" name="Google Shape;18125;p85"/>
          <p:cNvGrpSpPr/>
          <p:nvPr/>
        </p:nvGrpSpPr>
        <p:grpSpPr>
          <a:xfrm>
            <a:off x="7658949" y="3363137"/>
            <a:ext cx="400375" cy="370132"/>
            <a:chOff x="7658949" y="3363137"/>
            <a:chExt cx="400375" cy="370132"/>
          </a:xfrm>
        </p:grpSpPr>
        <p:sp>
          <p:nvSpPr>
            <p:cNvPr id="18126" name="Google Shape;18126;p8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1" name="Google Shape;18131;p85"/>
          <p:cNvGrpSpPr/>
          <p:nvPr/>
        </p:nvGrpSpPr>
        <p:grpSpPr>
          <a:xfrm>
            <a:off x="3304481" y="3379389"/>
            <a:ext cx="356623" cy="370105"/>
            <a:chOff x="3307156" y="3365314"/>
            <a:chExt cx="356623" cy="370105"/>
          </a:xfrm>
        </p:grpSpPr>
        <p:sp>
          <p:nvSpPr>
            <p:cNvPr id="18132" name="Google Shape;18132;p8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7" name="Google Shape;18147;p85"/>
          <p:cNvGrpSpPr/>
          <p:nvPr/>
        </p:nvGrpSpPr>
        <p:grpSpPr>
          <a:xfrm>
            <a:off x="7422407" y="1980107"/>
            <a:ext cx="372807" cy="370079"/>
            <a:chOff x="7422407" y="1980107"/>
            <a:chExt cx="372807" cy="370079"/>
          </a:xfrm>
        </p:grpSpPr>
        <p:sp>
          <p:nvSpPr>
            <p:cNvPr id="18148" name="Google Shape;18148;p8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8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1" name="Google Shape;18161;p85"/>
          <p:cNvGrpSpPr/>
          <p:nvPr/>
        </p:nvGrpSpPr>
        <p:grpSpPr>
          <a:xfrm>
            <a:off x="6916141" y="2906184"/>
            <a:ext cx="289737" cy="370394"/>
            <a:chOff x="6916141" y="2906184"/>
            <a:chExt cx="289737" cy="370394"/>
          </a:xfrm>
        </p:grpSpPr>
        <p:sp>
          <p:nvSpPr>
            <p:cNvPr id="18162" name="Google Shape;18162;p8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8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8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3" name="Google Shape;18183;p85"/>
          <p:cNvGrpSpPr/>
          <p:nvPr/>
        </p:nvGrpSpPr>
        <p:grpSpPr>
          <a:xfrm>
            <a:off x="7970194" y="2013577"/>
            <a:ext cx="372676" cy="331731"/>
            <a:chOff x="7970194" y="2013577"/>
            <a:chExt cx="372676" cy="331731"/>
          </a:xfrm>
        </p:grpSpPr>
        <p:sp>
          <p:nvSpPr>
            <p:cNvPr id="18184" name="Google Shape;18184;p8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8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85"/>
          <p:cNvGrpSpPr/>
          <p:nvPr/>
        </p:nvGrpSpPr>
        <p:grpSpPr>
          <a:xfrm>
            <a:off x="1416733" y="1512190"/>
            <a:ext cx="332964" cy="370158"/>
            <a:chOff x="1416733" y="1512190"/>
            <a:chExt cx="332964" cy="370158"/>
          </a:xfrm>
        </p:grpSpPr>
        <p:sp>
          <p:nvSpPr>
            <p:cNvPr id="18195" name="Google Shape;18195;p8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8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8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8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4" name="Google Shape;18214;p85"/>
          <p:cNvGrpSpPr/>
          <p:nvPr/>
        </p:nvGrpSpPr>
        <p:grpSpPr>
          <a:xfrm>
            <a:off x="5246366" y="2906105"/>
            <a:ext cx="342852" cy="370079"/>
            <a:chOff x="5246366" y="2906105"/>
            <a:chExt cx="342852" cy="370079"/>
          </a:xfrm>
        </p:grpSpPr>
        <p:sp>
          <p:nvSpPr>
            <p:cNvPr id="18215" name="Google Shape;18215;p8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1" name="Google Shape;18221;p85"/>
          <p:cNvGrpSpPr/>
          <p:nvPr/>
        </p:nvGrpSpPr>
        <p:grpSpPr>
          <a:xfrm>
            <a:off x="849667" y="2434883"/>
            <a:ext cx="371259" cy="366249"/>
            <a:chOff x="849667" y="2434883"/>
            <a:chExt cx="371259" cy="366249"/>
          </a:xfrm>
        </p:grpSpPr>
        <p:sp>
          <p:nvSpPr>
            <p:cNvPr id="18222" name="Google Shape;18222;p8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8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8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8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8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5" name="Google Shape;18235;p85"/>
          <p:cNvGrpSpPr/>
          <p:nvPr/>
        </p:nvGrpSpPr>
        <p:grpSpPr>
          <a:xfrm>
            <a:off x="4417026" y="3365366"/>
            <a:ext cx="332728" cy="370053"/>
            <a:chOff x="4417026" y="3365366"/>
            <a:chExt cx="332728" cy="370053"/>
          </a:xfrm>
        </p:grpSpPr>
        <p:sp>
          <p:nvSpPr>
            <p:cNvPr id="18236" name="Google Shape;18236;p8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8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8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8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8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8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8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8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4" name="Google Shape;18254;p85"/>
          <p:cNvGrpSpPr/>
          <p:nvPr/>
        </p:nvGrpSpPr>
        <p:grpSpPr>
          <a:xfrm>
            <a:off x="2497068" y="1980186"/>
            <a:ext cx="363994" cy="370105"/>
            <a:chOff x="2497068" y="1980186"/>
            <a:chExt cx="363994" cy="370105"/>
          </a:xfrm>
        </p:grpSpPr>
        <p:sp>
          <p:nvSpPr>
            <p:cNvPr id="18255" name="Google Shape;18255;p8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8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8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8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8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8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8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8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6" name="Google Shape;18276;p85"/>
          <p:cNvGrpSpPr/>
          <p:nvPr/>
        </p:nvGrpSpPr>
        <p:grpSpPr>
          <a:xfrm>
            <a:off x="5820278" y="2906158"/>
            <a:ext cx="294904" cy="370027"/>
            <a:chOff x="5820278" y="2906158"/>
            <a:chExt cx="294904" cy="370027"/>
          </a:xfrm>
        </p:grpSpPr>
        <p:sp>
          <p:nvSpPr>
            <p:cNvPr id="18277" name="Google Shape;18277;p8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8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8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8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4" name="Google Shape;18284;p85"/>
          <p:cNvGrpSpPr/>
          <p:nvPr/>
        </p:nvGrpSpPr>
        <p:grpSpPr>
          <a:xfrm>
            <a:off x="4946819" y="3383229"/>
            <a:ext cx="370132" cy="334223"/>
            <a:chOff x="4946819" y="3383229"/>
            <a:chExt cx="370132" cy="334223"/>
          </a:xfrm>
        </p:grpSpPr>
        <p:sp>
          <p:nvSpPr>
            <p:cNvPr id="18285" name="Google Shape;18285;p8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8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8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8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8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8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4" name="Google Shape;18294;p85"/>
          <p:cNvGrpSpPr/>
          <p:nvPr/>
        </p:nvGrpSpPr>
        <p:grpSpPr>
          <a:xfrm>
            <a:off x="3038403" y="1539234"/>
            <a:ext cx="375482" cy="316072"/>
            <a:chOff x="3038403" y="1539234"/>
            <a:chExt cx="375482" cy="316072"/>
          </a:xfrm>
        </p:grpSpPr>
        <p:sp>
          <p:nvSpPr>
            <p:cNvPr id="18295" name="Google Shape;18295;p8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96" name="Google Shape;18296;p85"/>
            <p:cNvGrpSpPr/>
            <p:nvPr/>
          </p:nvGrpSpPr>
          <p:grpSpPr>
            <a:xfrm>
              <a:off x="3038403" y="1539234"/>
              <a:ext cx="375482" cy="316072"/>
              <a:chOff x="3038403" y="1539234"/>
              <a:chExt cx="375482" cy="316072"/>
            </a:xfrm>
          </p:grpSpPr>
          <p:sp>
            <p:nvSpPr>
              <p:cNvPr id="18297" name="Google Shape;18297;p8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8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8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06" name="Google Shape;18306;p85"/>
          <p:cNvGrpSpPr/>
          <p:nvPr/>
        </p:nvGrpSpPr>
        <p:grpSpPr>
          <a:xfrm>
            <a:off x="6332865" y="2906131"/>
            <a:ext cx="360846" cy="370184"/>
            <a:chOff x="6332865" y="2906131"/>
            <a:chExt cx="360846" cy="370184"/>
          </a:xfrm>
        </p:grpSpPr>
        <p:sp>
          <p:nvSpPr>
            <p:cNvPr id="18307" name="Google Shape;18307;p8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8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8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8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8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8" name="Google Shape;18318;p85"/>
          <p:cNvGrpSpPr/>
          <p:nvPr/>
        </p:nvGrpSpPr>
        <p:grpSpPr>
          <a:xfrm>
            <a:off x="4135079" y="1518066"/>
            <a:ext cx="370132" cy="358223"/>
            <a:chOff x="4135079" y="1518066"/>
            <a:chExt cx="370132" cy="358223"/>
          </a:xfrm>
        </p:grpSpPr>
        <p:sp>
          <p:nvSpPr>
            <p:cNvPr id="18319" name="Google Shape;18319;p8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8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8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8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8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8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8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8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8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8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8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8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8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8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8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8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8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8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8" name="Google Shape;18338;p85"/>
          <p:cNvGrpSpPr/>
          <p:nvPr/>
        </p:nvGrpSpPr>
        <p:grpSpPr>
          <a:xfrm>
            <a:off x="6878869" y="1980134"/>
            <a:ext cx="361240" cy="370158"/>
            <a:chOff x="6878869" y="1980134"/>
            <a:chExt cx="361240" cy="370158"/>
          </a:xfrm>
        </p:grpSpPr>
        <p:sp>
          <p:nvSpPr>
            <p:cNvPr id="18339" name="Google Shape;18339;p8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8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8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8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8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8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8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8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8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8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8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8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8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85"/>
          <p:cNvGrpSpPr/>
          <p:nvPr/>
        </p:nvGrpSpPr>
        <p:grpSpPr>
          <a:xfrm>
            <a:off x="2493999" y="2550033"/>
            <a:ext cx="370132" cy="259467"/>
            <a:chOff x="2493999" y="2550033"/>
            <a:chExt cx="370132" cy="259467"/>
          </a:xfrm>
        </p:grpSpPr>
        <p:sp>
          <p:nvSpPr>
            <p:cNvPr id="18353" name="Google Shape;18353;p8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8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8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8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8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8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8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8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8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8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8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8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8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8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8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8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8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8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2" name="Google Shape;18372;p85"/>
          <p:cNvGrpSpPr/>
          <p:nvPr/>
        </p:nvGrpSpPr>
        <p:grpSpPr>
          <a:xfrm>
            <a:off x="1699703" y="3365261"/>
            <a:ext cx="281054" cy="370158"/>
            <a:chOff x="1699703" y="3365261"/>
            <a:chExt cx="281054" cy="370158"/>
          </a:xfrm>
        </p:grpSpPr>
        <p:sp>
          <p:nvSpPr>
            <p:cNvPr id="18373" name="Google Shape;18373;p8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8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8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8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8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8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8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8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8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8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8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8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8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6" name="Google Shape;18386;p85"/>
          <p:cNvGrpSpPr/>
          <p:nvPr/>
        </p:nvGrpSpPr>
        <p:grpSpPr>
          <a:xfrm>
            <a:off x="7966810" y="1519430"/>
            <a:ext cx="369974" cy="355626"/>
            <a:chOff x="7966810" y="1519430"/>
            <a:chExt cx="369974" cy="355626"/>
          </a:xfrm>
        </p:grpSpPr>
        <p:sp>
          <p:nvSpPr>
            <p:cNvPr id="18387" name="Google Shape;18387;p8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8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8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8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8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8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8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8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8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8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8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8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8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8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3" name="Google Shape;18403;p85"/>
          <p:cNvGrpSpPr/>
          <p:nvPr/>
        </p:nvGrpSpPr>
        <p:grpSpPr>
          <a:xfrm>
            <a:off x="2792628" y="3365340"/>
            <a:ext cx="290445" cy="370079"/>
            <a:chOff x="2792628" y="3365340"/>
            <a:chExt cx="290445" cy="370079"/>
          </a:xfrm>
        </p:grpSpPr>
        <p:sp>
          <p:nvSpPr>
            <p:cNvPr id="18404" name="Google Shape;18404;p8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8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8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8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8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8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8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8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8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8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8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8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8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8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8" name="Google Shape;18418;p85"/>
          <p:cNvGrpSpPr/>
          <p:nvPr/>
        </p:nvGrpSpPr>
        <p:grpSpPr>
          <a:xfrm>
            <a:off x="1389585" y="1988317"/>
            <a:ext cx="388125" cy="353790"/>
            <a:chOff x="1389585" y="1988317"/>
            <a:chExt cx="388125" cy="353790"/>
          </a:xfrm>
        </p:grpSpPr>
        <p:sp>
          <p:nvSpPr>
            <p:cNvPr id="18419" name="Google Shape;18419;p8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8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8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8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8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8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8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8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8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8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8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8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8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8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8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8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8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8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8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8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8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8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1" name="Google Shape;18441;p85"/>
          <p:cNvGrpSpPr/>
          <p:nvPr/>
        </p:nvGrpSpPr>
        <p:grpSpPr>
          <a:xfrm>
            <a:off x="2492924" y="1512190"/>
            <a:ext cx="370158" cy="370158"/>
            <a:chOff x="2492924" y="1512190"/>
            <a:chExt cx="370158" cy="370158"/>
          </a:xfrm>
        </p:grpSpPr>
        <p:sp>
          <p:nvSpPr>
            <p:cNvPr id="18442" name="Google Shape;18442;p8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8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8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8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8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8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8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8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8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8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8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8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8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8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8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8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8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8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8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8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8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8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4" name="Google Shape;18464;p85"/>
          <p:cNvGrpSpPr/>
          <p:nvPr/>
        </p:nvGrpSpPr>
        <p:grpSpPr>
          <a:xfrm>
            <a:off x="1933569" y="1512243"/>
            <a:ext cx="393975" cy="370105"/>
            <a:chOff x="1933569" y="1512243"/>
            <a:chExt cx="393975" cy="370105"/>
          </a:xfrm>
        </p:grpSpPr>
        <p:sp>
          <p:nvSpPr>
            <p:cNvPr id="18465" name="Google Shape;18465;p8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8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8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8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8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8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8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8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8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8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8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8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8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8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8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8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8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8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8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8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8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8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8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8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8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8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8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8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3" name="Google Shape;18493;p85"/>
          <p:cNvGrpSpPr/>
          <p:nvPr/>
        </p:nvGrpSpPr>
        <p:grpSpPr>
          <a:xfrm>
            <a:off x="2236106" y="3365392"/>
            <a:ext cx="306471" cy="370000"/>
            <a:chOff x="2236106" y="3365392"/>
            <a:chExt cx="306471" cy="370000"/>
          </a:xfrm>
        </p:grpSpPr>
        <p:sp>
          <p:nvSpPr>
            <p:cNvPr id="18494" name="Google Shape;18494;p8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8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8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8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8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8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8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8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8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8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8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8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8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8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8" name="Google Shape;18508;p85"/>
          <p:cNvGrpSpPr/>
          <p:nvPr/>
        </p:nvGrpSpPr>
        <p:grpSpPr>
          <a:xfrm>
            <a:off x="5492823" y="3385563"/>
            <a:ext cx="375325" cy="329606"/>
            <a:chOff x="5492823" y="3385563"/>
            <a:chExt cx="375325" cy="329606"/>
          </a:xfrm>
        </p:grpSpPr>
        <p:sp>
          <p:nvSpPr>
            <p:cNvPr id="18509" name="Google Shape;18509;p8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8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8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8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8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8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8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8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8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8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8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8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8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8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8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8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8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8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8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8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9" name="Google Shape;18529;p85"/>
          <p:cNvGrpSpPr/>
          <p:nvPr/>
        </p:nvGrpSpPr>
        <p:grpSpPr>
          <a:xfrm>
            <a:off x="3041787" y="2001118"/>
            <a:ext cx="370158" cy="328164"/>
            <a:chOff x="3041787" y="2001118"/>
            <a:chExt cx="370158" cy="328164"/>
          </a:xfrm>
        </p:grpSpPr>
        <p:sp>
          <p:nvSpPr>
            <p:cNvPr id="18530" name="Google Shape;18530;p8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8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8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8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8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8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8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8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8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8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8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8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8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8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8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8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8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8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85"/>
          <p:cNvGrpSpPr/>
          <p:nvPr/>
        </p:nvGrpSpPr>
        <p:grpSpPr>
          <a:xfrm>
            <a:off x="5779884" y="2039125"/>
            <a:ext cx="372309" cy="328216"/>
            <a:chOff x="5779884" y="2039125"/>
            <a:chExt cx="372309" cy="328216"/>
          </a:xfrm>
        </p:grpSpPr>
        <p:sp>
          <p:nvSpPr>
            <p:cNvPr id="18549" name="Google Shape;18549;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8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8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8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8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8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8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8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8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8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565" name="Shape 18565"/>
        <p:cNvGrpSpPr/>
        <p:nvPr/>
      </p:nvGrpSpPr>
      <p:grpSpPr>
        <a:xfrm>
          <a:off x="0" y="0"/>
          <a:ext cx="0" cy="0"/>
          <a:chOff x="0" y="0"/>
          <a:chExt cx="0" cy="0"/>
        </a:xfrm>
      </p:grpSpPr>
      <p:sp>
        <p:nvSpPr>
          <p:cNvPr id="18566" name="Google Shape;18566;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567" name="Google Shape;18567;p86"/>
          <p:cNvGrpSpPr/>
          <p:nvPr/>
        </p:nvGrpSpPr>
        <p:grpSpPr>
          <a:xfrm>
            <a:off x="878066" y="1981993"/>
            <a:ext cx="354610" cy="372358"/>
            <a:chOff x="878066" y="1981993"/>
            <a:chExt cx="354610" cy="372358"/>
          </a:xfrm>
        </p:grpSpPr>
        <p:sp>
          <p:nvSpPr>
            <p:cNvPr id="18568" name="Google Shape;18568;p8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8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8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8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8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8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8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8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8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8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8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8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8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8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2" name="Google Shape;18582;p86"/>
          <p:cNvGrpSpPr/>
          <p:nvPr/>
        </p:nvGrpSpPr>
        <p:grpSpPr>
          <a:xfrm>
            <a:off x="1345794" y="1982386"/>
            <a:ext cx="371650" cy="371624"/>
            <a:chOff x="1345794" y="1982386"/>
            <a:chExt cx="371650" cy="371624"/>
          </a:xfrm>
        </p:grpSpPr>
        <p:sp>
          <p:nvSpPr>
            <p:cNvPr id="18583" name="Google Shape;18583;p8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8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8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8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8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8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8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8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8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8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8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8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8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8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8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8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8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8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8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8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8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8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8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8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8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8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8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8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8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8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8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8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8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8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8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8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8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0" name="Google Shape;18620;p86"/>
          <p:cNvGrpSpPr/>
          <p:nvPr/>
        </p:nvGrpSpPr>
        <p:grpSpPr>
          <a:xfrm>
            <a:off x="1821465" y="1981993"/>
            <a:ext cx="372410" cy="372410"/>
            <a:chOff x="1821465" y="1981993"/>
            <a:chExt cx="372410" cy="372410"/>
          </a:xfrm>
        </p:grpSpPr>
        <p:sp>
          <p:nvSpPr>
            <p:cNvPr id="18621" name="Google Shape;18621;p8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8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8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8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8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8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8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8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8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8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8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8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8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8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5" name="Google Shape;18635;p86"/>
          <p:cNvGrpSpPr/>
          <p:nvPr/>
        </p:nvGrpSpPr>
        <p:grpSpPr>
          <a:xfrm>
            <a:off x="2276348" y="1981809"/>
            <a:ext cx="415901" cy="372699"/>
            <a:chOff x="2276348" y="1981809"/>
            <a:chExt cx="415901" cy="372699"/>
          </a:xfrm>
        </p:grpSpPr>
        <p:sp>
          <p:nvSpPr>
            <p:cNvPr id="18636" name="Google Shape;18636;p8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8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8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8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8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8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8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3" name="Google Shape;18643;p86"/>
          <p:cNvGrpSpPr/>
          <p:nvPr/>
        </p:nvGrpSpPr>
        <p:grpSpPr>
          <a:xfrm>
            <a:off x="2774354" y="2009990"/>
            <a:ext cx="372017" cy="316310"/>
            <a:chOff x="2774354" y="2009990"/>
            <a:chExt cx="372017" cy="316310"/>
          </a:xfrm>
        </p:grpSpPr>
        <p:sp>
          <p:nvSpPr>
            <p:cNvPr id="18644" name="Google Shape;18644;p8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8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8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8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8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8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8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8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8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8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8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8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8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8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8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8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8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8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8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8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8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8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8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8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8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8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0" name="Google Shape;18670;p86"/>
          <p:cNvGrpSpPr/>
          <p:nvPr/>
        </p:nvGrpSpPr>
        <p:grpSpPr>
          <a:xfrm>
            <a:off x="3722682" y="1981993"/>
            <a:ext cx="375818" cy="372043"/>
            <a:chOff x="3722682" y="1981993"/>
            <a:chExt cx="375818" cy="372043"/>
          </a:xfrm>
        </p:grpSpPr>
        <p:sp>
          <p:nvSpPr>
            <p:cNvPr id="18671" name="Google Shape;18671;p8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8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8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8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8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8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8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8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8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8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8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8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8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8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8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6" name="Google Shape;18686;p86"/>
          <p:cNvGrpSpPr/>
          <p:nvPr/>
        </p:nvGrpSpPr>
        <p:grpSpPr>
          <a:xfrm>
            <a:off x="4201394" y="1981809"/>
            <a:ext cx="373538" cy="372305"/>
            <a:chOff x="4201394" y="1981809"/>
            <a:chExt cx="373538" cy="372305"/>
          </a:xfrm>
        </p:grpSpPr>
        <p:sp>
          <p:nvSpPr>
            <p:cNvPr id="18687" name="Google Shape;18687;p8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8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8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8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8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8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8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8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8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8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8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8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8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8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8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8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3" name="Google Shape;18703;p86"/>
          <p:cNvGrpSpPr/>
          <p:nvPr/>
        </p:nvGrpSpPr>
        <p:grpSpPr>
          <a:xfrm>
            <a:off x="4659658" y="1500266"/>
            <a:ext cx="422743" cy="377784"/>
            <a:chOff x="4659658" y="1500266"/>
            <a:chExt cx="422743" cy="377784"/>
          </a:xfrm>
        </p:grpSpPr>
        <p:sp>
          <p:nvSpPr>
            <p:cNvPr id="18704" name="Google Shape;18704;p8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8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8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8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8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8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8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8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8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8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8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8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8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8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8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8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8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1" name="Google Shape;18721;p86"/>
          <p:cNvGrpSpPr/>
          <p:nvPr/>
        </p:nvGrpSpPr>
        <p:grpSpPr>
          <a:xfrm>
            <a:off x="5211406" y="1513504"/>
            <a:ext cx="260394" cy="351202"/>
            <a:chOff x="5211406" y="1513504"/>
            <a:chExt cx="260394" cy="351202"/>
          </a:xfrm>
        </p:grpSpPr>
        <p:sp>
          <p:nvSpPr>
            <p:cNvPr id="18722" name="Google Shape;18722;p8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8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8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8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8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8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8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8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8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8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8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8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8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5" name="Google Shape;18735;p86"/>
          <p:cNvGrpSpPr/>
          <p:nvPr/>
        </p:nvGrpSpPr>
        <p:grpSpPr>
          <a:xfrm>
            <a:off x="5632602" y="1513216"/>
            <a:ext cx="366722" cy="351779"/>
            <a:chOff x="5632602" y="1513216"/>
            <a:chExt cx="366722" cy="351779"/>
          </a:xfrm>
        </p:grpSpPr>
        <p:sp>
          <p:nvSpPr>
            <p:cNvPr id="18736" name="Google Shape;18736;p8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8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8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8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8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8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8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8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4" name="Google Shape;18744;p86"/>
          <p:cNvGrpSpPr/>
          <p:nvPr/>
        </p:nvGrpSpPr>
        <p:grpSpPr>
          <a:xfrm>
            <a:off x="6089372" y="1527136"/>
            <a:ext cx="401902" cy="323965"/>
            <a:chOff x="6089372" y="1527136"/>
            <a:chExt cx="401902" cy="323965"/>
          </a:xfrm>
        </p:grpSpPr>
        <p:sp>
          <p:nvSpPr>
            <p:cNvPr id="18745" name="Google Shape;18745;p8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8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8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8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8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5" name="Google Shape;18775;p86"/>
          <p:cNvGrpSpPr/>
          <p:nvPr/>
        </p:nvGrpSpPr>
        <p:grpSpPr>
          <a:xfrm>
            <a:off x="6579435" y="1527897"/>
            <a:ext cx="370103" cy="322445"/>
            <a:chOff x="6579435" y="1527897"/>
            <a:chExt cx="370103" cy="322445"/>
          </a:xfrm>
        </p:grpSpPr>
        <p:sp>
          <p:nvSpPr>
            <p:cNvPr id="18776" name="Google Shape;18776;p8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7" name="Google Shape;18797;p86"/>
          <p:cNvGrpSpPr/>
          <p:nvPr/>
        </p:nvGrpSpPr>
        <p:grpSpPr>
          <a:xfrm>
            <a:off x="6988887" y="1538854"/>
            <a:ext cx="499920" cy="300136"/>
            <a:chOff x="6988887" y="1538854"/>
            <a:chExt cx="499920" cy="300136"/>
          </a:xfrm>
        </p:grpSpPr>
        <p:sp>
          <p:nvSpPr>
            <p:cNvPr id="18798" name="Google Shape;18798;p8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8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8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1" name="Google Shape;18811;p86"/>
          <p:cNvGrpSpPr/>
          <p:nvPr/>
        </p:nvGrpSpPr>
        <p:grpSpPr>
          <a:xfrm>
            <a:off x="8050359" y="1520687"/>
            <a:ext cx="279321" cy="336837"/>
            <a:chOff x="8050359" y="1520687"/>
            <a:chExt cx="279321" cy="336837"/>
          </a:xfrm>
        </p:grpSpPr>
        <p:sp>
          <p:nvSpPr>
            <p:cNvPr id="18812" name="Google Shape;18812;p8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8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8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8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8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5" name="Google Shape;18825;p86"/>
          <p:cNvGrpSpPr/>
          <p:nvPr/>
        </p:nvGrpSpPr>
        <p:grpSpPr>
          <a:xfrm>
            <a:off x="6093907" y="2461832"/>
            <a:ext cx="364441" cy="339091"/>
            <a:chOff x="6093907" y="2461832"/>
            <a:chExt cx="364441" cy="339091"/>
          </a:xfrm>
        </p:grpSpPr>
        <p:sp>
          <p:nvSpPr>
            <p:cNvPr id="18826" name="Google Shape;18826;p8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6" name="Google Shape;18836;p86"/>
          <p:cNvGrpSpPr/>
          <p:nvPr/>
        </p:nvGrpSpPr>
        <p:grpSpPr>
          <a:xfrm>
            <a:off x="4676331" y="1980866"/>
            <a:ext cx="377680" cy="377680"/>
            <a:chOff x="4676331" y="1980866"/>
            <a:chExt cx="377680" cy="377680"/>
          </a:xfrm>
        </p:grpSpPr>
        <p:sp>
          <p:nvSpPr>
            <p:cNvPr id="18837" name="Google Shape;18837;p8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8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8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8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6" name="Google Shape;18856;p86"/>
          <p:cNvGrpSpPr/>
          <p:nvPr/>
        </p:nvGrpSpPr>
        <p:grpSpPr>
          <a:xfrm>
            <a:off x="7526242" y="1522968"/>
            <a:ext cx="357651" cy="332275"/>
            <a:chOff x="7526242" y="1522968"/>
            <a:chExt cx="357651" cy="332275"/>
          </a:xfrm>
        </p:grpSpPr>
        <p:sp>
          <p:nvSpPr>
            <p:cNvPr id="18857" name="Google Shape;18857;p8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8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8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8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8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3" name="Google Shape;18873;p86"/>
          <p:cNvGrpSpPr/>
          <p:nvPr/>
        </p:nvGrpSpPr>
        <p:grpSpPr>
          <a:xfrm>
            <a:off x="3250786" y="1982386"/>
            <a:ext cx="371650" cy="371624"/>
            <a:chOff x="3250786" y="1982386"/>
            <a:chExt cx="371650" cy="371624"/>
          </a:xfrm>
        </p:grpSpPr>
        <p:sp>
          <p:nvSpPr>
            <p:cNvPr id="18874" name="Google Shape;18874;p8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8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8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8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8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8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8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8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8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8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4" name="Google Shape;18904;p86"/>
          <p:cNvGrpSpPr/>
          <p:nvPr/>
        </p:nvGrpSpPr>
        <p:grpSpPr>
          <a:xfrm>
            <a:off x="1342386" y="2916322"/>
            <a:ext cx="373538" cy="331515"/>
            <a:chOff x="1342386" y="2916322"/>
            <a:chExt cx="373538" cy="331515"/>
          </a:xfrm>
        </p:grpSpPr>
        <p:sp>
          <p:nvSpPr>
            <p:cNvPr id="18905" name="Google Shape;18905;p8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8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8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6" name="Google Shape;18916;p86"/>
          <p:cNvGrpSpPr/>
          <p:nvPr/>
        </p:nvGrpSpPr>
        <p:grpSpPr>
          <a:xfrm>
            <a:off x="2294122" y="2946600"/>
            <a:ext cx="373931" cy="271351"/>
            <a:chOff x="2294122" y="2946600"/>
            <a:chExt cx="373931" cy="271351"/>
          </a:xfrm>
        </p:grpSpPr>
        <p:sp>
          <p:nvSpPr>
            <p:cNvPr id="18917" name="Google Shape;18917;p8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8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8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8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8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7" name="Google Shape;18947;p86"/>
          <p:cNvGrpSpPr/>
          <p:nvPr/>
        </p:nvGrpSpPr>
        <p:grpSpPr>
          <a:xfrm>
            <a:off x="2769819" y="2907251"/>
            <a:ext cx="373905" cy="349682"/>
            <a:chOff x="2769819" y="2907251"/>
            <a:chExt cx="373905" cy="349682"/>
          </a:xfrm>
        </p:grpSpPr>
        <p:sp>
          <p:nvSpPr>
            <p:cNvPr id="18948" name="Google Shape;18948;p8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8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8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8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5" name="Google Shape;18965;p86"/>
          <p:cNvGrpSpPr/>
          <p:nvPr/>
        </p:nvGrpSpPr>
        <p:grpSpPr>
          <a:xfrm>
            <a:off x="3246251" y="2895245"/>
            <a:ext cx="375792" cy="373800"/>
            <a:chOff x="3246251" y="2895245"/>
            <a:chExt cx="375792" cy="373800"/>
          </a:xfrm>
        </p:grpSpPr>
        <p:sp>
          <p:nvSpPr>
            <p:cNvPr id="18966" name="Google Shape;18966;p8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8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8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8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0" name="Google Shape;18980;p86"/>
          <p:cNvGrpSpPr/>
          <p:nvPr/>
        </p:nvGrpSpPr>
        <p:grpSpPr>
          <a:xfrm>
            <a:off x="3791182" y="2895454"/>
            <a:ext cx="234650" cy="373590"/>
            <a:chOff x="3791182" y="2895454"/>
            <a:chExt cx="234650" cy="373590"/>
          </a:xfrm>
        </p:grpSpPr>
        <p:sp>
          <p:nvSpPr>
            <p:cNvPr id="18981" name="Google Shape;18981;p8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0" name="Google Shape;18990;p86"/>
          <p:cNvGrpSpPr/>
          <p:nvPr/>
        </p:nvGrpSpPr>
        <p:grpSpPr>
          <a:xfrm>
            <a:off x="7042995" y="2489463"/>
            <a:ext cx="364441" cy="256225"/>
            <a:chOff x="7042995" y="2489463"/>
            <a:chExt cx="364441" cy="256225"/>
          </a:xfrm>
        </p:grpSpPr>
        <p:sp>
          <p:nvSpPr>
            <p:cNvPr id="18991" name="Google Shape;18991;p8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8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0" name="Google Shape;19000;p86"/>
          <p:cNvGrpSpPr/>
          <p:nvPr/>
        </p:nvGrpSpPr>
        <p:grpSpPr>
          <a:xfrm>
            <a:off x="7517172" y="2437007"/>
            <a:ext cx="364284" cy="361243"/>
            <a:chOff x="7517172" y="2437007"/>
            <a:chExt cx="364284" cy="361243"/>
          </a:xfrm>
        </p:grpSpPr>
        <p:sp>
          <p:nvSpPr>
            <p:cNvPr id="19001" name="Google Shape;19001;p8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8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8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8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8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2" name="Google Shape;19022;p86"/>
          <p:cNvGrpSpPr/>
          <p:nvPr/>
        </p:nvGrpSpPr>
        <p:grpSpPr>
          <a:xfrm>
            <a:off x="8006475" y="2436954"/>
            <a:ext cx="335290" cy="361321"/>
            <a:chOff x="8006475" y="2436954"/>
            <a:chExt cx="335290" cy="361321"/>
          </a:xfrm>
        </p:grpSpPr>
        <p:sp>
          <p:nvSpPr>
            <p:cNvPr id="19023" name="Google Shape;19023;p8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8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8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8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2" name="Google Shape;19042;p86"/>
          <p:cNvGrpSpPr/>
          <p:nvPr/>
        </p:nvGrpSpPr>
        <p:grpSpPr>
          <a:xfrm>
            <a:off x="5596661" y="2909139"/>
            <a:ext cx="394326" cy="349682"/>
            <a:chOff x="5596661" y="2909139"/>
            <a:chExt cx="394326" cy="349682"/>
          </a:xfrm>
        </p:grpSpPr>
        <p:sp>
          <p:nvSpPr>
            <p:cNvPr id="19043" name="Google Shape;19043;p8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8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8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9" name="Google Shape;19059;p86"/>
          <p:cNvGrpSpPr/>
          <p:nvPr/>
        </p:nvGrpSpPr>
        <p:grpSpPr>
          <a:xfrm>
            <a:off x="874658" y="2914408"/>
            <a:ext cx="356891" cy="335709"/>
            <a:chOff x="874658" y="2914408"/>
            <a:chExt cx="356891" cy="335709"/>
          </a:xfrm>
        </p:grpSpPr>
        <p:sp>
          <p:nvSpPr>
            <p:cNvPr id="19060" name="Google Shape;19060;p8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0" name="Google Shape;19080;p86"/>
          <p:cNvGrpSpPr/>
          <p:nvPr/>
        </p:nvGrpSpPr>
        <p:grpSpPr>
          <a:xfrm>
            <a:off x="4230912" y="2929193"/>
            <a:ext cx="308813" cy="306165"/>
            <a:chOff x="4230912" y="2929193"/>
            <a:chExt cx="308813" cy="306165"/>
          </a:xfrm>
        </p:grpSpPr>
        <p:sp>
          <p:nvSpPr>
            <p:cNvPr id="19081" name="Google Shape;19081;p8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8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8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8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6" name="Google Shape;19096;p86"/>
          <p:cNvGrpSpPr/>
          <p:nvPr/>
        </p:nvGrpSpPr>
        <p:grpSpPr>
          <a:xfrm>
            <a:off x="4627886" y="3401089"/>
            <a:ext cx="409111" cy="267944"/>
            <a:chOff x="4627886" y="3401089"/>
            <a:chExt cx="409111" cy="267944"/>
          </a:xfrm>
        </p:grpSpPr>
        <p:sp>
          <p:nvSpPr>
            <p:cNvPr id="19097" name="Google Shape;19097;p8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8" name="Google Shape;19108;p86"/>
          <p:cNvGrpSpPr/>
          <p:nvPr/>
        </p:nvGrpSpPr>
        <p:grpSpPr>
          <a:xfrm>
            <a:off x="4652476" y="2898915"/>
            <a:ext cx="386016" cy="384495"/>
            <a:chOff x="4652476" y="2898915"/>
            <a:chExt cx="386016" cy="384495"/>
          </a:xfrm>
        </p:grpSpPr>
        <p:sp>
          <p:nvSpPr>
            <p:cNvPr id="19109" name="Google Shape;19109;p8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8" name="Google Shape;19118;p86"/>
          <p:cNvGrpSpPr/>
          <p:nvPr/>
        </p:nvGrpSpPr>
        <p:grpSpPr>
          <a:xfrm>
            <a:off x="5156931" y="2922194"/>
            <a:ext cx="324699" cy="347611"/>
            <a:chOff x="5156931" y="2922194"/>
            <a:chExt cx="324699" cy="347611"/>
          </a:xfrm>
        </p:grpSpPr>
        <p:sp>
          <p:nvSpPr>
            <p:cNvPr id="19119" name="Google Shape;19119;p8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8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8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5" name="Google Shape;19135;p86"/>
          <p:cNvGrpSpPr/>
          <p:nvPr/>
        </p:nvGrpSpPr>
        <p:grpSpPr>
          <a:xfrm>
            <a:off x="6086331" y="2905337"/>
            <a:ext cx="364441" cy="364834"/>
            <a:chOff x="6086331" y="2905337"/>
            <a:chExt cx="364441" cy="364834"/>
          </a:xfrm>
        </p:grpSpPr>
        <p:sp>
          <p:nvSpPr>
            <p:cNvPr id="19136" name="Google Shape;19136;p8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2" name="Google Shape;19142;p86"/>
          <p:cNvGrpSpPr/>
          <p:nvPr/>
        </p:nvGrpSpPr>
        <p:grpSpPr>
          <a:xfrm>
            <a:off x="6554059" y="2907251"/>
            <a:ext cx="377706" cy="377680"/>
            <a:chOff x="6554059" y="2907251"/>
            <a:chExt cx="377706" cy="377680"/>
          </a:xfrm>
        </p:grpSpPr>
        <p:sp>
          <p:nvSpPr>
            <p:cNvPr id="19143" name="Google Shape;19143;p8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8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8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8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8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4" name="Google Shape;19164;p86"/>
          <p:cNvGrpSpPr/>
          <p:nvPr/>
        </p:nvGrpSpPr>
        <p:grpSpPr>
          <a:xfrm>
            <a:off x="7491796" y="2945446"/>
            <a:ext cx="400801" cy="317542"/>
            <a:chOff x="7491796" y="2945446"/>
            <a:chExt cx="400801" cy="317542"/>
          </a:xfrm>
        </p:grpSpPr>
        <p:sp>
          <p:nvSpPr>
            <p:cNvPr id="19165" name="Google Shape;19165;p8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8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8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8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8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8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8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7" name="Google Shape;19187;p86"/>
          <p:cNvGrpSpPr/>
          <p:nvPr/>
        </p:nvGrpSpPr>
        <p:grpSpPr>
          <a:xfrm>
            <a:off x="7045643" y="2907723"/>
            <a:ext cx="345304" cy="365857"/>
            <a:chOff x="7045643" y="2907723"/>
            <a:chExt cx="345304" cy="365857"/>
          </a:xfrm>
        </p:grpSpPr>
        <p:sp>
          <p:nvSpPr>
            <p:cNvPr id="19188" name="Google Shape;19188;p8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8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8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8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7" name="Google Shape;19207;p86"/>
          <p:cNvGrpSpPr/>
          <p:nvPr/>
        </p:nvGrpSpPr>
        <p:grpSpPr>
          <a:xfrm>
            <a:off x="7992843" y="2907251"/>
            <a:ext cx="347794" cy="366328"/>
            <a:chOff x="7992843" y="2907251"/>
            <a:chExt cx="347794" cy="366328"/>
          </a:xfrm>
        </p:grpSpPr>
        <p:sp>
          <p:nvSpPr>
            <p:cNvPr id="19208" name="Google Shape;19208;p8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8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8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8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8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8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8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1" name="Google Shape;19241;p86"/>
          <p:cNvGrpSpPr/>
          <p:nvPr/>
        </p:nvGrpSpPr>
        <p:grpSpPr>
          <a:xfrm>
            <a:off x="873898" y="1512377"/>
            <a:ext cx="398127" cy="353457"/>
            <a:chOff x="873898" y="1512377"/>
            <a:chExt cx="398127" cy="353457"/>
          </a:xfrm>
        </p:grpSpPr>
        <p:sp>
          <p:nvSpPr>
            <p:cNvPr id="19242" name="Google Shape;19242;p8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8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8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8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8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8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8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8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8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8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8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1" name="Google Shape;19261;p86"/>
          <p:cNvGrpSpPr/>
          <p:nvPr/>
        </p:nvGrpSpPr>
        <p:grpSpPr>
          <a:xfrm>
            <a:off x="1424125" y="1515680"/>
            <a:ext cx="246762" cy="347139"/>
            <a:chOff x="1424125" y="1515680"/>
            <a:chExt cx="246762" cy="347139"/>
          </a:xfrm>
        </p:grpSpPr>
        <p:sp>
          <p:nvSpPr>
            <p:cNvPr id="19262" name="Google Shape;19262;p8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8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8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8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8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8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2" name="Google Shape;19282;p86"/>
          <p:cNvGrpSpPr/>
          <p:nvPr/>
        </p:nvGrpSpPr>
        <p:grpSpPr>
          <a:xfrm>
            <a:off x="2319498" y="1512744"/>
            <a:ext cx="352697" cy="352723"/>
            <a:chOff x="2319498" y="1512744"/>
            <a:chExt cx="352697" cy="352723"/>
          </a:xfrm>
        </p:grpSpPr>
        <p:sp>
          <p:nvSpPr>
            <p:cNvPr id="19283" name="Google Shape;19283;p8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8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8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8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8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8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8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8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8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8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2" name="Google Shape;19302;p86"/>
          <p:cNvGrpSpPr/>
          <p:nvPr/>
        </p:nvGrpSpPr>
        <p:grpSpPr>
          <a:xfrm>
            <a:off x="4236601" y="1512666"/>
            <a:ext cx="312981" cy="352697"/>
            <a:chOff x="4236601" y="1512666"/>
            <a:chExt cx="312981" cy="352697"/>
          </a:xfrm>
        </p:grpSpPr>
        <p:sp>
          <p:nvSpPr>
            <p:cNvPr id="19303" name="Google Shape;19303;p8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8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8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8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8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8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8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8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8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8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8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8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7" name="Google Shape;19317;p86"/>
          <p:cNvGrpSpPr/>
          <p:nvPr/>
        </p:nvGrpSpPr>
        <p:grpSpPr>
          <a:xfrm>
            <a:off x="849675" y="3347716"/>
            <a:ext cx="346300" cy="375818"/>
            <a:chOff x="849675" y="3347716"/>
            <a:chExt cx="346300" cy="375818"/>
          </a:xfrm>
        </p:grpSpPr>
        <p:sp>
          <p:nvSpPr>
            <p:cNvPr id="19318" name="Google Shape;19318;p8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8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8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8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8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8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8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8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5" name="Google Shape;19335;p86"/>
          <p:cNvGrpSpPr/>
          <p:nvPr/>
        </p:nvGrpSpPr>
        <p:grpSpPr>
          <a:xfrm>
            <a:off x="1324219" y="3399202"/>
            <a:ext cx="376578" cy="272846"/>
            <a:chOff x="1324219" y="3399202"/>
            <a:chExt cx="376578" cy="272846"/>
          </a:xfrm>
        </p:grpSpPr>
        <p:sp>
          <p:nvSpPr>
            <p:cNvPr id="19336" name="Google Shape;19336;p8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8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8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8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8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8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8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9" name="Google Shape;19369;p86"/>
          <p:cNvGrpSpPr/>
          <p:nvPr/>
        </p:nvGrpSpPr>
        <p:grpSpPr>
          <a:xfrm>
            <a:off x="1798763" y="3395401"/>
            <a:ext cx="376185" cy="280448"/>
            <a:chOff x="1798763" y="3395401"/>
            <a:chExt cx="376185" cy="280448"/>
          </a:xfrm>
        </p:grpSpPr>
        <p:sp>
          <p:nvSpPr>
            <p:cNvPr id="19370" name="Google Shape;19370;p8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8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8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8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8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8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1" name="Google Shape;19401;p86"/>
          <p:cNvGrpSpPr/>
          <p:nvPr/>
        </p:nvGrpSpPr>
        <p:grpSpPr>
          <a:xfrm>
            <a:off x="2273307" y="3378754"/>
            <a:ext cx="375818" cy="313374"/>
            <a:chOff x="2273307" y="3378754"/>
            <a:chExt cx="375818" cy="313374"/>
          </a:xfrm>
        </p:grpSpPr>
        <p:sp>
          <p:nvSpPr>
            <p:cNvPr id="19402" name="Google Shape;19402;p8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8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8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8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8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8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8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8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8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8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8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8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8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8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8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8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8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8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8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8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8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8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8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6" name="Google Shape;19486;p86"/>
          <p:cNvGrpSpPr/>
          <p:nvPr/>
        </p:nvGrpSpPr>
        <p:grpSpPr>
          <a:xfrm>
            <a:off x="2747484" y="3359460"/>
            <a:ext cx="377706" cy="352330"/>
            <a:chOff x="2747484" y="3359460"/>
            <a:chExt cx="377706" cy="352330"/>
          </a:xfrm>
        </p:grpSpPr>
        <p:sp>
          <p:nvSpPr>
            <p:cNvPr id="19487" name="Google Shape;19487;p8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8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8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8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2" name="Google Shape;19502;p86"/>
          <p:cNvGrpSpPr/>
          <p:nvPr/>
        </p:nvGrpSpPr>
        <p:grpSpPr>
          <a:xfrm>
            <a:off x="3696205" y="3371938"/>
            <a:ext cx="375792" cy="327373"/>
            <a:chOff x="3696205" y="3371938"/>
            <a:chExt cx="375792" cy="327373"/>
          </a:xfrm>
        </p:grpSpPr>
        <p:sp>
          <p:nvSpPr>
            <p:cNvPr id="19503" name="Google Shape;19503;p8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8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8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8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8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8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6" name="Google Shape;19526;p86"/>
          <p:cNvGrpSpPr/>
          <p:nvPr/>
        </p:nvGrpSpPr>
        <p:grpSpPr>
          <a:xfrm>
            <a:off x="6567324" y="2436849"/>
            <a:ext cx="366722" cy="342892"/>
            <a:chOff x="6567324" y="2436849"/>
            <a:chExt cx="366722" cy="342892"/>
          </a:xfrm>
        </p:grpSpPr>
        <p:sp>
          <p:nvSpPr>
            <p:cNvPr id="19527" name="Google Shape;19527;p8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9" name="Google Shape;19539;p86"/>
          <p:cNvGrpSpPr/>
          <p:nvPr/>
        </p:nvGrpSpPr>
        <p:grpSpPr>
          <a:xfrm>
            <a:off x="4208970" y="3361347"/>
            <a:ext cx="299349" cy="348188"/>
            <a:chOff x="4208970" y="3361347"/>
            <a:chExt cx="299349" cy="348188"/>
          </a:xfrm>
        </p:grpSpPr>
        <p:sp>
          <p:nvSpPr>
            <p:cNvPr id="19540" name="Google Shape;19540;p8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8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8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4" name="Google Shape;19554;p86"/>
          <p:cNvGrpSpPr/>
          <p:nvPr/>
        </p:nvGrpSpPr>
        <p:grpSpPr>
          <a:xfrm>
            <a:off x="2786833" y="1512351"/>
            <a:ext cx="366722" cy="353667"/>
            <a:chOff x="2786833" y="1512351"/>
            <a:chExt cx="366722" cy="353667"/>
          </a:xfrm>
        </p:grpSpPr>
        <p:sp>
          <p:nvSpPr>
            <p:cNvPr id="19555" name="Google Shape;19555;p8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5" name="Google Shape;19575;p86"/>
          <p:cNvGrpSpPr/>
          <p:nvPr/>
        </p:nvGrpSpPr>
        <p:grpSpPr>
          <a:xfrm>
            <a:off x="1845321" y="1512744"/>
            <a:ext cx="352723" cy="353090"/>
            <a:chOff x="1845321" y="1512744"/>
            <a:chExt cx="352723" cy="353090"/>
          </a:xfrm>
        </p:grpSpPr>
        <p:sp>
          <p:nvSpPr>
            <p:cNvPr id="19576" name="Google Shape;19576;p8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7" name="Google Shape;19587;p86"/>
          <p:cNvGrpSpPr/>
          <p:nvPr/>
        </p:nvGrpSpPr>
        <p:grpSpPr>
          <a:xfrm>
            <a:off x="3214452" y="3340533"/>
            <a:ext cx="392465" cy="389896"/>
            <a:chOff x="3214452" y="3340533"/>
            <a:chExt cx="392465" cy="389896"/>
          </a:xfrm>
        </p:grpSpPr>
        <p:sp>
          <p:nvSpPr>
            <p:cNvPr id="19588" name="Google Shape;19588;p8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8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3" name="Google Shape;19613;p86"/>
          <p:cNvGrpSpPr/>
          <p:nvPr/>
        </p:nvGrpSpPr>
        <p:grpSpPr>
          <a:xfrm>
            <a:off x="3327229" y="1499899"/>
            <a:ext cx="234650" cy="378440"/>
            <a:chOff x="3327229" y="1499899"/>
            <a:chExt cx="234650" cy="378440"/>
          </a:xfrm>
        </p:grpSpPr>
        <p:sp>
          <p:nvSpPr>
            <p:cNvPr id="19614" name="Google Shape;19614;p8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8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8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8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5" name="Google Shape;19635;p86"/>
          <p:cNvGrpSpPr/>
          <p:nvPr/>
        </p:nvGrpSpPr>
        <p:grpSpPr>
          <a:xfrm>
            <a:off x="3735553" y="1530151"/>
            <a:ext cx="366722" cy="317962"/>
            <a:chOff x="3735553" y="1530151"/>
            <a:chExt cx="366722" cy="317962"/>
          </a:xfrm>
        </p:grpSpPr>
        <p:sp>
          <p:nvSpPr>
            <p:cNvPr id="19636" name="Google Shape;19636;p8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8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8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8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8" name="Google Shape;19648;p86"/>
          <p:cNvGrpSpPr/>
          <p:nvPr/>
        </p:nvGrpSpPr>
        <p:grpSpPr>
          <a:xfrm>
            <a:off x="866322" y="2469775"/>
            <a:ext cx="379226" cy="322733"/>
            <a:chOff x="866322" y="2469775"/>
            <a:chExt cx="379226" cy="322733"/>
          </a:xfrm>
        </p:grpSpPr>
        <p:sp>
          <p:nvSpPr>
            <p:cNvPr id="19649" name="Google Shape;19649;p8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8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5" name="Google Shape;19675;p86"/>
          <p:cNvGrpSpPr/>
          <p:nvPr/>
        </p:nvGrpSpPr>
        <p:grpSpPr>
          <a:xfrm>
            <a:off x="1328387" y="2500814"/>
            <a:ext cx="404183" cy="289151"/>
            <a:chOff x="1328387" y="2500814"/>
            <a:chExt cx="404183" cy="289151"/>
          </a:xfrm>
        </p:grpSpPr>
        <p:sp>
          <p:nvSpPr>
            <p:cNvPr id="19676" name="Google Shape;19676;p8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8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8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8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86"/>
          <p:cNvGrpSpPr/>
          <p:nvPr/>
        </p:nvGrpSpPr>
        <p:grpSpPr>
          <a:xfrm>
            <a:off x="1821465" y="2495702"/>
            <a:ext cx="365988" cy="270801"/>
            <a:chOff x="1821465" y="2495702"/>
            <a:chExt cx="365988" cy="270801"/>
          </a:xfrm>
        </p:grpSpPr>
        <p:sp>
          <p:nvSpPr>
            <p:cNvPr id="19706" name="Google Shape;19706;p8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3" name="Google Shape;19713;p86"/>
          <p:cNvGrpSpPr/>
          <p:nvPr/>
        </p:nvGrpSpPr>
        <p:grpSpPr>
          <a:xfrm>
            <a:off x="3725723" y="2455776"/>
            <a:ext cx="354977" cy="351202"/>
            <a:chOff x="3725723" y="2455776"/>
            <a:chExt cx="354977" cy="351202"/>
          </a:xfrm>
        </p:grpSpPr>
        <p:sp>
          <p:nvSpPr>
            <p:cNvPr id="19714" name="Google Shape;19714;p8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7" name="Google Shape;19727;p86"/>
          <p:cNvGrpSpPr/>
          <p:nvPr/>
        </p:nvGrpSpPr>
        <p:grpSpPr>
          <a:xfrm>
            <a:off x="5226165" y="1977641"/>
            <a:ext cx="230482" cy="388847"/>
            <a:chOff x="5226165" y="1977641"/>
            <a:chExt cx="230482" cy="388847"/>
          </a:xfrm>
        </p:grpSpPr>
        <p:sp>
          <p:nvSpPr>
            <p:cNvPr id="19728" name="Google Shape;19728;p8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8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0" name="Google Shape;19740;p86"/>
          <p:cNvGrpSpPr/>
          <p:nvPr/>
        </p:nvGrpSpPr>
        <p:grpSpPr>
          <a:xfrm>
            <a:off x="5632602" y="2025510"/>
            <a:ext cx="370130" cy="287264"/>
            <a:chOff x="5632602" y="2025510"/>
            <a:chExt cx="370130" cy="287264"/>
          </a:xfrm>
        </p:grpSpPr>
        <p:sp>
          <p:nvSpPr>
            <p:cNvPr id="19741" name="Google Shape;19741;p8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8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8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9" name="Google Shape;19759;p86"/>
          <p:cNvGrpSpPr/>
          <p:nvPr/>
        </p:nvGrpSpPr>
        <p:grpSpPr>
          <a:xfrm>
            <a:off x="4212378" y="2456537"/>
            <a:ext cx="331515" cy="330021"/>
            <a:chOff x="4212378" y="2456537"/>
            <a:chExt cx="331515" cy="330021"/>
          </a:xfrm>
        </p:grpSpPr>
        <p:sp>
          <p:nvSpPr>
            <p:cNvPr id="19760" name="Google Shape;19760;p8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8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8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9" name="Google Shape;19769;p86"/>
          <p:cNvGrpSpPr/>
          <p:nvPr/>
        </p:nvGrpSpPr>
        <p:grpSpPr>
          <a:xfrm>
            <a:off x="6176013" y="1977825"/>
            <a:ext cx="235411" cy="347427"/>
            <a:chOff x="6176013" y="1977825"/>
            <a:chExt cx="235411" cy="347427"/>
          </a:xfrm>
        </p:grpSpPr>
        <p:sp>
          <p:nvSpPr>
            <p:cNvPr id="19770" name="Google Shape;19770;p8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7" name="Google Shape;19787;p86"/>
          <p:cNvGrpSpPr/>
          <p:nvPr/>
        </p:nvGrpSpPr>
        <p:grpSpPr>
          <a:xfrm>
            <a:off x="6652077" y="1977458"/>
            <a:ext cx="235778" cy="347794"/>
            <a:chOff x="6652077" y="1977458"/>
            <a:chExt cx="235778" cy="347794"/>
          </a:xfrm>
        </p:grpSpPr>
        <p:sp>
          <p:nvSpPr>
            <p:cNvPr id="19788" name="Google Shape;19788;p8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8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8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8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4" name="Google Shape;19804;p86"/>
          <p:cNvGrpSpPr/>
          <p:nvPr/>
        </p:nvGrpSpPr>
        <p:grpSpPr>
          <a:xfrm>
            <a:off x="7072513" y="1997512"/>
            <a:ext cx="394352" cy="308052"/>
            <a:chOff x="7072513" y="1997512"/>
            <a:chExt cx="394352" cy="308052"/>
          </a:xfrm>
        </p:grpSpPr>
        <p:sp>
          <p:nvSpPr>
            <p:cNvPr id="19805" name="Google Shape;19805;p8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8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6" name="Google Shape;19816;p86"/>
          <p:cNvGrpSpPr/>
          <p:nvPr/>
        </p:nvGrpSpPr>
        <p:grpSpPr>
          <a:xfrm>
            <a:off x="7576208" y="1977825"/>
            <a:ext cx="292533" cy="347454"/>
            <a:chOff x="7576208" y="1977825"/>
            <a:chExt cx="292533" cy="347454"/>
          </a:xfrm>
        </p:grpSpPr>
        <p:sp>
          <p:nvSpPr>
            <p:cNvPr id="19817" name="Google Shape;19817;p8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8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8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0" name="Google Shape;19830;p86"/>
          <p:cNvGrpSpPr/>
          <p:nvPr/>
        </p:nvGrpSpPr>
        <p:grpSpPr>
          <a:xfrm>
            <a:off x="8023882" y="1977458"/>
            <a:ext cx="320557" cy="347794"/>
            <a:chOff x="8023882" y="1977458"/>
            <a:chExt cx="320557" cy="347794"/>
          </a:xfrm>
        </p:grpSpPr>
        <p:sp>
          <p:nvSpPr>
            <p:cNvPr id="19831" name="Google Shape;19831;p8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8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8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8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1" name="Google Shape;19871;p86"/>
          <p:cNvGrpSpPr/>
          <p:nvPr/>
        </p:nvGrpSpPr>
        <p:grpSpPr>
          <a:xfrm>
            <a:off x="5627674" y="2444819"/>
            <a:ext cx="345147" cy="342630"/>
            <a:chOff x="5627674" y="2444819"/>
            <a:chExt cx="345147" cy="342630"/>
          </a:xfrm>
        </p:grpSpPr>
        <p:sp>
          <p:nvSpPr>
            <p:cNvPr id="19872" name="Google Shape;19872;p8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7" name="Google Shape;19877;p86"/>
          <p:cNvGrpSpPr/>
          <p:nvPr/>
        </p:nvGrpSpPr>
        <p:grpSpPr>
          <a:xfrm>
            <a:off x="4653996" y="2440257"/>
            <a:ext cx="396607" cy="348555"/>
            <a:chOff x="4653996" y="2440257"/>
            <a:chExt cx="396607" cy="348555"/>
          </a:xfrm>
        </p:grpSpPr>
        <p:sp>
          <p:nvSpPr>
            <p:cNvPr id="19878" name="Google Shape;19878;p8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8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8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8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6" name="Google Shape;19896;p86"/>
          <p:cNvGrpSpPr/>
          <p:nvPr/>
        </p:nvGrpSpPr>
        <p:grpSpPr>
          <a:xfrm>
            <a:off x="1854391" y="2895140"/>
            <a:ext cx="301630" cy="374272"/>
            <a:chOff x="1854391" y="2895140"/>
            <a:chExt cx="301630" cy="374272"/>
          </a:xfrm>
        </p:grpSpPr>
        <p:sp>
          <p:nvSpPr>
            <p:cNvPr id="19897" name="Google Shape;19897;p8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8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8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8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8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6" name="Google Shape;19946;p86"/>
          <p:cNvGrpSpPr/>
          <p:nvPr/>
        </p:nvGrpSpPr>
        <p:grpSpPr>
          <a:xfrm>
            <a:off x="5172817" y="2438370"/>
            <a:ext cx="289518" cy="357651"/>
            <a:chOff x="5172817" y="2438370"/>
            <a:chExt cx="289518" cy="357651"/>
          </a:xfrm>
        </p:grpSpPr>
        <p:sp>
          <p:nvSpPr>
            <p:cNvPr id="19947" name="Google Shape;19947;p8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8" name="Google Shape;19958;p86"/>
          <p:cNvGrpSpPr/>
          <p:nvPr/>
        </p:nvGrpSpPr>
        <p:grpSpPr>
          <a:xfrm>
            <a:off x="3234506" y="2484534"/>
            <a:ext cx="388297" cy="293320"/>
            <a:chOff x="3234506" y="2484534"/>
            <a:chExt cx="388297" cy="293320"/>
          </a:xfrm>
        </p:grpSpPr>
        <p:sp>
          <p:nvSpPr>
            <p:cNvPr id="19959" name="Google Shape;19959;p8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8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8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5" name="Google Shape;19975;p86"/>
          <p:cNvGrpSpPr/>
          <p:nvPr/>
        </p:nvGrpSpPr>
        <p:grpSpPr>
          <a:xfrm>
            <a:off x="6065149" y="3367036"/>
            <a:ext cx="362553" cy="356498"/>
            <a:chOff x="6065149" y="3367036"/>
            <a:chExt cx="362553" cy="356498"/>
          </a:xfrm>
        </p:grpSpPr>
        <p:sp>
          <p:nvSpPr>
            <p:cNvPr id="19976" name="Google Shape;19976;p8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1" name="Google Shape;19981;p86"/>
          <p:cNvGrpSpPr/>
          <p:nvPr/>
        </p:nvGrpSpPr>
        <p:grpSpPr>
          <a:xfrm>
            <a:off x="2866317" y="3817357"/>
            <a:ext cx="362920" cy="356865"/>
            <a:chOff x="2866317" y="3817357"/>
            <a:chExt cx="362920" cy="356865"/>
          </a:xfrm>
        </p:grpSpPr>
        <p:sp>
          <p:nvSpPr>
            <p:cNvPr id="19982" name="Google Shape;19982;p8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8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5" name="Google Shape;19985;p86"/>
          <p:cNvGrpSpPr/>
          <p:nvPr/>
        </p:nvGrpSpPr>
        <p:grpSpPr>
          <a:xfrm>
            <a:off x="6540821" y="3367036"/>
            <a:ext cx="362553" cy="356498"/>
            <a:chOff x="6540821" y="3367036"/>
            <a:chExt cx="362553" cy="356498"/>
          </a:xfrm>
        </p:grpSpPr>
        <p:sp>
          <p:nvSpPr>
            <p:cNvPr id="19986" name="Google Shape;19986;p8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3" name="Google Shape;19993;p86"/>
          <p:cNvGrpSpPr/>
          <p:nvPr/>
        </p:nvGrpSpPr>
        <p:grpSpPr>
          <a:xfrm>
            <a:off x="2302458" y="2474704"/>
            <a:ext cx="354479" cy="312561"/>
            <a:chOff x="2302458" y="2474704"/>
            <a:chExt cx="354479" cy="312561"/>
          </a:xfrm>
        </p:grpSpPr>
        <p:sp>
          <p:nvSpPr>
            <p:cNvPr id="19994" name="Google Shape;19994;p8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8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8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6" name="Google Shape;20006;p86"/>
          <p:cNvGrpSpPr/>
          <p:nvPr/>
        </p:nvGrpSpPr>
        <p:grpSpPr>
          <a:xfrm>
            <a:off x="2831110" y="2442538"/>
            <a:ext cx="246002" cy="348922"/>
            <a:chOff x="2831110" y="2442538"/>
            <a:chExt cx="246002" cy="348922"/>
          </a:xfrm>
        </p:grpSpPr>
        <p:sp>
          <p:nvSpPr>
            <p:cNvPr id="20007" name="Google Shape;20007;p8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1" name="Google Shape;20021;p86"/>
          <p:cNvGrpSpPr/>
          <p:nvPr/>
        </p:nvGrpSpPr>
        <p:grpSpPr>
          <a:xfrm>
            <a:off x="3314750" y="3817357"/>
            <a:ext cx="362920" cy="356865"/>
            <a:chOff x="3314750" y="3817357"/>
            <a:chExt cx="362920" cy="356865"/>
          </a:xfrm>
        </p:grpSpPr>
        <p:sp>
          <p:nvSpPr>
            <p:cNvPr id="20022" name="Google Shape;20022;p8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7" name="Google Shape;20027;p86"/>
          <p:cNvGrpSpPr/>
          <p:nvPr/>
        </p:nvGrpSpPr>
        <p:grpSpPr>
          <a:xfrm>
            <a:off x="7016492" y="3367036"/>
            <a:ext cx="362947" cy="356498"/>
            <a:chOff x="7016492" y="3367036"/>
            <a:chExt cx="362947" cy="356498"/>
          </a:xfrm>
        </p:grpSpPr>
        <p:sp>
          <p:nvSpPr>
            <p:cNvPr id="20028" name="Google Shape;20028;p8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4" name="Google Shape;20034;p86"/>
          <p:cNvGrpSpPr/>
          <p:nvPr/>
        </p:nvGrpSpPr>
        <p:grpSpPr>
          <a:xfrm>
            <a:off x="3763184" y="3817357"/>
            <a:ext cx="363314" cy="356576"/>
            <a:chOff x="3763184" y="3817357"/>
            <a:chExt cx="363314" cy="356576"/>
          </a:xfrm>
        </p:grpSpPr>
        <p:sp>
          <p:nvSpPr>
            <p:cNvPr id="20035" name="Google Shape;20035;p8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0" name="Google Shape;20040;p86"/>
          <p:cNvGrpSpPr/>
          <p:nvPr/>
        </p:nvGrpSpPr>
        <p:grpSpPr>
          <a:xfrm>
            <a:off x="5108852" y="3817357"/>
            <a:ext cx="362947" cy="356576"/>
            <a:chOff x="5108852" y="3817357"/>
            <a:chExt cx="362947" cy="356576"/>
          </a:xfrm>
        </p:grpSpPr>
        <p:sp>
          <p:nvSpPr>
            <p:cNvPr id="20041" name="Google Shape;20041;p8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5" name="Google Shape;20045;p86"/>
          <p:cNvGrpSpPr/>
          <p:nvPr/>
        </p:nvGrpSpPr>
        <p:grpSpPr>
          <a:xfrm>
            <a:off x="6005720" y="3817357"/>
            <a:ext cx="362947" cy="356576"/>
            <a:chOff x="6005720" y="3817357"/>
            <a:chExt cx="362947" cy="356576"/>
          </a:xfrm>
        </p:grpSpPr>
        <p:sp>
          <p:nvSpPr>
            <p:cNvPr id="20046" name="Google Shape;20046;p8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8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86"/>
          <p:cNvGrpSpPr/>
          <p:nvPr/>
        </p:nvGrpSpPr>
        <p:grpSpPr>
          <a:xfrm>
            <a:off x="5589452" y="3367036"/>
            <a:ext cx="362580" cy="356498"/>
            <a:chOff x="5589452" y="3367036"/>
            <a:chExt cx="362580" cy="356498"/>
          </a:xfrm>
        </p:grpSpPr>
        <p:sp>
          <p:nvSpPr>
            <p:cNvPr id="20051" name="Google Shape;20051;p8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4" name="Google Shape;20054;p86"/>
          <p:cNvGrpSpPr/>
          <p:nvPr/>
        </p:nvGrpSpPr>
        <p:grpSpPr>
          <a:xfrm>
            <a:off x="4211985" y="3817357"/>
            <a:ext cx="362947" cy="356576"/>
            <a:chOff x="4211985" y="3817357"/>
            <a:chExt cx="362947" cy="356576"/>
          </a:xfrm>
        </p:grpSpPr>
        <p:sp>
          <p:nvSpPr>
            <p:cNvPr id="20055" name="Google Shape;20055;p8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8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8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8" name="Google Shape;20058;p86"/>
          <p:cNvGrpSpPr/>
          <p:nvPr/>
        </p:nvGrpSpPr>
        <p:grpSpPr>
          <a:xfrm>
            <a:off x="4660419" y="3817357"/>
            <a:ext cx="362947" cy="356576"/>
            <a:chOff x="4660419" y="3817357"/>
            <a:chExt cx="362947" cy="356576"/>
          </a:xfrm>
        </p:grpSpPr>
        <p:sp>
          <p:nvSpPr>
            <p:cNvPr id="20059" name="Google Shape;20059;p8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4" name="Google Shape;20064;p86"/>
          <p:cNvGrpSpPr/>
          <p:nvPr/>
        </p:nvGrpSpPr>
        <p:grpSpPr>
          <a:xfrm>
            <a:off x="5557286" y="3817357"/>
            <a:ext cx="362947" cy="356576"/>
            <a:chOff x="5557286" y="3817357"/>
            <a:chExt cx="362947" cy="356576"/>
          </a:xfrm>
        </p:grpSpPr>
        <p:sp>
          <p:nvSpPr>
            <p:cNvPr id="20065" name="Google Shape;20065;p8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9" name="Google Shape;20069;p86"/>
          <p:cNvGrpSpPr/>
          <p:nvPr/>
        </p:nvGrpSpPr>
        <p:grpSpPr>
          <a:xfrm>
            <a:off x="7488021" y="3362475"/>
            <a:ext cx="372017" cy="365621"/>
            <a:chOff x="7488021" y="3362475"/>
            <a:chExt cx="372017" cy="365621"/>
          </a:xfrm>
        </p:grpSpPr>
        <p:sp>
          <p:nvSpPr>
            <p:cNvPr id="20070" name="Google Shape;20070;p8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8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8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0" name="Google Shape;20080;p86"/>
          <p:cNvGrpSpPr/>
          <p:nvPr/>
        </p:nvGrpSpPr>
        <p:grpSpPr>
          <a:xfrm>
            <a:off x="5113781" y="3367036"/>
            <a:ext cx="362553" cy="356498"/>
            <a:chOff x="5113781" y="3367036"/>
            <a:chExt cx="362553" cy="356498"/>
          </a:xfrm>
        </p:grpSpPr>
        <p:sp>
          <p:nvSpPr>
            <p:cNvPr id="20081" name="Google Shape;20081;p8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83" name="Google Shape;20083;p8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84" name="Google Shape;20084;p86"/>
          <p:cNvGrpSpPr/>
          <p:nvPr/>
        </p:nvGrpSpPr>
        <p:grpSpPr>
          <a:xfrm>
            <a:off x="7968621" y="3365489"/>
            <a:ext cx="375818" cy="357651"/>
            <a:chOff x="7968621" y="3365489"/>
            <a:chExt cx="375818" cy="357651"/>
          </a:xfrm>
        </p:grpSpPr>
        <p:sp>
          <p:nvSpPr>
            <p:cNvPr id="20085" name="Google Shape;20085;p8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8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8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100" name="Shape 20100"/>
        <p:cNvGrpSpPr/>
        <p:nvPr/>
      </p:nvGrpSpPr>
      <p:grpSpPr>
        <a:xfrm>
          <a:off x="0" y="0"/>
          <a:ext cx="0" cy="0"/>
          <a:chOff x="0" y="0"/>
          <a:chExt cx="0" cy="0"/>
        </a:xfrm>
      </p:grpSpPr>
      <p:sp>
        <p:nvSpPr>
          <p:cNvPr id="20101" name="Google Shape;20101;p8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20102" name="Google Shape;20102;p87"/>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7"/>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7"/>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7"/>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7"/>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7"/>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7"/>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7"/>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87"/>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87"/>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7"/>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7"/>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7"/>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7"/>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7"/>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7"/>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20118" name="Google Shape;20118;p87"/>
          <p:cNvGrpSpPr/>
          <p:nvPr/>
        </p:nvGrpSpPr>
        <p:grpSpPr>
          <a:xfrm>
            <a:off x="1311648" y="1983281"/>
            <a:ext cx="197743" cy="197743"/>
            <a:chOff x="2676100" y="832575"/>
            <a:chExt cx="483125" cy="483125"/>
          </a:xfrm>
        </p:grpSpPr>
        <p:sp>
          <p:nvSpPr>
            <p:cNvPr id="20119" name="Google Shape;20119;p8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0" name="Google Shape;20120;p8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1" name="Google Shape;20121;p8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22" name="Google Shape;20122;p87"/>
          <p:cNvGrpSpPr/>
          <p:nvPr/>
        </p:nvGrpSpPr>
        <p:grpSpPr>
          <a:xfrm>
            <a:off x="2258621" y="1976256"/>
            <a:ext cx="204394" cy="197743"/>
            <a:chOff x="3270550" y="832575"/>
            <a:chExt cx="499375" cy="483125"/>
          </a:xfrm>
        </p:grpSpPr>
        <p:sp>
          <p:nvSpPr>
            <p:cNvPr id="20123" name="Google Shape;20123;p8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4" name="Google Shape;20124;p8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5" name="Google Shape;20125;p8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126" name="Google Shape;20126;p87"/>
          <p:cNvGrpSpPr/>
          <p:nvPr/>
        </p:nvGrpSpPr>
        <p:grpSpPr>
          <a:xfrm>
            <a:off x="3212214" y="1983307"/>
            <a:ext cx="197774" cy="197743"/>
            <a:chOff x="3270475" y="1427025"/>
            <a:chExt cx="483200" cy="483125"/>
          </a:xfrm>
        </p:grpSpPr>
        <p:sp>
          <p:nvSpPr>
            <p:cNvPr id="20127" name="Google Shape;20127;p8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8" name="Google Shape;20128;p8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29" name="Google Shape;20129;p8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30" name="Google Shape;20130;p87"/>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1" name="Google Shape;20131;p87"/>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132" name="Google Shape;20132;p87"/>
          <p:cNvGrpSpPr/>
          <p:nvPr/>
        </p:nvGrpSpPr>
        <p:grpSpPr>
          <a:xfrm>
            <a:off x="2258607" y="3980427"/>
            <a:ext cx="204425" cy="194059"/>
            <a:chOff x="6222125" y="2025975"/>
            <a:chExt cx="499450" cy="474125"/>
          </a:xfrm>
        </p:grpSpPr>
        <p:sp>
          <p:nvSpPr>
            <p:cNvPr id="20133" name="Google Shape;20133;p8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4" name="Google Shape;20134;p8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135" name="Google Shape;20135;p8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36" name="Google Shape;20136;p87"/>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20137" name="Google Shape;20137;p87"/>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20138" name="Google Shape;20138;p87"/>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20139" name="Google Shape;20139;p87"/>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20140" name="Google Shape;20140;p87"/>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20141" name="Google Shape;20141;p87"/>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20142" name="Google Shape;20142;p87"/>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7"/>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7"/>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7"/>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7"/>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7"/>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7"/>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7"/>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7"/>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7"/>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7"/>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7"/>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54" name="Google Shape;20154;p87"/>
          <p:cNvCxnSpPr>
            <a:stCxn id="20142" idx="4"/>
            <a:endCxn id="20148"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155" name="Google Shape;20155;p87"/>
          <p:cNvCxnSpPr>
            <a:stCxn id="20144" idx="4"/>
            <a:endCxn id="20150"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156" name="Google Shape;20156;p87"/>
          <p:cNvCxnSpPr>
            <a:stCxn id="20143" idx="4"/>
            <a:endCxn id="20149"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157" name="Google Shape;20157;p87"/>
          <p:cNvCxnSpPr>
            <a:stCxn id="20145" idx="0"/>
            <a:endCxn id="20151"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158" name="Google Shape;20158;p87"/>
          <p:cNvCxnSpPr>
            <a:stCxn id="20147" idx="0"/>
            <a:endCxn id="20153"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159" name="Google Shape;20159;p87"/>
          <p:cNvCxnSpPr>
            <a:stCxn id="20146" idx="0"/>
            <a:endCxn id="20152"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20160" name="Google Shape;20160;p87"/>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87"/>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7"/>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63" name="Google Shape;20163;p87"/>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64" name="Google Shape;20164;p87"/>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65" name="Google Shape;20165;p87"/>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7"/>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7"/>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7"/>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7"/>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7"/>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7"/>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87"/>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87"/>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7"/>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7"/>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20176" name="Google Shape;20176;p87"/>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7"/>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7"/>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7"/>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7"/>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81" name="Google Shape;20181;p87"/>
          <p:cNvCxnSpPr>
            <a:stCxn id="20170" idx="0"/>
            <a:endCxn id="20176"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182" name="Google Shape;20182;p87"/>
          <p:cNvCxnSpPr>
            <a:stCxn id="20171" idx="0"/>
            <a:endCxn id="20177"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0183" name="Google Shape;20183;p87"/>
          <p:cNvCxnSpPr>
            <a:stCxn id="20172" idx="0"/>
            <a:endCxn id="20178"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184" name="Google Shape;20184;p87"/>
          <p:cNvCxnSpPr>
            <a:stCxn id="20173" idx="4"/>
            <a:endCxn id="20179"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0185" name="Google Shape;20185;p87"/>
          <p:cNvCxnSpPr>
            <a:stCxn id="20174" idx="4"/>
            <a:endCxn id="20180"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20186" name="Google Shape;20186;p87"/>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20187" name="Google Shape;20187;p87"/>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20188" name="Google Shape;20188;p87"/>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20189" name="Google Shape;20189;p87"/>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20190" name="Google Shape;20190;p87"/>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1" name="Google Shape;20191;p87"/>
          <p:cNvGrpSpPr/>
          <p:nvPr/>
        </p:nvGrpSpPr>
        <p:grpSpPr>
          <a:xfrm>
            <a:off x="5307356" y="4111119"/>
            <a:ext cx="206115" cy="206115"/>
            <a:chOff x="1049375" y="2680675"/>
            <a:chExt cx="297725" cy="297725"/>
          </a:xfrm>
        </p:grpSpPr>
        <p:sp>
          <p:nvSpPr>
            <p:cNvPr id="20192" name="Google Shape;20192;p8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8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4" name="Google Shape;20194;p87"/>
          <p:cNvGrpSpPr/>
          <p:nvPr/>
        </p:nvGrpSpPr>
        <p:grpSpPr>
          <a:xfrm>
            <a:off x="7653299" y="2121502"/>
            <a:ext cx="205578" cy="204332"/>
            <a:chOff x="5045775" y="1946400"/>
            <a:chExt cx="296950" cy="295150"/>
          </a:xfrm>
        </p:grpSpPr>
        <p:sp>
          <p:nvSpPr>
            <p:cNvPr id="20195" name="Google Shape;20195;p8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7" name="Google Shape;20197;p87"/>
          <p:cNvGrpSpPr/>
          <p:nvPr/>
        </p:nvGrpSpPr>
        <p:grpSpPr>
          <a:xfrm>
            <a:off x="6076163" y="2127191"/>
            <a:ext cx="205042" cy="204505"/>
            <a:chOff x="3599700" y="1954475"/>
            <a:chExt cx="296175" cy="295400"/>
          </a:xfrm>
        </p:grpSpPr>
        <p:sp>
          <p:nvSpPr>
            <p:cNvPr id="20198" name="Google Shape;20198;p8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8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1" name="Google Shape;20201;p87"/>
          <p:cNvGrpSpPr/>
          <p:nvPr/>
        </p:nvGrpSpPr>
        <p:grpSpPr>
          <a:xfrm>
            <a:off x="4485399" y="2145958"/>
            <a:ext cx="205596" cy="155421"/>
            <a:chOff x="3962775" y="1990700"/>
            <a:chExt cx="296975" cy="224500"/>
          </a:xfrm>
        </p:grpSpPr>
        <p:sp>
          <p:nvSpPr>
            <p:cNvPr id="20202" name="Google Shape;20202;p8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06" name="Google Shape;20206;p87"/>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20207" name="Google Shape;20207;p87"/>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208" name="Google Shape;20208;p87"/>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0209" name="Google Shape;20209;p87"/>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0210" name="Google Shape;20210;p87"/>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9" name="Shape 3679"/>
        <p:cNvGrpSpPr/>
        <p:nvPr/>
      </p:nvGrpSpPr>
      <p:grpSpPr>
        <a:xfrm>
          <a:off x="0" y="0"/>
          <a:ext cx="0" cy="0"/>
          <a:chOff x="0" y="0"/>
          <a:chExt cx="0" cy="0"/>
        </a:xfrm>
      </p:grpSpPr>
      <p:sp>
        <p:nvSpPr>
          <p:cNvPr id="3680" name="Google Shape;3680;p43"/>
          <p:cNvSpPr txBox="1"/>
          <p:nvPr>
            <p:ph type="title"/>
          </p:nvPr>
        </p:nvSpPr>
        <p:spPr>
          <a:xfrm>
            <a:off x="2746925" y="1631393"/>
            <a:ext cx="3650100" cy="121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681" name="Google Shape;3681;p43"/>
          <p:cNvSpPr txBox="1"/>
          <p:nvPr>
            <p:ph idx="1" type="body"/>
          </p:nvPr>
        </p:nvSpPr>
        <p:spPr>
          <a:xfrm>
            <a:off x="2746925" y="2847293"/>
            <a:ext cx="3650100" cy="123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a:t>
            </a:r>
            <a:r>
              <a:rPr lang="en"/>
              <a:t>could be the part of the presentation where you can introduce yourself, write your email...</a:t>
            </a:r>
            <a:endParaRPr/>
          </a:p>
        </p:txBody>
      </p:sp>
      <p:grpSp>
        <p:nvGrpSpPr>
          <p:cNvPr id="3682" name="Google Shape;3682;p43"/>
          <p:cNvGrpSpPr/>
          <p:nvPr/>
        </p:nvGrpSpPr>
        <p:grpSpPr>
          <a:xfrm rot="5400000">
            <a:off x="95063" y="3837619"/>
            <a:ext cx="651377" cy="568241"/>
            <a:chOff x="805650" y="237800"/>
            <a:chExt cx="5905500" cy="5151775"/>
          </a:xfrm>
        </p:grpSpPr>
        <p:sp>
          <p:nvSpPr>
            <p:cNvPr id="3683" name="Google Shape;3683;p43"/>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3"/>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3"/>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3"/>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3"/>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3"/>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3"/>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3"/>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3"/>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3"/>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3"/>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3"/>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3"/>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3"/>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3"/>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3"/>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3"/>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3"/>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3"/>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3"/>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43"/>
          <p:cNvGrpSpPr/>
          <p:nvPr/>
        </p:nvGrpSpPr>
        <p:grpSpPr>
          <a:xfrm>
            <a:off x="6223543" y="779380"/>
            <a:ext cx="679723" cy="592969"/>
            <a:chOff x="805650" y="237800"/>
            <a:chExt cx="5905500" cy="5151775"/>
          </a:xfrm>
        </p:grpSpPr>
        <p:sp>
          <p:nvSpPr>
            <p:cNvPr id="3704" name="Google Shape;3704;p43"/>
            <p:cNvSpPr/>
            <p:nvPr/>
          </p:nvSpPr>
          <p:spPr>
            <a:xfrm>
              <a:off x="2155025" y="4029375"/>
              <a:ext cx="859625" cy="1360200"/>
            </a:xfrm>
            <a:custGeom>
              <a:rect b="b" l="l" r="r" t="t"/>
              <a:pathLst>
                <a:path extrusionOk="0" h="54408" w="34385">
                  <a:moveTo>
                    <a:pt x="29346" y="0"/>
                  </a:moveTo>
                  <a:cubicBezTo>
                    <a:pt x="27339" y="0"/>
                    <a:pt x="25432" y="1000"/>
                    <a:pt x="25718" y="3290"/>
                  </a:cubicBezTo>
                  <a:lnTo>
                    <a:pt x="24765" y="11228"/>
                  </a:lnTo>
                  <a:lnTo>
                    <a:pt x="24765" y="11545"/>
                  </a:lnTo>
                  <a:lnTo>
                    <a:pt x="24765" y="11863"/>
                  </a:lnTo>
                  <a:lnTo>
                    <a:pt x="24765" y="12498"/>
                  </a:lnTo>
                  <a:cubicBezTo>
                    <a:pt x="24765" y="12815"/>
                    <a:pt x="24448" y="13133"/>
                    <a:pt x="24448" y="13450"/>
                  </a:cubicBezTo>
                  <a:cubicBezTo>
                    <a:pt x="24448" y="13450"/>
                    <a:pt x="24448" y="13768"/>
                    <a:pt x="24448" y="14085"/>
                  </a:cubicBezTo>
                  <a:cubicBezTo>
                    <a:pt x="23813" y="14720"/>
                    <a:pt x="23495" y="15673"/>
                    <a:pt x="22860" y="16308"/>
                  </a:cubicBezTo>
                  <a:cubicBezTo>
                    <a:pt x="21590" y="17895"/>
                    <a:pt x="20003" y="19165"/>
                    <a:pt x="18098" y="19483"/>
                  </a:cubicBezTo>
                  <a:lnTo>
                    <a:pt x="17145" y="19483"/>
                  </a:lnTo>
                  <a:lnTo>
                    <a:pt x="16193" y="19800"/>
                  </a:lnTo>
                  <a:lnTo>
                    <a:pt x="14288" y="20435"/>
                  </a:lnTo>
                  <a:lnTo>
                    <a:pt x="12383" y="20753"/>
                  </a:lnTo>
                  <a:cubicBezTo>
                    <a:pt x="11430" y="21070"/>
                    <a:pt x="10478" y="21388"/>
                    <a:pt x="9843" y="21705"/>
                  </a:cubicBezTo>
                  <a:cubicBezTo>
                    <a:pt x="7303" y="22975"/>
                    <a:pt x="5398" y="24880"/>
                    <a:pt x="4763" y="27738"/>
                  </a:cubicBezTo>
                  <a:cubicBezTo>
                    <a:pt x="4445" y="28055"/>
                    <a:pt x="4445" y="28373"/>
                    <a:pt x="4445" y="28690"/>
                  </a:cubicBezTo>
                  <a:lnTo>
                    <a:pt x="4445" y="29643"/>
                  </a:lnTo>
                  <a:lnTo>
                    <a:pt x="2858" y="37580"/>
                  </a:lnTo>
                  <a:lnTo>
                    <a:pt x="0" y="52820"/>
                  </a:lnTo>
                  <a:cubicBezTo>
                    <a:pt x="0" y="53773"/>
                    <a:pt x="635" y="54408"/>
                    <a:pt x="1270" y="54408"/>
                  </a:cubicBezTo>
                  <a:cubicBezTo>
                    <a:pt x="2223" y="54408"/>
                    <a:pt x="2858" y="54090"/>
                    <a:pt x="3175" y="53138"/>
                  </a:cubicBezTo>
                  <a:lnTo>
                    <a:pt x="7303" y="38215"/>
                  </a:lnTo>
                  <a:lnTo>
                    <a:pt x="9208" y="30595"/>
                  </a:lnTo>
                  <a:lnTo>
                    <a:pt x="9525" y="29643"/>
                  </a:lnTo>
                  <a:cubicBezTo>
                    <a:pt x="9525" y="29325"/>
                    <a:pt x="9525" y="29325"/>
                    <a:pt x="9525" y="29008"/>
                  </a:cubicBezTo>
                  <a:cubicBezTo>
                    <a:pt x="9843" y="28690"/>
                    <a:pt x="10160" y="28373"/>
                    <a:pt x="10478" y="27738"/>
                  </a:cubicBezTo>
                  <a:cubicBezTo>
                    <a:pt x="10795" y="27103"/>
                    <a:pt x="11430" y="26468"/>
                    <a:pt x="12383" y="26150"/>
                  </a:cubicBezTo>
                  <a:cubicBezTo>
                    <a:pt x="12700" y="26150"/>
                    <a:pt x="13018" y="25833"/>
                    <a:pt x="13653" y="25833"/>
                  </a:cubicBezTo>
                  <a:lnTo>
                    <a:pt x="15558" y="25515"/>
                  </a:lnTo>
                  <a:lnTo>
                    <a:pt x="17463" y="25198"/>
                  </a:lnTo>
                  <a:lnTo>
                    <a:pt x="19368" y="25198"/>
                  </a:lnTo>
                  <a:cubicBezTo>
                    <a:pt x="22543" y="24563"/>
                    <a:pt x="25400" y="22975"/>
                    <a:pt x="27940" y="20435"/>
                  </a:cubicBezTo>
                  <a:cubicBezTo>
                    <a:pt x="28893" y="19483"/>
                    <a:pt x="29845" y="18213"/>
                    <a:pt x="30480" y="16625"/>
                  </a:cubicBezTo>
                  <a:cubicBezTo>
                    <a:pt x="30798" y="16308"/>
                    <a:pt x="31115" y="15990"/>
                    <a:pt x="31115" y="15355"/>
                  </a:cubicBezTo>
                  <a:cubicBezTo>
                    <a:pt x="31433" y="15038"/>
                    <a:pt x="31433" y="14720"/>
                    <a:pt x="31433" y="14403"/>
                  </a:cubicBezTo>
                  <a:cubicBezTo>
                    <a:pt x="31750" y="13768"/>
                    <a:pt x="31750" y="13450"/>
                    <a:pt x="31750" y="13133"/>
                  </a:cubicBezTo>
                  <a:lnTo>
                    <a:pt x="31750" y="12498"/>
                  </a:lnTo>
                  <a:lnTo>
                    <a:pt x="31750" y="11863"/>
                  </a:lnTo>
                  <a:lnTo>
                    <a:pt x="33338" y="4243"/>
                  </a:lnTo>
                  <a:cubicBezTo>
                    <a:pt x="33338" y="4243"/>
                    <a:pt x="33338" y="4243"/>
                    <a:pt x="33338" y="3925"/>
                  </a:cubicBezTo>
                  <a:cubicBezTo>
                    <a:pt x="34384" y="1484"/>
                    <a:pt x="31791" y="0"/>
                    <a:pt x="29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3"/>
            <p:cNvSpPr/>
            <p:nvPr/>
          </p:nvSpPr>
          <p:spPr>
            <a:xfrm>
              <a:off x="3178275" y="4187675"/>
              <a:ext cx="1342150" cy="951200"/>
            </a:xfrm>
            <a:custGeom>
              <a:rect b="b" l="l" r="r" t="t"/>
              <a:pathLst>
                <a:path extrusionOk="0" h="38048" w="53686">
                  <a:moveTo>
                    <a:pt x="4257" y="1"/>
                  </a:moveTo>
                  <a:cubicBezTo>
                    <a:pt x="2090" y="1"/>
                    <a:pt x="0" y="2301"/>
                    <a:pt x="1298" y="4896"/>
                  </a:cubicBezTo>
                  <a:lnTo>
                    <a:pt x="2250" y="6801"/>
                  </a:lnTo>
                  <a:lnTo>
                    <a:pt x="2885" y="7753"/>
                  </a:lnTo>
                  <a:cubicBezTo>
                    <a:pt x="4155" y="9658"/>
                    <a:pt x="5743" y="11246"/>
                    <a:pt x="7648" y="12198"/>
                  </a:cubicBezTo>
                  <a:cubicBezTo>
                    <a:pt x="8600" y="12516"/>
                    <a:pt x="9553" y="12833"/>
                    <a:pt x="10505" y="13151"/>
                  </a:cubicBezTo>
                  <a:lnTo>
                    <a:pt x="12728" y="13151"/>
                  </a:lnTo>
                  <a:lnTo>
                    <a:pt x="16538" y="13468"/>
                  </a:lnTo>
                  <a:lnTo>
                    <a:pt x="24475" y="14103"/>
                  </a:lnTo>
                  <a:lnTo>
                    <a:pt x="28603" y="14421"/>
                  </a:lnTo>
                  <a:lnTo>
                    <a:pt x="30508" y="14421"/>
                  </a:lnTo>
                  <a:lnTo>
                    <a:pt x="32095" y="14738"/>
                  </a:lnTo>
                  <a:cubicBezTo>
                    <a:pt x="34318" y="15056"/>
                    <a:pt x="36223" y="16326"/>
                    <a:pt x="37810" y="17913"/>
                  </a:cubicBezTo>
                  <a:cubicBezTo>
                    <a:pt x="37810" y="18231"/>
                    <a:pt x="38128" y="18548"/>
                    <a:pt x="38128" y="18548"/>
                  </a:cubicBezTo>
                  <a:lnTo>
                    <a:pt x="38763" y="19501"/>
                  </a:lnTo>
                  <a:lnTo>
                    <a:pt x="40033" y="21088"/>
                  </a:lnTo>
                  <a:lnTo>
                    <a:pt x="41938" y="24263"/>
                  </a:lnTo>
                  <a:lnTo>
                    <a:pt x="50828" y="37598"/>
                  </a:lnTo>
                  <a:cubicBezTo>
                    <a:pt x="51277" y="37823"/>
                    <a:pt x="51726" y="38047"/>
                    <a:pt x="52175" y="38047"/>
                  </a:cubicBezTo>
                  <a:cubicBezTo>
                    <a:pt x="52361" y="38047"/>
                    <a:pt x="52547" y="38009"/>
                    <a:pt x="52733" y="37916"/>
                  </a:cubicBezTo>
                  <a:cubicBezTo>
                    <a:pt x="53368" y="37281"/>
                    <a:pt x="53685" y="36328"/>
                    <a:pt x="53368" y="35693"/>
                  </a:cubicBezTo>
                  <a:lnTo>
                    <a:pt x="45430" y="22041"/>
                  </a:lnTo>
                  <a:lnTo>
                    <a:pt x="43208" y="18548"/>
                  </a:lnTo>
                  <a:lnTo>
                    <a:pt x="42255" y="16961"/>
                  </a:lnTo>
                  <a:lnTo>
                    <a:pt x="41620" y="16008"/>
                  </a:lnTo>
                  <a:cubicBezTo>
                    <a:pt x="41303" y="15691"/>
                    <a:pt x="41303" y="15373"/>
                    <a:pt x="40985" y="15056"/>
                  </a:cubicBezTo>
                  <a:cubicBezTo>
                    <a:pt x="39080" y="12516"/>
                    <a:pt x="36223" y="10611"/>
                    <a:pt x="33365" y="9976"/>
                  </a:cubicBezTo>
                  <a:cubicBezTo>
                    <a:pt x="32730" y="9658"/>
                    <a:pt x="31778" y="9341"/>
                    <a:pt x="31143" y="9341"/>
                  </a:cubicBezTo>
                  <a:lnTo>
                    <a:pt x="28920" y="9023"/>
                  </a:lnTo>
                  <a:lnTo>
                    <a:pt x="25110" y="8388"/>
                  </a:lnTo>
                  <a:lnTo>
                    <a:pt x="17173" y="7436"/>
                  </a:lnTo>
                  <a:lnTo>
                    <a:pt x="13045" y="6801"/>
                  </a:lnTo>
                  <a:lnTo>
                    <a:pt x="11458" y="6801"/>
                  </a:lnTo>
                  <a:cubicBezTo>
                    <a:pt x="11140" y="6801"/>
                    <a:pt x="10823" y="6483"/>
                    <a:pt x="10505" y="6483"/>
                  </a:cubicBezTo>
                  <a:cubicBezTo>
                    <a:pt x="9553" y="6166"/>
                    <a:pt x="8918" y="5531"/>
                    <a:pt x="8600" y="4896"/>
                  </a:cubicBezTo>
                  <a:cubicBezTo>
                    <a:pt x="8600" y="4578"/>
                    <a:pt x="8283" y="4261"/>
                    <a:pt x="8283" y="4261"/>
                  </a:cubicBezTo>
                  <a:lnTo>
                    <a:pt x="7965" y="3308"/>
                  </a:lnTo>
                  <a:lnTo>
                    <a:pt x="7013" y="1721"/>
                  </a:lnTo>
                  <a:cubicBezTo>
                    <a:pt x="6304" y="505"/>
                    <a:pt x="5272" y="1"/>
                    <a:pt x="4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3"/>
            <p:cNvSpPr/>
            <p:nvPr/>
          </p:nvSpPr>
          <p:spPr>
            <a:xfrm>
              <a:off x="4885525" y="3159125"/>
              <a:ext cx="1825625" cy="762000"/>
            </a:xfrm>
            <a:custGeom>
              <a:rect b="b" l="l" r="r" t="t"/>
              <a:pathLst>
                <a:path extrusionOk="0" h="30480" w="73025">
                  <a:moveTo>
                    <a:pt x="43498" y="0"/>
                  </a:moveTo>
                  <a:cubicBezTo>
                    <a:pt x="40958" y="0"/>
                    <a:pt x="38735" y="953"/>
                    <a:pt x="36830" y="2858"/>
                  </a:cubicBezTo>
                  <a:cubicBezTo>
                    <a:pt x="36830" y="2858"/>
                    <a:pt x="36513" y="3175"/>
                    <a:pt x="36513" y="3493"/>
                  </a:cubicBezTo>
                  <a:lnTo>
                    <a:pt x="36195" y="3810"/>
                  </a:lnTo>
                  <a:lnTo>
                    <a:pt x="35878" y="3810"/>
                  </a:lnTo>
                  <a:lnTo>
                    <a:pt x="35243" y="4763"/>
                  </a:lnTo>
                  <a:lnTo>
                    <a:pt x="33655" y="6985"/>
                  </a:lnTo>
                  <a:lnTo>
                    <a:pt x="27305" y="14605"/>
                  </a:lnTo>
                  <a:lnTo>
                    <a:pt x="24448" y="18415"/>
                  </a:lnTo>
                  <a:lnTo>
                    <a:pt x="22860" y="20320"/>
                  </a:lnTo>
                  <a:lnTo>
                    <a:pt x="22860" y="20638"/>
                  </a:lnTo>
                  <a:lnTo>
                    <a:pt x="22543" y="20955"/>
                  </a:lnTo>
                  <a:lnTo>
                    <a:pt x="22225" y="21273"/>
                  </a:lnTo>
                  <a:cubicBezTo>
                    <a:pt x="21776" y="21497"/>
                    <a:pt x="21327" y="21722"/>
                    <a:pt x="20766" y="21722"/>
                  </a:cubicBezTo>
                  <a:cubicBezTo>
                    <a:pt x="20533" y="21722"/>
                    <a:pt x="20282" y="21683"/>
                    <a:pt x="20003" y="21590"/>
                  </a:cubicBezTo>
                  <a:lnTo>
                    <a:pt x="15875" y="20955"/>
                  </a:lnTo>
                  <a:lnTo>
                    <a:pt x="6033" y="19368"/>
                  </a:lnTo>
                  <a:lnTo>
                    <a:pt x="5715" y="19368"/>
                  </a:lnTo>
                  <a:cubicBezTo>
                    <a:pt x="5532" y="19347"/>
                    <a:pt x="5350" y="19337"/>
                    <a:pt x="5171" y="19337"/>
                  </a:cubicBezTo>
                  <a:cubicBezTo>
                    <a:pt x="2543" y="19337"/>
                    <a:pt x="318" y="21455"/>
                    <a:pt x="318" y="24130"/>
                  </a:cubicBezTo>
                  <a:cubicBezTo>
                    <a:pt x="0" y="26988"/>
                    <a:pt x="2223" y="29210"/>
                    <a:pt x="4763" y="29528"/>
                  </a:cubicBezTo>
                  <a:lnTo>
                    <a:pt x="14605" y="30163"/>
                  </a:lnTo>
                  <a:lnTo>
                    <a:pt x="17145" y="30480"/>
                  </a:lnTo>
                  <a:lnTo>
                    <a:pt x="20320" y="30480"/>
                  </a:lnTo>
                  <a:cubicBezTo>
                    <a:pt x="22860" y="30480"/>
                    <a:pt x="25400" y="29528"/>
                    <a:pt x="27305" y="27623"/>
                  </a:cubicBezTo>
                  <a:cubicBezTo>
                    <a:pt x="27623" y="27305"/>
                    <a:pt x="28258" y="26988"/>
                    <a:pt x="28575" y="26353"/>
                  </a:cubicBezTo>
                  <a:cubicBezTo>
                    <a:pt x="28893" y="26353"/>
                    <a:pt x="29210" y="26035"/>
                    <a:pt x="29210" y="25718"/>
                  </a:cubicBezTo>
                  <a:lnTo>
                    <a:pt x="29528" y="25400"/>
                  </a:lnTo>
                  <a:lnTo>
                    <a:pt x="29528" y="25083"/>
                  </a:lnTo>
                  <a:lnTo>
                    <a:pt x="30798" y="23178"/>
                  </a:lnTo>
                  <a:lnTo>
                    <a:pt x="33655" y="19050"/>
                  </a:lnTo>
                  <a:lnTo>
                    <a:pt x="39370" y="10795"/>
                  </a:lnTo>
                  <a:lnTo>
                    <a:pt x="40640" y="8573"/>
                  </a:lnTo>
                  <a:lnTo>
                    <a:pt x="41275" y="7620"/>
                  </a:lnTo>
                  <a:lnTo>
                    <a:pt x="41593" y="7303"/>
                  </a:lnTo>
                  <a:cubicBezTo>
                    <a:pt x="41593" y="6985"/>
                    <a:pt x="41593" y="6985"/>
                    <a:pt x="41593" y="6985"/>
                  </a:cubicBezTo>
                  <a:cubicBezTo>
                    <a:pt x="42228" y="6350"/>
                    <a:pt x="43180" y="5715"/>
                    <a:pt x="44133" y="5715"/>
                  </a:cubicBezTo>
                  <a:cubicBezTo>
                    <a:pt x="44291" y="5556"/>
                    <a:pt x="44529" y="5477"/>
                    <a:pt x="44768" y="5477"/>
                  </a:cubicBezTo>
                  <a:cubicBezTo>
                    <a:pt x="45006" y="5477"/>
                    <a:pt x="45244" y="5556"/>
                    <a:pt x="45403" y="5715"/>
                  </a:cubicBezTo>
                  <a:cubicBezTo>
                    <a:pt x="46038" y="5715"/>
                    <a:pt x="46673" y="6033"/>
                    <a:pt x="47625" y="6350"/>
                  </a:cubicBezTo>
                  <a:lnTo>
                    <a:pt x="52070" y="7938"/>
                  </a:lnTo>
                  <a:lnTo>
                    <a:pt x="70803" y="14288"/>
                  </a:lnTo>
                  <a:cubicBezTo>
                    <a:pt x="70961" y="14367"/>
                    <a:pt x="71140" y="14407"/>
                    <a:pt x="71323" y="14407"/>
                  </a:cubicBezTo>
                  <a:cubicBezTo>
                    <a:pt x="71874" y="14407"/>
                    <a:pt x="72469" y="14049"/>
                    <a:pt x="72708" y="13335"/>
                  </a:cubicBezTo>
                  <a:cubicBezTo>
                    <a:pt x="73025" y="12700"/>
                    <a:pt x="72708" y="11748"/>
                    <a:pt x="72073" y="11430"/>
                  </a:cubicBezTo>
                  <a:lnTo>
                    <a:pt x="53975" y="3493"/>
                  </a:lnTo>
                  <a:lnTo>
                    <a:pt x="49530" y="1588"/>
                  </a:lnTo>
                  <a:lnTo>
                    <a:pt x="48260" y="953"/>
                  </a:lnTo>
                  <a:cubicBezTo>
                    <a:pt x="47943" y="953"/>
                    <a:pt x="47625" y="318"/>
                    <a:pt x="46990" y="318"/>
                  </a:cubicBezTo>
                  <a:cubicBezTo>
                    <a:pt x="45720" y="0"/>
                    <a:pt x="44768" y="0"/>
                    <a:pt x="434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3"/>
            <p:cNvSpPr/>
            <p:nvPr/>
          </p:nvSpPr>
          <p:spPr>
            <a:xfrm>
              <a:off x="805650" y="1868025"/>
              <a:ext cx="1552025" cy="582800"/>
            </a:xfrm>
            <a:custGeom>
              <a:rect b="b" l="l" r="r" t="t"/>
              <a:pathLst>
                <a:path extrusionOk="0" h="23312" w="62081">
                  <a:moveTo>
                    <a:pt x="1751" y="0"/>
                  </a:moveTo>
                  <a:cubicBezTo>
                    <a:pt x="1379" y="0"/>
                    <a:pt x="1007" y="155"/>
                    <a:pt x="636" y="527"/>
                  </a:cubicBezTo>
                  <a:cubicBezTo>
                    <a:pt x="1" y="1162"/>
                    <a:pt x="318" y="2432"/>
                    <a:pt x="953" y="2749"/>
                  </a:cubicBezTo>
                  <a:lnTo>
                    <a:pt x="13335" y="12274"/>
                  </a:lnTo>
                  <a:lnTo>
                    <a:pt x="19685" y="16719"/>
                  </a:lnTo>
                  <a:lnTo>
                    <a:pt x="20638" y="17354"/>
                  </a:lnTo>
                  <a:cubicBezTo>
                    <a:pt x="20955" y="17672"/>
                    <a:pt x="21273" y="17989"/>
                    <a:pt x="21590" y="18307"/>
                  </a:cubicBezTo>
                  <a:cubicBezTo>
                    <a:pt x="22225" y="18624"/>
                    <a:pt x="23178" y="18942"/>
                    <a:pt x="24130" y="19259"/>
                  </a:cubicBezTo>
                  <a:cubicBezTo>
                    <a:pt x="24924" y="19418"/>
                    <a:pt x="25718" y="19497"/>
                    <a:pt x="26551" y="19497"/>
                  </a:cubicBezTo>
                  <a:cubicBezTo>
                    <a:pt x="27385" y="19497"/>
                    <a:pt x="28258" y="19418"/>
                    <a:pt x="29210" y="19259"/>
                  </a:cubicBezTo>
                  <a:cubicBezTo>
                    <a:pt x="29845" y="18942"/>
                    <a:pt x="30798" y="18624"/>
                    <a:pt x="31750" y="18307"/>
                  </a:cubicBezTo>
                  <a:lnTo>
                    <a:pt x="33338" y="17354"/>
                  </a:lnTo>
                  <a:lnTo>
                    <a:pt x="35243" y="16402"/>
                  </a:lnTo>
                  <a:lnTo>
                    <a:pt x="36195" y="15767"/>
                  </a:lnTo>
                  <a:lnTo>
                    <a:pt x="36513" y="15767"/>
                  </a:lnTo>
                  <a:lnTo>
                    <a:pt x="36830" y="15449"/>
                  </a:lnTo>
                  <a:cubicBezTo>
                    <a:pt x="38021" y="14735"/>
                    <a:pt x="39569" y="14377"/>
                    <a:pt x="41072" y="14377"/>
                  </a:cubicBezTo>
                  <a:cubicBezTo>
                    <a:pt x="41573" y="14377"/>
                    <a:pt x="42069" y="14417"/>
                    <a:pt x="42545" y="14497"/>
                  </a:cubicBezTo>
                  <a:cubicBezTo>
                    <a:pt x="43498" y="14497"/>
                    <a:pt x="44450" y="14814"/>
                    <a:pt x="45085" y="15449"/>
                  </a:cubicBezTo>
                  <a:cubicBezTo>
                    <a:pt x="45403" y="15449"/>
                    <a:pt x="45720" y="15449"/>
                    <a:pt x="45720" y="15767"/>
                  </a:cubicBezTo>
                  <a:lnTo>
                    <a:pt x="46355" y="16084"/>
                  </a:lnTo>
                  <a:lnTo>
                    <a:pt x="46990" y="16402"/>
                  </a:lnTo>
                  <a:lnTo>
                    <a:pt x="47308" y="16719"/>
                  </a:lnTo>
                  <a:lnTo>
                    <a:pt x="47625" y="17037"/>
                  </a:lnTo>
                  <a:lnTo>
                    <a:pt x="53658" y="22117"/>
                  </a:lnTo>
                  <a:lnTo>
                    <a:pt x="53658" y="22434"/>
                  </a:lnTo>
                  <a:cubicBezTo>
                    <a:pt x="54219" y="23051"/>
                    <a:pt x="54868" y="23311"/>
                    <a:pt x="55534" y="23311"/>
                  </a:cubicBezTo>
                  <a:cubicBezTo>
                    <a:pt x="58637" y="23311"/>
                    <a:pt x="62080" y="17653"/>
                    <a:pt x="58420" y="16084"/>
                  </a:cubicBezTo>
                  <a:lnTo>
                    <a:pt x="52070" y="11322"/>
                  </a:lnTo>
                  <a:lnTo>
                    <a:pt x="51753" y="11322"/>
                  </a:lnTo>
                  <a:lnTo>
                    <a:pt x="51118" y="10687"/>
                  </a:lnTo>
                  <a:lnTo>
                    <a:pt x="50165" y="10052"/>
                  </a:lnTo>
                  <a:lnTo>
                    <a:pt x="48895" y="9417"/>
                  </a:lnTo>
                  <a:cubicBezTo>
                    <a:pt x="48578" y="9417"/>
                    <a:pt x="48260" y="9099"/>
                    <a:pt x="47943" y="9099"/>
                  </a:cubicBezTo>
                  <a:cubicBezTo>
                    <a:pt x="46355" y="8464"/>
                    <a:pt x="44768" y="8147"/>
                    <a:pt x="43180" y="7829"/>
                  </a:cubicBezTo>
                  <a:cubicBezTo>
                    <a:pt x="39688" y="7829"/>
                    <a:pt x="36513" y="8464"/>
                    <a:pt x="33973" y="10369"/>
                  </a:cubicBezTo>
                  <a:lnTo>
                    <a:pt x="33338" y="10369"/>
                  </a:lnTo>
                  <a:lnTo>
                    <a:pt x="33020" y="10687"/>
                  </a:lnTo>
                  <a:lnTo>
                    <a:pt x="32068" y="11322"/>
                  </a:lnTo>
                  <a:lnTo>
                    <a:pt x="30480" y="12592"/>
                  </a:lnTo>
                  <a:lnTo>
                    <a:pt x="28893" y="13544"/>
                  </a:lnTo>
                  <a:cubicBezTo>
                    <a:pt x="28575" y="13862"/>
                    <a:pt x="28258" y="13862"/>
                    <a:pt x="27623" y="14179"/>
                  </a:cubicBezTo>
                  <a:cubicBezTo>
                    <a:pt x="27305" y="14338"/>
                    <a:pt x="26909" y="14417"/>
                    <a:pt x="26472" y="14417"/>
                  </a:cubicBezTo>
                  <a:cubicBezTo>
                    <a:pt x="26035" y="14417"/>
                    <a:pt x="25559" y="14338"/>
                    <a:pt x="25083" y="14179"/>
                  </a:cubicBezTo>
                  <a:cubicBezTo>
                    <a:pt x="24765" y="14179"/>
                    <a:pt x="24130" y="13862"/>
                    <a:pt x="23813" y="13862"/>
                  </a:cubicBezTo>
                  <a:lnTo>
                    <a:pt x="23178" y="13544"/>
                  </a:lnTo>
                  <a:lnTo>
                    <a:pt x="22543" y="12909"/>
                  </a:lnTo>
                  <a:lnTo>
                    <a:pt x="15875" y="8782"/>
                  </a:lnTo>
                  <a:lnTo>
                    <a:pt x="2540" y="209"/>
                  </a:lnTo>
                  <a:cubicBezTo>
                    <a:pt x="2277" y="77"/>
                    <a:pt x="2014" y="0"/>
                    <a:pt x="17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3"/>
            <p:cNvSpPr/>
            <p:nvPr/>
          </p:nvSpPr>
          <p:spPr>
            <a:xfrm>
              <a:off x="2289950" y="500050"/>
              <a:ext cx="587400" cy="1557300"/>
            </a:xfrm>
            <a:custGeom>
              <a:rect b="b" l="l" r="r" t="t"/>
              <a:pathLst>
                <a:path extrusionOk="0" h="62292" w="23496">
                  <a:moveTo>
                    <a:pt x="16828" y="1"/>
                  </a:moveTo>
                  <a:cubicBezTo>
                    <a:pt x="16193" y="1"/>
                    <a:pt x="15558" y="953"/>
                    <a:pt x="15558" y="1588"/>
                  </a:cubicBezTo>
                  <a:lnTo>
                    <a:pt x="18098" y="17463"/>
                  </a:lnTo>
                  <a:lnTo>
                    <a:pt x="18733" y="21591"/>
                  </a:lnTo>
                  <a:lnTo>
                    <a:pt x="19051" y="23496"/>
                  </a:lnTo>
                  <a:lnTo>
                    <a:pt x="19051" y="24448"/>
                  </a:lnTo>
                  <a:lnTo>
                    <a:pt x="19051" y="25401"/>
                  </a:lnTo>
                  <a:cubicBezTo>
                    <a:pt x="19051" y="27623"/>
                    <a:pt x="18416" y="29528"/>
                    <a:pt x="17146" y="31433"/>
                  </a:cubicBezTo>
                  <a:cubicBezTo>
                    <a:pt x="16828" y="32068"/>
                    <a:pt x="16511" y="32386"/>
                    <a:pt x="16193" y="32703"/>
                  </a:cubicBezTo>
                  <a:lnTo>
                    <a:pt x="14606" y="34291"/>
                  </a:lnTo>
                  <a:lnTo>
                    <a:pt x="12066" y="37148"/>
                  </a:lnTo>
                  <a:lnTo>
                    <a:pt x="6668" y="43181"/>
                  </a:lnTo>
                  <a:lnTo>
                    <a:pt x="3811" y="46038"/>
                  </a:lnTo>
                  <a:lnTo>
                    <a:pt x="3176" y="46991"/>
                  </a:lnTo>
                  <a:lnTo>
                    <a:pt x="2858" y="47308"/>
                  </a:lnTo>
                  <a:cubicBezTo>
                    <a:pt x="2541" y="47626"/>
                    <a:pt x="2541" y="47626"/>
                    <a:pt x="2223" y="47943"/>
                  </a:cubicBezTo>
                  <a:cubicBezTo>
                    <a:pt x="1906" y="48578"/>
                    <a:pt x="1271" y="49531"/>
                    <a:pt x="953" y="50166"/>
                  </a:cubicBezTo>
                  <a:cubicBezTo>
                    <a:pt x="318" y="52071"/>
                    <a:pt x="1" y="53658"/>
                    <a:pt x="318" y="55563"/>
                  </a:cubicBezTo>
                  <a:cubicBezTo>
                    <a:pt x="318" y="56198"/>
                    <a:pt x="318" y="56516"/>
                    <a:pt x="636" y="57151"/>
                  </a:cubicBezTo>
                  <a:lnTo>
                    <a:pt x="636" y="57786"/>
                  </a:lnTo>
                  <a:lnTo>
                    <a:pt x="1271" y="59691"/>
                  </a:lnTo>
                  <a:lnTo>
                    <a:pt x="1271" y="60008"/>
                  </a:lnTo>
                  <a:cubicBezTo>
                    <a:pt x="1547" y="61390"/>
                    <a:pt x="3028" y="62291"/>
                    <a:pt x="4454" y="62291"/>
                  </a:cubicBezTo>
                  <a:cubicBezTo>
                    <a:pt x="4665" y="62291"/>
                    <a:pt x="4876" y="62272"/>
                    <a:pt x="5081" y="62231"/>
                  </a:cubicBezTo>
                  <a:cubicBezTo>
                    <a:pt x="6986" y="61596"/>
                    <a:pt x="7938" y="60008"/>
                    <a:pt x="7303" y="58103"/>
                  </a:cubicBezTo>
                  <a:lnTo>
                    <a:pt x="6986" y="56198"/>
                  </a:lnTo>
                  <a:lnTo>
                    <a:pt x="6668" y="55246"/>
                  </a:lnTo>
                  <a:cubicBezTo>
                    <a:pt x="6668" y="55246"/>
                    <a:pt x="6668" y="54928"/>
                    <a:pt x="6668" y="54611"/>
                  </a:cubicBezTo>
                  <a:cubicBezTo>
                    <a:pt x="6351" y="53976"/>
                    <a:pt x="6668" y="53023"/>
                    <a:pt x="6668" y="52388"/>
                  </a:cubicBezTo>
                  <a:cubicBezTo>
                    <a:pt x="6986" y="52071"/>
                    <a:pt x="6986" y="51436"/>
                    <a:pt x="7303" y="51118"/>
                  </a:cubicBezTo>
                  <a:cubicBezTo>
                    <a:pt x="7303" y="51118"/>
                    <a:pt x="7303" y="51118"/>
                    <a:pt x="7303" y="50801"/>
                  </a:cubicBezTo>
                  <a:lnTo>
                    <a:pt x="7621" y="50801"/>
                  </a:lnTo>
                  <a:lnTo>
                    <a:pt x="8256" y="49848"/>
                  </a:lnTo>
                  <a:lnTo>
                    <a:pt x="10796" y="46991"/>
                  </a:lnTo>
                  <a:lnTo>
                    <a:pt x="15876" y="40958"/>
                  </a:lnTo>
                  <a:lnTo>
                    <a:pt x="18416" y="37783"/>
                  </a:lnTo>
                  <a:lnTo>
                    <a:pt x="19686" y="36513"/>
                  </a:lnTo>
                  <a:cubicBezTo>
                    <a:pt x="20003" y="35878"/>
                    <a:pt x="20638" y="35243"/>
                    <a:pt x="20956" y="34291"/>
                  </a:cubicBezTo>
                  <a:cubicBezTo>
                    <a:pt x="22543" y="31751"/>
                    <a:pt x="23496" y="28576"/>
                    <a:pt x="23178" y="25401"/>
                  </a:cubicBezTo>
                  <a:lnTo>
                    <a:pt x="23178" y="24448"/>
                  </a:lnTo>
                  <a:cubicBezTo>
                    <a:pt x="22861" y="24131"/>
                    <a:pt x="22861" y="23496"/>
                    <a:pt x="22861" y="23178"/>
                  </a:cubicBezTo>
                  <a:lnTo>
                    <a:pt x="22543" y="21273"/>
                  </a:lnTo>
                  <a:lnTo>
                    <a:pt x="21591" y="17463"/>
                  </a:lnTo>
                  <a:lnTo>
                    <a:pt x="18416" y="1588"/>
                  </a:lnTo>
                  <a:cubicBezTo>
                    <a:pt x="18416" y="636"/>
                    <a:pt x="17781" y="1"/>
                    <a:pt x="168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3"/>
            <p:cNvSpPr/>
            <p:nvPr/>
          </p:nvSpPr>
          <p:spPr>
            <a:xfrm>
              <a:off x="3811200" y="237800"/>
              <a:ext cx="1653775" cy="1082450"/>
            </a:xfrm>
            <a:custGeom>
              <a:rect b="b" l="l" r="r" t="t"/>
              <a:pathLst>
                <a:path extrusionOk="0" h="43298" w="66151">
                  <a:moveTo>
                    <a:pt x="64446" y="0"/>
                  </a:moveTo>
                  <a:cubicBezTo>
                    <a:pt x="63968" y="0"/>
                    <a:pt x="63498" y="350"/>
                    <a:pt x="63293" y="966"/>
                  </a:cubicBezTo>
                  <a:lnTo>
                    <a:pt x="53768" y="17793"/>
                  </a:lnTo>
                  <a:lnTo>
                    <a:pt x="51228" y="21921"/>
                  </a:lnTo>
                  <a:cubicBezTo>
                    <a:pt x="50911" y="22556"/>
                    <a:pt x="50593" y="23191"/>
                    <a:pt x="50276" y="23826"/>
                  </a:cubicBezTo>
                  <a:cubicBezTo>
                    <a:pt x="49958" y="24143"/>
                    <a:pt x="49641" y="24461"/>
                    <a:pt x="49006" y="24778"/>
                  </a:cubicBezTo>
                  <a:cubicBezTo>
                    <a:pt x="48541" y="25243"/>
                    <a:pt x="47906" y="25538"/>
                    <a:pt x="47225" y="25538"/>
                  </a:cubicBezTo>
                  <a:cubicBezTo>
                    <a:pt x="46976" y="25538"/>
                    <a:pt x="46721" y="25498"/>
                    <a:pt x="46466" y="25413"/>
                  </a:cubicBezTo>
                  <a:lnTo>
                    <a:pt x="45831" y="25413"/>
                  </a:lnTo>
                  <a:lnTo>
                    <a:pt x="44561" y="25096"/>
                  </a:lnTo>
                  <a:lnTo>
                    <a:pt x="42021" y="24461"/>
                  </a:lnTo>
                  <a:lnTo>
                    <a:pt x="32496" y="22238"/>
                  </a:lnTo>
                  <a:lnTo>
                    <a:pt x="27733" y="20968"/>
                  </a:lnTo>
                  <a:lnTo>
                    <a:pt x="25511" y="20333"/>
                  </a:lnTo>
                  <a:lnTo>
                    <a:pt x="21701" y="20333"/>
                  </a:lnTo>
                  <a:cubicBezTo>
                    <a:pt x="19161" y="20651"/>
                    <a:pt x="16621" y="21603"/>
                    <a:pt x="14716" y="23191"/>
                  </a:cubicBezTo>
                  <a:cubicBezTo>
                    <a:pt x="14398" y="23508"/>
                    <a:pt x="14398" y="23508"/>
                    <a:pt x="14081" y="23826"/>
                  </a:cubicBezTo>
                  <a:lnTo>
                    <a:pt x="13763" y="24143"/>
                  </a:lnTo>
                  <a:lnTo>
                    <a:pt x="12811" y="25096"/>
                  </a:lnTo>
                  <a:lnTo>
                    <a:pt x="11223" y="27001"/>
                  </a:lnTo>
                  <a:lnTo>
                    <a:pt x="4238" y="34303"/>
                  </a:lnTo>
                  <a:lnTo>
                    <a:pt x="3921" y="34621"/>
                  </a:lnTo>
                  <a:cubicBezTo>
                    <a:pt x="1" y="38540"/>
                    <a:pt x="3784" y="43298"/>
                    <a:pt x="7730" y="43298"/>
                  </a:cubicBezTo>
                  <a:cubicBezTo>
                    <a:pt x="9218" y="43298"/>
                    <a:pt x="10728" y="42622"/>
                    <a:pt x="11858" y="40971"/>
                  </a:cubicBezTo>
                  <a:lnTo>
                    <a:pt x="17891" y="33033"/>
                  </a:lnTo>
                  <a:lnTo>
                    <a:pt x="20431" y="29541"/>
                  </a:lnTo>
                  <a:cubicBezTo>
                    <a:pt x="21066" y="28906"/>
                    <a:pt x="21701" y="28588"/>
                    <a:pt x="22336" y="28588"/>
                  </a:cubicBezTo>
                  <a:lnTo>
                    <a:pt x="23606" y="28588"/>
                  </a:lnTo>
                  <a:lnTo>
                    <a:pt x="26146" y="28906"/>
                  </a:lnTo>
                  <a:lnTo>
                    <a:pt x="30908" y="29541"/>
                  </a:lnTo>
                  <a:lnTo>
                    <a:pt x="40751" y="31446"/>
                  </a:lnTo>
                  <a:lnTo>
                    <a:pt x="43291" y="31763"/>
                  </a:lnTo>
                  <a:lnTo>
                    <a:pt x="46148" y="31763"/>
                  </a:lnTo>
                  <a:cubicBezTo>
                    <a:pt x="48371" y="31763"/>
                    <a:pt x="50593" y="31128"/>
                    <a:pt x="52498" y="29858"/>
                  </a:cubicBezTo>
                  <a:cubicBezTo>
                    <a:pt x="53451" y="29223"/>
                    <a:pt x="54086" y="28271"/>
                    <a:pt x="54721" y="27318"/>
                  </a:cubicBezTo>
                  <a:cubicBezTo>
                    <a:pt x="55038" y="26683"/>
                    <a:pt x="55673" y="26048"/>
                    <a:pt x="55673" y="25731"/>
                  </a:cubicBezTo>
                  <a:lnTo>
                    <a:pt x="55991" y="24778"/>
                  </a:lnTo>
                  <a:lnTo>
                    <a:pt x="57896" y="20333"/>
                  </a:lnTo>
                  <a:lnTo>
                    <a:pt x="65833" y="2236"/>
                  </a:lnTo>
                  <a:cubicBezTo>
                    <a:pt x="66151" y="1283"/>
                    <a:pt x="65833" y="648"/>
                    <a:pt x="65198" y="331"/>
                  </a:cubicBezTo>
                  <a:cubicBezTo>
                    <a:pt x="64973" y="106"/>
                    <a:pt x="64708" y="0"/>
                    <a:pt x="64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3"/>
            <p:cNvSpPr/>
            <p:nvPr/>
          </p:nvSpPr>
          <p:spPr>
            <a:xfrm>
              <a:off x="1654950" y="2485000"/>
              <a:ext cx="1389100" cy="1616950"/>
            </a:xfrm>
            <a:custGeom>
              <a:rect b="b" l="l" r="r" t="t"/>
              <a:pathLst>
                <a:path extrusionOk="0" h="64678" w="55564">
                  <a:moveTo>
                    <a:pt x="24638" y="0"/>
                  </a:moveTo>
                  <a:cubicBezTo>
                    <a:pt x="22958" y="0"/>
                    <a:pt x="21291" y="299"/>
                    <a:pt x="19686" y="930"/>
                  </a:cubicBezTo>
                  <a:lnTo>
                    <a:pt x="18098" y="1248"/>
                  </a:lnTo>
                  <a:cubicBezTo>
                    <a:pt x="5398" y="6010"/>
                    <a:pt x="1" y="22838"/>
                    <a:pt x="6033" y="39030"/>
                  </a:cubicBezTo>
                  <a:lnTo>
                    <a:pt x="6986" y="41570"/>
                  </a:lnTo>
                  <a:cubicBezTo>
                    <a:pt x="12252" y="55526"/>
                    <a:pt x="24070" y="64678"/>
                    <a:pt x="35739" y="64678"/>
                  </a:cubicBezTo>
                  <a:cubicBezTo>
                    <a:pt x="38139" y="64678"/>
                    <a:pt x="40534" y="64290"/>
                    <a:pt x="42863" y="63478"/>
                  </a:cubicBezTo>
                  <a:cubicBezTo>
                    <a:pt x="51753" y="59985"/>
                    <a:pt x="55563" y="47920"/>
                    <a:pt x="51436" y="36490"/>
                  </a:cubicBezTo>
                  <a:lnTo>
                    <a:pt x="43816" y="15535"/>
                  </a:lnTo>
                  <a:cubicBezTo>
                    <a:pt x="40173" y="6168"/>
                    <a:pt x="32267" y="0"/>
                    <a:pt x="24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3"/>
            <p:cNvSpPr/>
            <p:nvPr/>
          </p:nvSpPr>
          <p:spPr>
            <a:xfrm>
              <a:off x="2131200" y="1034000"/>
              <a:ext cx="3897350" cy="3348175"/>
            </a:xfrm>
            <a:custGeom>
              <a:rect b="b" l="l" r="r" t="t"/>
              <a:pathLst>
                <a:path extrusionOk="0" h="133927" w="155894">
                  <a:moveTo>
                    <a:pt x="77248" y="1"/>
                  </a:moveTo>
                  <a:cubicBezTo>
                    <a:pt x="71195" y="1"/>
                    <a:pt x="65170" y="615"/>
                    <a:pt x="59373" y="1820"/>
                  </a:cubicBezTo>
                  <a:cubicBezTo>
                    <a:pt x="48896" y="4043"/>
                    <a:pt x="39053" y="8170"/>
                    <a:pt x="30163" y="14520"/>
                  </a:cubicBezTo>
                  <a:cubicBezTo>
                    <a:pt x="26988" y="16743"/>
                    <a:pt x="24131" y="19600"/>
                    <a:pt x="21273" y="22140"/>
                  </a:cubicBezTo>
                  <a:lnTo>
                    <a:pt x="20321" y="23093"/>
                  </a:lnTo>
                  <a:cubicBezTo>
                    <a:pt x="11431" y="30078"/>
                    <a:pt x="5081" y="39920"/>
                    <a:pt x="2541" y="51033"/>
                  </a:cubicBezTo>
                  <a:cubicBezTo>
                    <a:pt x="1" y="63098"/>
                    <a:pt x="953" y="75798"/>
                    <a:pt x="5398" y="87228"/>
                  </a:cubicBezTo>
                  <a:lnTo>
                    <a:pt x="6986" y="91990"/>
                  </a:lnTo>
                  <a:cubicBezTo>
                    <a:pt x="12701" y="107865"/>
                    <a:pt x="24448" y="123105"/>
                    <a:pt x="40323" y="129455"/>
                  </a:cubicBezTo>
                  <a:cubicBezTo>
                    <a:pt x="48259" y="132541"/>
                    <a:pt x="57010" y="133927"/>
                    <a:pt x="65823" y="133927"/>
                  </a:cubicBezTo>
                  <a:cubicBezTo>
                    <a:pt x="76050" y="133927"/>
                    <a:pt x="86359" y="132060"/>
                    <a:pt x="95568" y="128820"/>
                  </a:cubicBezTo>
                  <a:cubicBezTo>
                    <a:pt x="127318" y="117390"/>
                    <a:pt x="155893" y="84053"/>
                    <a:pt x="145733" y="48493"/>
                  </a:cubicBezTo>
                  <a:cubicBezTo>
                    <a:pt x="145416" y="47540"/>
                    <a:pt x="145098" y="46270"/>
                    <a:pt x="144463" y="45000"/>
                  </a:cubicBezTo>
                  <a:lnTo>
                    <a:pt x="142558" y="39920"/>
                  </a:lnTo>
                  <a:cubicBezTo>
                    <a:pt x="132674" y="12609"/>
                    <a:pt x="104678" y="1"/>
                    <a:pt x="77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3"/>
            <p:cNvSpPr/>
            <p:nvPr/>
          </p:nvSpPr>
          <p:spPr>
            <a:xfrm>
              <a:off x="1670825" y="3611550"/>
              <a:ext cx="329575" cy="474775"/>
            </a:xfrm>
            <a:custGeom>
              <a:rect b="b" l="l" r="r" t="t"/>
              <a:pathLst>
                <a:path extrusionOk="0" h="18991" w="13183">
                  <a:moveTo>
                    <a:pt x="11748" y="1"/>
                  </a:moveTo>
                  <a:cubicBezTo>
                    <a:pt x="7938" y="1906"/>
                    <a:pt x="4763" y="4446"/>
                    <a:pt x="2541" y="7938"/>
                  </a:cubicBezTo>
                  <a:cubicBezTo>
                    <a:pt x="636" y="11113"/>
                    <a:pt x="1" y="14923"/>
                    <a:pt x="953" y="18416"/>
                  </a:cubicBezTo>
                  <a:cubicBezTo>
                    <a:pt x="1086" y="18814"/>
                    <a:pt x="1442" y="18991"/>
                    <a:pt x="1788" y="18991"/>
                  </a:cubicBezTo>
                  <a:cubicBezTo>
                    <a:pt x="2267" y="18991"/>
                    <a:pt x="2725" y="18652"/>
                    <a:pt x="2541" y="18098"/>
                  </a:cubicBezTo>
                  <a:cubicBezTo>
                    <a:pt x="1588" y="14923"/>
                    <a:pt x="2223" y="11431"/>
                    <a:pt x="4128" y="8573"/>
                  </a:cubicBezTo>
                  <a:cubicBezTo>
                    <a:pt x="6351" y="5716"/>
                    <a:pt x="9208" y="3176"/>
                    <a:pt x="12383" y="1906"/>
                  </a:cubicBezTo>
                  <a:cubicBezTo>
                    <a:pt x="13182" y="1373"/>
                    <a:pt x="12865" y="171"/>
                    <a:pt x="12180" y="171"/>
                  </a:cubicBezTo>
                  <a:cubicBezTo>
                    <a:pt x="12048" y="171"/>
                    <a:pt x="11902" y="215"/>
                    <a:pt x="11748" y="318"/>
                  </a:cubicBezTo>
                  <a:lnTo>
                    <a:pt x="117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3"/>
            <p:cNvSpPr/>
            <p:nvPr/>
          </p:nvSpPr>
          <p:spPr>
            <a:xfrm>
              <a:off x="1350225" y="3236350"/>
              <a:ext cx="547950" cy="192650"/>
            </a:xfrm>
            <a:custGeom>
              <a:rect b="b" l="l" r="r" t="t"/>
              <a:pathLst>
                <a:path extrusionOk="0" h="7706" w="21918">
                  <a:moveTo>
                    <a:pt x="1276" y="1"/>
                  </a:moveTo>
                  <a:cubicBezTo>
                    <a:pt x="635" y="1"/>
                    <a:pt x="0" y="596"/>
                    <a:pt x="442" y="1039"/>
                  </a:cubicBezTo>
                  <a:cubicBezTo>
                    <a:pt x="2347" y="4531"/>
                    <a:pt x="5522" y="6754"/>
                    <a:pt x="9332" y="7389"/>
                  </a:cubicBezTo>
                  <a:cubicBezTo>
                    <a:pt x="10602" y="7600"/>
                    <a:pt x="11908" y="7706"/>
                    <a:pt x="13213" y="7706"/>
                  </a:cubicBezTo>
                  <a:cubicBezTo>
                    <a:pt x="15824" y="7706"/>
                    <a:pt x="18434" y="7283"/>
                    <a:pt x="20762" y="6436"/>
                  </a:cubicBezTo>
                  <a:cubicBezTo>
                    <a:pt x="21918" y="6147"/>
                    <a:pt x="21759" y="4807"/>
                    <a:pt x="20765" y="4807"/>
                  </a:cubicBezTo>
                  <a:cubicBezTo>
                    <a:pt x="20666" y="4807"/>
                    <a:pt x="20559" y="4820"/>
                    <a:pt x="20445" y="4849"/>
                  </a:cubicBezTo>
                  <a:cubicBezTo>
                    <a:pt x="18019" y="5819"/>
                    <a:pt x="15409" y="6233"/>
                    <a:pt x="12754" y="6233"/>
                  </a:cubicBezTo>
                  <a:cubicBezTo>
                    <a:pt x="11934" y="6233"/>
                    <a:pt x="11109" y="6193"/>
                    <a:pt x="10285" y="6119"/>
                  </a:cubicBezTo>
                  <a:cubicBezTo>
                    <a:pt x="6792" y="5484"/>
                    <a:pt x="3617" y="3579"/>
                    <a:pt x="2030" y="404"/>
                  </a:cubicBezTo>
                  <a:cubicBezTo>
                    <a:pt x="1837" y="114"/>
                    <a:pt x="1556"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3"/>
            <p:cNvSpPr/>
            <p:nvPr/>
          </p:nvSpPr>
          <p:spPr>
            <a:xfrm>
              <a:off x="1328775" y="3182050"/>
              <a:ext cx="80150" cy="93925"/>
            </a:xfrm>
            <a:custGeom>
              <a:rect b="b" l="l" r="r" t="t"/>
              <a:pathLst>
                <a:path extrusionOk="0" h="3757" w="3206">
                  <a:moveTo>
                    <a:pt x="1687" y="0"/>
                  </a:moveTo>
                  <a:cubicBezTo>
                    <a:pt x="516" y="0"/>
                    <a:pt x="0" y="3757"/>
                    <a:pt x="1516" y="3757"/>
                  </a:cubicBezTo>
                  <a:cubicBezTo>
                    <a:pt x="1723" y="3757"/>
                    <a:pt x="1967" y="3687"/>
                    <a:pt x="2253" y="3528"/>
                  </a:cubicBezTo>
                  <a:cubicBezTo>
                    <a:pt x="3205" y="2576"/>
                    <a:pt x="3205" y="1306"/>
                    <a:pt x="2570" y="671"/>
                  </a:cubicBezTo>
                  <a:cubicBezTo>
                    <a:pt x="2253" y="194"/>
                    <a:pt x="1953" y="0"/>
                    <a:pt x="16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3"/>
            <p:cNvSpPr/>
            <p:nvPr/>
          </p:nvSpPr>
          <p:spPr>
            <a:xfrm>
              <a:off x="1662900" y="4021175"/>
              <a:ext cx="119075" cy="106650"/>
            </a:xfrm>
            <a:custGeom>
              <a:rect b="b" l="l" r="r" t="t"/>
              <a:pathLst>
                <a:path extrusionOk="0" h="4266" w="4763">
                  <a:moveTo>
                    <a:pt x="2661" y="0"/>
                  </a:moveTo>
                  <a:cubicBezTo>
                    <a:pt x="2191" y="0"/>
                    <a:pt x="1699" y="158"/>
                    <a:pt x="1270" y="443"/>
                  </a:cubicBezTo>
                  <a:cubicBezTo>
                    <a:pt x="318" y="1078"/>
                    <a:pt x="0" y="2348"/>
                    <a:pt x="635" y="3301"/>
                  </a:cubicBezTo>
                  <a:cubicBezTo>
                    <a:pt x="1045" y="3916"/>
                    <a:pt x="1720" y="4266"/>
                    <a:pt x="2403" y="4266"/>
                  </a:cubicBezTo>
                  <a:cubicBezTo>
                    <a:pt x="2778" y="4266"/>
                    <a:pt x="3156" y="4160"/>
                    <a:pt x="3493" y="3936"/>
                  </a:cubicBezTo>
                  <a:cubicBezTo>
                    <a:pt x="4445" y="2983"/>
                    <a:pt x="4763" y="1713"/>
                    <a:pt x="4128" y="761"/>
                  </a:cubicBezTo>
                  <a:cubicBezTo>
                    <a:pt x="3778" y="236"/>
                    <a:pt x="3236" y="0"/>
                    <a:pt x="2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3"/>
            <p:cNvSpPr/>
            <p:nvPr/>
          </p:nvSpPr>
          <p:spPr>
            <a:xfrm>
              <a:off x="2156875" y="1922400"/>
              <a:ext cx="3649425" cy="1464650"/>
            </a:xfrm>
            <a:custGeom>
              <a:rect b="b" l="l" r="r" t="t"/>
              <a:pathLst>
                <a:path extrusionOk="0" h="58586" w="145977">
                  <a:moveTo>
                    <a:pt x="143791" y="1"/>
                  </a:moveTo>
                  <a:cubicBezTo>
                    <a:pt x="143486" y="1"/>
                    <a:pt x="143156" y="79"/>
                    <a:pt x="142801" y="257"/>
                  </a:cubicBezTo>
                  <a:lnTo>
                    <a:pt x="2784" y="54232"/>
                  </a:lnTo>
                  <a:cubicBezTo>
                    <a:pt x="1" y="55066"/>
                    <a:pt x="1121" y="58585"/>
                    <a:pt x="3365" y="58585"/>
                  </a:cubicBezTo>
                  <a:cubicBezTo>
                    <a:pt x="3681" y="58585"/>
                    <a:pt x="4019" y="58516"/>
                    <a:pt x="4371" y="58359"/>
                  </a:cubicBezTo>
                  <a:lnTo>
                    <a:pt x="144389" y="4067"/>
                  </a:lnTo>
                  <a:cubicBezTo>
                    <a:pt x="145659" y="3432"/>
                    <a:pt x="145976" y="2162"/>
                    <a:pt x="145659" y="1209"/>
                  </a:cubicBezTo>
                  <a:cubicBezTo>
                    <a:pt x="145201" y="522"/>
                    <a:pt x="144578" y="1"/>
                    <a:pt x="1437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3"/>
            <p:cNvSpPr/>
            <p:nvPr/>
          </p:nvSpPr>
          <p:spPr>
            <a:xfrm>
              <a:off x="3901275" y="3114175"/>
              <a:ext cx="793775" cy="750025"/>
            </a:xfrm>
            <a:custGeom>
              <a:rect b="b" l="l" r="r" t="t"/>
              <a:pathLst>
                <a:path extrusionOk="0" h="30001" w="31751">
                  <a:moveTo>
                    <a:pt x="16976" y="1"/>
                  </a:moveTo>
                  <a:cubicBezTo>
                    <a:pt x="12471" y="1"/>
                    <a:pt x="8108" y="2177"/>
                    <a:pt x="5398" y="6243"/>
                  </a:cubicBezTo>
                  <a:lnTo>
                    <a:pt x="4763" y="7196"/>
                  </a:lnTo>
                  <a:cubicBezTo>
                    <a:pt x="0" y="13863"/>
                    <a:pt x="1588" y="23388"/>
                    <a:pt x="8573" y="28151"/>
                  </a:cubicBezTo>
                  <a:cubicBezTo>
                    <a:pt x="10308" y="29390"/>
                    <a:pt x="12335" y="30001"/>
                    <a:pt x="14349" y="30001"/>
                  </a:cubicBezTo>
                  <a:cubicBezTo>
                    <a:pt x="17493" y="30001"/>
                    <a:pt x="20607" y="28513"/>
                    <a:pt x="22543" y="25611"/>
                  </a:cubicBezTo>
                  <a:lnTo>
                    <a:pt x="28575" y="17356"/>
                  </a:lnTo>
                  <a:cubicBezTo>
                    <a:pt x="31750" y="12593"/>
                    <a:pt x="30480" y="6243"/>
                    <a:pt x="26035" y="3068"/>
                  </a:cubicBezTo>
                  <a:lnTo>
                    <a:pt x="25400" y="2751"/>
                  </a:lnTo>
                  <a:cubicBezTo>
                    <a:pt x="22798" y="892"/>
                    <a:pt x="19858" y="1"/>
                    <a:pt x="16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3"/>
            <p:cNvSpPr/>
            <p:nvPr/>
          </p:nvSpPr>
          <p:spPr>
            <a:xfrm>
              <a:off x="3266275" y="1569325"/>
              <a:ext cx="833450" cy="667425"/>
            </a:xfrm>
            <a:custGeom>
              <a:rect b="b" l="l" r="r" t="t"/>
              <a:pathLst>
                <a:path extrusionOk="0" h="26697" w="33338">
                  <a:moveTo>
                    <a:pt x="12087" y="0"/>
                  </a:moveTo>
                  <a:cubicBezTo>
                    <a:pt x="7653" y="0"/>
                    <a:pt x="3533" y="2941"/>
                    <a:pt x="2223" y="7395"/>
                  </a:cubicBezTo>
                  <a:lnTo>
                    <a:pt x="2223" y="8030"/>
                  </a:lnTo>
                  <a:cubicBezTo>
                    <a:pt x="0" y="15650"/>
                    <a:pt x="4445" y="23587"/>
                    <a:pt x="12065" y="25810"/>
                  </a:cubicBezTo>
                  <a:lnTo>
                    <a:pt x="13018" y="26127"/>
                  </a:lnTo>
                  <a:cubicBezTo>
                    <a:pt x="14392" y="26512"/>
                    <a:pt x="15785" y="26697"/>
                    <a:pt x="17160" y="26697"/>
                  </a:cubicBezTo>
                  <a:cubicBezTo>
                    <a:pt x="23733" y="26697"/>
                    <a:pt x="29912" y="22476"/>
                    <a:pt x="31750" y="15650"/>
                  </a:cubicBezTo>
                  <a:cubicBezTo>
                    <a:pt x="33338" y="10252"/>
                    <a:pt x="30163" y="4855"/>
                    <a:pt x="25083" y="3267"/>
                  </a:cubicBezTo>
                  <a:lnTo>
                    <a:pt x="14923" y="410"/>
                  </a:lnTo>
                  <a:cubicBezTo>
                    <a:pt x="13979" y="132"/>
                    <a:pt x="13026" y="0"/>
                    <a:pt x="12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3"/>
            <p:cNvSpPr/>
            <p:nvPr/>
          </p:nvSpPr>
          <p:spPr>
            <a:xfrm>
              <a:off x="2464575" y="2616775"/>
              <a:ext cx="762025" cy="1023725"/>
            </a:xfrm>
            <a:custGeom>
              <a:rect b="b" l="l" r="r" t="t"/>
              <a:pathLst>
                <a:path extrusionOk="0" h="40949" w="30481">
                  <a:moveTo>
                    <a:pt x="11297" y="0"/>
                  </a:moveTo>
                  <a:cubicBezTo>
                    <a:pt x="10576" y="0"/>
                    <a:pt x="9874" y="136"/>
                    <a:pt x="9208" y="422"/>
                  </a:cubicBezTo>
                  <a:lnTo>
                    <a:pt x="8573" y="739"/>
                  </a:lnTo>
                  <a:cubicBezTo>
                    <a:pt x="2223" y="2962"/>
                    <a:pt x="1" y="13439"/>
                    <a:pt x="4128" y="23599"/>
                  </a:cubicBezTo>
                  <a:lnTo>
                    <a:pt x="4763" y="25187"/>
                  </a:lnTo>
                  <a:cubicBezTo>
                    <a:pt x="8043" y="34479"/>
                    <a:pt x="15323" y="40949"/>
                    <a:pt x="21539" y="40949"/>
                  </a:cubicBezTo>
                  <a:cubicBezTo>
                    <a:pt x="22544" y="40949"/>
                    <a:pt x="23521" y="40780"/>
                    <a:pt x="24448" y="40427"/>
                  </a:cubicBezTo>
                  <a:cubicBezTo>
                    <a:pt x="28893" y="38204"/>
                    <a:pt x="30481" y="30902"/>
                    <a:pt x="27623" y="23917"/>
                  </a:cubicBezTo>
                  <a:lnTo>
                    <a:pt x="22543" y="10582"/>
                  </a:lnTo>
                  <a:cubicBezTo>
                    <a:pt x="20114" y="4373"/>
                    <a:pt x="15389" y="0"/>
                    <a:pt x="1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3"/>
            <p:cNvSpPr/>
            <p:nvPr/>
          </p:nvSpPr>
          <p:spPr>
            <a:xfrm>
              <a:off x="5076025" y="2378650"/>
              <a:ext cx="476275" cy="758400"/>
            </a:xfrm>
            <a:custGeom>
              <a:rect b="b" l="l" r="r" t="t"/>
              <a:pathLst>
                <a:path extrusionOk="0" h="30336" w="19051">
                  <a:moveTo>
                    <a:pt x="11966" y="0"/>
                  </a:moveTo>
                  <a:cubicBezTo>
                    <a:pt x="7530" y="0"/>
                    <a:pt x="3082" y="5425"/>
                    <a:pt x="1905" y="12487"/>
                  </a:cubicBezTo>
                  <a:lnTo>
                    <a:pt x="1588" y="13757"/>
                  </a:lnTo>
                  <a:cubicBezTo>
                    <a:pt x="0" y="22012"/>
                    <a:pt x="2858" y="29632"/>
                    <a:pt x="7938" y="30267"/>
                  </a:cubicBezTo>
                  <a:cubicBezTo>
                    <a:pt x="8193" y="30313"/>
                    <a:pt x="8450" y="30336"/>
                    <a:pt x="8708" y="30336"/>
                  </a:cubicBezTo>
                  <a:cubicBezTo>
                    <a:pt x="11972" y="30336"/>
                    <a:pt x="15310" y="26697"/>
                    <a:pt x="16193" y="21694"/>
                  </a:cubicBezTo>
                  <a:lnTo>
                    <a:pt x="18098" y="11534"/>
                  </a:lnTo>
                  <a:cubicBezTo>
                    <a:pt x="19050" y="5819"/>
                    <a:pt x="17145" y="739"/>
                    <a:pt x="13653" y="104"/>
                  </a:cubicBezTo>
                  <a:lnTo>
                    <a:pt x="13018" y="104"/>
                  </a:lnTo>
                  <a:cubicBezTo>
                    <a:pt x="12668" y="34"/>
                    <a:pt x="12317" y="0"/>
                    <a:pt x="11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3"/>
            <p:cNvSpPr/>
            <p:nvPr/>
          </p:nvSpPr>
          <p:spPr>
            <a:xfrm>
              <a:off x="4607700" y="1458500"/>
              <a:ext cx="508025" cy="365150"/>
            </a:xfrm>
            <a:custGeom>
              <a:rect b="b" l="l" r="r" t="t"/>
              <a:pathLst>
                <a:path extrusionOk="0" h="14606" w="20321">
                  <a:moveTo>
                    <a:pt x="4843" y="1"/>
                  </a:moveTo>
                  <a:cubicBezTo>
                    <a:pt x="3414" y="1"/>
                    <a:pt x="2223" y="556"/>
                    <a:pt x="1588" y="1668"/>
                  </a:cubicBezTo>
                  <a:lnTo>
                    <a:pt x="1588" y="1985"/>
                  </a:lnTo>
                  <a:cubicBezTo>
                    <a:pt x="1" y="4525"/>
                    <a:pt x="2223" y="9288"/>
                    <a:pt x="6668" y="12145"/>
                  </a:cubicBezTo>
                  <a:lnTo>
                    <a:pt x="7303" y="12463"/>
                  </a:lnTo>
                  <a:cubicBezTo>
                    <a:pt x="9684" y="13891"/>
                    <a:pt x="12224" y="14606"/>
                    <a:pt x="14407" y="14606"/>
                  </a:cubicBezTo>
                  <a:cubicBezTo>
                    <a:pt x="16590" y="14606"/>
                    <a:pt x="18416" y="13891"/>
                    <a:pt x="19368" y="12463"/>
                  </a:cubicBezTo>
                  <a:cubicBezTo>
                    <a:pt x="20321" y="10558"/>
                    <a:pt x="18733" y="7065"/>
                    <a:pt x="15558" y="5160"/>
                  </a:cubicBezTo>
                  <a:lnTo>
                    <a:pt x="9526" y="1668"/>
                  </a:lnTo>
                  <a:cubicBezTo>
                    <a:pt x="7938" y="556"/>
                    <a:pt x="6271" y="1"/>
                    <a:pt x="48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3"/>
            <p:cNvSpPr/>
            <p:nvPr/>
          </p:nvSpPr>
          <p:spPr>
            <a:xfrm>
              <a:off x="3321825" y="3770300"/>
              <a:ext cx="341350" cy="248075"/>
            </a:xfrm>
            <a:custGeom>
              <a:rect b="b" l="l" r="r" t="t"/>
              <a:pathLst>
                <a:path extrusionOk="0" h="9923" w="13654">
                  <a:moveTo>
                    <a:pt x="3295" y="1"/>
                  </a:moveTo>
                  <a:cubicBezTo>
                    <a:pt x="2303" y="1"/>
                    <a:pt x="1430" y="318"/>
                    <a:pt x="953" y="953"/>
                  </a:cubicBezTo>
                  <a:lnTo>
                    <a:pt x="953" y="1271"/>
                  </a:lnTo>
                  <a:cubicBezTo>
                    <a:pt x="1" y="3176"/>
                    <a:pt x="1271" y="6351"/>
                    <a:pt x="4446" y="7938"/>
                  </a:cubicBezTo>
                  <a:lnTo>
                    <a:pt x="4763" y="8256"/>
                  </a:lnTo>
                  <a:cubicBezTo>
                    <a:pt x="6351" y="9367"/>
                    <a:pt x="8097" y="9922"/>
                    <a:pt x="9565" y="9922"/>
                  </a:cubicBezTo>
                  <a:cubicBezTo>
                    <a:pt x="11034" y="9922"/>
                    <a:pt x="12225" y="9367"/>
                    <a:pt x="12701" y="8256"/>
                  </a:cubicBezTo>
                  <a:cubicBezTo>
                    <a:pt x="13653" y="6986"/>
                    <a:pt x="12701" y="4763"/>
                    <a:pt x="10478" y="3493"/>
                  </a:cubicBezTo>
                  <a:lnTo>
                    <a:pt x="6351" y="953"/>
                  </a:lnTo>
                  <a:cubicBezTo>
                    <a:pt x="5398" y="318"/>
                    <a:pt x="4287" y="1"/>
                    <a:pt x="3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3"/>
            <p:cNvSpPr/>
            <p:nvPr/>
          </p:nvSpPr>
          <p:spPr>
            <a:xfrm>
              <a:off x="2702700" y="2018525"/>
              <a:ext cx="238150" cy="332175"/>
            </a:xfrm>
            <a:custGeom>
              <a:rect b="b" l="l" r="r" t="t"/>
              <a:pathLst>
                <a:path extrusionOk="0" h="13287" w="9526">
                  <a:moveTo>
                    <a:pt x="6236" y="0"/>
                  </a:moveTo>
                  <a:cubicBezTo>
                    <a:pt x="4313" y="0"/>
                    <a:pt x="2341" y="2041"/>
                    <a:pt x="1271" y="4984"/>
                  </a:cubicBezTo>
                  <a:lnTo>
                    <a:pt x="1271" y="5302"/>
                  </a:lnTo>
                  <a:cubicBezTo>
                    <a:pt x="1" y="8794"/>
                    <a:pt x="636" y="12287"/>
                    <a:pt x="2858" y="13239"/>
                  </a:cubicBezTo>
                  <a:cubicBezTo>
                    <a:pt x="3019" y="13271"/>
                    <a:pt x="3182" y="13287"/>
                    <a:pt x="3348" y="13287"/>
                  </a:cubicBezTo>
                  <a:cubicBezTo>
                    <a:pt x="4818" y="13287"/>
                    <a:pt x="6415" y="12030"/>
                    <a:pt x="6986" y="9747"/>
                  </a:cubicBezTo>
                  <a:lnTo>
                    <a:pt x="8573" y="5302"/>
                  </a:lnTo>
                  <a:cubicBezTo>
                    <a:pt x="9526" y="3079"/>
                    <a:pt x="8891" y="539"/>
                    <a:pt x="7621" y="222"/>
                  </a:cubicBezTo>
                  <a:lnTo>
                    <a:pt x="7303" y="222"/>
                  </a:lnTo>
                  <a:cubicBezTo>
                    <a:pt x="6953" y="72"/>
                    <a:pt x="6596" y="0"/>
                    <a:pt x="62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4" name="Google Shape;3724;p43"/>
          <p:cNvGrpSpPr/>
          <p:nvPr/>
        </p:nvGrpSpPr>
        <p:grpSpPr>
          <a:xfrm flipH="1">
            <a:off x="8107032" y="745745"/>
            <a:ext cx="444451" cy="365061"/>
            <a:chOff x="1874670" y="4537997"/>
            <a:chExt cx="188543" cy="154884"/>
          </a:xfrm>
        </p:grpSpPr>
        <p:sp>
          <p:nvSpPr>
            <p:cNvPr id="3725" name="Google Shape;3725;p43"/>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3"/>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3"/>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3"/>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3"/>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3"/>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3"/>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3"/>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3"/>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3"/>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3"/>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3"/>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3"/>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3"/>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3"/>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3"/>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3"/>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43"/>
          <p:cNvGrpSpPr/>
          <p:nvPr/>
        </p:nvGrpSpPr>
        <p:grpSpPr>
          <a:xfrm flipH="1">
            <a:off x="8387801" y="1411390"/>
            <a:ext cx="644737" cy="713369"/>
            <a:chOff x="389701" y="1840180"/>
            <a:chExt cx="390041" cy="431560"/>
          </a:xfrm>
        </p:grpSpPr>
        <p:sp>
          <p:nvSpPr>
            <p:cNvPr id="3743" name="Google Shape;3743;p43"/>
            <p:cNvSpPr/>
            <p:nvPr/>
          </p:nvSpPr>
          <p:spPr>
            <a:xfrm>
              <a:off x="464340" y="2065461"/>
              <a:ext cx="315401" cy="151024"/>
            </a:xfrm>
            <a:custGeom>
              <a:rect b="b" l="l" r="r" t="t"/>
              <a:pathLst>
                <a:path extrusionOk="0" h="10643" w="22227">
                  <a:moveTo>
                    <a:pt x="7195" y="0"/>
                  </a:moveTo>
                  <a:cubicBezTo>
                    <a:pt x="5067" y="0"/>
                    <a:pt x="2676" y="349"/>
                    <a:pt x="0" y="1183"/>
                  </a:cubicBezTo>
                  <a:cubicBezTo>
                    <a:pt x="0" y="1183"/>
                    <a:pt x="6275" y="10643"/>
                    <a:pt x="16152" y="10643"/>
                  </a:cubicBezTo>
                  <a:cubicBezTo>
                    <a:pt x="18050" y="10643"/>
                    <a:pt x="20081" y="10293"/>
                    <a:pt x="22226" y="9460"/>
                  </a:cubicBezTo>
                  <a:cubicBezTo>
                    <a:pt x="22226" y="9460"/>
                    <a:pt x="18269" y="0"/>
                    <a:pt x="7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3"/>
            <p:cNvSpPr/>
            <p:nvPr/>
          </p:nvSpPr>
          <p:spPr>
            <a:xfrm>
              <a:off x="457969" y="2078501"/>
              <a:ext cx="262061" cy="94605"/>
            </a:xfrm>
            <a:custGeom>
              <a:rect b="b" l="l" r="r" t="t"/>
              <a:pathLst>
                <a:path extrusionOk="0" h="6667" w="18468">
                  <a:moveTo>
                    <a:pt x="405" y="0"/>
                  </a:moveTo>
                  <a:cubicBezTo>
                    <a:pt x="126" y="0"/>
                    <a:pt x="0" y="464"/>
                    <a:pt x="358" y="584"/>
                  </a:cubicBezTo>
                  <a:lnTo>
                    <a:pt x="18056" y="6666"/>
                  </a:lnTo>
                  <a:lnTo>
                    <a:pt x="18148" y="6666"/>
                  </a:lnTo>
                  <a:cubicBezTo>
                    <a:pt x="18285" y="6620"/>
                    <a:pt x="18376" y="6575"/>
                    <a:pt x="18422" y="6438"/>
                  </a:cubicBezTo>
                  <a:cubicBezTo>
                    <a:pt x="18468" y="6300"/>
                    <a:pt x="18422" y="6117"/>
                    <a:pt x="18239" y="6072"/>
                  </a:cubicBezTo>
                  <a:lnTo>
                    <a:pt x="541" y="35"/>
                  </a:lnTo>
                  <a:cubicBezTo>
                    <a:pt x="492" y="11"/>
                    <a:pt x="447"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3"/>
            <p:cNvSpPr/>
            <p:nvPr/>
          </p:nvSpPr>
          <p:spPr>
            <a:xfrm>
              <a:off x="553454" y="2086547"/>
              <a:ext cx="75732" cy="32736"/>
            </a:xfrm>
            <a:custGeom>
              <a:rect b="b" l="l" r="r" t="t"/>
              <a:pathLst>
                <a:path extrusionOk="0" h="2307" w="5337">
                  <a:moveTo>
                    <a:pt x="5027" y="0"/>
                  </a:moveTo>
                  <a:cubicBezTo>
                    <a:pt x="4992" y="0"/>
                    <a:pt x="4957" y="6"/>
                    <a:pt x="4925" y="17"/>
                  </a:cubicBezTo>
                  <a:lnTo>
                    <a:pt x="351" y="1709"/>
                  </a:lnTo>
                  <a:cubicBezTo>
                    <a:pt x="0" y="1797"/>
                    <a:pt x="70" y="2306"/>
                    <a:pt x="400" y="2306"/>
                  </a:cubicBezTo>
                  <a:cubicBezTo>
                    <a:pt x="414" y="2306"/>
                    <a:pt x="428" y="2305"/>
                    <a:pt x="443" y="2303"/>
                  </a:cubicBezTo>
                  <a:lnTo>
                    <a:pt x="534" y="2258"/>
                  </a:lnTo>
                  <a:lnTo>
                    <a:pt x="5108" y="565"/>
                  </a:lnTo>
                  <a:cubicBezTo>
                    <a:pt x="5291" y="474"/>
                    <a:pt x="5336" y="337"/>
                    <a:pt x="5291" y="200"/>
                  </a:cubicBezTo>
                  <a:cubicBezTo>
                    <a:pt x="5256" y="60"/>
                    <a:pt x="5141" y="0"/>
                    <a:pt x="5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3"/>
            <p:cNvSpPr/>
            <p:nvPr/>
          </p:nvSpPr>
          <p:spPr>
            <a:xfrm>
              <a:off x="648371" y="2142867"/>
              <a:ext cx="32722" cy="48402"/>
            </a:xfrm>
            <a:custGeom>
              <a:rect b="b" l="l" r="r" t="t"/>
              <a:pathLst>
                <a:path extrusionOk="0" h="3411" w="2306">
                  <a:moveTo>
                    <a:pt x="412" y="1"/>
                  </a:moveTo>
                  <a:cubicBezTo>
                    <a:pt x="207" y="1"/>
                    <a:pt x="0" y="219"/>
                    <a:pt x="156" y="438"/>
                  </a:cubicBezTo>
                  <a:lnTo>
                    <a:pt x="1711" y="3274"/>
                  </a:lnTo>
                  <a:cubicBezTo>
                    <a:pt x="1757" y="3365"/>
                    <a:pt x="1849" y="3411"/>
                    <a:pt x="1986" y="3411"/>
                  </a:cubicBezTo>
                  <a:cubicBezTo>
                    <a:pt x="2032" y="3411"/>
                    <a:pt x="2077" y="3411"/>
                    <a:pt x="2123" y="3365"/>
                  </a:cubicBezTo>
                  <a:cubicBezTo>
                    <a:pt x="2260" y="3274"/>
                    <a:pt x="2306" y="3136"/>
                    <a:pt x="2214" y="2999"/>
                  </a:cubicBezTo>
                  <a:lnTo>
                    <a:pt x="660" y="164"/>
                  </a:lnTo>
                  <a:cubicBezTo>
                    <a:pt x="602" y="48"/>
                    <a:pt x="507" y="1"/>
                    <a:pt x="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3"/>
            <p:cNvSpPr/>
            <p:nvPr/>
          </p:nvSpPr>
          <p:spPr>
            <a:xfrm>
              <a:off x="453953" y="2084177"/>
              <a:ext cx="162248" cy="187563"/>
            </a:xfrm>
            <a:custGeom>
              <a:rect b="b" l="l" r="r" t="t"/>
              <a:pathLst>
                <a:path extrusionOk="0" h="13218" w="11434">
                  <a:moveTo>
                    <a:pt x="686" y="1"/>
                  </a:moveTo>
                  <a:cubicBezTo>
                    <a:pt x="686" y="1"/>
                    <a:pt x="0" y="10611"/>
                    <a:pt x="9055" y="13218"/>
                  </a:cubicBezTo>
                  <a:cubicBezTo>
                    <a:pt x="9055" y="13218"/>
                    <a:pt x="11434" y="3934"/>
                    <a:pt x="6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3"/>
            <p:cNvSpPr/>
            <p:nvPr/>
          </p:nvSpPr>
          <p:spPr>
            <a:xfrm>
              <a:off x="459147" y="2080261"/>
              <a:ext cx="106439" cy="153848"/>
            </a:xfrm>
            <a:custGeom>
              <a:rect b="b" l="l" r="r" t="t"/>
              <a:pathLst>
                <a:path extrusionOk="0" h="10842" w="7501">
                  <a:moveTo>
                    <a:pt x="327" y="0"/>
                  </a:moveTo>
                  <a:cubicBezTo>
                    <a:pt x="280" y="0"/>
                    <a:pt x="232" y="16"/>
                    <a:pt x="183" y="48"/>
                  </a:cubicBezTo>
                  <a:cubicBezTo>
                    <a:pt x="46" y="140"/>
                    <a:pt x="0" y="322"/>
                    <a:pt x="92" y="460"/>
                  </a:cubicBezTo>
                  <a:lnTo>
                    <a:pt x="6952" y="10704"/>
                  </a:lnTo>
                  <a:cubicBezTo>
                    <a:pt x="6997" y="10795"/>
                    <a:pt x="7089" y="10841"/>
                    <a:pt x="7180" y="10841"/>
                  </a:cubicBezTo>
                  <a:cubicBezTo>
                    <a:pt x="7226" y="10841"/>
                    <a:pt x="7317" y="10795"/>
                    <a:pt x="7363" y="10795"/>
                  </a:cubicBezTo>
                  <a:cubicBezTo>
                    <a:pt x="7455" y="10704"/>
                    <a:pt x="7500" y="10521"/>
                    <a:pt x="7409" y="10384"/>
                  </a:cubicBezTo>
                  <a:lnTo>
                    <a:pt x="549" y="140"/>
                  </a:lnTo>
                  <a:cubicBezTo>
                    <a:pt x="490" y="51"/>
                    <a:pt x="412" y="0"/>
                    <a:pt x="3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3"/>
            <p:cNvSpPr/>
            <p:nvPr/>
          </p:nvSpPr>
          <p:spPr>
            <a:xfrm>
              <a:off x="494721" y="2135162"/>
              <a:ext cx="53993" cy="21711"/>
            </a:xfrm>
            <a:custGeom>
              <a:rect b="b" l="l" r="r" t="t"/>
              <a:pathLst>
                <a:path extrusionOk="0" h="1530" w="3805">
                  <a:moveTo>
                    <a:pt x="405" y="0"/>
                  </a:moveTo>
                  <a:cubicBezTo>
                    <a:pt x="114" y="0"/>
                    <a:pt x="0" y="487"/>
                    <a:pt x="329" y="569"/>
                  </a:cubicBezTo>
                  <a:lnTo>
                    <a:pt x="3439" y="1530"/>
                  </a:lnTo>
                  <a:lnTo>
                    <a:pt x="3530" y="1530"/>
                  </a:lnTo>
                  <a:cubicBezTo>
                    <a:pt x="3621" y="1530"/>
                    <a:pt x="3759" y="1438"/>
                    <a:pt x="3759" y="1301"/>
                  </a:cubicBezTo>
                  <a:cubicBezTo>
                    <a:pt x="3804" y="1164"/>
                    <a:pt x="3759" y="981"/>
                    <a:pt x="3576" y="935"/>
                  </a:cubicBezTo>
                  <a:lnTo>
                    <a:pt x="512" y="21"/>
                  </a:lnTo>
                  <a:cubicBezTo>
                    <a:pt x="474" y="7"/>
                    <a:pt x="438"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3"/>
            <p:cNvSpPr/>
            <p:nvPr/>
          </p:nvSpPr>
          <p:spPr>
            <a:xfrm>
              <a:off x="529231" y="2189964"/>
              <a:ext cx="12345" cy="38299"/>
            </a:xfrm>
            <a:custGeom>
              <a:rect b="b" l="l" r="r" t="t"/>
              <a:pathLst>
                <a:path extrusionOk="0" h="2699" w="870">
                  <a:moveTo>
                    <a:pt x="641" y="0"/>
                  </a:moveTo>
                  <a:cubicBezTo>
                    <a:pt x="458" y="0"/>
                    <a:pt x="321" y="92"/>
                    <a:pt x="321" y="275"/>
                  </a:cubicBezTo>
                  <a:lnTo>
                    <a:pt x="0" y="2333"/>
                  </a:lnTo>
                  <a:cubicBezTo>
                    <a:pt x="0" y="2516"/>
                    <a:pt x="92" y="2653"/>
                    <a:pt x="275" y="2699"/>
                  </a:cubicBezTo>
                  <a:lnTo>
                    <a:pt x="321" y="2699"/>
                  </a:lnTo>
                  <a:cubicBezTo>
                    <a:pt x="458" y="2653"/>
                    <a:pt x="549" y="2561"/>
                    <a:pt x="595" y="2424"/>
                  </a:cubicBezTo>
                  <a:lnTo>
                    <a:pt x="869" y="320"/>
                  </a:lnTo>
                  <a:cubicBezTo>
                    <a:pt x="869" y="183"/>
                    <a:pt x="778" y="46"/>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3"/>
            <p:cNvSpPr/>
            <p:nvPr/>
          </p:nvSpPr>
          <p:spPr>
            <a:xfrm>
              <a:off x="465632" y="1840180"/>
              <a:ext cx="243373" cy="242720"/>
            </a:xfrm>
            <a:custGeom>
              <a:rect b="b" l="l" r="r" t="t"/>
              <a:pathLst>
                <a:path extrusionOk="0" h="17105" w="17151">
                  <a:moveTo>
                    <a:pt x="16373" y="0"/>
                  </a:moveTo>
                  <a:cubicBezTo>
                    <a:pt x="2150" y="1143"/>
                    <a:pt x="1" y="17104"/>
                    <a:pt x="1" y="17104"/>
                  </a:cubicBezTo>
                  <a:cubicBezTo>
                    <a:pt x="17150" y="14543"/>
                    <a:pt x="16373" y="0"/>
                    <a:pt x="16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3"/>
            <p:cNvSpPr/>
            <p:nvPr/>
          </p:nvSpPr>
          <p:spPr>
            <a:xfrm>
              <a:off x="461091" y="1892413"/>
              <a:ext cx="197298" cy="195027"/>
            </a:xfrm>
            <a:custGeom>
              <a:rect b="b" l="l" r="r" t="t"/>
              <a:pathLst>
                <a:path extrusionOk="0" h="13744" w="13904">
                  <a:moveTo>
                    <a:pt x="13589" y="1"/>
                  </a:moveTo>
                  <a:cubicBezTo>
                    <a:pt x="13515" y="1"/>
                    <a:pt x="13446" y="23"/>
                    <a:pt x="13400" y="69"/>
                  </a:cubicBezTo>
                  <a:lnTo>
                    <a:pt x="92" y="13240"/>
                  </a:lnTo>
                  <a:cubicBezTo>
                    <a:pt x="0" y="13332"/>
                    <a:pt x="0" y="13515"/>
                    <a:pt x="92" y="13652"/>
                  </a:cubicBezTo>
                  <a:cubicBezTo>
                    <a:pt x="138" y="13698"/>
                    <a:pt x="229" y="13743"/>
                    <a:pt x="321" y="13743"/>
                  </a:cubicBezTo>
                  <a:cubicBezTo>
                    <a:pt x="366" y="13743"/>
                    <a:pt x="458" y="13698"/>
                    <a:pt x="549" y="13652"/>
                  </a:cubicBezTo>
                  <a:lnTo>
                    <a:pt x="13812" y="481"/>
                  </a:lnTo>
                  <a:cubicBezTo>
                    <a:pt x="13903" y="389"/>
                    <a:pt x="13903" y="206"/>
                    <a:pt x="13812" y="69"/>
                  </a:cubicBezTo>
                  <a:cubicBezTo>
                    <a:pt x="13743" y="23"/>
                    <a:pt x="13663" y="1"/>
                    <a:pt x="135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3"/>
            <p:cNvSpPr/>
            <p:nvPr/>
          </p:nvSpPr>
          <p:spPr>
            <a:xfrm>
              <a:off x="531828" y="2001109"/>
              <a:ext cx="80486" cy="14942"/>
            </a:xfrm>
            <a:custGeom>
              <a:rect b="b" l="l" r="r" t="t"/>
              <a:pathLst>
                <a:path extrusionOk="0" h="1053" w="5672">
                  <a:moveTo>
                    <a:pt x="5214" y="1"/>
                  </a:moveTo>
                  <a:lnTo>
                    <a:pt x="366" y="504"/>
                  </a:lnTo>
                  <a:cubicBezTo>
                    <a:pt x="0" y="504"/>
                    <a:pt x="0" y="1053"/>
                    <a:pt x="366" y="1053"/>
                  </a:cubicBezTo>
                  <a:lnTo>
                    <a:pt x="412" y="1053"/>
                  </a:lnTo>
                  <a:lnTo>
                    <a:pt x="5305" y="595"/>
                  </a:lnTo>
                  <a:cubicBezTo>
                    <a:pt x="5671" y="550"/>
                    <a:pt x="5625" y="1"/>
                    <a:pt x="5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3"/>
            <p:cNvSpPr/>
            <p:nvPr/>
          </p:nvSpPr>
          <p:spPr>
            <a:xfrm>
              <a:off x="603857" y="1892087"/>
              <a:ext cx="11054" cy="53879"/>
            </a:xfrm>
            <a:custGeom>
              <a:rect b="b" l="l" r="r" t="t"/>
              <a:pathLst>
                <a:path extrusionOk="0" h="3797" w="779">
                  <a:moveTo>
                    <a:pt x="504" y="1"/>
                  </a:moveTo>
                  <a:cubicBezTo>
                    <a:pt x="321" y="1"/>
                    <a:pt x="184" y="138"/>
                    <a:pt x="184" y="275"/>
                  </a:cubicBezTo>
                  <a:lnTo>
                    <a:pt x="1" y="3522"/>
                  </a:lnTo>
                  <a:cubicBezTo>
                    <a:pt x="1" y="3659"/>
                    <a:pt x="92" y="3797"/>
                    <a:pt x="275" y="3797"/>
                  </a:cubicBezTo>
                  <a:cubicBezTo>
                    <a:pt x="412" y="3797"/>
                    <a:pt x="549" y="3705"/>
                    <a:pt x="549" y="3568"/>
                  </a:cubicBezTo>
                  <a:lnTo>
                    <a:pt x="778" y="367"/>
                  </a:lnTo>
                  <a:cubicBezTo>
                    <a:pt x="778" y="184"/>
                    <a:pt x="641" y="46"/>
                    <a:pt x="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3"/>
            <p:cNvSpPr/>
            <p:nvPr/>
          </p:nvSpPr>
          <p:spPr>
            <a:xfrm>
              <a:off x="389701" y="1861593"/>
              <a:ext cx="187563" cy="220002"/>
            </a:xfrm>
            <a:custGeom>
              <a:rect b="b" l="l" r="r" t="t"/>
              <a:pathLst>
                <a:path extrusionOk="0" h="15504" w="13218">
                  <a:moveTo>
                    <a:pt x="6998" y="0"/>
                  </a:moveTo>
                  <a:lnTo>
                    <a:pt x="6998" y="0"/>
                  </a:lnTo>
                  <a:cubicBezTo>
                    <a:pt x="1" y="6266"/>
                    <a:pt x="5214" y="15504"/>
                    <a:pt x="5214" y="15504"/>
                  </a:cubicBezTo>
                  <a:cubicBezTo>
                    <a:pt x="13218" y="7318"/>
                    <a:pt x="6998" y="0"/>
                    <a:pt x="69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3"/>
            <p:cNvSpPr/>
            <p:nvPr/>
          </p:nvSpPr>
          <p:spPr>
            <a:xfrm>
              <a:off x="459147" y="1903822"/>
              <a:ext cx="33460" cy="181675"/>
            </a:xfrm>
            <a:custGeom>
              <a:rect b="b" l="l" r="r" t="t"/>
              <a:pathLst>
                <a:path extrusionOk="0" h="12803" w="2358">
                  <a:moveTo>
                    <a:pt x="2056" y="0"/>
                  </a:moveTo>
                  <a:cubicBezTo>
                    <a:pt x="1930" y="0"/>
                    <a:pt x="1805" y="83"/>
                    <a:pt x="1784" y="271"/>
                  </a:cubicBezTo>
                  <a:lnTo>
                    <a:pt x="46" y="12482"/>
                  </a:lnTo>
                  <a:cubicBezTo>
                    <a:pt x="0" y="12619"/>
                    <a:pt x="137" y="12756"/>
                    <a:pt x="275" y="12802"/>
                  </a:cubicBezTo>
                  <a:lnTo>
                    <a:pt x="320" y="12802"/>
                  </a:lnTo>
                  <a:cubicBezTo>
                    <a:pt x="458" y="12802"/>
                    <a:pt x="595" y="12665"/>
                    <a:pt x="640" y="12528"/>
                  </a:cubicBezTo>
                  <a:lnTo>
                    <a:pt x="2333" y="317"/>
                  </a:lnTo>
                  <a:cubicBezTo>
                    <a:pt x="2357" y="118"/>
                    <a:pt x="2207" y="0"/>
                    <a:pt x="20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3"/>
            <p:cNvSpPr/>
            <p:nvPr/>
          </p:nvSpPr>
          <p:spPr>
            <a:xfrm>
              <a:off x="468228" y="1980448"/>
              <a:ext cx="44457" cy="39505"/>
            </a:xfrm>
            <a:custGeom>
              <a:rect b="b" l="l" r="r" t="t"/>
              <a:pathLst>
                <a:path extrusionOk="0" h="2784" w="3133">
                  <a:moveTo>
                    <a:pt x="2705" y="0"/>
                  </a:moveTo>
                  <a:cubicBezTo>
                    <a:pt x="2641" y="0"/>
                    <a:pt x="2575" y="25"/>
                    <a:pt x="2516" y="85"/>
                  </a:cubicBezTo>
                  <a:lnTo>
                    <a:pt x="138" y="2280"/>
                  </a:lnTo>
                  <a:cubicBezTo>
                    <a:pt x="0" y="2417"/>
                    <a:pt x="0" y="2600"/>
                    <a:pt x="138" y="2692"/>
                  </a:cubicBezTo>
                  <a:cubicBezTo>
                    <a:pt x="183" y="2737"/>
                    <a:pt x="275" y="2783"/>
                    <a:pt x="366" y="2783"/>
                  </a:cubicBezTo>
                  <a:cubicBezTo>
                    <a:pt x="412" y="2783"/>
                    <a:pt x="504" y="2737"/>
                    <a:pt x="549" y="2692"/>
                  </a:cubicBezTo>
                  <a:lnTo>
                    <a:pt x="2882" y="542"/>
                  </a:lnTo>
                  <a:cubicBezTo>
                    <a:pt x="3132" y="327"/>
                    <a:pt x="2934" y="0"/>
                    <a:pt x="2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3"/>
            <p:cNvSpPr/>
            <p:nvPr/>
          </p:nvSpPr>
          <p:spPr>
            <a:xfrm>
              <a:off x="461091" y="1921687"/>
              <a:ext cx="25315" cy="33361"/>
            </a:xfrm>
            <a:custGeom>
              <a:rect b="b" l="l" r="r" t="t"/>
              <a:pathLst>
                <a:path extrusionOk="0" h="2351" w="1784">
                  <a:moveTo>
                    <a:pt x="338" y="0"/>
                  </a:moveTo>
                  <a:cubicBezTo>
                    <a:pt x="270" y="0"/>
                    <a:pt x="199" y="23"/>
                    <a:pt x="138" y="64"/>
                  </a:cubicBezTo>
                  <a:cubicBezTo>
                    <a:pt x="0" y="110"/>
                    <a:pt x="0" y="293"/>
                    <a:pt x="92" y="430"/>
                  </a:cubicBezTo>
                  <a:lnTo>
                    <a:pt x="1235" y="2214"/>
                  </a:lnTo>
                  <a:cubicBezTo>
                    <a:pt x="1327" y="2259"/>
                    <a:pt x="1372" y="2351"/>
                    <a:pt x="1510" y="2351"/>
                  </a:cubicBezTo>
                  <a:cubicBezTo>
                    <a:pt x="1555" y="2305"/>
                    <a:pt x="1601" y="2305"/>
                    <a:pt x="1693" y="2259"/>
                  </a:cubicBezTo>
                  <a:cubicBezTo>
                    <a:pt x="1784" y="2168"/>
                    <a:pt x="1784" y="1985"/>
                    <a:pt x="1738" y="1893"/>
                  </a:cubicBezTo>
                  <a:lnTo>
                    <a:pt x="549" y="110"/>
                  </a:lnTo>
                  <a:cubicBezTo>
                    <a:pt x="499" y="34"/>
                    <a:pt x="421" y="0"/>
                    <a:pt x="3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43"/>
          <p:cNvGrpSpPr/>
          <p:nvPr/>
        </p:nvGrpSpPr>
        <p:grpSpPr>
          <a:xfrm flipH="1">
            <a:off x="1500195" y="4748639"/>
            <a:ext cx="644765" cy="246404"/>
            <a:chOff x="1071318" y="2413768"/>
            <a:chExt cx="416434" cy="159155"/>
          </a:xfrm>
        </p:grpSpPr>
        <p:sp>
          <p:nvSpPr>
            <p:cNvPr id="3760" name="Google Shape;3760;p43"/>
            <p:cNvSpPr/>
            <p:nvPr/>
          </p:nvSpPr>
          <p:spPr>
            <a:xfrm>
              <a:off x="1076298" y="2413768"/>
              <a:ext cx="411453" cy="159155"/>
            </a:xfrm>
            <a:custGeom>
              <a:rect b="b" l="l" r="r" t="t"/>
              <a:pathLst>
                <a:path extrusionOk="0" h="11216" w="28996">
                  <a:moveTo>
                    <a:pt x="13581" y="0"/>
                  </a:moveTo>
                  <a:cubicBezTo>
                    <a:pt x="9691" y="0"/>
                    <a:pt x="5136" y="1148"/>
                    <a:pt x="0" y="4351"/>
                  </a:cubicBezTo>
                  <a:cubicBezTo>
                    <a:pt x="33" y="4351"/>
                    <a:pt x="7691" y="11216"/>
                    <a:pt x="17291" y="11216"/>
                  </a:cubicBezTo>
                  <a:cubicBezTo>
                    <a:pt x="21011" y="11216"/>
                    <a:pt x="25023" y="10185"/>
                    <a:pt x="28995" y="7324"/>
                  </a:cubicBezTo>
                  <a:cubicBezTo>
                    <a:pt x="28995" y="7324"/>
                    <a:pt x="23409" y="0"/>
                    <a:pt x="135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3"/>
            <p:cNvSpPr/>
            <p:nvPr/>
          </p:nvSpPr>
          <p:spPr>
            <a:xfrm>
              <a:off x="1071318" y="2471564"/>
              <a:ext cx="336615" cy="33148"/>
            </a:xfrm>
            <a:custGeom>
              <a:rect b="b" l="l" r="r" t="t"/>
              <a:pathLst>
                <a:path extrusionOk="0" h="2336" w="23722">
                  <a:moveTo>
                    <a:pt x="355" y="1"/>
                  </a:moveTo>
                  <a:cubicBezTo>
                    <a:pt x="28" y="1"/>
                    <a:pt x="0" y="508"/>
                    <a:pt x="351" y="552"/>
                  </a:cubicBezTo>
                  <a:lnTo>
                    <a:pt x="23309" y="2336"/>
                  </a:lnTo>
                  <a:cubicBezTo>
                    <a:pt x="23721" y="2336"/>
                    <a:pt x="23721" y="1741"/>
                    <a:pt x="23309" y="1741"/>
                  </a:cubicBezTo>
                  <a:lnTo>
                    <a:pt x="397" y="4"/>
                  </a:lnTo>
                  <a:cubicBezTo>
                    <a:pt x="383" y="2"/>
                    <a:pt x="36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3"/>
            <p:cNvSpPr/>
            <p:nvPr/>
          </p:nvSpPr>
          <p:spPr>
            <a:xfrm>
              <a:off x="1194402" y="2432414"/>
              <a:ext cx="80486" cy="56732"/>
            </a:xfrm>
            <a:custGeom>
              <a:rect b="b" l="l" r="r" t="t"/>
              <a:pathLst>
                <a:path extrusionOk="0" h="3998" w="5672">
                  <a:moveTo>
                    <a:pt x="5369" y="0"/>
                  </a:moveTo>
                  <a:cubicBezTo>
                    <a:pt x="5301" y="0"/>
                    <a:pt x="5230" y="23"/>
                    <a:pt x="5169" y="64"/>
                  </a:cubicBezTo>
                  <a:lnTo>
                    <a:pt x="230" y="3494"/>
                  </a:lnTo>
                  <a:cubicBezTo>
                    <a:pt x="1" y="3631"/>
                    <a:pt x="138" y="3997"/>
                    <a:pt x="412" y="3997"/>
                  </a:cubicBezTo>
                  <a:cubicBezTo>
                    <a:pt x="458" y="3997"/>
                    <a:pt x="504" y="3997"/>
                    <a:pt x="550" y="3952"/>
                  </a:cubicBezTo>
                  <a:lnTo>
                    <a:pt x="5489" y="522"/>
                  </a:lnTo>
                  <a:cubicBezTo>
                    <a:pt x="5626" y="430"/>
                    <a:pt x="5672" y="247"/>
                    <a:pt x="5580" y="110"/>
                  </a:cubicBezTo>
                  <a:cubicBezTo>
                    <a:pt x="5530" y="34"/>
                    <a:pt x="5452" y="0"/>
                    <a:pt x="5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3"/>
            <p:cNvSpPr/>
            <p:nvPr/>
          </p:nvSpPr>
          <p:spPr>
            <a:xfrm>
              <a:off x="1316010" y="2489798"/>
              <a:ext cx="49083" cy="49310"/>
            </a:xfrm>
            <a:custGeom>
              <a:rect b="b" l="l" r="r" t="t"/>
              <a:pathLst>
                <a:path extrusionOk="0" h="3475" w="3459">
                  <a:moveTo>
                    <a:pt x="420" y="0"/>
                  </a:moveTo>
                  <a:cubicBezTo>
                    <a:pt x="195" y="0"/>
                    <a:pt x="1" y="291"/>
                    <a:pt x="212" y="502"/>
                  </a:cubicBezTo>
                  <a:lnTo>
                    <a:pt x="2956" y="3383"/>
                  </a:lnTo>
                  <a:cubicBezTo>
                    <a:pt x="3001" y="3429"/>
                    <a:pt x="3093" y="3429"/>
                    <a:pt x="3184" y="3475"/>
                  </a:cubicBezTo>
                  <a:cubicBezTo>
                    <a:pt x="3230" y="3475"/>
                    <a:pt x="3321" y="3429"/>
                    <a:pt x="3367" y="3383"/>
                  </a:cubicBezTo>
                  <a:cubicBezTo>
                    <a:pt x="3459" y="3246"/>
                    <a:pt x="3459" y="3063"/>
                    <a:pt x="3367" y="2972"/>
                  </a:cubicBezTo>
                  <a:lnTo>
                    <a:pt x="623" y="91"/>
                  </a:lnTo>
                  <a:cubicBezTo>
                    <a:pt x="559" y="27"/>
                    <a:pt x="488" y="0"/>
                    <a:pt x="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4" name="Google Shape;3764;p43"/>
          <p:cNvGrpSpPr/>
          <p:nvPr/>
        </p:nvGrpSpPr>
        <p:grpSpPr>
          <a:xfrm flipH="1">
            <a:off x="807671" y="3551665"/>
            <a:ext cx="568184" cy="471107"/>
            <a:chOff x="5781543" y="1549776"/>
            <a:chExt cx="544499" cy="451512"/>
          </a:xfrm>
        </p:grpSpPr>
        <p:sp>
          <p:nvSpPr>
            <p:cNvPr id="3765" name="Google Shape;3765;p43"/>
            <p:cNvSpPr/>
            <p:nvPr/>
          </p:nvSpPr>
          <p:spPr>
            <a:xfrm>
              <a:off x="5781543" y="1620045"/>
              <a:ext cx="386025" cy="378078"/>
            </a:xfrm>
            <a:custGeom>
              <a:rect b="b" l="l" r="r" t="t"/>
              <a:pathLst>
                <a:path extrusionOk="0" h="26644" w="27204">
                  <a:moveTo>
                    <a:pt x="18300" y="1"/>
                  </a:moveTo>
                  <a:cubicBezTo>
                    <a:pt x="10459" y="1"/>
                    <a:pt x="1" y="4099"/>
                    <a:pt x="1366" y="26488"/>
                  </a:cubicBezTo>
                  <a:cubicBezTo>
                    <a:pt x="1366" y="26602"/>
                    <a:pt x="2180" y="26644"/>
                    <a:pt x="3316" y="26644"/>
                  </a:cubicBezTo>
                  <a:cubicBezTo>
                    <a:pt x="5739" y="26644"/>
                    <a:pt x="9625" y="26455"/>
                    <a:pt x="10183" y="26385"/>
                  </a:cubicBezTo>
                  <a:cubicBezTo>
                    <a:pt x="13618" y="26027"/>
                    <a:pt x="16848" y="24642"/>
                    <a:pt x="19462" y="22489"/>
                  </a:cubicBezTo>
                  <a:cubicBezTo>
                    <a:pt x="23974" y="18644"/>
                    <a:pt x="25255" y="13518"/>
                    <a:pt x="25973" y="7879"/>
                  </a:cubicBezTo>
                  <a:cubicBezTo>
                    <a:pt x="26075" y="7264"/>
                    <a:pt x="27203" y="1625"/>
                    <a:pt x="26486" y="1368"/>
                  </a:cubicBezTo>
                  <a:cubicBezTo>
                    <a:pt x="26486" y="1368"/>
                    <a:pt x="22829" y="1"/>
                    <a:pt x="1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3"/>
            <p:cNvSpPr/>
            <p:nvPr/>
          </p:nvSpPr>
          <p:spPr>
            <a:xfrm>
              <a:off x="5796556" y="1549776"/>
              <a:ext cx="529486" cy="451512"/>
            </a:xfrm>
            <a:custGeom>
              <a:rect b="b" l="l" r="r" t="t"/>
              <a:pathLst>
                <a:path extrusionOk="0" h="31819" w="37314">
                  <a:moveTo>
                    <a:pt x="35971" y="1"/>
                  </a:moveTo>
                  <a:cubicBezTo>
                    <a:pt x="35831" y="1"/>
                    <a:pt x="35681" y="36"/>
                    <a:pt x="35527" y="117"/>
                  </a:cubicBezTo>
                  <a:cubicBezTo>
                    <a:pt x="31938" y="1963"/>
                    <a:pt x="28555" y="4013"/>
                    <a:pt x="25171" y="6218"/>
                  </a:cubicBezTo>
                  <a:cubicBezTo>
                    <a:pt x="21839" y="8371"/>
                    <a:pt x="18558" y="10678"/>
                    <a:pt x="15482" y="13190"/>
                  </a:cubicBezTo>
                  <a:cubicBezTo>
                    <a:pt x="12355" y="15702"/>
                    <a:pt x="9382" y="18419"/>
                    <a:pt x="6716" y="21392"/>
                  </a:cubicBezTo>
                  <a:cubicBezTo>
                    <a:pt x="3999" y="24314"/>
                    <a:pt x="1743" y="27698"/>
                    <a:pt x="51" y="31337"/>
                  </a:cubicBezTo>
                  <a:cubicBezTo>
                    <a:pt x="0" y="31491"/>
                    <a:pt x="51" y="31696"/>
                    <a:pt x="205" y="31799"/>
                  </a:cubicBezTo>
                  <a:cubicBezTo>
                    <a:pt x="244" y="31812"/>
                    <a:pt x="285" y="31818"/>
                    <a:pt x="328" y="31818"/>
                  </a:cubicBezTo>
                  <a:cubicBezTo>
                    <a:pt x="455" y="31818"/>
                    <a:pt x="590" y="31760"/>
                    <a:pt x="667" y="31645"/>
                  </a:cubicBezTo>
                  <a:cubicBezTo>
                    <a:pt x="2358" y="28056"/>
                    <a:pt x="4665" y="24827"/>
                    <a:pt x="7382" y="22007"/>
                  </a:cubicBezTo>
                  <a:cubicBezTo>
                    <a:pt x="10151" y="19136"/>
                    <a:pt x="13073" y="16522"/>
                    <a:pt x="16200" y="14164"/>
                  </a:cubicBezTo>
                  <a:cubicBezTo>
                    <a:pt x="19378" y="11754"/>
                    <a:pt x="22608" y="9550"/>
                    <a:pt x="25991" y="7499"/>
                  </a:cubicBezTo>
                  <a:cubicBezTo>
                    <a:pt x="29375" y="5397"/>
                    <a:pt x="32810" y="3449"/>
                    <a:pt x="36347" y="1706"/>
                  </a:cubicBezTo>
                  <a:lnTo>
                    <a:pt x="36347" y="1758"/>
                  </a:lnTo>
                  <a:cubicBezTo>
                    <a:pt x="37313" y="1274"/>
                    <a:pt x="36812" y="1"/>
                    <a:pt x="359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3"/>
            <p:cNvSpPr/>
            <p:nvPr/>
          </p:nvSpPr>
          <p:spPr>
            <a:xfrm>
              <a:off x="5959500" y="1668518"/>
              <a:ext cx="160531" cy="22605"/>
            </a:xfrm>
            <a:custGeom>
              <a:rect b="b" l="l" r="r" t="t"/>
              <a:pathLst>
                <a:path extrusionOk="0" h="1593" w="11313">
                  <a:moveTo>
                    <a:pt x="10867" y="0"/>
                  </a:moveTo>
                  <a:cubicBezTo>
                    <a:pt x="10851" y="0"/>
                    <a:pt x="10834" y="1"/>
                    <a:pt x="10817" y="3"/>
                  </a:cubicBezTo>
                  <a:lnTo>
                    <a:pt x="308" y="926"/>
                  </a:lnTo>
                  <a:cubicBezTo>
                    <a:pt x="154" y="977"/>
                    <a:pt x="0" y="1131"/>
                    <a:pt x="0" y="1284"/>
                  </a:cubicBezTo>
                  <a:cubicBezTo>
                    <a:pt x="52" y="1438"/>
                    <a:pt x="154" y="1592"/>
                    <a:pt x="359" y="1592"/>
                  </a:cubicBezTo>
                  <a:lnTo>
                    <a:pt x="10869" y="669"/>
                  </a:lnTo>
                  <a:cubicBezTo>
                    <a:pt x="11313" y="620"/>
                    <a:pt x="11282" y="0"/>
                    <a:pt x="10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3"/>
            <p:cNvSpPr/>
            <p:nvPr/>
          </p:nvSpPr>
          <p:spPr>
            <a:xfrm>
              <a:off x="6000239" y="1726754"/>
              <a:ext cx="41477" cy="200788"/>
            </a:xfrm>
            <a:custGeom>
              <a:rect b="b" l="l" r="r" t="t"/>
              <a:pathLst>
                <a:path extrusionOk="0" h="14150" w="2923">
                  <a:moveTo>
                    <a:pt x="2615" y="0"/>
                  </a:moveTo>
                  <a:cubicBezTo>
                    <a:pt x="2410" y="0"/>
                    <a:pt x="2256" y="103"/>
                    <a:pt x="2256" y="256"/>
                  </a:cubicBezTo>
                  <a:lnTo>
                    <a:pt x="0" y="13790"/>
                  </a:lnTo>
                  <a:cubicBezTo>
                    <a:pt x="0" y="13995"/>
                    <a:pt x="103" y="14149"/>
                    <a:pt x="308" y="14149"/>
                  </a:cubicBezTo>
                  <a:lnTo>
                    <a:pt x="359" y="14149"/>
                  </a:lnTo>
                  <a:cubicBezTo>
                    <a:pt x="513" y="14149"/>
                    <a:pt x="615" y="14047"/>
                    <a:pt x="667" y="13893"/>
                  </a:cubicBezTo>
                  <a:lnTo>
                    <a:pt x="2871" y="359"/>
                  </a:lnTo>
                  <a:cubicBezTo>
                    <a:pt x="2922" y="205"/>
                    <a:pt x="2769" y="51"/>
                    <a:pt x="2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3"/>
            <p:cNvSpPr/>
            <p:nvPr/>
          </p:nvSpPr>
          <p:spPr>
            <a:xfrm>
              <a:off x="5826384" y="1822763"/>
              <a:ext cx="101856" cy="27656"/>
            </a:xfrm>
            <a:custGeom>
              <a:rect b="b" l="l" r="r" t="t"/>
              <a:pathLst>
                <a:path extrusionOk="0" h="1949" w="7178">
                  <a:moveTo>
                    <a:pt x="6716" y="1"/>
                  </a:moveTo>
                  <a:lnTo>
                    <a:pt x="308" y="1334"/>
                  </a:lnTo>
                  <a:cubicBezTo>
                    <a:pt x="103" y="1385"/>
                    <a:pt x="0" y="1539"/>
                    <a:pt x="51" y="1693"/>
                  </a:cubicBezTo>
                  <a:cubicBezTo>
                    <a:pt x="51" y="1846"/>
                    <a:pt x="205" y="1949"/>
                    <a:pt x="359" y="1949"/>
                  </a:cubicBezTo>
                  <a:lnTo>
                    <a:pt x="410" y="1949"/>
                  </a:lnTo>
                  <a:lnTo>
                    <a:pt x="6870" y="616"/>
                  </a:lnTo>
                  <a:cubicBezTo>
                    <a:pt x="7023" y="616"/>
                    <a:pt x="7177" y="462"/>
                    <a:pt x="7126" y="257"/>
                  </a:cubicBezTo>
                  <a:cubicBezTo>
                    <a:pt x="7075" y="103"/>
                    <a:pt x="6921" y="1"/>
                    <a:pt x="6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0" name="Google Shape;3770;p43"/>
          <p:cNvGrpSpPr/>
          <p:nvPr/>
        </p:nvGrpSpPr>
        <p:grpSpPr>
          <a:xfrm flipH="1">
            <a:off x="605056" y="4490968"/>
            <a:ext cx="470080" cy="462169"/>
            <a:chOff x="616840" y="2326883"/>
            <a:chExt cx="268035" cy="263494"/>
          </a:xfrm>
        </p:grpSpPr>
        <p:sp>
          <p:nvSpPr>
            <p:cNvPr id="3771" name="Google Shape;3771;p43"/>
            <p:cNvSpPr/>
            <p:nvPr/>
          </p:nvSpPr>
          <p:spPr>
            <a:xfrm>
              <a:off x="723265" y="2396981"/>
              <a:ext cx="161610" cy="123311"/>
            </a:xfrm>
            <a:custGeom>
              <a:rect b="b" l="l" r="r" t="t"/>
              <a:pathLst>
                <a:path extrusionOk="0" h="8690" w="11389">
                  <a:moveTo>
                    <a:pt x="7043" y="0"/>
                  </a:moveTo>
                  <a:cubicBezTo>
                    <a:pt x="5443" y="0"/>
                    <a:pt x="2424" y="2012"/>
                    <a:pt x="687" y="3293"/>
                  </a:cubicBezTo>
                  <a:cubicBezTo>
                    <a:pt x="1" y="3796"/>
                    <a:pt x="1" y="4894"/>
                    <a:pt x="687" y="5397"/>
                  </a:cubicBezTo>
                  <a:cubicBezTo>
                    <a:pt x="2424" y="6677"/>
                    <a:pt x="5443" y="8690"/>
                    <a:pt x="7043" y="8690"/>
                  </a:cubicBezTo>
                  <a:cubicBezTo>
                    <a:pt x="9422" y="8690"/>
                    <a:pt x="11388" y="6723"/>
                    <a:pt x="11388" y="4345"/>
                  </a:cubicBezTo>
                  <a:cubicBezTo>
                    <a:pt x="11388" y="1967"/>
                    <a:pt x="9422" y="0"/>
                    <a:pt x="7043"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3"/>
            <p:cNvSpPr/>
            <p:nvPr/>
          </p:nvSpPr>
          <p:spPr>
            <a:xfrm>
              <a:off x="616840" y="2396981"/>
              <a:ext cx="161596" cy="123311"/>
            </a:xfrm>
            <a:custGeom>
              <a:rect b="b" l="l" r="r" t="t"/>
              <a:pathLst>
                <a:path extrusionOk="0" h="8690" w="11388">
                  <a:moveTo>
                    <a:pt x="4345" y="0"/>
                  </a:moveTo>
                  <a:cubicBezTo>
                    <a:pt x="1921" y="0"/>
                    <a:pt x="0" y="1967"/>
                    <a:pt x="0" y="4345"/>
                  </a:cubicBezTo>
                  <a:cubicBezTo>
                    <a:pt x="0" y="6723"/>
                    <a:pt x="1921" y="8690"/>
                    <a:pt x="4345" y="8690"/>
                  </a:cubicBezTo>
                  <a:cubicBezTo>
                    <a:pt x="5946" y="8690"/>
                    <a:pt x="8964" y="6677"/>
                    <a:pt x="10702" y="5397"/>
                  </a:cubicBezTo>
                  <a:cubicBezTo>
                    <a:pt x="11388" y="4894"/>
                    <a:pt x="11388" y="3796"/>
                    <a:pt x="10702" y="3293"/>
                  </a:cubicBezTo>
                  <a:cubicBezTo>
                    <a:pt x="8964" y="2012"/>
                    <a:pt x="5946" y="0"/>
                    <a:pt x="4345"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3"/>
            <p:cNvSpPr/>
            <p:nvPr/>
          </p:nvSpPr>
          <p:spPr>
            <a:xfrm>
              <a:off x="689522" y="2433322"/>
              <a:ext cx="122673" cy="157055"/>
            </a:xfrm>
            <a:custGeom>
              <a:rect b="b" l="l" r="r" t="t"/>
              <a:pathLst>
                <a:path extrusionOk="0" h="11068" w="8645">
                  <a:moveTo>
                    <a:pt x="4322" y="0"/>
                  </a:moveTo>
                  <a:cubicBezTo>
                    <a:pt x="3934" y="0"/>
                    <a:pt x="3545" y="183"/>
                    <a:pt x="3293" y="549"/>
                  </a:cubicBezTo>
                  <a:cubicBezTo>
                    <a:pt x="2013" y="2287"/>
                    <a:pt x="0" y="5260"/>
                    <a:pt x="0" y="6906"/>
                  </a:cubicBezTo>
                  <a:cubicBezTo>
                    <a:pt x="92" y="9238"/>
                    <a:pt x="1967" y="11068"/>
                    <a:pt x="4299" y="11068"/>
                  </a:cubicBezTo>
                  <a:cubicBezTo>
                    <a:pt x="6632" y="11068"/>
                    <a:pt x="8553" y="9238"/>
                    <a:pt x="8644" y="6906"/>
                  </a:cubicBezTo>
                  <a:cubicBezTo>
                    <a:pt x="8644" y="5260"/>
                    <a:pt x="6632" y="2241"/>
                    <a:pt x="5351" y="549"/>
                  </a:cubicBezTo>
                  <a:cubicBezTo>
                    <a:pt x="5100" y="183"/>
                    <a:pt x="4711" y="0"/>
                    <a:pt x="4322" y="0"/>
                  </a:cubicBezTo>
                  <a:close/>
                </a:path>
              </a:pathLst>
            </a:custGeom>
            <a:solidFill>
              <a:srgbClr val="FF69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3"/>
            <p:cNvSpPr/>
            <p:nvPr/>
          </p:nvSpPr>
          <p:spPr>
            <a:xfrm>
              <a:off x="689522" y="2326883"/>
              <a:ext cx="122673" cy="157069"/>
            </a:xfrm>
            <a:custGeom>
              <a:rect b="b" l="l" r="r" t="t"/>
              <a:pathLst>
                <a:path extrusionOk="0" h="11069" w="8645">
                  <a:moveTo>
                    <a:pt x="4299" y="1"/>
                  </a:moveTo>
                  <a:cubicBezTo>
                    <a:pt x="1967" y="1"/>
                    <a:pt x="92" y="1830"/>
                    <a:pt x="0" y="4163"/>
                  </a:cubicBezTo>
                  <a:cubicBezTo>
                    <a:pt x="0" y="5809"/>
                    <a:pt x="2013" y="8828"/>
                    <a:pt x="3293" y="10520"/>
                  </a:cubicBezTo>
                  <a:cubicBezTo>
                    <a:pt x="3545" y="10886"/>
                    <a:pt x="3934" y="11068"/>
                    <a:pt x="4322" y="11068"/>
                  </a:cubicBezTo>
                  <a:cubicBezTo>
                    <a:pt x="4711" y="11068"/>
                    <a:pt x="5100" y="10886"/>
                    <a:pt x="5351" y="10520"/>
                  </a:cubicBezTo>
                  <a:cubicBezTo>
                    <a:pt x="6632" y="8782"/>
                    <a:pt x="8644" y="5809"/>
                    <a:pt x="8644" y="4163"/>
                  </a:cubicBezTo>
                  <a:cubicBezTo>
                    <a:pt x="8553" y="1830"/>
                    <a:pt x="6632" y="1"/>
                    <a:pt x="4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3"/>
            <p:cNvSpPr/>
            <p:nvPr/>
          </p:nvSpPr>
          <p:spPr>
            <a:xfrm>
              <a:off x="733752" y="2442900"/>
              <a:ext cx="111377" cy="93498"/>
            </a:xfrm>
            <a:custGeom>
              <a:rect b="b" l="l" r="r" t="t"/>
              <a:pathLst>
                <a:path extrusionOk="0" h="6589" w="7849">
                  <a:moveTo>
                    <a:pt x="951" y="0"/>
                  </a:moveTo>
                  <a:cubicBezTo>
                    <a:pt x="420" y="0"/>
                    <a:pt x="1" y="470"/>
                    <a:pt x="85" y="1017"/>
                  </a:cubicBezTo>
                  <a:cubicBezTo>
                    <a:pt x="313" y="2527"/>
                    <a:pt x="771" y="4950"/>
                    <a:pt x="1594" y="5728"/>
                  </a:cubicBezTo>
                  <a:cubicBezTo>
                    <a:pt x="2231" y="6333"/>
                    <a:pt x="2935" y="6589"/>
                    <a:pt x="3610" y="6589"/>
                  </a:cubicBezTo>
                  <a:cubicBezTo>
                    <a:pt x="5892" y="6589"/>
                    <a:pt x="7848" y="3673"/>
                    <a:pt x="5801" y="1520"/>
                  </a:cubicBezTo>
                  <a:cubicBezTo>
                    <a:pt x="5024" y="743"/>
                    <a:pt x="2600" y="240"/>
                    <a:pt x="1091" y="11"/>
                  </a:cubicBezTo>
                  <a:cubicBezTo>
                    <a:pt x="1044" y="4"/>
                    <a:pt x="997"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3"/>
            <p:cNvSpPr/>
            <p:nvPr/>
          </p:nvSpPr>
          <p:spPr>
            <a:xfrm>
              <a:off x="654032" y="2379655"/>
              <a:ext cx="113917" cy="95357"/>
            </a:xfrm>
            <a:custGeom>
              <a:rect b="b" l="l" r="r" t="t"/>
              <a:pathLst>
                <a:path extrusionOk="0" h="6720" w="8028">
                  <a:moveTo>
                    <a:pt x="4340" y="0"/>
                  </a:moveTo>
                  <a:cubicBezTo>
                    <a:pt x="2003" y="0"/>
                    <a:pt x="1" y="3068"/>
                    <a:pt x="2273" y="5200"/>
                  </a:cubicBezTo>
                  <a:cubicBezTo>
                    <a:pt x="3050" y="6023"/>
                    <a:pt x="5474" y="6481"/>
                    <a:pt x="6938" y="6709"/>
                  </a:cubicBezTo>
                  <a:cubicBezTo>
                    <a:pt x="6985" y="6716"/>
                    <a:pt x="7032" y="6720"/>
                    <a:pt x="7078" y="6720"/>
                  </a:cubicBezTo>
                  <a:cubicBezTo>
                    <a:pt x="7608" y="6720"/>
                    <a:pt x="8028" y="6250"/>
                    <a:pt x="7944" y="5703"/>
                  </a:cubicBezTo>
                  <a:cubicBezTo>
                    <a:pt x="7715" y="4240"/>
                    <a:pt x="7258" y="1816"/>
                    <a:pt x="6435" y="993"/>
                  </a:cubicBezTo>
                  <a:lnTo>
                    <a:pt x="6480" y="993"/>
                  </a:lnTo>
                  <a:cubicBezTo>
                    <a:pt x="5812" y="292"/>
                    <a:pt x="5060" y="0"/>
                    <a:pt x="43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3"/>
            <p:cNvSpPr/>
            <p:nvPr/>
          </p:nvSpPr>
          <p:spPr>
            <a:xfrm>
              <a:off x="656587" y="2443553"/>
              <a:ext cx="111363" cy="93498"/>
            </a:xfrm>
            <a:custGeom>
              <a:rect b="b" l="l" r="r" t="t"/>
              <a:pathLst>
                <a:path extrusionOk="0" h="6589" w="7848">
                  <a:moveTo>
                    <a:pt x="6898" y="0"/>
                  </a:moveTo>
                  <a:cubicBezTo>
                    <a:pt x="6852" y="0"/>
                    <a:pt x="6805" y="4"/>
                    <a:pt x="6758" y="11"/>
                  </a:cubicBezTo>
                  <a:cubicBezTo>
                    <a:pt x="5248" y="240"/>
                    <a:pt x="2825"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8" y="0"/>
                    <a:pt x="6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3"/>
            <p:cNvSpPr/>
            <p:nvPr/>
          </p:nvSpPr>
          <p:spPr>
            <a:xfrm>
              <a:off x="733752" y="2379655"/>
              <a:ext cx="114570" cy="95357"/>
            </a:xfrm>
            <a:custGeom>
              <a:rect b="b" l="l" r="r" t="t"/>
              <a:pathLst>
                <a:path extrusionOk="0" h="6720" w="8074">
                  <a:moveTo>
                    <a:pt x="3716" y="0"/>
                  </a:moveTo>
                  <a:cubicBezTo>
                    <a:pt x="2998" y="0"/>
                    <a:pt x="2251" y="292"/>
                    <a:pt x="1594" y="993"/>
                  </a:cubicBezTo>
                  <a:cubicBezTo>
                    <a:pt x="771" y="1816"/>
                    <a:pt x="313" y="4240"/>
                    <a:pt x="85" y="5703"/>
                  </a:cubicBezTo>
                  <a:cubicBezTo>
                    <a:pt x="1" y="6250"/>
                    <a:pt x="420" y="6720"/>
                    <a:pt x="951" y="6720"/>
                  </a:cubicBezTo>
                  <a:cubicBezTo>
                    <a:pt x="997" y="6720"/>
                    <a:pt x="1044" y="6716"/>
                    <a:pt x="1091" y="6709"/>
                  </a:cubicBezTo>
                  <a:cubicBezTo>
                    <a:pt x="2600" y="6481"/>
                    <a:pt x="5024" y="6023"/>
                    <a:pt x="5801" y="5200"/>
                  </a:cubicBezTo>
                  <a:cubicBezTo>
                    <a:pt x="8074" y="3068"/>
                    <a:pt x="6044" y="0"/>
                    <a:pt x="3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3"/>
            <p:cNvSpPr/>
            <p:nvPr/>
          </p:nvSpPr>
          <p:spPr>
            <a:xfrm>
              <a:off x="708990" y="2427476"/>
              <a:ext cx="72695" cy="62039"/>
            </a:xfrm>
            <a:custGeom>
              <a:rect b="b" l="l" r="r" t="t"/>
              <a:pathLst>
                <a:path extrusionOk="0" h="4372" w="5123">
                  <a:moveTo>
                    <a:pt x="2927" y="1"/>
                  </a:moveTo>
                  <a:cubicBezTo>
                    <a:pt x="961" y="1"/>
                    <a:pt x="0" y="2333"/>
                    <a:pt x="1372" y="3705"/>
                  </a:cubicBezTo>
                  <a:cubicBezTo>
                    <a:pt x="1819" y="4166"/>
                    <a:pt x="2372" y="4371"/>
                    <a:pt x="2915" y="4371"/>
                  </a:cubicBezTo>
                  <a:cubicBezTo>
                    <a:pt x="4040" y="4371"/>
                    <a:pt x="5123" y="3492"/>
                    <a:pt x="5123" y="2196"/>
                  </a:cubicBezTo>
                  <a:cubicBezTo>
                    <a:pt x="5123" y="961"/>
                    <a:pt x="4162" y="1"/>
                    <a:pt x="2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3"/>
            <p:cNvSpPr/>
            <p:nvPr/>
          </p:nvSpPr>
          <p:spPr>
            <a:xfrm>
              <a:off x="783615" y="2430810"/>
              <a:ext cx="20107" cy="9663"/>
            </a:xfrm>
            <a:custGeom>
              <a:rect b="b" l="l" r="r" t="t"/>
              <a:pathLst>
                <a:path extrusionOk="0" h="681" w="1417">
                  <a:moveTo>
                    <a:pt x="1009" y="1"/>
                  </a:moveTo>
                  <a:cubicBezTo>
                    <a:pt x="965" y="1"/>
                    <a:pt x="918" y="13"/>
                    <a:pt x="870" y="40"/>
                  </a:cubicBezTo>
                  <a:lnTo>
                    <a:pt x="1" y="589"/>
                  </a:lnTo>
                  <a:cubicBezTo>
                    <a:pt x="1" y="589"/>
                    <a:pt x="1" y="635"/>
                    <a:pt x="1" y="635"/>
                  </a:cubicBezTo>
                  <a:cubicBezTo>
                    <a:pt x="1" y="680"/>
                    <a:pt x="1" y="680"/>
                    <a:pt x="46" y="680"/>
                  </a:cubicBezTo>
                  <a:lnTo>
                    <a:pt x="1053" y="635"/>
                  </a:lnTo>
                  <a:cubicBezTo>
                    <a:pt x="1098" y="589"/>
                    <a:pt x="1144" y="589"/>
                    <a:pt x="1144" y="543"/>
                  </a:cubicBezTo>
                  <a:cubicBezTo>
                    <a:pt x="1416" y="388"/>
                    <a:pt x="1259"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3"/>
            <p:cNvSpPr/>
            <p:nvPr/>
          </p:nvSpPr>
          <p:spPr>
            <a:xfrm>
              <a:off x="779727" y="2416918"/>
              <a:ext cx="17496" cy="14474"/>
            </a:xfrm>
            <a:custGeom>
              <a:rect b="b" l="l" r="r" t="t"/>
              <a:pathLst>
                <a:path extrusionOk="0" h="1020" w="1233">
                  <a:moveTo>
                    <a:pt x="810" y="0"/>
                  </a:moveTo>
                  <a:cubicBezTo>
                    <a:pt x="733" y="0"/>
                    <a:pt x="656" y="31"/>
                    <a:pt x="595" y="104"/>
                  </a:cubicBezTo>
                  <a:lnTo>
                    <a:pt x="46" y="928"/>
                  </a:lnTo>
                  <a:cubicBezTo>
                    <a:pt x="0" y="973"/>
                    <a:pt x="0" y="973"/>
                    <a:pt x="46" y="1019"/>
                  </a:cubicBezTo>
                  <a:lnTo>
                    <a:pt x="92" y="1019"/>
                  </a:lnTo>
                  <a:lnTo>
                    <a:pt x="1006" y="516"/>
                  </a:lnTo>
                  <a:cubicBezTo>
                    <a:pt x="1052" y="516"/>
                    <a:pt x="1052" y="470"/>
                    <a:pt x="1098" y="470"/>
                  </a:cubicBezTo>
                  <a:cubicBezTo>
                    <a:pt x="1232" y="235"/>
                    <a:pt x="1022" y="0"/>
                    <a:pt x="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3"/>
            <p:cNvSpPr/>
            <p:nvPr/>
          </p:nvSpPr>
          <p:spPr>
            <a:xfrm>
              <a:off x="772590" y="2409142"/>
              <a:ext cx="9422" cy="18348"/>
            </a:xfrm>
            <a:custGeom>
              <a:rect b="b" l="l" r="r" t="t"/>
              <a:pathLst>
                <a:path extrusionOk="0" h="1293" w="664">
                  <a:moveTo>
                    <a:pt x="349" y="1"/>
                  </a:moveTo>
                  <a:cubicBezTo>
                    <a:pt x="195" y="1"/>
                    <a:pt x="46" y="81"/>
                    <a:pt x="92" y="241"/>
                  </a:cubicBezTo>
                  <a:lnTo>
                    <a:pt x="0" y="1247"/>
                  </a:lnTo>
                  <a:cubicBezTo>
                    <a:pt x="0" y="1247"/>
                    <a:pt x="46" y="1293"/>
                    <a:pt x="46" y="1293"/>
                  </a:cubicBezTo>
                  <a:lnTo>
                    <a:pt x="138" y="1293"/>
                  </a:lnTo>
                  <a:lnTo>
                    <a:pt x="641" y="424"/>
                  </a:lnTo>
                  <a:cubicBezTo>
                    <a:pt x="641" y="378"/>
                    <a:pt x="641" y="287"/>
                    <a:pt x="641" y="241"/>
                  </a:cubicBezTo>
                  <a:cubicBezTo>
                    <a:pt x="663" y="81"/>
                    <a:pt x="503"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3"/>
            <p:cNvSpPr/>
            <p:nvPr/>
          </p:nvSpPr>
          <p:spPr>
            <a:xfrm>
              <a:off x="695368" y="2480050"/>
              <a:ext cx="19483" cy="9763"/>
            </a:xfrm>
            <a:custGeom>
              <a:rect b="b" l="l" r="r" t="t"/>
              <a:pathLst>
                <a:path extrusionOk="0" h="688" w="1373">
                  <a:moveTo>
                    <a:pt x="1281" y="0"/>
                  </a:moveTo>
                  <a:lnTo>
                    <a:pt x="274" y="92"/>
                  </a:lnTo>
                  <a:cubicBezTo>
                    <a:pt x="229" y="137"/>
                    <a:pt x="229" y="137"/>
                    <a:pt x="183" y="137"/>
                  </a:cubicBezTo>
                  <a:cubicBezTo>
                    <a:pt x="46" y="229"/>
                    <a:pt x="0" y="412"/>
                    <a:pt x="92" y="549"/>
                  </a:cubicBezTo>
                  <a:cubicBezTo>
                    <a:pt x="151" y="637"/>
                    <a:pt x="248" y="688"/>
                    <a:pt x="346" y="688"/>
                  </a:cubicBezTo>
                  <a:cubicBezTo>
                    <a:pt x="400" y="688"/>
                    <a:pt x="455" y="673"/>
                    <a:pt x="503" y="640"/>
                  </a:cubicBezTo>
                  <a:lnTo>
                    <a:pt x="1372" y="137"/>
                  </a:lnTo>
                  <a:cubicBezTo>
                    <a:pt x="1372" y="92"/>
                    <a:pt x="1372" y="92"/>
                    <a:pt x="1372" y="46"/>
                  </a:cubicBezTo>
                  <a:cubicBezTo>
                    <a:pt x="1326" y="46"/>
                    <a:pt x="1326"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3"/>
            <p:cNvSpPr/>
            <p:nvPr/>
          </p:nvSpPr>
          <p:spPr>
            <a:xfrm>
              <a:off x="700207" y="2490423"/>
              <a:ext cx="17227" cy="14233"/>
            </a:xfrm>
            <a:custGeom>
              <a:rect b="b" l="l" r="r" t="t"/>
              <a:pathLst>
                <a:path extrusionOk="0" h="1003" w="1214">
                  <a:moveTo>
                    <a:pt x="1123" y="1"/>
                  </a:moveTo>
                  <a:lnTo>
                    <a:pt x="254" y="504"/>
                  </a:lnTo>
                  <a:cubicBezTo>
                    <a:pt x="208" y="504"/>
                    <a:pt x="208" y="504"/>
                    <a:pt x="162" y="550"/>
                  </a:cubicBezTo>
                  <a:cubicBezTo>
                    <a:pt x="0" y="776"/>
                    <a:pt x="205" y="1002"/>
                    <a:pt x="419" y="1002"/>
                  </a:cubicBezTo>
                  <a:cubicBezTo>
                    <a:pt x="508" y="1002"/>
                    <a:pt x="598" y="963"/>
                    <a:pt x="665" y="870"/>
                  </a:cubicBezTo>
                  <a:lnTo>
                    <a:pt x="1214" y="47"/>
                  </a:lnTo>
                  <a:cubicBezTo>
                    <a:pt x="1214" y="47"/>
                    <a:pt x="1214" y="1"/>
                    <a:pt x="1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3"/>
            <p:cNvSpPr/>
            <p:nvPr/>
          </p:nvSpPr>
          <p:spPr>
            <a:xfrm>
              <a:off x="715475" y="2493190"/>
              <a:ext cx="9749" cy="18830"/>
            </a:xfrm>
            <a:custGeom>
              <a:rect b="b" l="l" r="r" t="t"/>
              <a:pathLst>
                <a:path extrusionOk="0" h="1327" w="687">
                  <a:moveTo>
                    <a:pt x="618" y="0"/>
                  </a:moveTo>
                  <a:cubicBezTo>
                    <a:pt x="607" y="0"/>
                    <a:pt x="595" y="12"/>
                    <a:pt x="595" y="34"/>
                  </a:cubicBezTo>
                  <a:lnTo>
                    <a:pt x="92" y="903"/>
                  </a:lnTo>
                  <a:cubicBezTo>
                    <a:pt x="47" y="949"/>
                    <a:pt x="47" y="1041"/>
                    <a:pt x="47" y="1086"/>
                  </a:cubicBezTo>
                  <a:cubicBezTo>
                    <a:pt x="1" y="1246"/>
                    <a:pt x="161" y="1326"/>
                    <a:pt x="321" y="1326"/>
                  </a:cubicBezTo>
                  <a:cubicBezTo>
                    <a:pt x="481" y="1326"/>
                    <a:pt x="641" y="1246"/>
                    <a:pt x="595" y="1086"/>
                  </a:cubicBezTo>
                  <a:lnTo>
                    <a:pt x="641" y="80"/>
                  </a:lnTo>
                  <a:cubicBezTo>
                    <a:pt x="687" y="80"/>
                    <a:pt x="687" y="34"/>
                    <a:pt x="641" y="34"/>
                  </a:cubicBezTo>
                  <a:cubicBezTo>
                    <a:pt x="641" y="12"/>
                    <a:pt x="630" y="0"/>
                    <a:pt x="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3"/>
            <p:cNvSpPr/>
            <p:nvPr/>
          </p:nvSpPr>
          <p:spPr>
            <a:xfrm>
              <a:off x="777131" y="2491728"/>
              <a:ext cx="12998" cy="17851"/>
            </a:xfrm>
            <a:custGeom>
              <a:rect b="b" l="l" r="r" t="t"/>
              <a:pathLst>
                <a:path extrusionOk="0" h="1258" w="916">
                  <a:moveTo>
                    <a:pt x="92" y="0"/>
                  </a:moveTo>
                  <a:cubicBezTo>
                    <a:pt x="46" y="46"/>
                    <a:pt x="0" y="46"/>
                    <a:pt x="46" y="92"/>
                  </a:cubicBezTo>
                  <a:lnTo>
                    <a:pt x="321" y="1052"/>
                  </a:lnTo>
                  <a:cubicBezTo>
                    <a:pt x="321" y="1098"/>
                    <a:pt x="366" y="1144"/>
                    <a:pt x="412" y="1189"/>
                  </a:cubicBezTo>
                  <a:cubicBezTo>
                    <a:pt x="458" y="1235"/>
                    <a:pt x="526" y="1258"/>
                    <a:pt x="601" y="1258"/>
                  </a:cubicBezTo>
                  <a:cubicBezTo>
                    <a:pt x="675" y="1258"/>
                    <a:pt x="755" y="1235"/>
                    <a:pt x="824" y="1189"/>
                  </a:cubicBezTo>
                  <a:cubicBezTo>
                    <a:pt x="915" y="1052"/>
                    <a:pt x="915" y="869"/>
                    <a:pt x="824" y="778"/>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3"/>
            <p:cNvSpPr/>
            <p:nvPr/>
          </p:nvSpPr>
          <p:spPr>
            <a:xfrm>
              <a:off x="786212" y="2486535"/>
              <a:ext cx="18915" cy="14602"/>
            </a:xfrm>
            <a:custGeom>
              <a:rect b="b" l="l" r="r" t="t"/>
              <a:pathLst>
                <a:path extrusionOk="0" h="1029" w="1333">
                  <a:moveTo>
                    <a:pt x="92" y="0"/>
                  </a:moveTo>
                  <a:cubicBezTo>
                    <a:pt x="46" y="0"/>
                    <a:pt x="1" y="46"/>
                    <a:pt x="46" y="92"/>
                  </a:cubicBezTo>
                  <a:lnTo>
                    <a:pt x="687" y="869"/>
                  </a:lnTo>
                  <a:cubicBezTo>
                    <a:pt x="687" y="915"/>
                    <a:pt x="732" y="961"/>
                    <a:pt x="778" y="1007"/>
                  </a:cubicBezTo>
                  <a:cubicBezTo>
                    <a:pt x="818" y="1021"/>
                    <a:pt x="856" y="1028"/>
                    <a:pt x="892" y="1028"/>
                  </a:cubicBezTo>
                  <a:cubicBezTo>
                    <a:pt x="1187" y="1028"/>
                    <a:pt x="1333" y="575"/>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3"/>
            <p:cNvSpPr/>
            <p:nvPr/>
          </p:nvSpPr>
          <p:spPr>
            <a:xfrm>
              <a:off x="788156" y="2476800"/>
              <a:ext cx="20136" cy="8443"/>
            </a:xfrm>
            <a:custGeom>
              <a:rect b="b" l="l" r="r" t="t"/>
              <a:pathLst>
                <a:path extrusionOk="0" h="595" w="1419">
                  <a:moveTo>
                    <a:pt x="1053" y="0"/>
                  </a:moveTo>
                  <a:lnTo>
                    <a:pt x="47" y="138"/>
                  </a:lnTo>
                  <a:cubicBezTo>
                    <a:pt x="1" y="138"/>
                    <a:pt x="1" y="183"/>
                    <a:pt x="1" y="183"/>
                  </a:cubicBezTo>
                  <a:cubicBezTo>
                    <a:pt x="1" y="229"/>
                    <a:pt x="1" y="275"/>
                    <a:pt x="47" y="275"/>
                  </a:cubicBezTo>
                  <a:lnTo>
                    <a:pt x="1007" y="595"/>
                  </a:lnTo>
                  <a:lnTo>
                    <a:pt x="1144" y="595"/>
                  </a:lnTo>
                  <a:cubicBezTo>
                    <a:pt x="1281" y="549"/>
                    <a:pt x="1419" y="412"/>
                    <a:pt x="1373" y="275"/>
                  </a:cubicBezTo>
                  <a:cubicBezTo>
                    <a:pt x="1327" y="92"/>
                    <a:pt x="1190" y="0"/>
                    <a:pt x="10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3"/>
            <p:cNvSpPr/>
            <p:nvPr/>
          </p:nvSpPr>
          <p:spPr>
            <a:xfrm>
              <a:off x="712949" y="2401153"/>
              <a:ext cx="14218" cy="17738"/>
            </a:xfrm>
            <a:custGeom>
              <a:rect b="b" l="l" r="r" t="t"/>
              <a:pathLst>
                <a:path extrusionOk="0" h="1250" w="1002">
                  <a:moveTo>
                    <a:pt x="443" y="0"/>
                  </a:moveTo>
                  <a:cubicBezTo>
                    <a:pt x="211" y="0"/>
                    <a:pt x="0" y="270"/>
                    <a:pt x="179" y="484"/>
                  </a:cubicBezTo>
                  <a:lnTo>
                    <a:pt x="911" y="1215"/>
                  </a:lnTo>
                  <a:cubicBezTo>
                    <a:pt x="911" y="1238"/>
                    <a:pt x="911" y="1250"/>
                    <a:pt x="916" y="1250"/>
                  </a:cubicBezTo>
                  <a:cubicBezTo>
                    <a:pt x="922" y="1250"/>
                    <a:pt x="933" y="1238"/>
                    <a:pt x="956" y="1215"/>
                  </a:cubicBezTo>
                  <a:cubicBezTo>
                    <a:pt x="1002" y="1215"/>
                    <a:pt x="1002" y="1170"/>
                    <a:pt x="1002" y="1170"/>
                  </a:cubicBezTo>
                  <a:lnTo>
                    <a:pt x="682" y="209"/>
                  </a:lnTo>
                  <a:cubicBezTo>
                    <a:pt x="682" y="164"/>
                    <a:pt x="636" y="118"/>
                    <a:pt x="636" y="72"/>
                  </a:cubicBezTo>
                  <a:cubicBezTo>
                    <a:pt x="576" y="22"/>
                    <a:pt x="509" y="0"/>
                    <a:pt x="4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3"/>
            <p:cNvSpPr/>
            <p:nvPr/>
          </p:nvSpPr>
          <p:spPr>
            <a:xfrm>
              <a:off x="699284" y="2409469"/>
              <a:ext cx="18802" cy="14133"/>
            </a:xfrm>
            <a:custGeom>
              <a:rect b="b" l="l" r="r" t="t"/>
              <a:pathLst>
                <a:path extrusionOk="0" h="996" w="1325">
                  <a:moveTo>
                    <a:pt x="411" y="0"/>
                  </a:moveTo>
                  <a:cubicBezTo>
                    <a:pt x="132" y="0"/>
                    <a:pt x="1" y="464"/>
                    <a:pt x="319" y="584"/>
                  </a:cubicBezTo>
                  <a:lnTo>
                    <a:pt x="1279" y="995"/>
                  </a:lnTo>
                  <a:lnTo>
                    <a:pt x="1325" y="995"/>
                  </a:lnTo>
                  <a:cubicBezTo>
                    <a:pt x="1325" y="950"/>
                    <a:pt x="1325" y="950"/>
                    <a:pt x="1325" y="904"/>
                  </a:cubicBezTo>
                  <a:lnTo>
                    <a:pt x="684" y="126"/>
                  </a:lnTo>
                  <a:cubicBezTo>
                    <a:pt x="639" y="81"/>
                    <a:pt x="593" y="35"/>
                    <a:pt x="547" y="35"/>
                  </a:cubicBezTo>
                  <a:cubicBezTo>
                    <a:pt x="499" y="11"/>
                    <a:pt x="454" y="0"/>
                    <a:pt x="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3"/>
            <p:cNvSpPr/>
            <p:nvPr/>
          </p:nvSpPr>
          <p:spPr>
            <a:xfrm>
              <a:off x="696659" y="2425532"/>
              <a:ext cx="20136" cy="8443"/>
            </a:xfrm>
            <a:custGeom>
              <a:rect b="b" l="l" r="r" t="t"/>
              <a:pathLst>
                <a:path extrusionOk="0" h="595" w="1419">
                  <a:moveTo>
                    <a:pt x="275" y="0"/>
                  </a:moveTo>
                  <a:cubicBezTo>
                    <a:pt x="92" y="0"/>
                    <a:pt x="1" y="138"/>
                    <a:pt x="1" y="321"/>
                  </a:cubicBezTo>
                  <a:cubicBezTo>
                    <a:pt x="46" y="504"/>
                    <a:pt x="183" y="595"/>
                    <a:pt x="366" y="595"/>
                  </a:cubicBezTo>
                  <a:lnTo>
                    <a:pt x="1327" y="412"/>
                  </a:lnTo>
                  <a:cubicBezTo>
                    <a:pt x="1373" y="412"/>
                    <a:pt x="1373" y="412"/>
                    <a:pt x="1373" y="366"/>
                  </a:cubicBezTo>
                  <a:cubicBezTo>
                    <a:pt x="1418" y="366"/>
                    <a:pt x="1373" y="321"/>
                    <a:pt x="1373" y="321"/>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43"/>
          <p:cNvGrpSpPr/>
          <p:nvPr/>
        </p:nvGrpSpPr>
        <p:grpSpPr>
          <a:xfrm flipH="1" rot="4499871">
            <a:off x="-216444" y="2658898"/>
            <a:ext cx="1274371" cy="566740"/>
            <a:chOff x="1866923" y="3672379"/>
            <a:chExt cx="1048229" cy="466170"/>
          </a:xfrm>
        </p:grpSpPr>
        <p:sp>
          <p:nvSpPr>
            <p:cNvPr id="3793" name="Google Shape;3793;p43"/>
            <p:cNvSpPr/>
            <p:nvPr/>
          </p:nvSpPr>
          <p:spPr>
            <a:xfrm>
              <a:off x="2355385" y="3883086"/>
              <a:ext cx="390041" cy="223038"/>
            </a:xfrm>
            <a:custGeom>
              <a:rect b="b" l="l" r="r" t="t"/>
              <a:pathLst>
                <a:path extrusionOk="0" h="15718" w="27487">
                  <a:moveTo>
                    <a:pt x="27486" y="0"/>
                  </a:moveTo>
                  <a:cubicBezTo>
                    <a:pt x="27485" y="1"/>
                    <a:pt x="1" y="8919"/>
                    <a:pt x="6677" y="14681"/>
                  </a:cubicBezTo>
                  <a:cubicBezTo>
                    <a:pt x="7512" y="15402"/>
                    <a:pt x="8460" y="15718"/>
                    <a:pt x="9481" y="15718"/>
                  </a:cubicBezTo>
                  <a:cubicBezTo>
                    <a:pt x="16680" y="15718"/>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3"/>
            <p:cNvSpPr/>
            <p:nvPr/>
          </p:nvSpPr>
          <p:spPr>
            <a:xfrm>
              <a:off x="2052968" y="3914886"/>
              <a:ext cx="390041" cy="223663"/>
            </a:xfrm>
            <a:custGeom>
              <a:rect b="b" l="l" r="r" t="t"/>
              <a:pathLst>
                <a:path extrusionOk="0" h="15762" w="27487">
                  <a:moveTo>
                    <a:pt x="27486" y="0"/>
                  </a:moveTo>
                  <a:lnTo>
                    <a:pt x="27486" y="0"/>
                  </a:lnTo>
                  <a:cubicBezTo>
                    <a:pt x="27485" y="1"/>
                    <a:pt x="1" y="8918"/>
                    <a:pt x="6678" y="14727"/>
                  </a:cubicBezTo>
                  <a:cubicBezTo>
                    <a:pt x="7505" y="15446"/>
                    <a:pt x="8447" y="15761"/>
                    <a:pt x="9462" y="15761"/>
                  </a:cubicBezTo>
                  <a:cubicBezTo>
                    <a:pt x="16640" y="15761"/>
                    <a:pt x="27486" y="1"/>
                    <a:pt x="27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3"/>
            <p:cNvSpPr/>
            <p:nvPr/>
          </p:nvSpPr>
          <p:spPr>
            <a:xfrm>
              <a:off x="1866923" y="3748394"/>
              <a:ext cx="503404" cy="184200"/>
            </a:xfrm>
            <a:custGeom>
              <a:rect b="b" l="l" r="r" t="t"/>
              <a:pathLst>
                <a:path extrusionOk="0" h="12981" w="35476">
                  <a:moveTo>
                    <a:pt x="4880" y="0"/>
                  </a:moveTo>
                  <a:cubicBezTo>
                    <a:pt x="1920" y="0"/>
                    <a:pt x="0" y="1135"/>
                    <a:pt x="32" y="4096"/>
                  </a:cubicBezTo>
                  <a:cubicBezTo>
                    <a:pt x="139" y="11446"/>
                    <a:pt x="12138" y="12981"/>
                    <a:pt x="22144" y="12981"/>
                  </a:cubicBezTo>
                  <a:cubicBezTo>
                    <a:pt x="29323" y="12981"/>
                    <a:pt x="35475" y="12191"/>
                    <a:pt x="35475" y="12191"/>
                  </a:cubicBezTo>
                  <a:cubicBezTo>
                    <a:pt x="35475" y="12191"/>
                    <a:pt x="14585" y="0"/>
                    <a:pt x="4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3"/>
            <p:cNvSpPr/>
            <p:nvPr/>
          </p:nvSpPr>
          <p:spPr>
            <a:xfrm>
              <a:off x="2069201" y="3703455"/>
              <a:ext cx="394567" cy="214695"/>
            </a:xfrm>
            <a:custGeom>
              <a:rect b="b" l="l" r="r" t="t"/>
              <a:pathLst>
                <a:path extrusionOk="0" h="15130" w="27806">
                  <a:moveTo>
                    <a:pt x="9408" y="1"/>
                  </a:moveTo>
                  <a:cubicBezTo>
                    <a:pt x="8327" y="1"/>
                    <a:pt x="7339" y="344"/>
                    <a:pt x="6494" y="1135"/>
                  </a:cubicBezTo>
                  <a:cubicBezTo>
                    <a:pt x="0" y="7171"/>
                    <a:pt x="27806" y="15129"/>
                    <a:pt x="27806" y="15129"/>
                  </a:cubicBezTo>
                  <a:cubicBezTo>
                    <a:pt x="27806" y="15129"/>
                    <a:pt x="16580" y="1"/>
                    <a:pt x="9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3"/>
            <p:cNvSpPr/>
            <p:nvPr/>
          </p:nvSpPr>
          <p:spPr>
            <a:xfrm>
              <a:off x="2356676" y="3672379"/>
              <a:ext cx="395234" cy="211374"/>
            </a:xfrm>
            <a:custGeom>
              <a:rect b="b" l="l" r="r" t="t"/>
              <a:pathLst>
                <a:path extrusionOk="0" h="14896" w="27853">
                  <a:moveTo>
                    <a:pt x="9366" y="1"/>
                  </a:moveTo>
                  <a:cubicBezTo>
                    <a:pt x="8260" y="1"/>
                    <a:pt x="7254" y="356"/>
                    <a:pt x="6404" y="1175"/>
                  </a:cubicBezTo>
                  <a:cubicBezTo>
                    <a:pt x="1" y="7303"/>
                    <a:pt x="27852" y="14895"/>
                    <a:pt x="27852" y="14895"/>
                  </a:cubicBezTo>
                  <a:cubicBezTo>
                    <a:pt x="27852" y="14895"/>
                    <a:pt x="16527" y="1"/>
                    <a:pt x="9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3"/>
            <p:cNvSpPr/>
            <p:nvPr/>
          </p:nvSpPr>
          <p:spPr>
            <a:xfrm>
              <a:off x="1971858" y="3830711"/>
              <a:ext cx="943294" cy="93924"/>
            </a:xfrm>
            <a:custGeom>
              <a:rect b="b" l="l" r="r" t="t"/>
              <a:pathLst>
                <a:path extrusionOk="0" h="6619" w="66476">
                  <a:moveTo>
                    <a:pt x="65646" y="1"/>
                  </a:moveTo>
                  <a:cubicBezTo>
                    <a:pt x="65583" y="1"/>
                    <a:pt x="65515" y="11"/>
                    <a:pt x="65444" y="33"/>
                  </a:cubicBezTo>
                  <a:cubicBezTo>
                    <a:pt x="60276" y="1954"/>
                    <a:pt x="54971" y="3371"/>
                    <a:pt x="49575" y="4286"/>
                  </a:cubicBezTo>
                  <a:cubicBezTo>
                    <a:pt x="44133" y="5201"/>
                    <a:pt x="38645" y="5658"/>
                    <a:pt x="33111" y="5658"/>
                  </a:cubicBezTo>
                  <a:cubicBezTo>
                    <a:pt x="27623" y="5658"/>
                    <a:pt x="22089" y="5292"/>
                    <a:pt x="16647" y="4515"/>
                  </a:cubicBezTo>
                  <a:cubicBezTo>
                    <a:pt x="13903" y="4149"/>
                    <a:pt x="11205" y="3691"/>
                    <a:pt x="8507" y="3097"/>
                  </a:cubicBezTo>
                  <a:cubicBezTo>
                    <a:pt x="5808" y="2548"/>
                    <a:pt x="3110" y="1908"/>
                    <a:pt x="503" y="1085"/>
                  </a:cubicBezTo>
                  <a:lnTo>
                    <a:pt x="549" y="1085"/>
                  </a:lnTo>
                  <a:cubicBezTo>
                    <a:pt x="499" y="1065"/>
                    <a:pt x="451" y="1056"/>
                    <a:pt x="406" y="1056"/>
                  </a:cubicBezTo>
                  <a:cubicBezTo>
                    <a:pt x="244" y="1056"/>
                    <a:pt x="117" y="1170"/>
                    <a:pt x="46" y="1313"/>
                  </a:cubicBezTo>
                  <a:cubicBezTo>
                    <a:pt x="0" y="1542"/>
                    <a:pt x="92" y="1725"/>
                    <a:pt x="320" y="1816"/>
                  </a:cubicBezTo>
                  <a:cubicBezTo>
                    <a:pt x="2973" y="2640"/>
                    <a:pt x="5671" y="3326"/>
                    <a:pt x="8369" y="3920"/>
                  </a:cubicBezTo>
                  <a:cubicBezTo>
                    <a:pt x="11068" y="4515"/>
                    <a:pt x="13812" y="5018"/>
                    <a:pt x="16556" y="5384"/>
                  </a:cubicBezTo>
                  <a:cubicBezTo>
                    <a:pt x="22044" y="6161"/>
                    <a:pt x="27577" y="6573"/>
                    <a:pt x="33157" y="6618"/>
                  </a:cubicBezTo>
                  <a:cubicBezTo>
                    <a:pt x="38690" y="6618"/>
                    <a:pt x="44224" y="6207"/>
                    <a:pt x="49712" y="5338"/>
                  </a:cubicBezTo>
                  <a:cubicBezTo>
                    <a:pt x="55200" y="4423"/>
                    <a:pt x="60597" y="3051"/>
                    <a:pt x="65856" y="1130"/>
                  </a:cubicBezTo>
                  <a:cubicBezTo>
                    <a:pt x="66475" y="883"/>
                    <a:pt x="66237" y="1"/>
                    <a:pt x="656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3"/>
            <p:cNvSpPr/>
            <p:nvPr/>
          </p:nvSpPr>
          <p:spPr>
            <a:xfrm>
              <a:off x="2207426" y="3914886"/>
              <a:ext cx="234930" cy="167442"/>
            </a:xfrm>
            <a:custGeom>
              <a:rect b="b" l="l" r="r" t="t"/>
              <a:pathLst>
                <a:path extrusionOk="0" h="11800" w="16556">
                  <a:moveTo>
                    <a:pt x="16556" y="0"/>
                  </a:moveTo>
                  <a:lnTo>
                    <a:pt x="0" y="11800"/>
                  </a:lnTo>
                  <a:cubicBezTo>
                    <a:pt x="0" y="11800"/>
                    <a:pt x="10290" y="4848"/>
                    <a:pt x="16556"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3"/>
            <p:cNvSpPr/>
            <p:nvPr/>
          </p:nvSpPr>
          <p:spPr>
            <a:xfrm>
              <a:off x="2202885" y="3910998"/>
              <a:ext cx="245288" cy="175218"/>
            </a:xfrm>
            <a:custGeom>
              <a:rect b="b" l="l" r="r" t="t"/>
              <a:pathLst>
                <a:path extrusionOk="0" h="12348" w="17286">
                  <a:moveTo>
                    <a:pt x="16882" y="0"/>
                  </a:moveTo>
                  <a:cubicBezTo>
                    <a:pt x="16835" y="0"/>
                    <a:pt x="16786" y="14"/>
                    <a:pt x="16738" y="46"/>
                  </a:cubicBezTo>
                  <a:cubicBezTo>
                    <a:pt x="10519" y="4802"/>
                    <a:pt x="229" y="11753"/>
                    <a:pt x="137" y="11845"/>
                  </a:cubicBezTo>
                  <a:cubicBezTo>
                    <a:pt x="0" y="11936"/>
                    <a:pt x="0" y="12119"/>
                    <a:pt x="92" y="12257"/>
                  </a:cubicBezTo>
                  <a:cubicBezTo>
                    <a:pt x="137" y="12302"/>
                    <a:pt x="229" y="12348"/>
                    <a:pt x="320" y="12348"/>
                  </a:cubicBezTo>
                  <a:cubicBezTo>
                    <a:pt x="366" y="12348"/>
                    <a:pt x="412" y="12348"/>
                    <a:pt x="457" y="12302"/>
                  </a:cubicBezTo>
                  <a:cubicBezTo>
                    <a:pt x="549" y="12257"/>
                    <a:pt x="10839" y="5305"/>
                    <a:pt x="17059" y="503"/>
                  </a:cubicBezTo>
                  <a:cubicBezTo>
                    <a:pt x="17285" y="314"/>
                    <a:pt x="17106" y="0"/>
                    <a:pt x="16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3"/>
            <p:cNvSpPr/>
            <p:nvPr/>
          </p:nvSpPr>
          <p:spPr>
            <a:xfrm>
              <a:off x="2213911" y="3758484"/>
              <a:ext cx="249858" cy="159666"/>
            </a:xfrm>
            <a:custGeom>
              <a:rect b="b" l="l" r="r" t="t"/>
              <a:pathLst>
                <a:path extrusionOk="0" h="11252" w="17608">
                  <a:moveTo>
                    <a:pt x="1" y="1"/>
                  </a:moveTo>
                  <a:lnTo>
                    <a:pt x="17608" y="11251"/>
                  </a:lnTo>
                  <a:cubicBezTo>
                    <a:pt x="13721" y="8416"/>
                    <a:pt x="4" y="2"/>
                    <a:pt x="1" y="1"/>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3"/>
            <p:cNvSpPr/>
            <p:nvPr/>
          </p:nvSpPr>
          <p:spPr>
            <a:xfrm>
              <a:off x="2207639" y="3754468"/>
              <a:ext cx="260670" cy="167570"/>
            </a:xfrm>
            <a:custGeom>
              <a:rect b="b" l="l" r="r" t="t"/>
              <a:pathLst>
                <a:path extrusionOk="0" h="11809" w="18370">
                  <a:moveTo>
                    <a:pt x="448" y="0"/>
                  </a:moveTo>
                  <a:cubicBezTo>
                    <a:pt x="172" y="0"/>
                    <a:pt x="1" y="406"/>
                    <a:pt x="305" y="558"/>
                  </a:cubicBezTo>
                  <a:cubicBezTo>
                    <a:pt x="443" y="650"/>
                    <a:pt x="14071" y="8973"/>
                    <a:pt x="17867" y="11763"/>
                  </a:cubicBezTo>
                  <a:cubicBezTo>
                    <a:pt x="17913" y="11763"/>
                    <a:pt x="17958" y="11808"/>
                    <a:pt x="18050" y="11808"/>
                  </a:cubicBezTo>
                  <a:cubicBezTo>
                    <a:pt x="18096" y="11808"/>
                    <a:pt x="18187" y="11763"/>
                    <a:pt x="18279" y="11671"/>
                  </a:cubicBezTo>
                  <a:cubicBezTo>
                    <a:pt x="18370" y="11534"/>
                    <a:pt x="18324" y="11351"/>
                    <a:pt x="18187" y="11260"/>
                  </a:cubicBezTo>
                  <a:cubicBezTo>
                    <a:pt x="14391" y="8516"/>
                    <a:pt x="763" y="146"/>
                    <a:pt x="626" y="55"/>
                  </a:cubicBezTo>
                  <a:cubicBezTo>
                    <a:pt x="564" y="17"/>
                    <a:pt x="504" y="0"/>
                    <a:pt x="4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3"/>
            <p:cNvSpPr/>
            <p:nvPr/>
          </p:nvSpPr>
          <p:spPr>
            <a:xfrm>
              <a:off x="2497498" y="3883086"/>
              <a:ext cx="247928" cy="176524"/>
            </a:xfrm>
            <a:custGeom>
              <a:rect b="b" l="l" r="r" t="t"/>
              <a:pathLst>
                <a:path extrusionOk="0" h="12440" w="17472">
                  <a:moveTo>
                    <a:pt x="17471" y="0"/>
                  </a:moveTo>
                  <a:lnTo>
                    <a:pt x="1" y="12440"/>
                  </a:lnTo>
                  <a:cubicBezTo>
                    <a:pt x="1" y="12440"/>
                    <a:pt x="9696" y="6449"/>
                    <a:pt x="17471"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3"/>
            <p:cNvSpPr/>
            <p:nvPr/>
          </p:nvSpPr>
          <p:spPr>
            <a:xfrm>
              <a:off x="2492957" y="3878900"/>
              <a:ext cx="258159" cy="184612"/>
            </a:xfrm>
            <a:custGeom>
              <a:rect b="b" l="l" r="r" t="t"/>
              <a:pathLst>
                <a:path extrusionOk="0" h="13010" w="18193">
                  <a:moveTo>
                    <a:pt x="17781" y="0"/>
                  </a:moveTo>
                  <a:cubicBezTo>
                    <a:pt x="17724" y="0"/>
                    <a:pt x="17664" y="20"/>
                    <a:pt x="17608" y="67"/>
                  </a:cubicBezTo>
                  <a:cubicBezTo>
                    <a:pt x="9971" y="6469"/>
                    <a:pt x="275" y="12415"/>
                    <a:pt x="184" y="12461"/>
                  </a:cubicBezTo>
                  <a:cubicBezTo>
                    <a:pt x="47" y="12552"/>
                    <a:pt x="1" y="12735"/>
                    <a:pt x="92" y="12872"/>
                  </a:cubicBezTo>
                  <a:cubicBezTo>
                    <a:pt x="138" y="12964"/>
                    <a:pt x="230" y="13009"/>
                    <a:pt x="321" y="13009"/>
                  </a:cubicBezTo>
                  <a:cubicBezTo>
                    <a:pt x="367" y="13009"/>
                    <a:pt x="412" y="12964"/>
                    <a:pt x="458" y="12964"/>
                  </a:cubicBezTo>
                  <a:cubicBezTo>
                    <a:pt x="550" y="12918"/>
                    <a:pt x="10291" y="6927"/>
                    <a:pt x="17974" y="524"/>
                  </a:cubicBezTo>
                  <a:cubicBezTo>
                    <a:pt x="18192" y="306"/>
                    <a:pt x="18005" y="0"/>
                    <a:pt x="177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3"/>
            <p:cNvSpPr/>
            <p:nvPr/>
          </p:nvSpPr>
          <p:spPr>
            <a:xfrm>
              <a:off x="2494262" y="3727337"/>
              <a:ext cx="257648" cy="156416"/>
            </a:xfrm>
            <a:custGeom>
              <a:rect b="b" l="l" r="r" t="t"/>
              <a:pathLst>
                <a:path extrusionOk="0" h="11023" w="18157">
                  <a:moveTo>
                    <a:pt x="0" y="0"/>
                  </a:moveTo>
                  <a:lnTo>
                    <a:pt x="18156" y="11022"/>
                  </a:lnTo>
                  <a:cubicBezTo>
                    <a:pt x="11663" y="5946"/>
                    <a:pt x="2" y="1"/>
                    <a:pt x="0" y="0"/>
                  </a:cubicBezTo>
                  <a:close/>
                </a:path>
              </a:pathLst>
            </a:custGeom>
            <a:solidFill>
              <a:srgbClr val="53A2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3"/>
            <p:cNvSpPr/>
            <p:nvPr/>
          </p:nvSpPr>
          <p:spPr>
            <a:xfrm>
              <a:off x="2488345" y="3723732"/>
              <a:ext cx="268106" cy="163909"/>
            </a:xfrm>
            <a:custGeom>
              <a:rect b="b" l="l" r="r" t="t"/>
              <a:pathLst>
                <a:path extrusionOk="0" h="11551" w="18894">
                  <a:moveTo>
                    <a:pt x="436" y="1"/>
                  </a:moveTo>
                  <a:cubicBezTo>
                    <a:pt x="174" y="1"/>
                    <a:pt x="1" y="369"/>
                    <a:pt x="280" y="529"/>
                  </a:cubicBezTo>
                  <a:cubicBezTo>
                    <a:pt x="417" y="575"/>
                    <a:pt x="11988" y="6520"/>
                    <a:pt x="18390" y="11505"/>
                  </a:cubicBezTo>
                  <a:cubicBezTo>
                    <a:pt x="18436" y="11551"/>
                    <a:pt x="18482" y="11551"/>
                    <a:pt x="18573" y="11551"/>
                  </a:cubicBezTo>
                  <a:cubicBezTo>
                    <a:pt x="18619" y="11551"/>
                    <a:pt x="18711" y="11505"/>
                    <a:pt x="18756" y="11459"/>
                  </a:cubicBezTo>
                  <a:cubicBezTo>
                    <a:pt x="18894" y="11322"/>
                    <a:pt x="18848" y="11139"/>
                    <a:pt x="18711" y="11048"/>
                  </a:cubicBezTo>
                  <a:cubicBezTo>
                    <a:pt x="12308" y="6017"/>
                    <a:pt x="646" y="72"/>
                    <a:pt x="555" y="26"/>
                  </a:cubicBezTo>
                  <a:cubicBezTo>
                    <a:pt x="514" y="8"/>
                    <a:pt x="474" y="1"/>
                    <a:pt x="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7" name="Google Shape;3807;p43"/>
          <p:cNvGrpSpPr/>
          <p:nvPr/>
        </p:nvGrpSpPr>
        <p:grpSpPr>
          <a:xfrm rot="9961370">
            <a:off x="8418042" y="139361"/>
            <a:ext cx="549500" cy="605488"/>
            <a:chOff x="5267695" y="1679387"/>
            <a:chExt cx="303368" cy="334274"/>
          </a:xfrm>
        </p:grpSpPr>
        <p:sp>
          <p:nvSpPr>
            <p:cNvPr id="3808" name="Google Shape;3808;p43"/>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3"/>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3"/>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3"/>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3"/>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3" name="Google Shape;3813;p43"/>
          <p:cNvGrpSpPr/>
          <p:nvPr/>
        </p:nvGrpSpPr>
        <p:grpSpPr>
          <a:xfrm flipH="1">
            <a:off x="224090" y="4820071"/>
            <a:ext cx="194802" cy="103524"/>
            <a:chOff x="416307" y="2727254"/>
            <a:chExt cx="229098" cy="121736"/>
          </a:xfrm>
        </p:grpSpPr>
        <p:sp>
          <p:nvSpPr>
            <p:cNvPr id="3814" name="Google Shape;3814;p4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6" name="Google Shape;3816;p43"/>
          <p:cNvGrpSpPr/>
          <p:nvPr/>
        </p:nvGrpSpPr>
        <p:grpSpPr>
          <a:xfrm flipH="1" rot="2310370">
            <a:off x="429939" y="1971850"/>
            <a:ext cx="194803" cy="103513"/>
            <a:chOff x="416307" y="2727254"/>
            <a:chExt cx="229098" cy="121736"/>
          </a:xfrm>
        </p:grpSpPr>
        <p:sp>
          <p:nvSpPr>
            <p:cNvPr id="3817" name="Google Shape;3817;p4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9" name="Google Shape;3819;p43"/>
          <p:cNvGrpSpPr/>
          <p:nvPr/>
        </p:nvGrpSpPr>
        <p:grpSpPr>
          <a:xfrm flipH="1" rot="4169335">
            <a:off x="7743445" y="390354"/>
            <a:ext cx="194778" cy="103511"/>
            <a:chOff x="416307" y="2727254"/>
            <a:chExt cx="229098" cy="121736"/>
          </a:xfrm>
        </p:grpSpPr>
        <p:sp>
          <p:nvSpPr>
            <p:cNvPr id="3820" name="Google Shape;3820;p4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43"/>
          <p:cNvGrpSpPr/>
          <p:nvPr/>
        </p:nvGrpSpPr>
        <p:grpSpPr>
          <a:xfrm flipH="1" rot="-8397119">
            <a:off x="8724031" y="1024113"/>
            <a:ext cx="194799" cy="103518"/>
            <a:chOff x="416307" y="2727254"/>
            <a:chExt cx="229098" cy="121736"/>
          </a:xfrm>
        </p:grpSpPr>
        <p:sp>
          <p:nvSpPr>
            <p:cNvPr id="3823" name="Google Shape;3823;p43"/>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3"/>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5" name="Google Shape;3825;p43"/>
          <p:cNvGrpSpPr/>
          <p:nvPr/>
        </p:nvGrpSpPr>
        <p:grpSpPr>
          <a:xfrm flipH="1" rot="-3367312">
            <a:off x="2458420" y="4728381"/>
            <a:ext cx="336811" cy="400499"/>
            <a:chOff x="420862" y="2991244"/>
            <a:chExt cx="186258" cy="221478"/>
          </a:xfrm>
        </p:grpSpPr>
        <p:sp>
          <p:nvSpPr>
            <p:cNvPr id="3826" name="Google Shape;3826;p43"/>
            <p:cNvSpPr/>
            <p:nvPr/>
          </p:nvSpPr>
          <p:spPr>
            <a:xfrm>
              <a:off x="420862" y="2995317"/>
              <a:ext cx="186258" cy="217405"/>
            </a:xfrm>
            <a:custGeom>
              <a:rect b="b" l="l" r="r" t="t"/>
              <a:pathLst>
                <a:path extrusionOk="0" h="15321" w="13126">
                  <a:moveTo>
                    <a:pt x="3293" y="0"/>
                  </a:moveTo>
                  <a:lnTo>
                    <a:pt x="3293" y="0"/>
                  </a:lnTo>
                  <a:cubicBezTo>
                    <a:pt x="3293" y="1"/>
                    <a:pt x="0" y="10473"/>
                    <a:pt x="8415" y="15321"/>
                  </a:cubicBezTo>
                  <a:cubicBezTo>
                    <a:pt x="8415" y="15321"/>
                    <a:pt x="13125" y="6540"/>
                    <a:pt x="3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3"/>
            <p:cNvSpPr/>
            <p:nvPr/>
          </p:nvSpPr>
          <p:spPr>
            <a:xfrm>
              <a:off x="463035" y="2991244"/>
              <a:ext cx="71404" cy="177999"/>
            </a:xfrm>
            <a:custGeom>
              <a:rect b="b" l="l" r="r" t="t"/>
              <a:pathLst>
                <a:path extrusionOk="0" h="12544" w="5032">
                  <a:moveTo>
                    <a:pt x="276" y="1"/>
                  </a:moveTo>
                  <a:cubicBezTo>
                    <a:pt x="247" y="1"/>
                    <a:pt x="216" y="5"/>
                    <a:pt x="184" y="13"/>
                  </a:cubicBezTo>
                  <a:cubicBezTo>
                    <a:pt x="46" y="59"/>
                    <a:pt x="1" y="242"/>
                    <a:pt x="46" y="379"/>
                  </a:cubicBezTo>
                  <a:lnTo>
                    <a:pt x="4437" y="12361"/>
                  </a:lnTo>
                  <a:cubicBezTo>
                    <a:pt x="4482" y="12498"/>
                    <a:pt x="4574" y="12544"/>
                    <a:pt x="4711" y="12544"/>
                  </a:cubicBezTo>
                  <a:lnTo>
                    <a:pt x="4803" y="12544"/>
                  </a:lnTo>
                  <a:cubicBezTo>
                    <a:pt x="4940" y="12498"/>
                    <a:pt x="5031" y="12315"/>
                    <a:pt x="4986" y="12178"/>
                  </a:cubicBezTo>
                  <a:lnTo>
                    <a:pt x="595" y="196"/>
                  </a:lnTo>
                  <a:cubicBezTo>
                    <a:pt x="520" y="83"/>
                    <a:pt x="414" y="1"/>
                    <a:pt x="2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3"/>
            <p:cNvSpPr/>
            <p:nvPr/>
          </p:nvSpPr>
          <p:spPr>
            <a:xfrm>
              <a:off x="486392" y="3055639"/>
              <a:ext cx="49991" cy="32495"/>
            </a:xfrm>
            <a:custGeom>
              <a:rect b="b" l="l" r="r" t="t"/>
              <a:pathLst>
                <a:path extrusionOk="0" h="2290" w="3523">
                  <a:moveTo>
                    <a:pt x="315" y="1"/>
                  </a:moveTo>
                  <a:cubicBezTo>
                    <a:pt x="230" y="1"/>
                    <a:pt x="152" y="51"/>
                    <a:pt x="92" y="140"/>
                  </a:cubicBezTo>
                  <a:cubicBezTo>
                    <a:pt x="1" y="277"/>
                    <a:pt x="47" y="460"/>
                    <a:pt x="184" y="551"/>
                  </a:cubicBezTo>
                  <a:lnTo>
                    <a:pt x="3065" y="2243"/>
                  </a:lnTo>
                  <a:cubicBezTo>
                    <a:pt x="3065" y="2289"/>
                    <a:pt x="3157" y="2289"/>
                    <a:pt x="3202" y="2289"/>
                  </a:cubicBezTo>
                  <a:cubicBezTo>
                    <a:pt x="3294" y="2289"/>
                    <a:pt x="3385" y="2243"/>
                    <a:pt x="3431" y="2152"/>
                  </a:cubicBezTo>
                  <a:cubicBezTo>
                    <a:pt x="3522" y="2015"/>
                    <a:pt x="3477" y="1832"/>
                    <a:pt x="3340" y="1740"/>
                  </a:cubicBezTo>
                  <a:lnTo>
                    <a:pt x="458" y="48"/>
                  </a:lnTo>
                  <a:cubicBezTo>
                    <a:pt x="410" y="16"/>
                    <a:pt x="361" y="1"/>
                    <a:pt x="3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3"/>
            <p:cNvSpPr/>
            <p:nvPr/>
          </p:nvSpPr>
          <p:spPr>
            <a:xfrm>
              <a:off x="498084" y="3119224"/>
              <a:ext cx="21384" cy="37689"/>
            </a:xfrm>
            <a:custGeom>
              <a:rect b="b" l="l" r="r" t="t"/>
              <a:pathLst>
                <a:path extrusionOk="0" h="2656" w="1507">
                  <a:moveTo>
                    <a:pt x="1123" y="1"/>
                  </a:moveTo>
                  <a:cubicBezTo>
                    <a:pt x="1019" y="1"/>
                    <a:pt x="918" y="56"/>
                    <a:pt x="869" y="186"/>
                  </a:cubicBezTo>
                  <a:lnTo>
                    <a:pt x="46" y="2244"/>
                  </a:lnTo>
                  <a:cubicBezTo>
                    <a:pt x="0" y="2427"/>
                    <a:pt x="92" y="2564"/>
                    <a:pt x="229" y="2656"/>
                  </a:cubicBezTo>
                  <a:lnTo>
                    <a:pt x="320" y="2656"/>
                  </a:lnTo>
                  <a:cubicBezTo>
                    <a:pt x="458" y="2656"/>
                    <a:pt x="549" y="2564"/>
                    <a:pt x="595" y="2473"/>
                  </a:cubicBezTo>
                  <a:lnTo>
                    <a:pt x="1418" y="415"/>
                  </a:lnTo>
                  <a:cubicBezTo>
                    <a:pt x="1506" y="180"/>
                    <a:pt x="1310" y="1"/>
                    <a:pt x="1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0" name="Google Shape;3830;p43"/>
          <p:cNvGrpSpPr/>
          <p:nvPr/>
        </p:nvGrpSpPr>
        <p:grpSpPr>
          <a:xfrm flipH="1" rot="-9961274">
            <a:off x="1065713" y="4162541"/>
            <a:ext cx="359427" cy="396043"/>
            <a:chOff x="5267695" y="1679387"/>
            <a:chExt cx="303368" cy="334274"/>
          </a:xfrm>
        </p:grpSpPr>
        <p:sp>
          <p:nvSpPr>
            <p:cNvPr id="3831" name="Google Shape;3831;p43"/>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3"/>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3"/>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3"/>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3"/>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214" name="Shape 20214"/>
        <p:cNvGrpSpPr/>
        <p:nvPr/>
      </p:nvGrpSpPr>
      <p:grpSpPr>
        <a:xfrm>
          <a:off x="0" y="0"/>
          <a:ext cx="0" cy="0"/>
          <a:chOff x="0" y="0"/>
          <a:chExt cx="0" cy="0"/>
        </a:xfrm>
      </p:grpSpPr>
      <p:sp>
        <p:nvSpPr>
          <p:cNvPr id="20215" name="Google Shape;20215;p88"/>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8"/>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8"/>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8"/>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20219" name="Google Shape;20219;p88"/>
          <p:cNvGrpSpPr/>
          <p:nvPr/>
        </p:nvGrpSpPr>
        <p:grpSpPr>
          <a:xfrm>
            <a:off x="1494592" y="1933354"/>
            <a:ext cx="763219" cy="763219"/>
            <a:chOff x="4049800" y="640400"/>
            <a:chExt cx="858900" cy="858900"/>
          </a:xfrm>
        </p:grpSpPr>
        <p:sp>
          <p:nvSpPr>
            <p:cNvPr id="20220" name="Google Shape;20220;p88"/>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8"/>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22" name="Google Shape;20222;p88"/>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8"/>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224" name="Google Shape;20224;p88"/>
          <p:cNvCxnSpPr>
            <a:stCxn id="20220" idx="4"/>
            <a:endCxn id="20222"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20225" name="Google Shape;20225;p88"/>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20226" name="Google Shape;20226;p88"/>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20227" name="Google Shape;20227;p88"/>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20228" name="Google Shape;20228;p88"/>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20229" name="Google Shape;20229;p88"/>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20230" name="Google Shape;20230;p88"/>
          <p:cNvGrpSpPr/>
          <p:nvPr/>
        </p:nvGrpSpPr>
        <p:grpSpPr>
          <a:xfrm>
            <a:off x="3576485" y="2515941"/>
            <a:ext cx="1443832" cy="1443832"/>
            <a:chOff x="5681300" y="2527788"/>
            <a:chExt cx="805800" cy="805800"/>
          </a:xfrm>
        </p:grpSpPr>
        <p:sp>
          <p:nvSpPr>
            <p:cNvPr id="20231" name="Google Shape;20231;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88"/>
          <p:cNvGrpSpPr/>
          <p:nvPr/>
        </p:nvGrpSpPr>
        <p:grpSpPr>
          <a:xfrm>
            <a:off x="6240886" y="2131713"/>
            <a:ext cx="626590" cy="626590"/>
            <a:chOff x="5681300" y="2527788"/>
            <a:chExt cx="805800" cy="805800"/>
          </a:xfrm>
        </p:grpSpPr>
        <p:sp>
          <p:nvSpPr>
            <p:cNvPr id="20234" name="Google Shape;20234;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8"/>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6" name="Google Shape;20236;p88"/>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237" name="Google Shape;20237;p88"/>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8" name="Google Shape;20238;p88"/>
          <p:cNvGrpSpPr/>
          <p:nvPr/>
        </p:nvGrpSpPr>
        <p:grpSpPr>
          <a:xfrm>
            <a:off x="6240886" y="2923813"/>
            <a:ext cx="626590" cy="626590"/>
            <a:chOff x="5681300" y="2527788"/>
            <a:chExt cx="805800" cy="805800"/>
          </a:xfrm>
        </p:grpSpPr>
        <p:sp>
          <p:nvSpPr>
            <p:cNvPr id="20239" name="Google Shape;20239;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8"/>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1" name="Google Shape;20241;p88"/>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242" name="Google Shape;20242;p88"/>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43" name="Google Shape;20243;p88"/>
          <p:cNvGrpSpPr/>
          <p:nvPr/>
        </p:nvGrpSpPr>
        <p:grpSpPr>
          <a:xfrm>
            <a:off x="6240886" y="3715913"/>
            <a:ext cx="626590" cy="626590"/>
            <a:chOff x="5681300" y="2527788"/>
            <a:chExt cx="805800" cy="805800"/>
          </a:xfrm>
        </p:grpSpPr>
        <p:sp>
          <p:nvSpPr>
            <p:cNvPr id="20244" name="Google Shape;20244;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8"/>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6" name="Google Shape;20246;p88"/>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247" name="Google Shape;20247;p88"/>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88"/>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88"/>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250" name="Google Shape;20250;p88"/>
          <p:cNvCxnSpPr>
            <a:stCxn id="20249" idx="6"/>
            <a:endCxn id="20235"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251" name="Google Shape;20251;p88"/>
          <p:cNvCxnSpPr>
            <a:stCxn id="20249" idx="6"/>
            <a:endCxn id="20245"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252" name="Google Shape;20252;p88"/>
          <p:cNvCxnSpPr>
            <a:stCxn id="20249" idx="6"/>
            <a:endCxn id="20240"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253" name="Google Shape;20253;p88"/>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257" name="Shape 20257"/>
        <p:cNvGrpSpPr/>
        <p:nvPr/>
      </p:nvGrpSpPr>
      <p:grpSpPr>
        <a:xfrm>
          <a:off x="0" y="0"/>
          <a:ext cx="0" cy="0"/>
          <a:chOff x="0" y="0"/>
          <a:chExt cx="0" cy="0"/>
        </a:xfrm>
      </p:grpSpPr>
      <p:sp>
        <p:nvSpPr>
          <p:cNvPr id="20258" name="Google Shape;20258;p89"/>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0259" name="Google Shape;20259;p89"/>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60" name="Google Shape;20260;p89"/>
          <p:cNvGrpSpPr/>
          <p:nvPr/>
        </p:nvGrpSpPr>
        <p:grpSpPr>
          <a:xfrm>
            <a:off x="2541658" y="1924331"/>
            <a:ext cx="356737" cy="353239"/>
            <a:chOff x="3192838" y="1931233"/>
            <a:chExt cx="298300" cy="295375"/>
          </a:xfrm>
        </p:grpSpPr>
        <p:sp>
          <p:nvSpPr>
            <p:cNvPr id="20261" name="Google Shape;20261;p89"/>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89"/>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89"/>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89"/>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9"/>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9"/>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9"/>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9"/>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9"/>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9"/>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9"/>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9"/>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9"/>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9"/>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9"/>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89"/>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89"/>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89"/>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89"/>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89"/>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89"/>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9"/>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9"/>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9"/>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5" name="Google Shape;20285;p89"/>
          <p:cNvGrpSpPr/>
          <p:nvPr/>
        </p:nvGrpSpPr>
        <p:grpSpPr>
          <a:xfrm>
            <a:off x="3272903" y="1922986"/>
            <a:ext cx="342506" cy="355302"/>
            <a:chOff x="3676863" y="1930108"/>
            <a:chExt cx="286400" cy="297100"/>
          </a:xfrm>
        </p:grpSpPr>
        <p:sp>
          <p:nvSpPr>
            <p:cNvPr id="20286" name="Google Shape;20286;p89"/>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9"/>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9"/>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9" name="Google Shape;20289;p89"/>
          <p:cNvGrpSpPr/>
          <p:nvPr/>
        </p:nvGrpSpPr>
        <p:grpSpPr>
          <a:xfrm>
            <a:off x="1797586" y="1922149"/>
            <a:ext cx="357454" cy="356139"/>
            <a:chOff x="2698088" y="1929408"/>
            <a:chExt cx="298900" cy="297800"/>
          </a:xfrm>
        </p:grpSpPr>
        <p:sp>
          <p:nvSpPr>
            <p:cNvPr id="20290" name="Google Shape;20290;p89"/>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9"/>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2" name="Google Shape;20292;p89"/>
          <p:cNvGrpSpPr/>
          <p:nvPr/>
        </p:nvGrpSpPr>
        <p:grpSpPr>
          <a:xfrm>
            <a:off x="4822994" y="1923674"/>
            <a:ext cx="288391" cy="354734"/>
            <a:chOff x="4718163" y="1930683"/>
            <a:chExt cx="241150" cy="296625"/>
          </a:xfrm>
        </p:grpSpPr>
        <p:sp>
          <p:nvSpPr>
            <p:cNvPr id="20293" name="Google Shape;20293;p89"/>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9"/>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9"/>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9"/>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89"/>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89"/>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89"/>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89"/>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1" name="Google Shape;20301;p89"/>
          <p:cNvGrpSpPr/>
          <p:nvPr/>
        </p:nvGrpSpPr>
        <p:grpSpPr>
          <a:xfrm>
            <a:off x="5516509" y="1922268"/>
            <a:ext cx="356019" cy="355302"/>
            <a:chOff x="5170638" y="1929508"/>
            <a:chExt cx="297700" cy="297100"/>
          </a:xfrm>
        </p:grpSpPr>
        <p:sp>
          <p:nvSpPr>
            <p:cNvPr id="20302" name="Google Shape;20302;p89"/>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89"/>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89"/>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89"/>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89"/>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89"/>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8" name="Google Shape;20308;p89"/>
          <p:cNvGrpSpPr/>
          <p:nvPr/>
        </p:nvGrpSpPr>
        <p:grpSpPr>
          <a:xfrm>
            <a:off x="6274094" y="1923674"/>
            <a:ext cx="356019" cy="353897"/>
            <a:chOff x="5676688" y="1930683"/>
            <a:chExt cx="297700" cy="295925"/>
          </a:xfrm>
        </p:grpSpPr>
        <p:sp>
          <p:nvSpPr>
            <p:cNvPr id="20309" name="Google Shape;20309;p89"/>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89"/>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89"/>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89"/>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13" name="Google Shape;20313;p89"/>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4" name="Google Shape;20314;p89"/>
          <p:cNvGrpSpPr/>
          <p:nvPr/>
        </p:nvGrpSpPr>
        <p:grpSpPr>
          <a:xfrm>
            <a:off x="7742295" y="1924391"/>
            <a:ext cx="354614" cy="355332"/>
            <a:chOff x="6649513" y="1931283"/>
            <a:chExt cx="296525" cy="297125"/>
          </a:xfrm>
        </p:grpSpPr>
        <p:sp>
          <p:nvSpPr>
            <p:cNvPr id="20315" name="Google Shape;20315;p89"/>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89"/>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89"/>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8" name="Google Shape;20318;p89"/>
          <p:cNvGrpSpPr/>
          <p:nvPr/>
        </p:nvGrpSpPr>
        <p:grpSpPr>
          <a:xfrm>
            <a:off x="7740143" y="2448434"/>
            <a:ext cx="356767" cy="354584"/>
            <a:chOff x="6647713" y="2369483"/>
            <a:chExt cx="298325" cy="296500"/>
          </a:xfrm>
        </p:grpSpPr>
        <p:sp>
          <p:nvSpPr>
            <p:cNvPr id="20319" name="Google Shape;20319;p89"/>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89"/>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89"/>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2" name="Google Shape;20322;p89"/>
          <p:cNvGrpSpPr/>
          <p:nvPr/>
        </p:nvGrpSpPr>
        <p:grpSpPr>
          <a:xfrm>
            <a:off x="7007492" y="2448434"/>
            <a:ext cx="355302" cy="354584"/>
            <a:chOff x="6162513" y="2369483"/>
            <a:chExt cx="297100" cy="296500"/>
          </a:xfrm>
        </p:grpSpPr>
        <p:sp>
          <p:nvSpPr>
            <p:cNvPr id="20323" name="Google Shape;20323;p89"/>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9"/>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9"/>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9"/>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9"/>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9"/>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9" name="Google Shape;20329;p89"/>
          <p:cNvGrpSpPr/>
          <p:nvPr/>
        </p:nvGrpSpPr>
        <p:grpSpPr>
          <a:xfrm>
            <a:off x="6273376" y="2449122"/>
            <a:ext cx="356019" cy="354614"/>
            <a:chOff x="5676088" y="2370058"/>
            <a:chExt cx="297700" cy="296525"/>
          </a:xfrm>
        </p:grpSpPr>
        <p:sp>
          <p:nvSpPr>
            <p:cNvPr id="20330" name="Google Shape;20330;p89"/>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9"/>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9"/>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89"/>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89"/>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5" name="Google Shape;20335;p89"/>
          <p:cNvGrpSpPr/>
          <p:nvPr/>
        </p:nvGrpSpPr>
        <p:grpSpPr>
          <a:xfrm>
            <a:off x="5514356" y="2449122"/>
            <a:ext cx="356049" cy="355332"/>
            <a:chOff x="5168838" y="2370058"/>
            <a:chExt cx="297725" cy="297125"/>
          </a:xfrm>
        </p:grpSpPr>
        <p:sp>
          <p:nvSpPr>
            <p:cNvPr id="20336" name="Google Shape;20336;p89"/>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89"/>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89"/>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89"/>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9"/>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9"/>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89"/>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89"/>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89"/>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9"/>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6" name="Google Shape;20346;p89"/>
          <p:cNvGrpSpPr/>
          <p:nvPr/>
        </p:nvGrpSpPr>
        <p:grpSpPr>
          <a:xfrm>
            <a:off x="4770285" y="2512505"/>
            <a:ext cx="355332" cy="227849"/>
            <a:chOff x="4674088" y="2423058"/>
            <a:chExt cx="297125" cy="190525"/>
          </a:xfrm>
        </p:grpSpPr>
        <p:sp>
          <p:nvSpPr>
            <p:cNvPr id="20347" name="Google Shape;20347;p89"/>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9"/>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9"/>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9"/>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9"/>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52" name="Google Shape;20352;p89"/>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9"/>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9"/>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89"/>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9"/>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9"/>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9"/>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9"/>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89"/>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89"/>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89"/>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89"/>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89"/>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9"/>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9"/>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9"/>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89"/>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89"/>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9"/>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9"/>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9"/>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89"/>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9"/>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9"/>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89"/>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9"/>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9"/>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9"/>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9"/>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89"/>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9"/>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9"/>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9"/>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85" name="Google Shape;20385;p89"/>
          <p:cNvGrpSpPr/>
          <p:nvPr/>
        </p:nvGrpSpPr>
        <p:grpSpPr>
          <a:xfrm>
            <a:off x="3245846" y="2447657"/>
            <a:ext cx="361730" cy="358919"/>
            <a:chOff x="3654238" y="2368833"/>
            <a:chExt cx="302475" cy="300125"/>
          </a:xfrm>
        </p:grpSpPr>
        <p:sp>
          <p:nvSpPr>
            <p:cNvPr id="20386" name="Google Shape;20386;p89"/>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89"/>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9"/>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89"/>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9"/>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89"/>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89"/>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9"/>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9"/>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9"/>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9"/>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9"/>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8" name="Google Shape;20398;p89"/>
          <p:cNvGrpSpPr/>
          <p:nvPr/>
        </p:nvGrpSpPr>
        <p:grpSpPr>
          <a:xfrm>
            <a:off x="2544498" y="2447627"/>
            <a:ext cx="353179" cy="355332"/>
            <a:chOff x="3195213" y="2368808"/>
            <a:chExt cx="295325" cy="297125"/>
          </a:xfrm>
        </p:grpSpPr>
        <p:sp>
          <p:nvSpPr>
            <p:cNvPr id="20399" name="Google Shape;20399;p89"/>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9"/>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9"/>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9"/>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89"/>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9"/>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89"/>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89"/>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9"/>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89"/>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89"/>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9"/>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1" name="Google Shape;20411;p89"/>
          <p:cNvGrpSpPr/>
          <p:nvPr/>
        </p:nvGrpSpPr>
        <p:grpSpPr>
          <a:xfrm>
            <a:off x="1781202" y="2448434"/>
            <a:ext cx="368158" cy="355302"/>
            <a:chOff x="2684388" y="2369483"/>
            <a:chExt cx="307850" cy="297100"/>
          </a:xfrm>
        </p:grpSpPr>
        <p:sp>
          <p:nvSpPr>
            <p:cNvPr id="20412" name="Google Shape;20412;p89"/>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89"/>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9"/>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89"/>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6" name="Google Shape;20416;p89"/>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17" name="Google Shape;20417;p89"/>
          <p:cNvGrpSpPr/>
          <p:nvPr/>
        </p:nvGrpSpPr>
        <p:grpSpPr>
          <a:xfrm>
            <a:off x="1041406" y="2992390"/>
            <a:ext cx="356767" cy="356737"/>
            <a:chOff x="2193213" y="2824333"/>
            <a:chExt cx="298325" cy="298300"/>
          </a:xfrm>
        </p:grpSpPr>
        <p:sp>
          <p:nvSpPr>
            <p:cNvPr id="20418" name="Google Shape;20418;p89"/>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9"/>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89"/>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89"/>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89"/>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9"/>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9"/>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9"/>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89"/>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9"/>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9"/>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89"/>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89"/>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89"/>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89"/>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9"/>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34" name="Google Shape;20434;p89"/>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35" name="Google Shape;20435;p89"/>
          <p:cNvGrpSpPr/>
          <p:nvPr/>
        </p:nvGrpSpPr>
        <p:grpSpPr>
          <a:xfrm>
            <a:off x="2543093" y="2993077"/>
            <a:ext cx="356019" cy="356737"/>
            <a:chOff x="3194038" y="2824908"/>
            <a:chExt cx="297700" cy="298300"/>
          </a:xfrm>
        </p:grpSpPr>
        <p:sp>
          <p:nvSpPr>
            <p:cNvPr id="20436" name="Google Shape;20436;p89"/>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9"/>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9"/>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9"/>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89"/>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9"/>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9"/>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9"/>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4" name="Google Shape;20444;p89"/>
          <p:cNvGrpSpPr/>
          <p:nvPr/>
        </p:nvGrpSpPr>
        <p:grpSpPr>
          <a:xfrm>
            <a:off x="3233738" y="2992898"/>
            <a:ext cx="370281" cy="356946"/>
            <a:chOff x="3644113" y="2824758"/>
            <a:chExt cx="309625" cy="298475"/>
          </a:xfrm>
        </p:grpSpPr>
        <p:sp>
          <p:nvSpPr>
            <p:cNvPr id="20445" name="Google Shape;20445;p89"/>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9"/>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9"/>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8" name="Google Shape;20448;p89"/>
          <p:cNvGrpSpPr/>
          <p:nvPr/>
        </p:nvGrpSpPr>
        <p:grpSpPr>
          <a:xfrm>
            <a:off x="4022685" y="2993077"/>
            <a:ext cx="356019" cy="352492"/>
            <a:chOff x="4176388" y="2824908"/>
            <a:chExt cx="297700" cy="294750"/>
          </a:xfrm>
        </p:grpSpPr>
        <p:sp>
          <p:nvSpPr>
            <p:cNvPr id="20449" name="Google Shape;20449;p89"/>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9"/>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9"/>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9"/>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9"/>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9"/>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9"/>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9"/>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9"/>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9"/>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9"/>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9"/>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9"/>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9"/>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9"/>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4" name="Google Shape;20464;p89"/>
          <p:cNvGrpSpPr/>
          <p:nvPr/>
        </p:nvGrpSpPr>
        <p:grpSpPr>
          <a:xfrm>
            <a:off x="4769597" y="2990297"/>
            <a:ext cx="356019" cy="358112"/>
            <a:chOff x="4673513" y="2822583"/>
            <a:chExt cx="297700" cy="299450"/>
          </a:xfrm>
        </p:grpSpPr>
        <p:sp>
          <p:nvSpPr>
            <p:cNvPr id="20465" name="Google Shape;20465;p89"/>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9"/>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7" name="Google Shape;20467;p89"/>
          <p:cNvGrpSpPr/>
          <p:nvPr/>
        </p:nvGrpSpPr>
        <p:grpSpPr>
          <a:xfrm>
            <a:off x="5512951" y="3000223"/>
            <a:ext cx="357454" cy="338201"/>
            <a:chOff x="5167663" y="2830883"/>
            <a:chExt cx="298900" cy="282800"/>
          </a:xfrm>
        </p:grpSpPr>
        <p:sp>
          <p:nvSpPr>
            <p:cNvPr id="20468" name="Google Shape;20468;p89"/>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89"/>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9"/>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89"/>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2" name="Google Shape;20472;p89"/>
          <p:cNvGrpSpPr/>
          <p:nvPr/>
        </p:nvGrpSpPr>
        <p:grpSpPr>
          <a:xfrm>
            <a:off x="6296158" y="2992569"/>
            <a:ext cx="309768" cy="355122"/>
            <a:chOff x="5695138" y="2824483"/>
            <a:chExt cx="259025" cy="296950"/>
          </a:xfrm>
        </p:grpSpPr>
        <p:sp>
          <p:nvSpPr>
            <p:cNvPr id="20473" name="Google Shape;20473;p89"/>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9"/>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9"/>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9"/>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77" name="Google Shape;20477;p89"/>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9"/>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79" name="Google Shape;20479;p89"/>
          <p:cNvGrpSpPr/>
          <p:nvPr/>
        </p:nvGrpSpPr>
        <p:grpSpPr>
          <a:xfrm>
            <a:off x="7751534" y="3577633"/>
            <a:ext cx="351056" cy="355302"/>
            <a:chOff x="6657238" y="3313708"/>
            <a:chExt cx="293550" cy="297100"/>
          </a:xfrm>
        </p:grpSpPr>
        <p:sp>
          <p:nvSpPr>
            <p:cNvPr id="20480" name="Google Shape;20480;p89"/>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89"/>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9"/>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9"/>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9"/>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9"/>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9"/>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9"/>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9"/>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9"/>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9"/>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9"/>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9"/>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9"/>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9"/>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9"/>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96" name="Google Shape;20496;p89"/>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9"/>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9"/>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9"/>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00" name="Google Shape;20500;p89"/>
          <p:cNvGrpSpPr/>
          <p:nvPr/>
        </p:nvGrpSpPr>
        <p:grpSpPr>
          <a:xfrm>
            <a:off x="6273376" y="3579068"/>
            <a:ext cx="356019" cy="355302"/>
            <a:chOff x="5676088" y="3314908"/>
            <a:chExt cx="297700" cy="297100"/>
          </a:xfrm>
        </p:grpSpPr>
        <p:sp>
          <p:nvSpPr>
            <p:cNvPr id="20501" name="Google Shape;20501;p89"/>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89"/>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3" name="Google Shape;20503;p89"/>
          <p:cNvGrpSpPr/>
          <p:nvPr/>
        </p:nvGrpSpPr>
        <p:grpSpPr>
          <a:xfrm>
            <a:off x="5513639" y="3576916"/>
            <a:ext cx="356049" cy="355332"/>
            <a:chOff x="5168238" y="3313108"/>
            <a:chExt cx="297725" cy="297125"/>
          </a:xfrm>
        </p:grpSpPr>
        <p:sp>
          <p:nvSpPr>
            <p:cNvPr id="20504" name="Google Shape;20504;p89"/>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9"/>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9"/>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9"/>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9"/>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09" name="Google Shape;20509;p89"/>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10" name="Google Shape;20510;p89"/>
          <p:cNvGrpSpPr/>
          <p:nvPr/>
        </p:nvGrpSpPr>
        <p:grpSpPr>
          <a:xfrm>
            <a:off x="4024090" y="3577633"/>
            <a:ext cx="351056" cy="355302"/>
            <a:chOff x="4177563" y="3313708"/>
            <a:chExt cx="293550" cy="297100"/>
          </a:xfrm>
        </p:grpSpPr>
        <p:sp>
          <p:nvSpPr>
            <p:cNvPr id="20511" name="Google Shape;20511;p89"/>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9"/>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9"/>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9"/>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9"/>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9"/>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9"/>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9"/>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9"/>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9"/>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9"/>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9"/>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9"/>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24" name="Google Shape;20524;p89"/>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25" name="Google Shape;20525;p89"/>
          <p:cNvGrpSpPr/>
          <p:nvPr/>
        </p:nvGrpSpPr>
        <p:grpSpPr>
          <a:xfrm>
            <a:off x="2543093" y="3577633"/>
            <a:ext cx="354584" cy="354614"/>
            <a:chOff x="3194038" y="3313708"/>
            <a:chExt cx="296500" cy="296525"/>
          </a:xfrm>
        </p:grpSpPr>
        <p:sp>
          <p:nvSpPr>
            <p:cNvPr id="20526" name="Google Shape;20526;p89"/>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9"/>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9"/>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9"/>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9"/>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89"/>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9"/>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9"/>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9"/>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9"/>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6" name="Google Shape;20536;p89"/>
          <p:cNvGrpSpPr/>
          <p:nvPr/>
        </p:nvGrpSpPr>
        <p:grpSpPr>
          <a:xfrm>
            <a:off x="1778362" y="3587320"/>
            <a:ext cx="359577" cy="338051"/>
            <a:chOff x="2682013" y="3321808"/>
            <a:chExt cx="300675" cy="282675"/>
          </a:xfrm>
        </p:grpSpPr>
        <p:sp>
          <p:nvSpPr>
            <p:cNvPr id="20537" name="Google Shape;20537;p89"/>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9"/>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9"/>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0" name="Google Shape;20540;p89"/>
          <p:cNvGrpSpPr/>
          <p:nvPr/>
        </p:nvGrpSpPr>
        <p:grpSpPr>
          <a:xfrm>
            <a:off x="1091245" y="3576916"/>
            <a:ext cx="291261" cy="356737"/>
            <a:chOff x="2234888" y="3313108"/>
            <a:chExt cx="243550" cy="298300"/>
          </a:xfrm>
        </p:grpSpPr>
        <p:sp>
          <p:nvSpPr>
            <p:cNvPr id="20541" name="Google Shape;20541;p89"/>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9"/>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9"/>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9"/>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9"/>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9"/>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9"/>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9"/>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9" name="Google Shape;20549;p89"/>
          <p:cNvGrpSpPr/>
          <p:nvPr/>
        </p:nvGrpSpPr>
        <p:grpSpPr>
          <a:xfrm>
            <a:off x="1058508" y="4145805"/>
            <a:ext cx="357454" cy="356019"/>
            <a:chOff x="2207513" y="3788808"/>
            <a:chExt cx="298900" cy="297700"/>
          </a:xfrm>
        </p:grpSpPr>
        <p:sp>
          <p:nvSpPr>
            <p:cNvPr id="20550" name="Google Shape;20550;p89"/>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9"/>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9"/>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9"/>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9"/>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9"/>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6" name="Google Shape;20556;p89"/>
          <p:cNvGrpSpPr/>
          <p:nvPr/>
        </p:nvGrpSpPr>
        <p:grpSpPr>
          <a:xfrm>
            <a:off x="1781920" y="4147061"/>
            <a:ext cx="353897" cy="354046"/>
            <a:chOff x="2684988" y="3789858"/>
            <a:chExt cx="295925" cy="296050"/>
          </a:xfrm>
        </p:grpSpPr>
        <p:sp>
          <p:nvSpPr>
            <p:cNvPr id="20557" name="Google Shape;20557;p89"/>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9"/>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9"/>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9"/>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89"/>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9"/>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9"/>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89"/>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9"/>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9"/>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9"/>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9"/>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9" name="Google Shape;20569;p89"/>
          <p:cNvGrpSpPr/>
          <p:nvPr/>
        </p:nvGrpSpPr>
        <p:grpSpPr>
          <a:xfrm>
            <a:off x="2544498" y="4161412"/>
            <a:ext cx="356019" cy="326899"/>
            <a:chOff x="3195213" y="3801858"/>
            <a:chExt cx="297700" cy="273350"/>
          </a:xfrm>
        </p:grpSpPr>
        <p:sp>
          <p:nvSpPr>
            <p:cNvPr id="20570" name="Google Shape;20570;p89"/>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9"/>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9"/>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9"/>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9"/>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9"/>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9"/>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7" name="Google Shape;20577;p89"/>
          <p:cNvGrpSpPr/>
          <p:nvPr/>
        </p:nvGrpSpPr>
        <p:grpSpPr>
          <a:xfrm>
            <a:off x="3247999" y="4147838"/>
            <a:ext cx="356019" cy="356139"/>
            <a:chOff x="3656038" y="3790508"/>
            <a:chExt cx="297700" cy="297800"/>
          </a:xfrm>
        </p:grpSpPr>
        <p:sp>
          <p:nvSpPr>
            <p:cNvPr id="20578" name="Google Shape;20578;p89"/>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9"/>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9"/>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9"/>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9"/>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3" name="Google Shape;20583;p89"/>
          <p:cNvGrpSpPr/>
          <p:nvPr/>
        </p:nvGrpSpPr>
        <p:grpSpPr>
          <a:xfrm>
            <a:off x="4031151" y="4146473"/>
            <a:ext cx="355330" cy="353179"/>
            <a:chOff x="3688251" y="4146473"/>
            <a:chExt cx="355330" cy="353179"/>
          </a:xfrm>
        </p:grpSpPr>
        <p:sp>
          <p:nvSpPr>
            <p:cNvPr id="20584" name="Google Shape;20584;p89"/>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9"/>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6" name="Google Shape;20586;p89"/>
          <p:cNvGrpSpPr/>
          <p:nvPr/>
        </p:nvGrpSpPr>
        <p:grpSpPr>
          <a:xfrm>
            <a:off x="4769597" y="4146523"/>
            <a:ext cx="356019" cy="356019"/>
            <a:chOff x="4673513" y="3789408"/>
            <a:chExt cx="297700" cy="297700"/>
          </a:xfrm>
        </p:grpSpPr>
        <p:sp>
          <p:nvSpPr>
            <p:cNvPr id="20587" name="Google Shape;20587;p89"/>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9"/>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9"/>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0" name="Google Shape;20590;p89"/>
          <p:cNvGrpSpPr/>
          <p:nvPr/>
        </p:nvGrpSpPr>
        <p:grpSpPr>
          <a:xfrm>
            <a:off x="5522189" y="4146523"/>
            <a:ext cx="356019" cy="353179"/>
            <a:chOff x="5175388" y="3789408"/>
            <a:chExt cx="297700" cy="295325"/>
          </a:xfrm>
        </p:grpSpPr>
        <p:sp>
          <p:nvSpPr>
            <p:cNvPr id="20591" name="Google Shape;20591;p89"/>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9"/>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9"/>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4" name="Google Shape;20594;p89"/>
          <p:cNvGrpSpPr/>
          <p:nvPr/>
        </p:nvGrpSpPr>
        <p:grpSpPr>
          <a:xfrm>
            <a:off x="6273376" y="4145805"/>
            <a:ext cx="364570" cy="355750"/>
            <a:chOff x="5676088" y="3788808"/>
            <a:chExt cx="304850" cy="297475"/>
          </a:xfrm>
        </p:grpSpPr>
        <p:sp>
          <p:nvSpPr>
            <p:cNvPr id="20595" name="Google Shape;20595;p89"/>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89"/>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89"/>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9"/>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9"/>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9"/>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1" name="Google Shape;20601;p89"/>
          <p:cNvGrpSpPr/>
          <p:nvPr/>
        </p:nvGrpSpPr>
        <p:grpSpPr>
          <a:xfrm>
            <a:off x="6997506" y="4146523"/>
            <a:ext cx="356019" cy="356737"/>
            <a:chOff x="6154163" y="3789408"/>
            <a:chExt cx="297700" cy="298300"/>
          </a:xfrm>
        </p:grpSpPr>
        <p:sp>
          <p:nvSpPr>
            <p:cNvPr id="20602" name="Google Shape;20602;p89"/>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9"/>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9"/>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9"/>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9"/>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9"/>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9"/>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9"/>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9"/>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9"/>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9"/>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89"/>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9"/>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89"/>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9"/>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9"/>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8" name="Google Shape;20618;p89"/>
          <p:cNvGrpSpPr/>
          <p:nvPr/>
        </p:nvGrpSpPr>
        <p:grpSpPr>
          <a:xfrm>
            <a:off x="7740860" y="4149184"/>
            <a:ext cx="356049" cy="353359"/>
            <a:chOff x="6648313" y="3791633"/>
            <a:chExt cx="297725" cy="295475"/>
          </a:xfrm>
        </p:grpSpPr>
        <p:sp>
          <p:nvSpPr>
            <p:cNvPr id="20619" name="Google Shape;20619;p89"/>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9"/>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9"/>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9"/>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89"/>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4" name="Google Shape;20624;p89"/>
          <p:cNvGrpSpPr/>
          <p:nvPr/>
        </p:nvGrpSpPr>
        <p:grpSpPr>
          <a:xfrm>
            <a:off x="4023373" y="1924391"/>
            <a:ext cx="358172" cy="355332"/>
            <a:chOff x="4176963" y="1931283"/>
            <a:chExt cx="299500" cy="297125"/>
          </a:xfrm>
        </p:grpSpPr>
        <p:sp>
          <p:nvSpPr>
            <p:cNvPr id="20625" name="Google Shape;20625;p89"/>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9"/>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89"/>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89"/>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9"/>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9"/>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634" name="Shape 20634"/>
        <p:cNvGrpSpPr/>
        <p:nvPr/>
      </p:nvGrpSpPr>
      <p:grpSpPr>
        <a:xfrm>
          <a:off x="0" y="0"/>
          <a:ext cx="0" cy="0"/>
          <a:chOff x="0" y="0"/>
          <a:chExt cx="0" cy="0"/>
        </a:xfrm>
      </p:grpSpPr>
      <p:sp>
        <p:nvSpPr>
          <p:cNvPr id="20635" name="Google Shape;20635;p90"/>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0636" name="Google Shape;20636;p90"/>
          <p:cNvGrpSpPr/>
          <p:nvPr/>
        </p:nvGrpSpPr>
        <p:grpSpPr>
          <a:xfrm>
            <a:off x="7746123" y="3573060"/>
            <a:ext cx="350776" cy="352207"/>
            <a:chOff x="7403210" y="3573060"/>
            <a:chExt cx="350776" cy="352207"/>
          </a:xfrm>
        </p:grpSpPr>
        <p:sp>
          <p:nvSpPr>
            <p:cNvPr id="20637" name="Google Shape;20637;p90"/>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90"/>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0"/>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90"/>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90"/>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90"/>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0"/>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0"/>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0"/>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90"/>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90"/>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90"/>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90"/>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0"/>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0"/>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0"/>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0"/>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90"/>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90"/>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90"/>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90"/>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90"/>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90"/>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90"/>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90"/>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90"/>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90"/>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90"/>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90"/>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90"/>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90"/>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90"/>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0"/>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0"/>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90"/>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90"/>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90"/>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90"/>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90"/>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90"/>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0"/>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90"/>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90"/>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90"/>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90"/>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90"/>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90"/>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90"/>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90"/>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90"/>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90"/>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90"/>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9" name="Google Shape;20689;p90"/>
          <p:cNvGrpSpPr/>
          <p:nvPr/>
        </p:nvGrpSpPr>
        <p:grpSpPr>
          <a:xfrm>
            <a:off x="1048518" y="1922930"/>
            <a:ext cx="362163" cy="354351"/>
            <a:chOff x="1696206" y="1922930"/>
            <a:chExt cx="362163" cy="354351"/>
          </a:xfrm>
        </p:grpSpPr>
        <p:sp>
          <p:nvSpPr>
            <p:cNvPr id="20690" name="Google Shape;20690;p90"/>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90"/>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90"/>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90"/>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90"/>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90"/>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6" name="Google Shape;20696;p90"/>
          <p:cNvGrpSpPr/>
          <p:nvPr/>
        </p:nvGrpSpPr>
        <p:grpSpPr>
          <a:xfrm>
            <a:off x="1805872" y="1922125"/>
            <a:ext cx="354351" cy="354441"/>
            <a:chOff x="2377359" y="1922125"/>
            <a:chExt cx="354351" cy="354441"/>
          </a:xfrm>
        </p:grpSpPr>
        <p:sp>
          <p:nvSpPr>
            <p:cNvPr id="20697" name="Google Shape;20697;p90"/>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90"/>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90"/>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90"/>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90"/>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90"/>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90"/>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90"/>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90"/>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90"/>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90"/>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90"/>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90"/>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0" name="Google Shape;20710;p90"/>
          <p:cNvGrpSpPr/>
          <p:nvPr/>
        </p:nvGrpSpPr>
        <p:grpSpPr>
          <a:xfrm>
            <a:off x="2547602" y="1922870"/>
            <a:ext cx="354354" cy="352980"/>
            <a:chOff x="2738089" y="1922870"/>
            <a:chExt cx="354354" cy="352980"/>
          </a:xfrm>
        </p:grpSpPr>
        <p:sp>
          <p:nvSpPr>
            <p:cNvPr id="20711" name="Google Shape;20711;p90"/>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90"/>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90"/>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90"/>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90"/>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90"/>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90"/>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90"/>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90"/>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90"/>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90"/>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90"/>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90"/>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90"/>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90"/>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90"/>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90"/>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90"/>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90"/>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90"/>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90"/>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90"/>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90"/>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90"/>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90"/>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90"/>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90"/>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90"/>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90"/>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90"/>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90"/>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90"/>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90"/>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90"/>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90"/>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90"/>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7" name="Google Shape;20747;p90"/>
          <p:cNvGrpSpPr/>
          <p:nvPr/>
        </p:nvGrpSpPr>
        <p:grpSpPr>
          <a:xfrm>
            <a:off x="3279403" y="1922214"/>
            <a:ext cx="339414" cy="354354"/>
            <a:chOff x="3698491" y="1922214"/>
            <a:chExt cx="339414" cy="354354"/>
          </a:xfrm>
        </p:grpSpPr>
        <p:sp>
          <p:nvSpPr>
            <p:cNvPr id="20748" name="Google Shape;20748;p90"/>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90"/>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90"/>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90"/>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90"/>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90"/>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90"/>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90"/>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90"/>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7" name="Google Shape;20757;p90"/>
          <p:cNvGrpSpPr/>
          <p:nvPr/>
        </p:nvGrpSpPr>
        <p:grpSpPr>
          <a:xfrm>
            <a:off x="4818946" y="1922214"/>
            <a:ext cx="289030" cy="354442"/>
            <a:chOff x="5009434" y="1922214"/>
            <a:chExt cx="289030" cy="354442"/>
          </a:xfrm>
        </p:grpSpPr>
        <p:sp>
          <p:nvSpPr>
            <p:cNvPr id="20758" name="Google Shape;20758;p90"/>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90"/>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90"/>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90"/>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90"/>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90"/>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90"/>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90"/>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90"/>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90"/>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90"/>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90"/>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90"/>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90"/>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2" name="Google Shape;20772;p90"/>
          <p:cNvGrpSpPr/>
          <p:nvPr/>
        </p:nvGrpSpPr>
        <p:grpSpPr>
          <a:xfrm>
            <a:off x="5511689" y="1922214"/>
            <a:ext cx="352920" cy="353636"/>
            <a:chOff x="5549777" y="1922214"/>
            <a:chExt cx="352920" cy="353636"/>
          </a:xfrm>
        </p:grpSpPr>
        <p:sp>
          <p:nvSpPr>
            <p:cNvPr id="20773" name="Google Shape;20773;p90"/>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90"/>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90"/>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90"/>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90"/>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90"/>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90"/>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90"/>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90"/>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90"/>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90"/>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4" name="Google Shape;20784;p90"/>
          <p:cNvGrpSpPr/>
          <p:nvPr/>
        </p:nvGrpSpPr>
        <p:grpSpPr>
          <a:xfrm>
            <a:off x="6271189" y="1922214"/>
            <a:ext cx="355037" cy="353636"/>
            <a:chOff x="6156877" y="1922214"/>
            <a:chExt cx="355037" cy="353636"/>
          </a:xfrm>
        </p:grpSpPr>
        <p:sp>
          <p:nvSpPr>
            <p:cNvPr id="20785" name="Google Shape;20785;p90"/>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90"/>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90"/>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90"/>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90"/>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90"/>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90"/>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90"/>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90"/>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90"/>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90"/>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90"/>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90"/>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90"/>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90"/>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0" name="Google Shape;20800;p90"/>
          <p:cNvGrpSpPr/>
          <p:nvPr/>
        </p:nvGrpSpPr>
        <p:grpSpPr>
          <a:xfrm>
            <a:off x="7024965" y="1922930"/>
            <a:ext cx="302503" cy="355037"/>
            <a:chOff x="6758252" y="1922930"/>
            <a:chExt cx="302503" cy="355037"/>
          </a:xfrm>
        </p:grpSpPr>
        <p:sp>
          <p:nvSpPr>
            <p:cNvPr id="20801" name="Google Shape;20801;p90"/>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90"/>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90"/>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90"/>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90"/>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90"/>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90"/>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90"/>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90"/>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90"/>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1" name="Google Shape;20811;p90"/>
          <p:cNvGrpSpPr/>
          <p:nvPr/>
        </p:nvGrpSpPr>
        <p:grpSpPr>
          <a:xfrm>
            <a:off x="7736880" y="1922930"/>
            <a:ext cx="354351" cy="353636"/>
            <a:chOff x="7393967" y="1922930"/>
            <a:chExt cx="354351" cy="353636"/>
          </a:xfrm>
        </p:grpSpPr>
        <p:sp>
          <p:nvSpPr>
            <p:cNvPr id="20812" name="Google Shape;20812;p90"/>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90"/>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90"/>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90"/>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90"/>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90"/>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90"/>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90"/>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90"/>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90"/>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90"/>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90"/>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90"/>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90"/>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90"/>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90"/>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90"/>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9" name="Google Shape;20829;p90"/>
          <p:cNvGrpSpPr/>
          <p:nvPr/>
        </p:nvGrpSpPr>
        <p:grpSpPr>
          <a:xfrm>
            <a:off x="7736880" y="2448366"/>
            <a:ext cx="355039" cy="353608"/>
            <a:chOff x="7393967" y="2448366"/>
            <a:chExt cx="355039" cy="353608"/>
          </a:xfrm>
        </p:grpSpPr>
        <p:sp>
          <p:nvSpPr>
            <p:cNvPr id="20830" name="Google Shape;20830;p90"/>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90"/>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90"/>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90"/>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90"/>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90"/>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90"/>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90"/>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8" name="Google Shape;20838;p90"/>
          <p:cNvGrpSpPr/>
          <p:nvPr/>
        </p:nvGrpSpPr>
        <p:grpSpPr>
          <a:xfrm>
            <a:off x="6997982" y="2448366"/>
            <a:ext cx="354353" cy="352922"/>
            <a:chOff x="6731270" y="2448366"/>
            <a:chExt cx="354353" cy="352922"/>
          </a:xfrm>
        </p:grpSpPr>
        <p:sp>
          <p:nvSpPr>
            <p:cNvPr id="20839" name="Google Shape;20839;p90"/>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90"/>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90"/>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90"/>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90"/>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90"/>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90"/>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90"/>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90"/>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90"/>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90"/>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90"/>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90"/>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90"/>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90"/>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90"/>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90"/>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90"/>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7" name="Google Shape;20857;p90"/>
          <p:cNvGrpSpPr/>
          <p:nvPr/>
        </p:nvGrpSpPr>
        <p:grpSpPr>
          <a:xfrm>
            <a:off x="6273306" y="2448366"/>
            <a:ext cx="352920" cy="353606"/>
            <a:chOff x="6158994" y="2448366"/>
            <a:chExt cx="352920" cy="353606"/>
          </a:xfrm>
        </p:grpSpPr>
        <p:sp>
          <p:nvSpPr>
            <p:cNvPr id="20858" name="Google Shape;20858;p90"/>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90"/>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90"/>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90"/>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90"/>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90"/>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90"/>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90"/>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90"/>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90"/>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90"/>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90"/>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90"/>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90"/>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90"/>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90"/>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90"/>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5" name="Google Shape;20875;p90"/>
          <p:cNvGrpSpPr/>
          <p:nvPr/>
        </p:nvGrpSpPr>
        <p:grpSpPr>
          <a:xfrm>
            <a:off x="5510974" y="2446935"/>
            <a:ext cx="354351" cy="354351"/>
            <a:chOff x="5549061" y="2446935"/>
            <a:chExt cx="354351" cy="354351"/>
          </a:xfrm>
        </p:grpSpPr>
        <p:sp>
          <p:nvSpPr>
            <p:cNvPr id="20876" name="Google Shape;20876;p90"/>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90"/>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90"/>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90"/>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90"/>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90"/>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90"/>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90"/>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90"/>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90"/>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90"/>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90"/>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90"/>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90"/>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90"/>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90"/>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2" name="Google Shape;20892;p90"/>
          <p:cNvGrpSpPr/>
          <p:nvPr/>
        </p:nvGrpSpPr>
        <p:grpSpPr>
          <a:xfrm>
            <a:off x="4767843" y="2510859"/>
            <a:ext cx="351489" cy="227220"/>
            <a:chOff x="4958330" y="2510859"/>
            <a:chExt cx="351489" cy="227220"/>
          </a:xfrm>
        </p:grpSpPr>
        <p:sp>
          <p:nvSpPr>
            <p:cNvPr id="20893" name="Google Shape;20893;p90"/>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90"/>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90"/>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90"/>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90"/>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90"/>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90"/>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90"/>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90"/>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90"/>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3" name="Google Shape;20903;p90"/>
          <p:cNvGrpSpPr/>
          <p:nvPr/>
        </p:nvGrpSpPr>
        <p:grpSpPr>
          <a:xfrm>
            <a:off x="4022564" y="2449797"/>
            <a:ext cx="353606" cy="352890"/>
            <a:chOff x="4365452" y="2449797"/>
            <a:chExt cx="353606" cy="352890"/>
          </a:xfrm>
        </p:grpSpPr>
        <p:sp>
          <p:nvSpPr>
            <p:cNvPr id="20904" name="Google Shape;20904;p90"/>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90"/>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90"/>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90"/>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90"/>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90"/>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90"/>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90"/>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90"/>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90"/>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90"/>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90"/>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90"/>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90"/>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90"/>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90"/>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90"/>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90"/>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90"/>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90"/>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90"/>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90"/>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90"/>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90"/>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90"/>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90"/>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90"/>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90"/>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90"/>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90"/>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90"/>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90"/>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90"/>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90"/>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90"/>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90"/>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90"/>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90"/>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90"/>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90"/>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90"/>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90"/>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90"/>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90"/>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90"/>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90"/>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90"/>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1" name="Google Shape;20951;p90"/>
          <p:cNvGrpSpPr/>
          <p:nvPr/>
        </p:nvGrpSpPr>
        <p:grpSpPr>
          <a:xfrm>
            <a:off x="3253136" y="2447591"/>
            <a:ext cx="358588" cy="354381"/>
            <a:chOff x="3672223" y="2447591"/>
            <a:chExt cx="358588" cy="354381"/>
          </a:xfrm>
        </p:grpSpPr>
        <p:sp>
          <p:nvSpPr>
            <p:cNvPr id="20952" name="Google Shape;20952;p90"/>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90"/>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90"/>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90"/>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90"/>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90"/>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90"/>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90"/>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90"/>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90"/>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90"/>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90"/>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90"/>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90"/>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90"/>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90"/>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90"/>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90"/>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90"/>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90"/>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90"/>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90"/>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4" name="Google Shape;20974;p90"/>
          <p:cNvGrpSpPr/>
          <p:nvPr/>
        </p:nvGrpSpPr>
        <p:grpSpPr>
          <a:xfrm>
            <a:off x="2550464" y="2448276"/>
            <a:ext cx="352205" cy="352923"/>
            <a:chOff x="3045752" y="2448276"/>
            <a:chExt cx="352205" cy="352923"/>
          </a:xfrm>
        </p:grpSpPr>
        <p:sp>
          <p:nvSpPr>
            <p:cNvPr id="20975" name="Google Shape;20975;p90"/>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90"/>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90"/>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90"/>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90"/>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90"/>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90"/>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90"/>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90"/>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90"/>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90"/>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90"/>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90"/>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90"/>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90"/>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90"/>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90"/>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90"/>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90"/>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90"/>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90"/>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90"/>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90"/>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90"/>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9" name="Google Shape;20999;p90"/>
          <p:cNvGrpSpPr/>
          <p:nvPr/>
        </p:nvGrpSpPr>
        <p:grpSpPr>
          <a:xfrm>
            <a:off x="1788131" y="2447650"/>
            <a:ext cx="365681" cy="352920"/>
            <a:chOff x="2359619" y="2447650"/>
            <a:chExt cx="365681" cy="352920"/>
          </a:xfrm>
        </p:grpSpPr>
        <p:sp>
          <p:nvSpPr>
            <p:cNvPr id="21000" name="Google Shape;21000;p90"/>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90"/>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90"/>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90"/>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90"/>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90"/>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0"/>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90"/>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90"/>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0"/>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90"/>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90"/>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2" name="Google Shape;21012;p90"/>
          <p:cNvGrpSpPr/>
          <p:nvPr/>
        </p:nvGrpSpPr>
        <p:grpSpPr>
          <a:xfrm>
            <a:off x="1049234" y="2448366"/>
            <a:ext cx="354351" cy="354321"/>
            <a:chOff x="1696921" y="2448366"/>
            <a:chExt cx="354351" cy="354321"/>
          </a:xfrm>
        </p:grpSpPr>
        <p:sp>
          <p:nvSpPr>
            <p:cNvPr id="21013" name="Google Shape;21013;p90"/>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0"/>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0"/>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0"/>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90"/>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90"/>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90"/>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90"/>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0"/>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90"/>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90"/>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90"/>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90"/>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90"/>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90"/>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90"/>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0"/>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0"/>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90"/>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90"/>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90"/>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4" name="Google Shape;21034;p90"/>
          <p:cNvGrpSpPr/>
          <p:nvPr/>
        </p:nvGrpSpPr>
        <p:grpSpPr>
          <a:xfrm>
            <a:off x="1047117" y="2994374"/>
            <a:ext cx="355756" cy="355039"/>
            <a:chOff x="1694804" y="2994374"/>
            <a:chExt cx="355756" cy="355039"/>
          </a:xfrm>
        </p:grpSpPr>
        <p:sp>
          <p:nvSpPr>
            <p:cNvPr id="21035" name="Google Shape;21035;p90"/>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90"/>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0"/>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0"/>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90"/>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90"/>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90"/>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0"/>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0"/>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0"/>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90"/>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90"/>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0"/>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90"/>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90"/>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90"/>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90"/>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90"/>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90"/>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90"/>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90"/>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0"/>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90"/>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90"/>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0"/>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90"/>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90"/>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90"/>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90"/>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90"/>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90"/>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6" name="Google Shape;21066;p90"/>
          <p:cNvGrpSpPr/>
          <p:nvPr/>
        </p:nvGrpSpPr>
        <p:grpSpPr>
          <a:xfrm>
            <a:off x="1785299" y="2993659"/>
            <a:ext cx="355753" cy="352920"/>
            <a:chOff x="2356787" y="2993659"/>
            <a:chExt cx="355753" cy="352920"/>
          </a:xfrm>
        </p:grpSpPr>
        <p:sp>
          <p:nvSpPr>
            <p:cNvPr id="21067" name="Google Shape;21067;p90"/>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0"/>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90"/>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90"/>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0"/>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2" name="Google Shape;21072;p90"/>
          <p:cNvGrpSpPr/>
          <p:nvPr/>
        </p:nvGrpSpPr>
        <p:grpSpPr>
          <a:xfrm>
            <a:off x="2548317" y="2994374"/>
            <a:ext cx="354351" cy="355037"/>
            <a:chOff x="3043605" y="2994374"/>
            <a:chExt cx="354351" cy="355037"/>
          </a:xfrm>
        </p:grpSpPr>
        <p:sp>
          <p:nvSpPr>
            <p:cNvPr id="21073" name="Google Shape;21073;p90"/>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90"/>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90"/>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90"/>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0"/>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0"/>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0"/>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0"/>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0"/>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0"/>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0"/>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0"/>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0"/>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0"/>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0"/>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0"/>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9" name="Google Shape;21089;p90"/>
          <p:cNvGrpSpPr/>
          <p:nvPr/>
        </p:nvGrpSpPr>
        <p:grpSpPr>
          <a:xfrm>
            <a:off x="3239630" y="2992943"/>
            <a:ext cx="368543" cy="354351"/>
            <a:chOff x="3658717" y="2992943"/>
            <a:chExt cx="368543" cy="354351"/>
          </a:xfrm>
        </p:grpSpPr>
        <p:sp>
          <p:nvSpPr>
            <p:cNvPr id="21090" name="Google Shape;21090;p90"/>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90"/>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0"/>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0"/>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0"/>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0"/>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0"/>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90"/>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0"/>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90"/>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90"/>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0"/>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0"/>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0"/>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0"/>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0"/>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0"/>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90"/>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90"/>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90"/>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0"/>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1" name="Google Shape;21111;p90"/>
          <p:cNvGrpSpPr/>
          <p:nvPr/>
        </p:nvGrpSpPr>
        <p:grpSpPr>
          <a:xfrm>
            <a:off x="4022564" y="2995090"/>
            <a:ext cx="353606" cy="351489"/>
            <a:chOff x="4365452" y="2995090"/>
            <a:chExt cx="353606" cy="351489"/>
          </a:xfrm>
        </p:grpSpPr>
        <p:sp>
          <p:nvSpPr>
            <p:cNvPr id="21112" name="Google Shape;21112;p90"/>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0"/>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90"/>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90"/>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0"/>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0"/>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0"/>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0"/>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90"/>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90"/>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0"/>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0"/>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0"/>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0"/>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0"/>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0"/>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0"/>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0"/>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0"/>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0"/>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0"/>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0"/>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0"/>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0"/>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6" name="Google Shape;21136;p90"/>
          <p:cNvGrpSpPr/>
          <p:nvPr/>
        </p:nvGrpSpPr>
        <p:grpSpPr>
          <a:xfrm>
            <a:off x="4769244" y="2994285"/>
            <a:ext cx="352920" cy="354441"/>
            <a:chOff x="4959731" y="2994285"/>
            <a:chExt cx="352920" cy="354441"/>
          </a:xfrm>
        </p:grpSpPr>
        <p:sp>
          <p:nvSpPr>
            <p:cNvPr id="21137" name="Google Shape;21137;p90"/>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0"/>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0"/>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0"/>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0"/>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90"/>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90"/>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0"/>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0"/>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0"/>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0"/>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0"/>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0"/>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0" name="Google Shape;21150;p90"/>
          <p:cNvGrpSpPr/>
          <p:nvPr/>
        </p:nvGrpSpPr>
        <p:grpSpPr>
          <a:xfrm>
            <a:off x="5510974" y="3002186"/>
            <a:ext cx="354351" cy="336582"/>
            <a:chOff x="5549061" y="3002186"/>
            <a:chExt cx="354351" cy="336582"/>
          </a:xfrm>
        </p:grpSpPr>
        <p:sp>
          <p:nvSpPr>
            <p:cNvPr id="21151" name="Google Shape;21151;p90"/>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90"/>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0"/>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0"/>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0"/>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0"/>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0"/>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0"/>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0"/>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0"/>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0"/>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90"/>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90"/>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0"/>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5" name="Google Shape;21165;p90"/>
          <p:cNvGrpSpPr/>
          <p:nvPr/>
        </p:nvGrpSpPr>
        <p:grpSpPr>
          <a:xfrm>
            <a:off x="6296026" y="2994553"/>
            <a:ext cx="307482" cy="354172"/>
            <a:chOff x="6181713" y="2994553"/>
            <a:chExt cx="307482" cy="354172"/>
          </a:xfrm>
        </p:grpSpPr>
        <p:sp>
          <p:nvSpPr>
            <p:cNvPr id="21166" name="Google Shape;21166;p90"/>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0"/>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0"/>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0"/>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0"/>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0"/>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90"/>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90"/>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0"/>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90"/>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90"/>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0"/>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0"/>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90"/>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90"/>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1" name="Google Shape;21181;p90"/>
          <p:cNvGrpSpPr/>
          <p:nvPr/>
        </p:nvGrpSpPr>
        <p:grpSpPr>
          <a:xfrm>
            <a:off x="7000129" y="2994374"/>
            <a:ext cx="353606" cy="353636"/>
            <a:chOff x="6733416" y="2994374"/>
            <a:chExt cx="353606" cy="353636"/>
          </a:xfrm>
        </p:grpSpPr>
        <p:sp>
          <p:nvSpPr>
            <p:cNvPr id="21182" name="Google Shape;21182;p90"/>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0"/>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90"/>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90"/>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90"/>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0"/>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0"/>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0"/>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0"/>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0"/>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0"/>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0"/>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0"/>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0"/>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0"/>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0"/>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90"/>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90"/>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0" name="Google Shape;21200;p90"/>
          <p:cNvGrpSpPr/>
          <p:nvPr/>
        </p:nvGrpSpPr>
        <p:grpSpPr>
          <a:xfrm>
            <a:off x="7743976" y="2994374"/>
            <a:ext cx="340845" cy="355037"/>
            <a:chOff x="7401063" y="2994374"/>
            <a:chExt cx="340845" cy="355037"/>
          </a:xfrm>
        </p:grpSpPr>
        <p:sp>
          <p:nvSpPr>
            <p:cNvPr id="21201" name="Google Shape;21201;p90"/>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90"/>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90"/>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0"/>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0"/>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0"/>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0"/>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0"/>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0"/>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0"/>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0"/>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2" name="Google Shape;21212;p90"/>
          <p:cNvGrpSpPr/>
          <p:nvPr/>
        </p:nvGrpSpPr>
        <p:grpSpPr>
          <a:xfrm>
            <a:off x="7000129" y="3573776"/>
            <a:ext cx="345825" cy="351489"/>
            <a:chOff x="6733416" y="3573776"/>
            <a:chExt cx="345825" cy="351489"/>
          </a:xfrm>
        </p:grpSpPr>
        <p:sp>
          <p:nvSpPr>
            <p:cNvPr id="21213" name="Google Shape;21213;p90"/>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0"/>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90"/>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90"/>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0"/>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0"/>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0"/>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90"/>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90"/>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0"/>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0"/>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0"/>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5" name="Google Shape;21225;p90"/>
          <p:cNvGrpSpPr/>
          <p:nvPr/>
        </p:nvGrpSpPr>
        <p:grpSpPr>
          <a:xfrm>
            <a:off x="6271189" y="3573060"/>
            <a:ext cx="355037" cy="354321"/>
            <a:chOff x="6156877" y="3573060"/>
            <a:chExt cx="355037" cy="354321"/>
          </a:xfrm>
        </p:grpSpPr>
        <p:sp>
          <p:nvSpPr>
            <p:cNvPr id="21226" name="Google Shape;21226;p90"/>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0"/>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0"/>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0"/>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0"/>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0"/>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0"/>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0"/>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4" name="Google Shape;21234;p90"/>
          <p:cNvGrpSpPr/>
          <p:nvPr/>
        </p:nvGrpSpPr>
        <p:grpSpPr>
          <a:xfrm>
            <a:off x="5511689" y="3573060"/>
            <a:ext cx="354351" cy="352205"/>
            <a:chOff x="5549777" y="3573060"/>
            <a:chExt cx="354351" cy="352205"/>
          </a:xfrm>
        </p:grpSpPr>
        <p:sp>
          <p:nvSpPr>
            <p:cNvPr id="21235" name="Google Shape;21235;p90"/>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0"/>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90"/>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0"/>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0"/>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0"/>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0"/>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0"/>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0"/>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0"/>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0"/>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0"/>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0"/>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0"/>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0"/>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0"/>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90"/>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90"/>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90"/>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90"/>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0"/>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0"/>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90"/>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0"/>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0"/>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0" name="Google Shape;21260;p90"/>
          <p:cNvGrpSpPr/>
          <p:nvPr/>
        </p:nvGrpSpPr>
        <p:grpSpPr>
          <a:xfrm>
            <a:off x="4757884" y="3572345"/>
            <a:ext cx="364280" cy="354083"/>
            <a:chOff x="4948372" y="3572345"/>
            <a:chExt cx="364280" cy="354083"/>
          </a:xfrm>
        </p:grpSpPr>
        <p:sp>
          <p:nvSpPr>
            <p:cNvPr id="21261" name="Google Shape;21261;p90"/>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0"/>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0"/>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0"/>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0"/>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6" name="Google Shape;21266;p90"/>
          <p:cNvGrpSpPr/>
          <p:nvPr/>
        </p:nvGrpSpPr>
        <p:grpSpPr>
          <a:xfrm>
            <a:off x="4023966" y="3573060"/>
            <a:ext cx="348657" cy="354321"/>
            <a:chOff x="4366853" y="3573060"/>
            <a:chExt cx="348657" cy="354321"/>
          </a:xfrm>
        </p:grpSpPr>
        <p:sp>
          <p:nvSpPr>
            <p:cNvPr id="21267" name="Google Shape;21267;p90"/>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0"/>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0"/>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0"/>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0"/>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0"/>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0"/>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0"/>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0"/>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0"/>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90"/>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90"/>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90"/>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0"/>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0"/>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0"/>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0"/>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0"/>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0"/>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6" name="Google Shape;21286;p90"/>
          <p:cNvGrpSpPr/>
          <p:nvPr/>
        </p:nvGrpSpPr>
        <p:grpSpPr>
          <a:xfrm>
            <a:off x="3253852" y="3573060"/>
            <a:ext cx="354321" cy="355753"/>
            <a:chOff x="3672939" y="3573060"/>
            <a:chExt cx="354321" cy="355753"/>
          </a:xfrm>
        </p:grpSpPr>
        <p:sp>
          <p:nvSpPr>
            <p:cNvPr id="21287" name="Google Shape;21287;p90"/>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0"/>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0"/>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0"/>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0"/>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90"/>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90"/>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0"/>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0"/>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0"/>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90"/>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90"/>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0"/>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0" name="Google Shape;21300;p90"/>
          <p:cNvGrpSpPr/>
          <p:nvPr/>
        </p:nvGrpSpPr>
        <p:grpSpPr>
          <a:xfrm>
            <a:off x="2548317" y="3573030"/>
            <a:ext cx="352922" cy="352952"/>
            <a:chOff x="3043605" y="3573030"/>
            <a:chExt cx="352922" cy="352952"/>
          </a:xfrm>
        </p:grpSpPr>
        <p:sp>
          <p:nvSpPr>
            <p:cNvPr id="21301" name="Google Shape;21301;p90"/>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90"/>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0"/>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0"/>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0"/>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0"/>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90"/>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90"/>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90"/>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90"/>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0"/>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0"/>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0"/>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0"/>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0"/>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0"/>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0"/>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0"/>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9" name="Google Shape;21319;p90"/>
          <p:cNvGrpSpPr/>
          <p:nvPr/>
        </p:nvGrpSpPr>
        <p:grpSpPr>
          <a:xfrm>
            <a:off x="1785299" y="3582512"/>
            <a:ext cx="357154" cy="336912"/>
            <a:chOff x="2356787" y="3582512"/>
            <a:chExt cx="357154" cy="336912"/>
          </a:xfrm>
        </p:grpSpPr>
        <p:sp>
          <p:nvSpPr>
            <p:cNvPr id="21320" name="Google Shape;21320;p90"/>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0"/>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90"/>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90"/>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0"/>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90"/>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90"/>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0"/>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0"/>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0"/>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0"/>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90"/>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0"/>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0"/>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0"/>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5" name="Google Shape;21335;p90"/>
          <p:cNvGrpSpPr/>
          <p:nvPr/>
        </p:nvGrpSpPr>
        <p:grpSpPr>
          <a:xfrm>
            <a:off x="1065573" y="4146767"/>
            <a:ext cx="354321" cy="355039"/>
            <a:chOff x="1713260" y="4146767"/>
            <a:chExt cx="354321" cy="355039"/>
          </a:xfrm>
        </p:grpSpPr>
        <p:sp>
          <p:nvSpPr>
            <p:cNvPr id="21336" name="Google Shape;21336;p90"/>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90"/>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90"/>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90"/>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90"/>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0"/>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90"/>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90"/>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0"/>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0"/>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0"/>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0"/>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8" name="Google Shape;21348;p90"/>
          <p:cNvGrpSpPr/>
          <p:nvPr/>
        </p:nvGrpSpPr>
        <p:grpSpPr>
          <a:xfrm>
            <a:off x="1787416" y="4147840"/>
            <a:ext cx="353638" cy="352535"/>
            <a:chOff x="2358904" y="4147840"/>
            <a:chExt cx="353638" cy="352535"/>
          </a:xfrm>
        </p:grpSpPr>
        <p:sp>
          <p:nvSpPr>
            <p:cNvPr id="21349" name="Google Shape;21349;p90"/>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0"/>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90"/>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90"/>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0"/>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90"/>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90"/>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90"/>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90"/>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0"/>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0"/>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0"/>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0"/>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90"/>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0"/>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0"/>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0"/>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0"/>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7" name="Google Shape;21367;p90"/>
          <p:cNvGrpSpPr/>
          <p:nvPr/>
        </p:nvGrpSpPr>
        <p:grpSpPr>
          <a:xfrm>
            <a:off x="2549748" y="4161555"/>
            <a:ext cx="355037" cy="324626"/>
            <a:chOff x="3045036" y="4161555"/>
            <a:chExt cx="355037" cy="324626"/>
          </a:xfrm>
        </p:grpSpPr>
        <p:sp>
          <p:nvSpPr>
            <p:cNvPr id="21368" name="Google Shape;21368;p90"/>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90"/>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90"/>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0"/>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0"/>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0"/>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0"/>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0"/>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0"/>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0"/>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0"/>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0"/>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0"/>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90"/>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90"/>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3" name="Google Shape;21383;p90"/>
          <p:cNvGrpSpPr/>
          <p:nvPr/>
        </p:nvGrpSpPr>
        <p:grpSpPr>
          <a:xfrm>
            <a:off x="3251705" y="4150315"/>
            <a:ext cx="356468" cy="353606"/>
            <a:chOff x="3670792" y="4150315"/>
            <a:chExt cx="356468" cy="353606"/>
          </a:xfrm>
        </p:grpSpPr>
        <p:sp>
          <p:nvSpPr>
            <p:cNvPr id="21384" name="Google Shape;21384;p90"/>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0"/>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0"/>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0"/>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0"/>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0"/>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0"/>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0"/>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0"/>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0"/>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0"/>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90"/>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0"/>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0"/>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0"/>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0"/>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90"/>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0"/>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0"/>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0"/>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0"/>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0"/>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0"/>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7" name="Google Shape;21407;p90"/>
          <p:cNvGrpSpPr/>
          <p:nvPr/>
        </p:nvGrpSpPr>
        <p:grpSpPr>
          <a:xfrm>
            <a:off x="4030376" y="4147482"/>
            <a:ext cx="355755" cy="352205"/>
            <a:chOff x="4373264" y="4147482"/>
            <a:chExt cx="355755" cy="352205"/>
          </a:xfrm>
        </p:grpSpPr>
        <p:sp>
          <p:nvSpPr>
            <p:cNvPr id="21408" name="Google Shape;21408;p90"/>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0"/>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90"/>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90"/>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90"/>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0"/>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4" name="Google Shape;21414;p90"/>
          <p:cNvGrpSpPr/>
          <p:nvPr/>
        </p:nvGrpSpPr>
        <p:grpSpPr>
          <a:xfrm>
            <a:off x="4767127" y="4147482"/>
            <a:ext cx="354321" cy="355037"/>
            <a:chOff x="4957614" y="4147482"/>
            <a:chExt cx="354321" cy="355037"/>
          </a:xfrm>
        </p:grpSpPr>
        <p:sp>
          <p:nvSpPr>
            <p:cNvPr id="21415" name="Google Shape;21415;p90"/>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90"/>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0"/>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90"/>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90"/>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90"/>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0"/>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0"/>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90"/>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90"/>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90"/>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0"/>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0"/>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90"/>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0"/>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90"/>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0"/>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0"/>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0"/>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90"/>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90"/>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0"/>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0"/>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0"/>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0"/>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0" name="Google Shape;21440;p90"/>
          <p:cNvGrpSpPr/>
          <p:nvPr/>
        </p:nvGrpSpPr>
        <p:grpSpPr>
          <a:xfrm>
            <a:off x="5518786" y="4147482"/>
            <a:ext cx="355037" cy="352207"/>
            <a:chOff x="5556873" y="4147482"/>
            <a:chExt cx="355037" cy="352207"/>
          </a:xfrm>
        </p:grpSpPr>
        <p:sp>
          <p:nvSpPr>
            <p:cNvPr id="21441" name="Google Shape;21441;p90"/>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0"/>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0"/>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90"/>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90"/>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90"/>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90"/>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0"/>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0"/>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0"/>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0"/>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90"/>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90"/>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0"/>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0"/>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6" name="Google Shape;21456;p90"/>
          <p:cNvGrpSpPr/>
          <p:nvPr/>
        </p:nvGrpSpPr>
        <p:grpSpPr>
          <a:xfrm>
            <a:off x="6273306" y="4147482"/>
            <a:ext cx="361447" cy="354083"/>
            <a:chOff x="6158994" y="4147482"/>
            <a:chExt cx="361447" cy="354083"/>
          </a:xfrm>
        </p:grpSpPr>
        <p:sp>
          <p:nvSpPr>
            <p:cNvPr id="21457" name="Google Shape;21457;p90"/>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0"/>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0"/>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0"/>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0"/>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90"/>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90"/>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90"/>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90"/>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0"/>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7" name="Google Shape;21467;p90"/>
          <p:cNvGrpSpPr/>
          <p:nvPr/>
        </p:nvGrpSpPr>
        <p:grpSpPr>
          <a:xfrm>
            <a:off x="6999413" y="4148198"/>
            <a:ext cx="354321" cy="354321"/>
            <a:chOff x="6732701" y="4148198"/>
            <a:chExt cx="354321" cy="354321"/>
          </a:xfrm>
        </p:grpSpPr>
        <p:sp>
          <p:nvSpPr>
            <p:cNvPr id="21468" name="Google Shape;21468;p90"/>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0"/>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0"/>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0"/>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0"/>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0"/>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0"/>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90"/>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90"/>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0"/>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0"/>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0"/>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0"/>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0"/>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0"/>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0"/>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90"/>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90"/>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0"/>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0"/>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0"/>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0"/>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0" name="Google Shape;21490;p90"/>
          <p:cNvGrpSpPr/>
          <p:nvPr/>
        </p:nvGrpSpPr>
        <p:grpSpPr>
          <a:xfrm>
            <a:off x="7734048" y="4149600"/>
            <a:ext cx="357184" cy="352205"/>
            <a:chOff x="7391135" y="4149600"/>
            <a:chExt cx="357184" cy="352205"/>
          </a:xfrm>
        </p:grpSpPr>
        <p:sp>
          <p:nvSpPr>
            <p:cNvPr id="21491" name="Google Shape;21491;p90"/>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0"/>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0"/>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0"/>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90"/>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90"/>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0"/>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0"/>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0"/>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0"/>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0"/>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0"/>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0"/>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0"/>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90"/>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0"/>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0"/>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8" name="Google Shape;21508;p90"/>
          <p:cNvGrpSpPr/>
          <p:nvPr/>
        </p:nvGrpSpPr>
        <p:grpSpPr>
          <a:xfrm>
            <a:off x="1098221" y="3572345"/>
            <a:ext cx="291147" cy="355755"/>
            <a:chOff x="1745908" y="3572345"/>
            <a:chExt cx="291147" cy="355755"/>
          </a:xfrm>
        </p:grpSpPr>
        <p:sp>
          <p:nvSpPr>
            <p:cNvPr id="21509" name="Google Shape;21509;p90"/>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0"/>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90"/>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90"/>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90"/>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90"/>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90"/>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0"/>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0"/>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0"/>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90"/>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0"/>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0"/>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0"/>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0"/>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0"/>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5" name="Google Shape;21525;p90"/>
          <p:cNvGrpSpPr/>
          <p:nvPr/>
        </p:nvGrpSpPr>
        <p:grpSpPr>
          <a:xfrm>
            <a:off x="4019702" y="1922930"/>
            <a:ext cx="356470" cy="353636"/>
            <a:chOff x="4362590" y="1922930"/>
            <a:chExt cx="356470" cy="353636"/>
          </a:xfrm>
        </p:grpSpPr>
        <p:sp>
          <p:nvSpPr>
            <p:cNvPr id="21526" name="Google Shape;21526;p90"/>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0"/>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0"/>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0"/>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90"/>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0"/>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0"/>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0"/>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0"/>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0"/>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90"/>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540" name="Shape 21540"/>
        <p:cNvGrpSpPr/>
        <p:nvPr/>
      </p:nvGrpSpPr>
      <p:grpSpPr>
        <a:xfrm>
          <a:off x="0" y="0"/>
          <a:ext cx="0" cy="0"/>
          <a:chOff x="0" y="0"/>
          <a:chExt cx="0" cy="0"/>
        </a:xfrm>
      </p:grpSpPr>
      <p:sp>
        <p:nvSpPr>
          <p:cNvPr id="21541" name="Google Shape;21541;p91"/>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1542" name="Google Shape;21542;p91"/>
          <p:cNvGrpSpPr/>
          <p:nvPr/>
        </p:nvGrpSpPr>
        <p:grpSpPr>
          <a:xfrm>
            <a:off x="1050309" y="1923560"/>
            <a:ext cx="343827" cy="342422"/>
            <a:chOff x="1393209" y="1923560"/>
            <a:chExt cx="343827" cy="342422"/>
          </a:xfrm>
        </p:grpSpPr>
        <p:sp>
          <p:nvSpPr>
            <p:cNvPr id="21543" name="Google Shape;21543;p91"/>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1"/>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91"/>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91"/>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1"/>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91"/>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91"/>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1"/>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1"/>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1"/>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1"/>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1"/>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91"/>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91"/>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91"/>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1"/>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9" name="Google Shape;21559;p91"/>
          <p:cNvGrpSpPr/>
          <p:nvPr/>
        </p:nvGrpSpPr>
        <p:grpSpPr>
          <a:xfrm>
            <a:off x="1799229" y="1938505"/>
            <a:ext cx="343108" cy="312532"/>
            <a:chOff x="2065929" y="1938505"/>
            <a:chExt cx="343108" cy="312532"/>
          </a:xfrm>
        </p:grpSpPr>
        <p:sp>
          <p:nvSpPr>
            <p:cNvPr id="21560" name="Google Shape;21560;p91"/>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1"/>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1"/>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1"/>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91"/>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91"/>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1"/>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1"/>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1"/>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1"/>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1"/>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1"/>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91"/>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91"/>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1"/>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1"/>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1"/>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91"/>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8" name="Google Shape;21578;p91"/>
          <p:cNvGrpSpPr/>
          <p:nvPr/>
        </p:nvGrpSpPr>
        <p:grpSpPr>
          <a:xfrm>
            <a:off x="2574452" y="1922842"/>
            <a:ext cx="308973" cy="344544"/>
            <a:chOff x="2764952" y="1922842"/>
            <a:chExt cx="308973" cy="344544"/>
          </a:xfrm>
        </p:grpSpPr>
        <p:sp>
          <p:nvSpPr>
            <p:cNvPr id="21579" name="Google Shape;21579;p91"/>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1"/>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1"/>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1"/>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91"/>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91"/>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1"/>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1"/>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91"/>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91"/>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9" name="Google Shape;21589;p91"/>
          <p:cNvGrpSpPr/>
          <p:nvPr/>
        </p:nvGrpSpPr>
        <p:grpSpPr>
          <a:xfrm>
            <a:off x="3264996" y="1922842"/>
            <a:ext cx="343826" cy="344544"/>
            <a:chOff x="3379296" y="1922842"/>
            <a:chExt cx="343826" cy="344544"/>
          </a:xfrm>
        </p:grpSpPr>
        <p:sp>
          <p:nvSpPr>
            <p:cNvPr id="21590" name="Google Shape;21590;p91"/>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1"/>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1"/>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1"/>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1"/>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1"/>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1"/>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1"/>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1"/>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1"/>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1"/>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91"/>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91"/>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3" name="Google Shape;21603;p91"/>
          <p:cNvGrpSpPr/>
          <p:nvPr/>
        </p:nvGrpSpPr>
        <p:grpSpPr>
          <a:xfrm>
            <a:off x="4038814" y="1922125"/>
            <a:ext cx="343826" cy="345261"/>
            <a:chOff x="4076914" y="1922125"/>
            <a:chExt cx="343826" cy="345261"/>
          </a:xfrm>
        </p:grpSpPr>
        <p:sp>
          <p:nvSpPr>
            <p:cNvPr id="21604" name="Google Shape;21604;p91"/>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1"/>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1"/>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1"/>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1"/>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1"/>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91"/>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91"/>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91"/>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1"/>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91"/>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1"/>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1"/>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91"/>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91"/>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91"/>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0" name="Google Shape;21620;p91"/>
          <p:cNvGrpSpPr/>
          <p:nvPr/>
        </p:nvGrpSpPr>
        <p:grpSpPr>
          <a:xfrm>
            <a:off x="4782742" y="1922842"/>
            <a:ext cx="343827" cy="344544"/>
            <a:chOff x="4744642" y="1922842"/>
            <a:chExt cx="343827" cy="344544"/>
          </a:xfrm>
        </p:grpSpPr>
        <p:sp>
          <p:nvSpPr>
            <p:cNvPr id="21621" name="Google Shape;21621;p91"/>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1"/>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1"/>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91"/>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1"/>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1"/>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1"/>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1"/>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1"/>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91"/>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1"/>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91"/>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91"/>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91"/>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1"/>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91"/>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91"/>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91"/>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1"/>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91"/>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1" name="Google Shape;21641;p91"/>
          <p:cNvGrpSpPr/>
          <p:nvPr/>
        </p:nvGrpSpPr>
        <p:grpSpPr>
          <a:xfrm>
            <a:off x="5523800" y="1922842"/>
            <a:ext cx="343856" cy="344545"/>
            <a:chOff x="5409500" y="1922842"/>
            <a:chExt cx="343856" cy="344545"/>
          </a:xfrm>
        </p:grpSpPr>
        <p:sp>
          <p:nvSpPr>
            <p:cNvPr id="21642" name="Google Shape;21642;p91"/>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1"/>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91"/>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91"/>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91"/>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1"/>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91"/>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91"/>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91"/>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1"/>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91"/>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91"/>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4" name="Google Shape;21654;p91"/>
          <p:cNvGrpSpPr/>
          <p:nvPr/>
        </p:nvGrpSpPr>
        <p:grpSpPr>
          <a:xfrm>
            <a:off x="6272720" y="1934948"/>
            <a:ext cx="344544" cy="319646"/>
            <a:chOff x="6082220" y="1934948"/>
            <a:chExt cx="344544" cy="319646"/>
          </a:xfrm>
        </p:grpSpPr>
        <p:sp>
          <p:nvSpPr>
            <p:cNvPr id="21655" name="Google Shape;21655;p91"/>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91"/>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91"/>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91"/>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1"/>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1"/>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91"/>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91"/>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1"/>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91"/>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91"/>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91"/>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91"/>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91"/>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1"/>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91"/>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1" name="Google Shape;21671;p91"/>
          <p:cNvGrpSpPr/>
          <p:nvPr/>
        </p:nvGrpSpPr>
        <p:grpSpPr>
          <a:xfrm>
            <a:off x="7008816" y="1922842"/>
            <a:ext cx="343109" cy="344544"/>
            <a:chOff x="6742116" y="1922842"/>
            <a:chExt cx="343109" cy="344544"/>
          </a:xfrm>
        </p:grpSpPr>
        <p:sp>
          <p:nvSpPr>
            <p:cNvPr id="21672" name="Google Shape;21672;p91"/>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91"/>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91"/>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91"/>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91"/>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91"/>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91"/>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91"/>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91"/>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91"/>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91"/>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91"/>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4" name="Google Shape;21684;p91"/>
          <p:cNvGrpSpPr/>
          <p:nvPr/>
        </p:nvGrpSpPr>
        <p:grpSpPr>
          <a:xfrm>
            <a:off x="7749875" y="1922842"/>
            <a:ext cx="344573" cy="344543"/>
            <a:chOff x="7406975" y="1922842"/>
            <a:chExt cx="344573" cy="344543"/>
          </a:xfrm>
        </p:grpSpPr>
        <p:sp>
          <p:nvSpPr>
            <p:cNvPr id="21685" name="Google Shape;21685;p91"/>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91"/>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91"/>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91"/>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91"/>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91"/>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91"/>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91"/>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91"/>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91"/>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91"/>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91"/>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7" name="Google Shape;21697;p91"/>
          <p:cNvGrpSpPr/>
          <p:nvPr/>
        </p:nvGrpSpPr>
        <p:grpSpPr>
          <a:xfrm>
            <a:off x="7749875" y="2453872"/>
            <a:ext cx="344573" cy="344545"/>
            <a:chOff x="7406975" y="2453872"/>
            <a:chExt cx="344573" cy="344545"/>
          </a:xfrm>
        </p:grpSpPr>
        <p:sp>
          <p:nvSpPr>
            <p:cNvPr id="21698" name="Google Shape;21698;p91"/>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91"/>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91"/>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91"/>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91"/>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91"/>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91"/>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91"/>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91"/>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91"/>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91"/>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91"/>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91"/>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91"/>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91"/>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91"/>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91"/>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91"/>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91"/>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91"/>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8" name="Google Shape;21718;p91"/>
          <p:cNvGrpSpPr/>
          <p:nvPr/>
        </p:nvGrpSpPr>
        <p:grpSpPr>
          <a:xfrm>
            <a:off x="7008816" y="2443889"/>
            <a:ext cx="343109" cy="343856"/>
            <a:chOff x="6742116" y="2443889"/>
            <a:chExt cx="343109" cy="343856"/>
          </a:xfrm>
        </p:grpSpPr>
        <p:sp>
          <p:nvSpPr>
            <p:cNvPr id="21719" name="Google Shape;21719;p91"/>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91"/>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21" name="Google Shape;21721;p91"/>
            <p:cNvGrpSpPr/>
            <p:nvPr/>
          </p:nvGrpSpPr>
          <p:grpSpPr>
            <a:xfrm>
              <a:off x="6823986" y="2443889"/>
              <a:ext cx="261240" cy="320362"/>
              <a:chOff x="6823986" y="2443889"/>
              <a:chExt cx="261240" cy="320362"/>
            </a:xfrm>
          </p:grpSpPr>
          <p:sp>
            <p:nvSpPr>
              <p:cNvPr id="21722" name="Google Shape;21722;p91"/>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91"/>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91"/>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91"/>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91"/>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91"/>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728" name="Google Shape;21728;p91"/>
          <p:cNvGrpSpPr/>
          <p:nvPr/>
        </p:nvGrpSpPr>
        <p:grpSpPr>
          <a:xfrm>
            <a:off x="6273438" y="2473809"/>
            <a:ext cx="343827" cy="288290"/>
            <a:chOff x="6082938" y="2473809"/>
            <a:chExt cx="343827" cy="288290"/>
          </a:xfrm>
        </p:grpSpPr>
        <p:sp>
          <p:nvSpPr>
            <p:cNvPr id="21729" name="Google Shape;21729;p91"/>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91"/>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91"/>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91"/>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91"/>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91"/>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91"/>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91"/>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91"/>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91"/>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91"/>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91"/>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91"/>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91"/>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3" name="Google Shape;21743;p91"/>
          <p:cNvGrpSpPr/>
          <p:nvPr/>
        </p:nvGrpSpPr>
        <p:grpSpPr>
          <a:xfrm>
            <a:off x="5523800" y="2453872"/>
            <a:ext cx="343856" cy="343827"/>
            <a:chOff x="5409500" y="2453872"/>
            <a:chExt cx="343856" cy="343827"/>
          </a:xfrm>
        </p:grpSpPr>
        <p:sp>
          <p:nvSpPr>
            <p:cNvPr id="21744" name="Google Shape;21744;p91"/>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91"/>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91"/>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91"/>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91"/>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91"/>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91"/>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91"/>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91"/>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91"/>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91"/>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91"/>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91"/>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91"/>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91"/>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91"/>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91"/>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91"/>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91"/>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91"/>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91"/>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91"/>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91"/>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91"/>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91"/>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91"/>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0" name="Google Shape;21770;p91"/>
          <p:cNvGrpSpPr/>
          <p:nvPr/>
        </p:nvGrpSpPr>
        <p:grpSpPr>
          <a:xfrm>
            <a:off x="4782742" y="2458147"/>
            <a:ext cx="344544" cy="340270"/>
            <a:chOff x="4744642" y="2458147"/>
            <a:chExt cx="344544" cy="340270"/>
          </a:xfrm>
        </p:grpSpPr>
        <p:sp>
          <p:nvSpPr>
            <p:cNvPr id="21771" name="Google Shape;21771;p91"/>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91"/>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91"/>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91"/>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91"/>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91"/>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91"/>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91"/>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91"/>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91"/>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91"/>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91"/>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91"/>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91"/>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91"/>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91"/>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7" name="Google Shape;21787;p91"/>
          <p:cNvGrpSpPr/>
          <p:nvPr/>
        </p:nvGrpSpPr>
        <p:grpSpPr>
          <a:xfrm>
            <a:off x="4037379" y="2467383"/>
            <a:ext cx="346697" cy="323203"/>
            <a:chOff x="4075479" y="2467383"/>
            <a:chExt cx="346697" cy="323203"/>
          </a:xfrm>
        </p:grpSpPr>
        <p:sp>
          <p:nvSpPr>
            <p:cNvPr id="21788" name="Google Shape;21788;p91"/>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91"/>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91"/>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91"/>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91"/>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91"/>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91"/>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91"/>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91"/>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91"/>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91"/>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91"/>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91"/>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91"/>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91"/>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91"/>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91"/>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91"/>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6" name="Google Shape;21806;p91"/>
          <p:cNvGrpSpPr/>
          <p:nvPr/>
        </p:nvGrpSpPr>
        <p:grpSpPr>
          <a:xfrm>
            <a:off x="3264278" y="2464543"/>
            <a:ext cx="344544" cy="298274"/>
            <a:chOff x="3378578" y="2464543"/>
            <a:chExt cx="344544" cy="298274"/>
          </a:xfrm>
        </p:grpSpPr>
        <p:sp>
          <p:nvSpPr>
            <p:cNvPr id="21807" name="Google Shape;21807;p91"/>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91"/>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91"/>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91"/>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91"/>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91"/>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91"/>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91"/>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91"/>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91"/>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91"/>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91"/>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91"/>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91"/>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91"/>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91"/>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3" name="Google Shape;21823;p91"/>
          <p:cNvGrpSpPr/>
          <p:nvPr/>
        </p:nvGrpSpPr>
        <p:grpSpPr>
          <a:xfrm>
            <a:off x="2556667" y="2520767"/>
            <a:ext cx="343109" cy="197305"/>
            <a:chOff x="2747167" y="2520767"/>
            <a:chExt cx="343109" cy="197305"/>
          </a:xfrm>
        </p:grpSpPr>
        <p:sp>
          <p:nvSpPr>
            <p:cNvPr id="21824" name="Google Shape;21824;p91"/>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91"/>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91"/>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91"/>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91"/>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91"/>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91"/>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91"/>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91"/>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91"/>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91"/>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91"/>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91"/>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91"/>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91"/>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91"/>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91"/>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91"/>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2" name="Google Shape;21842;p91"/>
          <p:cNvGrpSpPr/>
          <p:nvPr/>
        </p:nvGrpSpPr>
        <p:grpSpPr>
          <a:xfrm>
            <a:off x="1799229" y="2440332"/>
            <a:ext cx="343110" cy="344542"/>
            <a:chOff x="2065929" y="2440332"/>
            <a:chExt cx="343110" cy="344542"/>
          </a:xfrm>
        </p:grpSpPr>
        <p:sp>
          <p:nvSpPr>
            <p:cNvPr id="21843" name="Google Shape;21843;p91"/>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91"/>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91"/>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91"/>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91"/>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91"/>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91"/>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91"/>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91"/>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91"/>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91"/>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91"/>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91"/>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91"/>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91"/>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91"/>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91"/>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91"/>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91"/>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91"/>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91"/>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91"/>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91"/>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91"/>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91"/>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91"/>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91"/>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91"/>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91"/>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91"/>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91"/>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91"/>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91"/>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91"/>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91"/>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91"/>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9" name="Google Shape;21879;p91"/>
          <p:cNvGrpSpPr/>
          <p:nvPr/>
        </p:nvGrpSpPr>
        <p:grpSpPr>
          <a:xfrm>
            <a:off x="1049591" y="2490877"/>
            <a:ext cx="345262" cy="239928"/>
            <a:chOff x="1392491" y="2490877"/>
            <a:chExt cx="345262" cy="239928"/>
          </a:xfrm>
        </p:grpSpPr>
        <p:sp>
          <p:nvSpPr>
            <p:cNvPr id="21880" name="Google Shape;21880;p91"/>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91"/>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91"/>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91"/>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91"/>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91"/>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91"/>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91"/>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91"/>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91"/>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91"/>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91"/>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2" name="Google Shape;21892;p91"/>
          <p:cNvGrpSpPr/>
          <p:nvPr/>
        </p:nvGrpSpPr>
        <p:grpSpPr>
          <a:xfrm>
            <a:off x="1049591" y="2982751"/>
            <a:ext cx="344543" cy="345977"/>
            <a:chOff x="1392491" y="2982751"/>
            <a:chExt cx="344543" cy="345977"/>
          </a:xfrm>
        </p:grpSpPr>
        <p:sp>
          <p:nvSpPr>
            <p:cNvPr id="21893" name="Google Shape;21893;p91"/>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91"/>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91"/>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91"/>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91"/>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8" name="Google Shape;21898;p91"/>
          <p:cNvGrpSpPr/>
          <p:nvPr/>
        </p:nvGrpSpPr>
        <p:grpSpPr>
          <a:xfrm>
            <a:off x="1797794" y="2993421"/>
            <a:ext cx="344543" cy="344056"/>
            <a:chOff x="2064494" y="2993421"/>
            <a:chExt cx="344543" cy="344056"/>
          </a:xfrm>
        </p:grpSpPr>
        <p:sp>
          <p:nvSpPr>
            <p:cNvPr id="21899" name="Google Shape;21899;p91"/>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91"/>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91"/>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91"/>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91"/>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91"/>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91"/>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91"/>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91"/>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91"/>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91"/>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91"/>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91"/>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91"/>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3" name="Google Shape;21913;p91"/>
          <p:cNvGrpSpPr/>
          <p:nvPr/>
        </p:nvGrpSpPr>
        <p:grpSpPr>
          <a:xfrm>
            <a:off x="2556667" y="2990582"/>
            <a:ext cx="343109" cy="344545"/>
            <a:chOff x="2747167" y="2990582"/>
            <a:chExt cx="343109" cy="344545"/>
          </a:xfrm>
        </p:grpSpPr>
        <p:sp>
          <p:nvSpPr>
            <p:cNvPr id="21914" name="Google Shape;21914;p91"/>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91"/>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91"/>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91"/>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91"/>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91"/>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91"/>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1" name="Google Shape;21921;p91"/>
          <p:cNvGrpSpPr/>
          <p:nvPr/>
        </p:nvGrpSpPr>
        <p:grpSpPr>
          <a:xfrm>
            <a:off x="3264996" y="2977041"/>
            <a:ext cx="343826" cy="344843"/>
            <a:chOff x="3379296" y="2977041"/>
            <a:chExt cx="343826" cy="344843"/>
          </a:xfrm>
        </p:grpSpPr>
        <p:sp>
          <p:nvSpPr>
            <p:cNvPr id="21922" name="Google Shape;21922;p91"/>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91"/>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91"/>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91"/>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91"/>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91"/>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91"/>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91"/>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91"/>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1" name="Google Shape;21931;p91"/>
          <p:cNvGrpSpPr/>
          <p:nvPr/>
        </p:nvGrpSpPr>
        <p:grpSpPr>
          <a:xfrm>
            <a:off x="4038814" y="2999130"/>
            <a:ext cx="343826" cy="319615"/>
            <a:chOff x="4076914" y="2999130"/>
            <a:chExt cx="343826" cy="319615"/>
          </a:xfrm>
        </p:grpSpPr>
        <p:sp>
          <p:nvSpPr>
            <p:cNvPr id="21932" name="Google Shape;21932;p91"/>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91"/>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91"/>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91"/>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91"/>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91"/>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91"/>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91"/>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91"/>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91"/>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91"/>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91"/>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4" name="Google Shape;21944;p91"/>
          <p:cNvGrpSpPr/>
          <p:nvPr/>
        </p:nvGrpSpPr>
        <p:grpSpPr>
          <a:xfrm>
            <a:off x="4804084" y="2998413"/>
            <a:ext cx="301859" cy="343826"/>
            <a:chOff x="4765984" y="2998413"/>
            <a:chExt cx="301859" cy="343826"/>
          </a:xfrm>
        </p:grpSpPr>
        <p:sp>
          <p:nvSpPr>
            <p:cNvPr id="21945" name="Google Shape;21945;p91"/>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91"/>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91"/>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91"/>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91"/>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91"/>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91"/>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91"/>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3" name="Google Shape;21953;p91"/>
          <p:cNvGrpSpPr/>
          <p:nvPr/>
        </p:nvGrpSpPr>
        <p:grpSpPr>
          <a:xfrm>
            <a:off x="5523113" y="3001253"/>
            <a:ext cx="345262" cy="345262"/>
            <a:chOff x="5408813" y="3001253"/>
            <a:chExt cx="345262" cy="345262"/>
          </a:xfrm>
        </p:grpSpPr>
        <p:sp>
          <p:nvSpPr>
            <p:cNvPr id="21954" name="Google Shape;21954;p91"/>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91"/>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91"/>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91"/>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91"/>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91"/>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91"/>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91"/>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91"/>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91"/>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4" name="Google Shape;21964;p91"/>
          <p:cNvGrpSpPr/>
          <p:nvPr/>
        </p:nvGrpSpPr>
        <p:grpSpPr>
          <a:xfrm>
            <a:off x="6273438" y="3069582"/>
            <a:ext cx="343826" cy="184865"/>
            <a:chOff x="6082938" y="3069582"/>
            <a:chExt cx="343826" cy="184865"/>
          </a:xfrm>
        </p:grpSpPr>
        <p:sp>
          <p:nvSpPr>
            <p:cNvPr id="21965" name="Google Shape;21965;p91"/>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91"/>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91"/>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91"/>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91"/>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91"/>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91"/>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91"/>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3" name="Google Shape;21973;p91"/>
          <p:cNvGrpSpPr/>
          <p:nvPr/>
        </p:nvGrpSpPr>
        <p:grpSpPr>
          <a:xfrm>
            <a:off x="7008816" y="2993421"/>
            <a:ext cx="343109" cy="343140"/>
            <a:chOff x="6742116" y="2993421"/>
            <a:chExt cx="343109" cy="343140"/>
          </a:xfrm>
        </p:grpSpPr>
        <p:sp>
          <p:nvSpPr>
            <p:cNvPr id="21974" name="Google Shape;21974;p91"/>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91"/>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91"/>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91"/>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91"/>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91"/>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0" name="Google Shape;21980;p91"/>
          <p:cNvGrpSpPr/>
          <p:nvPr/>
        </p:nvGrpSpPr>
        <p:grpSpPr>
          <a:xfrm>
            <a:off x="7794023" y="3002687"/>
            <a:ext cx="257713" cy="343827"/>
            <a:chOff x="7451123" y="3002687"/>
            <a:chExt cx="257713" cy="343827"/>
          </a:xfrm>
        </p:grpSpPr>
        <p:sp>
          <p:nvSpPr>
            <p:cNvPr id="21981" name="Google Shape;21981;p91"/>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91"/>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91"/>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91"/>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91"/>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91"/>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91"/>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91"/>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91"/>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91"/>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91"/>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91"/>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91"/>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91"/>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91"/>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91"/>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91"/>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91"/>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91"/>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91"/>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91"/>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91"/>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91"/>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91"/>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5" name="Google Shape;22005;p91"/>
          <p:cNvGrpSpPr/>
          <p:nvPr/>
        </p:nvGrpSpPr>
        <p:grpSpPr>
          <a:xfrm>
            <a:off x="7749188" y="3567852"/>
            <a:ext cx="345949" cy="344544"/>
            <a:chOff x="7406288" y="3567852"/>
            <a:chExt cx="345949" cy="344544"/>
          </a:xfrm>
        </p:grpSpPr>
        <p:sp>
          <p:nvSpPr>
            <p:cNvPr id="22006" name="Google Shape;22006;p91"/>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91"/>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91"/>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91"/>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91"/>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91"/>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91"/>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91"/>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91"/>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91"/>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6" name="Google Shape;22016;p91"/>
          <p:cNvGrpSpPr/>
          <p:nvPr/>
        </p:nvGrpSpPr>
        <p:grpSpPr>
          <a:xfrm>
            <a:off x="7008816" y="3575683"/>
            <a:ext cx="343109" cy="344545"/>
            <a:chOff x="6742116" y="3575683"/>
            <a:chExt cx="343109" cy="344545"/>
          </a:xfrm>
        </p:grpSpPr>
        <p:sp>
          <p:nvSpPr>
            <p:cNvPr id="22017" name="Google Shape;22017;p91"/>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91"/>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91"/>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91"/>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91"/>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91"/>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91"/>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91"/>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91"/>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91"/>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91"/>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91"/>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91"/>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91"/>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91"/>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91"/>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3" name="Google Shape;22033;p91"/>
          <p:cNvGrpSpPr/>
          <p:nvPr/>
        </p:nvGrpSpPr>
        <p:grpSpPr>
          <a:xfrm>
            <a:off x="6273438" y="3579240"/>
            <a:ext cx="343826" cy="344544"/>
            <a:chOff x="6082938" y="3579240"/>
            <a:chExt cx="343826" cy="344544"/>
          </a:xfrm>
        </p:grpSpPr>
        <p:sp>
          <p:nvSpPr>
            <p:cNvPr id="22034" name="Google Shape;22034;p91"/>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91"/>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91"/>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91"/>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91"/>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91"/>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91"/>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91"/>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91"/>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91"/>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91"/>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91"/>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6" name="Google Shape;22046;p91"/>
          <p:cNvGrpSpPr/>
          <p:nvPr/>
        </p:nvGrpSpPr>
        <p:grpSpPr>
          <a:xfrm>
            <a:off x="5552286" y="3567852"/>
            <a:ext cx="286885" cy="344545"/>
            <a:chOff x="5437986" y="3567852"/>
            <a:chExt cx="286885" cy="344545"/>
          </a:xfrm>
        </p:grpSpPr>
        <p:sp>
          <p:nvSpPr>
            <p:cNvPr id="22047" name="Google Shape;22047;p91"/>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91"/>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91"/>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91"/>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91"/>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91"/>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91"/>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91"/>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91"/>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91"/>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91"/>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91"/>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91"/>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91"/>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91"/>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91"/>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91"/>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91"/>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5" name="Google Shape;22065;p91"/>
          <p:cNvGrpSpPr/>
          <p:nvPr/>
        </p:nvGrpSpPr>
        <p:grpSpPr>
          <a:xfrm>
            <a:off x="4782742" y="3605573"/>
            <a:ext cx="344543" cy="284765"/>
            <a:chOff x="4744642" y="3605573"/>
            <a:chExt cx="344543" cy="284765"/>
          </a:xfrm>
        </p:grpSpPr>
        <p:sp>
          <p:nvSpPr>
            <p:cNvPr id="22066" name="Google Shape;22066;p91"/>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91"/>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91"/>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91"/>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91"/>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91"/>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91"/>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91"/>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91"/>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91"/>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91"/>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91"/>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91"/>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91"/>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91"/>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91"/>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91"/>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91"/>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91"/>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91"/>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6" name="Google Shape;22086;p91"/>
          <p:cNvGrpSpPr/>
          <p:nvPr/>
        </p:nvGrpSpPr>
        <p:grpSpPr>
          <a:xfrm>
            <a:off x="4038814" y="3589941"/>
            <a:ext cx="343827" cy="294000"/>
            <a:chOff x="4076914" y="3589941"/>
            <a:chExt cx="343827" cy="294000"/>
          </a:xfrm>
        </p:grpSpPr>
        <p:sp>
          <p:nvSpPr>
            <p:cNvPr id="22087" name="Google Shape;22087;p91"/>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91"/>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91"/>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91"/>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91"/>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91"/>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91"/>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91"/>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91"/>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91"/>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91"/>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91"/>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91"/>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91"/>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91"/>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91"/>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91"/>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91"/>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5" name="Google Shape;22105;p91"/>
          <p:cNvGrpSpPr/>
          <p:nvPr/>
        </p:nvGrpSpPr>
        <p:grpSpPr>
          <a:xfrm>
            <a:off x="3325493" y="3572127"/>
            <a:ext cx="222831" cy="343827"/>
            <a:chOff x="3439793" y="3572127"/>
            <a:chExt cx="222831" cy="343827"/>
          </a:xfrm>
        </p:grpSpPr>
        <p:sp>
          <p:nvSpPr>
            <p:cNvPr id="22106" name="Google Shape;22106;p91"/>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91"/>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91"/>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91"/>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91"/>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91"/>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91"/>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91"/>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4" name="Google Shape;22114;p91"/>
          <p:cNvGrpSpPr/>
          <p:nvPr/>
        </p:nvGrpSpPr>
        <p:grpSpPr>
          <a:xfrm>
            <a:off x="2555232" y="3570721"/>
            <a:ext cx="344545" cy="344544"/>
            <a:chOff x="2745732" y="3570721"/>
            <a:chExt cx="344545" cy="344544"/>
          </a:xfrm>
        </p:grpSpPr>
        <p:sp>
          <p:nvSpPr>
            <p:cNvPr id="22115" name="Google Shape;22115;p91"/>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91"/>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91"/>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91"/>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91"/>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91"/>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91"/>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91"/>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91"/>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91"/>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91"/>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91"/>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91"/>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91"/>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91"/>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91"/>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91"/>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91"/>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3" name="Google Shape;22133;p91"/>
          <p:cNvGrpSpPr/>
          <p:nvPr/>
        </p:nvGrpSpPr>
        <p:grpSpPr>
          <a:xfrm>
            <a:off x="1799229" y="3571409"/>
            <a:ext cx="343110" cy="343856"/>
            <a:chOff x="2065929" y="3571409"/>
            <a:chExt cx="343110" cy="343856"/>
          </a:xfrm>
        </p:grpSpPr>
        <p:sp>
          <p:nvSpPr>
            <p:cNvPr id="22134" name="Google Shape;22134;p91"/>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91"/>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91"/>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91"/>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91"/>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91"/>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91"/>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91"/>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91"/>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91"/>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91"/>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91"/>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91"/>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91"/>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91"/>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91"/>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91"/>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91"/>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2" name="Google Shape;22152;p91"/>
          <p:cNvGrpSpPr/>
          <p:nvPr/>
        </p:nvGrpSpPr>
        <p:grpSpPr>
          <a:xfrm>
            <a:off x="1048874" y="3641890"/>
            <a:ext cx="345979" cy="178684"/>
            <a:chOff x="1391774" y="3641890"/>
            <a:chExt cx="345979" cy="178684"/>
          </a:xfrm>
        </p:grpSpPr>
        <p:sp>
          <p:nvSpPr>
            <p:cNvPr id="22153" name="Google Shape;22153;p91"/>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91"/>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91"/>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91"/>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91"/>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91"/>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91"/>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91"/>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91"/>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91"/>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3" name="Google Shape;22163;p91"/>
          <p:cNvGrpSpPr/>
          <p:nvPr/>
        </p:nvGrpSpPr>
        <p:grpSpPr>
          <a:xfrm>
            <a:off x="1050309" y="4143718"/>
            <a:ext cx="343826" cy="345261"/>
            <a:chOff x="1393209" y="4143718"/>
            <a:chExt cx="343826" cy="345261"/>
          </a:xfrm>
        </p:grpSpPr>
        <p:sp>
          <p:nvSpPr>
            <p:cNvPr id="22164" name="Google Shape;22164;p91"/>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91"/>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91"/>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91"/>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91"/>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91"/>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0" name="Google Shape;22170;p91"/>
          <p:cNvGrpSpPr/>
          <p:nvPr/>
        </p:nvGrpSpPr>
        <p:grpSpPr>
          <a:xfrm>
            <a:off x="1834828" y="4149427"/>
            <a:ext cx="272628" cy="345949"/>
            <a:chOff x="2101528" y="4149427"/>
            <a:chExt cx="272628" cy="345949"/>
          </a:xfrm>
        </p:grpSpPr>
        <p:sp>
          <p:nvSpPr>
            <p:cNvPr id="22171" name="Google Shape;22171;p91"/>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91"/>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91"/>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91"/>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91"/>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91"/>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91"/>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8" name="Google Shape;22178;p91"/>
          <p:cNvGrpSpPr/>
          <p:nvPr/>
        </p:nvGrpSpPr>
        <p:grpSpPr>
          <a:xfrm>
            <a:off x="2555232" y="4133047"/>
            <a:ext cx="344545" cy="344545"/>
            <a:chOff x="2745732" y="4133047"/>
            <a:chExt cx="344545" cy="344545"/>
          </a:xfrm>
        </p:grpSpPr>
        <p:sp>
          <p:nvSpPr>
            <p:cNvPr id="22179" name="Google Shape;22179;p91"/>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91"/>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91"/>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91"/>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91"/>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91"/>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91"/>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91"/>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91"/>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91"/>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91"/>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91"/>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91"/>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91"/>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91"/>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91"/>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91"/>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91"/>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91"/>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91"/>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91"/>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91"/>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91"/>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91"/>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91"/>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91"/>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5" name="Google Shape;22205;p91"/>
          <p:cNvGrpSpPr/>
          <p:nvPr/>
        </p:nvGrpSpPr>
        <p:grpSpPr>
          <a:xfrm>
            <a:off x="3264996" y="4149427"/>
            <a:ext cx="343826" cy="343827"/>
            <a:chOff x="3379296" y="4149427"/>
            <a:chExt cx="343826" cy="343827"/>
          </a:xfrm>
        </p:grpSpPr>
        <p:sp>
          <p:nvSpPr>
            <p:cNvPr id="22206" name="Google Shape;22206;p91"/>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91"/>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91"/>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91"/>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91"/>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91"/>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91"/>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91"/>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91"/>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91"/>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91"/>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91"/>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91"/>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91"/>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91"/>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91"/>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91"/>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3" name="Google Shape;22223;p91"/>
          <p:cNvGrpSpPr/>
          <p:nvPr/>
        </p:nvGrpSpPr>
        <p:grpSpPr>
          <a:xfrm>
            <a:off x="4038814" y="4146557"/>
            <a:ext cx="343826" cy="343139"/>
            <a:chOff x="4076914" y="4146557"/>
            <a:chExt cx="343826" cy="343139"/>
          </a:xfrm>
        </p:grpSpPr>
        <p:sp>
          <p:nvSpPr>
            <p:cNvPr id="22224" name="Google Shape;22224;p91"/>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91"/>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91"/>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91"/>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91"/>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91"/>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91"/>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91"/>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2" name="Google Shape;22232;p91"/>
          <p:cNvGrpSpPr/>
          <p:nvPr/>
        </p:nvGrpSpPr>
        <p:grpSpPr>
          <a:xfrm>
            <a:off x="4782742" y="4143718"/>
            <a:ext cx="344544" cy="344544"/>
            <a:chOff x="4744642" y="4143718"/>
            <a:chExt cx="344544" cy="344544"/>
          </a:xfrm>
        </p:grpSpPr>
        <p:sp>
          <p:nvSpPr>
            <p:cNvPr id="22233" name="Google Shape;22233;p91"/>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91"/>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91"/>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91"/>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91"/>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91"/>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91"/>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91"/>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91"/>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91"/>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91"/>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91"/>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91"/>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91"/>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91"/>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91"/>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91"/>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91"/>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91"/>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91"/>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91"/>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91"/>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5" name="Google Shape;22255;p91"/>
          <p:cNvGrpSpPr/>
          <p:nvPr/>
        </p:nvGrpSpPr>
        <p:grpSpPr>
          <a:xfrm>
            <a:off x="5523800" y="4152266"/>
            <a:ext cx="343856" cy="344544"/>
            <a:chOff x="5409500" y="4152266"/>
            <a:chExt cx="343856" cy="344544"/>
          </a:xfrm>
        </p:grpSpPr>
        <p:sp>
          <p:nvSpPr>
            <p:cNvPr id="22256" name="Google Shape;22256;p91"/>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91"/>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91"/>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91"/>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91"/>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91"/>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91"/>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91"/>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91"/>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91"/>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91"/>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91"/>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91"/>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91"/>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0" name="Google Shape;22270;p91"/>
          <p:cNvGrpSpPr/>
          <p:nvPr/>
        </p:nvGrpSpPr>
        <p:grpSpPr>
          <a:xfrm>
            <a:off x="6273438" y="4160815"/>
            <a:ext cx="344544" cy="343109"/>
            <a:chOff x="6082938" y="4160815"/>
            <a:chExt cx="344544" cy="343109"/>
          </a:xfrm>
        </p:grpSpPr>
        <p:sp>
          <p:nvSpPr>
            <p:cNvPr id="22271" name="Google Shape;22271;p91"/>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91"/>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91"/>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91"/>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91"/>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91"/>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91"/>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91"/>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9" name="Google Shape;22279;p91"/>
          <p:cNvGrpSpPr/>
          <p:nvPr/>
        </p:nvGrpSpPr>
        <p:grpSpPr>
          <a:xfrm>
            <a:off x="7008816" y="4169334"/>
            <a:ext cx="343110" cy="291878"/>
            <a:chOff x="6742116" y="4169334"/>
            <a:chExt cx="343110" cy="291878"/>
          </a:xfrm>
        </p:grpSpPr>
        <p:sp>
          <p:nvSpPr>
            <p:cNvPr id="22280" name="Google Shape;22280;p91"/>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91"/>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91"/>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91"/>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91"/>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91"/>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91"/>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91"/>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8" name="Google Shape;22288;p91"/>
          <p:cNvGrpSpPr/>
          <p:nvPr/>
        </p:nvGrpSpPr>
        <p:grpSpPr>
          <a:xfrm>
            <a:off x="7749875" y="4153671"/>
            <a:ext cx="344574" cy="342421"/>
            <a:chOff x="7406975" y="4153671"/>
            <a:chExt cx="344574" cy="342421"/>
          </a:xfrm>
        </p:grpSpPr>
        <p:sp>
          <p:nvSpPr>
            <p:cNvPr id="22289" name="Google Shape;22289;p91"/>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91"/>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91"/>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91"/>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91"/>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91"/>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298" name="Shape 22298"/>
        <p:cNvGrpSpPr/>
        <p:nvPr/>
      </p:nvGrpSpPr>
      <p:grpSpPr>
        <a:xfrm>
          <a:off x="0" y="0"/>
          <a:ext cx="0" cy="0"/>
          <a:chOff x="0" y="0"/>
          <a:chExt cx="0" cy="0"/>
        </a:xfrm>
      </p:grpSpPr>
      <p:sp>
        <p:nvSpPr>
          <p:cNvPr id="22299" name="Google Shape;22299;p9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2300" name="Google Shape;22300;p92"/>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01" name="Google Shape;22301;p92"/>
          <p:cNvGrpSpPr/>
          <p:nvPr/>
        </p:nvGrpSpPr>
        <p:grpSpPr>
          <a:xfrm>
            <a:off x="1833752" y="1922125"/>
            <a:ext cx="339154" cy="337032"/>
            <a:chOff x="2367152" y="1922125"/>
            <a:chExt cx="339154" cy="337032"/>
          </a:xfrm>
        </p:grpSpPr>
        <p:sp>
          <p:nvSpPr>
            <p:cNvPr id="22302" name="Google Shape;22302;p92"/>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03" name="Google Shape;22303;p92"/>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04" name="Google Shape;22304;p92"/>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05" name="Google Shape;22305;p92"/>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06" name="Google Shape;22306;p92"/>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07" name="Google Shape;22307;p92"/>
          <p:cNvGrpSpPr/>
          <p:nvPr/>
        </p:nvGrpSpPr>
        <p:grpSpPr>
          <a:xfrm>
            <a:off x="4046005" y="1953663"/>
            <a:ext cx="339830" cy="338418"/>
            <a:chOff x="4122205" y="1953663"/>
            <a:chExt cx="339830" cy="338418"/>
          </a:xfrm>
        </p:grpSpPr>
        <p:sp>
          <p:nvSpPr>
            <p:cNvPr id="22308" name="Google Shape;22308;p92"/>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09" name="Google Shape;22309;p92"/>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0" name="Google Shape;22310;p92"/>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1" name="Google Shape;22311;p92"/>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2" name="Google Shape;22312;p92"/>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13" name="Google Shape;22313;p92"/>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4" name="Google Shape;22314;p92"/>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15" name="Google Shape;22315;p92"/>
          <p:cNvGrpSpPr/>
          <p:nvPr/>
        </p:nvGrpSpPr>
        <p:grpSpPr>
          <a:xfrm>
            <a:off x="6252608" y="1967666"/>
            <a:ext cx="338448" cy="313908"/>
            <a:chOff x="5871608" y="1967666"/>
            <a:chExt cx="338448" cy="313908"/>
          </a:xfrm>
        </p:grpSpPr>
        <p:sp>
          <p:nvSpPr>
            <p:cNvPr id="22316" name="Google Shape;22316;p92"/>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7" name="Google Shape;22317;p92"/>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8" name="Google Shape;22318;p92"/>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19" name="Google Shape;22319;p92"/>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20" name="Google Shape;22320;p92"/>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21" name="Google Shape;22321;p92"/>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22" name="Google Shape;22322;p92"/>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23" name="Google Shape;22323;p92"/>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24" name="Google Shape;22324;p92"/>
          <p:cNvGrpSpPr/>
          <p:nvPr/>
        </p:nvGrpSpPr>
        <p:grpSpPr>
          <a:xfrm>
            <a:off x="7709919" y="1934040"/>
            <a:ext cx="340537" cy="339830"/>
            <a:chOff x="7024119" y="1934040"/>
            <a:chExt cx="340537" cy="339830"/>
          </a:xfrm>
        </p:grpSpPr>
        <p:sp>
          <p:nvSpPr>
            <p:cNvPr id="22325" name="Google Shape;22325;p92"/>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26" name="Google Shape;22326;p92"/>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27" name="Google Shape;22327;p92"/>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28" name="Google Shape;22328;p92"/>
          <p:cNvGrpSpPr/>
          <p:nvPr/>
        </p:nvGrpSpPr>
        <p:grpSpPr>
          <a:xfrm>
            <a:off x="7711330" y="2456707"/>
            <a:ext cx="337712" cy="339119"/>
            <a:chOff x="7025530" y="2456707"/>
            <a:chExt cx="337712" cy="339119"/>
          </a:xfrm>
        </p:grpSpPr>
        <p:sp>
          <p:nvSpPr>
            <p:cNvPr id="22329" name="Google Shape;22329;p92"/>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0" name="Google Shape;22330;p92"/>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1" name="Google Shape;22331;p92"/>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2" name="Google Shape;22332;p92"/>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33" name="Google Shape;22333;p92"/>
          <p:cNvGrpSpPr/>
          <p:nvPr/>
        </p:nvGrpSpPr>
        <p:grpSpPr>
          <a:xfrm>
            <a:off x="6978130" y="2434996"/>
            <a:ext cx="339124" cy="339124"/>
            <a:chOff x="6444730" y="2434996"/>
            <a:chExt cx="339124" cy="339124"/>
          </a:xfrm>
        </p:grpSpPr>
        <p:sp>
          <p:nvSpPr>
            <p:cNvPr id="22334" name="Google Shape;22334;p92"/>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5" name="Google Shape;22335;p92"/>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6" name="Google Shape;22336;p92"/>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7" name="Google Shape;22337;p92"/>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38" name="Google Shape;22338;p92"/>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39" name="Google Shape;22339;p92"/>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0" name="Google Shape;22340;p92"/>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41" name="Google Shape;22341;p92"/>
          <p:cNvGrpSpPr/>
          <p:nvPr/>
        </p:nvGrpSpPr>
        <p:grpSpPr>
          <a:xfrm>
            <a:off x="4782000" y="2470711"/>
            <a:ext cx="337737" cy="334913"/>
            <a:chOff x="4705800" y="2470711"/>
            <a:chExt cx="337737" cy="334913"/>
          </a:xfrm>
        </p:grpSpPr>
        <p:grpSp>
          <p:nvGrpSpPr>
            <p:cNvPr id="22342" name="Google Shape;22342;p92"/>
            <p:cNvGrpSpPr/>
            <p:nvPr/>
          </p:nvGrpSpPr>
          <p:grpSpPr>
            <a:xfrm>
              <a:off x="4705800" y="2501543"/>
              <a:ext cx="337737" cy="304082"/>
              <a:chOff x="4705800" y="2501543"/>
              <a:chExt cx="337737" cy="304082"/>
            </a:xfrm>
          </p:grpSpPr>
          <p:sp>
            <p:nvSpPr>
              <p:cNvPr id="22343" name="Google Shape;22343;p92"/>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4" name="Google Shape;22344;p92"/>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5" name="Google Shape;22345;p92"/>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6" name="Google Shape;22346;p92"/>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7" name="Google Shape;22347;p92"/>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8" name="Google Shape;22348;p92"/>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49" name="Google Shape;22349;p92"/>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0" name="Google Shape;22350;p92"/>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1" name="Google Shape;22351;p92"/>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2" name="Google Shape;22352;p92"/>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3" name="Google Shape;22353;p92"/>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4" name="Google Shape;22354;p92"/>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55" name="Google Shape;22355;p92"/>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56" name="Google Shape;22356;p92"/>
          <p:cNvGrpSpPr/>
          <p:nvPr/>
        </p:nvGrpSpPr>
        <p:grpSpPr>
          <a:xfrm>
            <a:off x="4042504" y="2489628"/>
            <a:ext cx="346832" cy="319498"/>
            <a:chOff x="4118704" y="2489628"/>
            <a:chExt cx="346832" cy="319498"/>
          </a:xfrm>
        </p:grpSpPr>
        <p:sp>
          <p:nvSpPr>
            <p:cNvPr id="22357" name="Google Shape;22357;p92"/>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8" name="Google Shape;22358;p92"/>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59" name="Google Shape;22359;p92"/>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60" name="Google Shape;22360;p92"/>
          <p:cNvGrpSpPr/>
          <p:nvPr/>
        </p:nvGrpSpPr>
        <p:grpSpPr>
          <a:xfrm>
            <a:off x="3281266" y="2480537"/>
            <a:ext cx="339124" cy="292876"/>
            <a:chOff x="3509866" y="2480537"/>
            <a:chExt cx="339124" cy="292876"/>
          </a:xfrm>
        </p:grpSpPr>
        <p:sp>
          <p:nvSpPr>
            <p:cNvPr id="22361" name="Google Shape;22361;p92"/>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62" name="Google Shape;22362;p92"/>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63" name="Google Shape;22363;p92"/>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64" name="Google Shape;22364;p92"/>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65" name="Google Shape;22365;p92"/>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66" name="Google Shape;22366;p92"/>
          <p:cNvGrpSpPr/>
          <p:nvPr/>
        </p:nvGrpSpPr>
        <p:grpSpPr>
          <a:xfrm>
            <a:off x="2583781" y="2545672"/>
            <a:ext cx="338418" cy="194113"/>
            <a:chOff x="2964781" y="2545672"/>
            <a:chExt cx="338418" cy="194113"/>
          </a:xfrm>
        </p:grpSpPr>
        <p:sp>
          <p:nvSpPr>
            <p:cNvPr id="22367" name="Google Shape;22367;p92"/>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68" name="Google Shape;22368;p92"/>
            <p:cNvGrpSpPr/>
            <p:nvPr/>
          </p:nvGrpSpPr>
          <p:grpSpPr>
            <a:xfrm>
              <a:off x="3048156" y="2565295"/>
              <a:ext cx="170281" cy="154159"/>
              <a:chOff x="3048156" y="2565295"/>
              <a:chExt cx="170281" cy="154159"/>
            </a:xfrm>
          </p:grpSpPr>
          <p:sp>
            <p:nvSpPr>
              <p:cNvPr id="22369" name="Google Shape;22369;p92"/>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0" name="Google Shape;22370;p92"/>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1" name="Google Shape;22371;p92"/>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2" name="Google Shape;22372;p92"/>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22373" name="Google Shape;22373;p92"/>
          <p:cNvGrpSpPr/>
          <p:nvPr/>
        </p:nvGrpSpPr>
        <p:grpSpPr>
          <a:xfrm>
            <a:off x="1834458" y="2446205"/>
            <a:ext cx="338448" cy="338418"/>
            <a:chOff x="2367858" y="2446205"/>
            <a:chExt cx="338448" cy="338418"/>
          </a:xfrm>
        </p:grpSpPr>
        <p:sp>
          <p:nvSpPr>
            <p:cNvPr id="22374" name="Google Shape;22374;p92"/>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5" name="Google Shape;22375;p92"/>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6" name="Google Shape;22376;p92"/>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7" name="Google Shape;22377;p92"/>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8" name="Google Shape;22378;p92"/>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79" name="Google Shape;22379;p92"/>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0" name="Google Shape;22380;p92"/>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1" name="Google Shape;22381;p92"/>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2" name="Google Shape;22382;p92"/>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3" name="Google Shape;22383;p92"/>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4" name="Google Shape;22384;p92"/>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5" name="Google Shape;22385;p92"/>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6" name="Google Shape;22386;p92"/>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387" name="Google Shape;22387;p92"/>
          <p:cNvGrpSpPr/>
          <p:nvPr/>
        </p:nvGrpSpPr>
        <p:grpSpPr>
          <a:xfrm>
            <a:off x="1095639" y="2528874"/>
            <a:ext cx="337738" cy="234742"/>
            <a:chOff x="1781439" y="2528874"/>
            <a:chExt cx="337738" cy="234742"/>
          </a:xfrm>
        </p:grpSpPr>
        <p:sp>
          <p:nvSpPr>
            <p:cNvPr id="22388" name="Google Shape;22388;p92"/>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89" name="Google Shape;22389;p92"/>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0" name="Google Shape;22390;p92"/>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391" name="Google Shape;22391;p92"/>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2" name="Google Shape;22392;p92"/>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3" name="Google Shape;22393;p92"/>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4" name="Google Shape;22394;p92"/>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395" name="Google Shape;22395;p92"/>
          <p:cNvGrpSpPr/>
          <p:nvPr/>
        </p:nvGrpSpPr>
        <p:grpSpPr>
          <a:xfrm>
            <a:off x="4046005" y="3015090"/>
            <a:ext cx="339124" cy="299878"/>
            <a:chOff x="4122205" y="3015090"/>
            <a:chExt cx="339124" cy="299878"/>
          </a:xfrm>
        </p:grpSpPr>
        <p:sp>
          <p:nvSpPr>
            <p:cNvPr id="22396" name="Google Shape;22396;p92"/>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7" name="Google Shape;22397;p92"/>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8" name="Google Shape;22398;p92"/>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99" name="Google Shape;22399;p92"/>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0" name="Google Shape;22400;p92"/>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1" name="Google Shape;22401;p92"/>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2" name="Google Shape;22402;p92"/>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403" name="Google Shape;22403;p92"/>
          <p:cNvGrpSpPr/>
          <p:nvPr/>
        </p:nvGrpSpPr>
        <p:grpSpPr>
          <a:xfrm>
            <a:off x="4800211" y="3003175"/>
            <a:ext cx="299201" cy="339830"/>
            <a:chOff x="4724011" y="3003175"/>
            <a:chExt cx="299201" cy="339830"/>
          </a:xfrm>
        </p:grpSpPr>
        <p:sp>
          <p:nvSpPr>
            <p:cNvPr id="22404" name="Google Shape;22404;p92"/>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5" name="Google Shape;22405;p92"/>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6" name="Google Shape;22406;p92"/>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07" name="Google Shape;22407;p92"/>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8" name="Google Shape;22408;p92"/>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09" name="Google Shape;22409;p92"/>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10" name="Google Shape;22410;p92"/>
          <p:cNvGrpSpPr/>
          <p:nvPr/>
        </p:nvGrpSpPr>
        <p:grpSpPr>
          <a:xfrm>
            <a:off x="7750547" y="2997380"/>
            <a:ext cx="259982" cy="337915"/>
            <a:chOff x="7064747" y="2997380"/>
            <a:chExt cx="259982" cy="337915"/>
          </a:xfrm>
        </p:grpSpPr>
        <p:sp>
          <p:nvSpPr>
            <p:cNvPr id="22411" name="Google Shape;22411;p92"/>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2" name="Google Shape;22412;p92"/>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3" name="Google Shape;22413;p92"/>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4" name="Google Shape;22414;p92"/>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5" name="Google Shape;22415;p92"/>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6" name="Google Shape;22416;p92"/>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17" name="Google Shape;22417;p92"/>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8" name="Google Shape;22418;p92"/>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19" name="Google Shape;22419;p92"/>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0" name="Google Shape;22420;p92"/>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21" name="Google Shape;22421;p92"/>
          <p:cNvGrpSpPr/>
          <p:nvPr/>
        </p:nvGrpSpPr>
        <p:grpSpPr>
          <a:xfrm>
            <a:off x="4780588" y="3600098"/>
            <a:ext cx="338448" cy="280283"/>
            <a:chOff x="4704388" y="3600098"/>
            <a:chExt cx="338448" cy="280283"/>
          </a:xfrm>
        </p:grpSpPr>
        <p:sp>
          <p:nvSpPr>
            <p:cNvPr id="22422" name="Google Shape;22422;p92"/>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3" name="Google Shape;22423;p92"/>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4" name="Google Shape;22424;p92"/>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5" name="Google Shape;22425;p92"/>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6" name="Google Shape;22426;p92"/>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7" name="Google Shape;22427;p92"/>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28" name="Google Shape;22428;p92"/>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29" name="Google Shape;22429;p92"/>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30" name="Google Shape;22430;p92"/>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31" name="Google Shape;22431;p92"/>
          <p:cNvGrpSpPr/>
          <p:nvPr/>
        </p:nvGrpSpPr>
        <p:grpSpPr>
          <a:xfrm>
            <a:off x="2581692" y="3577680"/>
            <a:ext cx="339121" cy="336388"/>
            <a:chOff x="2962692" y="3577680"/>
            <a:chExt cx="339121" cy="336388"/>
          </a:xfrm>
        </p:grpSpPr>
        <p:sp>
          <p:nvSpPr>
            <p:cNvPr id="22432" name="Google Shape;22432;p92"/>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33" name="Google Shape;22433;p92"/>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34" name="Google Shape;22434;p92"/>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35" name="Google Shape;22435;p92"/>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36" name="Google Shape;22436;p92"/>
          <p:cNvGrpSpPr/>
          <p:nvPr/>
        </p:nvGrpSpPr>
        <p:grpSpPr>
          <a:xfrm>
            <a:off x="1095639" y="3660349"/>
            <a:ext cx="337742" cy="185697"/>
            <a:chOff x="1781439" y="3660349"/>
            <a:chExt cx="337742" cy="185697"/>
          </a:xfrm>
        </p:grpSpPr>
        <p:sp>
          <p:nvSpPr>
            <p:cNvPr id="22437" name="Google Shape;22437;p92"/>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38" name="Google Shape;22438;p92"/>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39" name="Google Shape;22439;p92"/>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0" name="Google Shape;22440;p92"/>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41" name="Google Shape;22441;p92"/>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2" name="Google Shape;22442;p92"/>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43" name="Google Shape;22443;p92"/>
          <p:cNvGrpSpPr/>
          <p:nvPr/>
        </p:nvGrpSpPr>
        <p:grpSpPr>
          <a:xfrm>
            <a:off x="2591489" y="4129767"/>
            <a:ext cx="320203" cy="295667"/>
            <a:chOff x="2972489" y="4129767"/>
            <a:chExt cx="320203" cy="295667"/>
          </a:xfrm>
        </p:grpSpPr>
        <p:sp>
          <p:nvSpPr>
            <p:cNvPr id="22444" name="Google Shape;22444;p92"/>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5" name="Google Shape;22445;p92"/>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6" name="Google Shape;22446;p92"/>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7" name="Google Shape;22447;p92"/>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8" name="Google Shape;22448;p92"/>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49" name="Google Shape;22449;p92"/>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0" name="Google Shape;22450;p92"/>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1" name="Google Shape;22451;p92"/>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2" name="Google Shape;22452;p92"/>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3" name="Google Shape;22453;p92"/>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4" name="Google Shape;22454;p92"/>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5" name="Google Shape;22455;p92"/>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56" name="Google Shape;22456;p92"/>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57" name="Google Shape;22457;p92"/>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58" name="Google Shape;22458;p92"/>
          <p:cNvGrpSpPr/>
          <p:nvPr/>
        </p:nvGrpSpPr>
        <p:grpSpPr>
          <a:xfrm>
            <a:off x="4780588" y="4129767"/>
            <a:ext cx="339153" cy="337712"/>
            <a:chOff x="4704388" y="4129767"/>
            <a:chExt cx="339153" cy="337712"/>
          </a:xfrm>
        </p:grpSpPr>
        <p:sp>
          <p:nvSpPr>
            <p:cNvPr id="22459" name="Google Shape;22459;p92"/>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60" name="Google Shape;22460;p92"/>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61" name="Google Shape;22461;p92"/>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62" name="Google Shape;22462;p92"/>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463" name="Google Shape;22463;p92"/>
          <p:cNvGrpSpPr/>
          <p:nvPr/>
        </p:nvGrpSpPr>
        <p:grpSpPr>
          <a:xfrm>
            <a:off x="5512405" y="4129767"/>
            <a:ext cx="338418" cy="338418"/>
            <a:chOff x="5283805" y="4129767"/>
            <a:chExt cx="338418" cy="338418"/>
          </a:xfrm>
        </p:grpSpPr>
        <p:sp>
          <p:nvSpPr>
            <p:cNvPr id="22464" name="Google Shape;22464;p92"/>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65" name="Google Shape;22465;p92"/>
            <p:cNvGrpSpPr/>
            <p:nvPr/>
          </p:nvGrpSpPr>
          <p:grpSpPr>
            <a:xfrm>
              <a:off x="5323051" y="4290192"/>
              <a:ext cx="59575" cy="19653"/>
              <a:chOff x="5323051" y="4290192"/>
              <a:chExt cx="59575" cy="19653"/>
            </a:xfrm>
          </p:grpSpPr>
          <p:sp>
            <p:nvSpPr>
              <p:cNvPr id="22466" name="Google Shape;22466;p92"/>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67" name="Google Shape;22467;p92"/>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22468" name="Google Shape;22468;p92"/>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69" name="Google Shape;22469;p92"/>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70" name="Google Shape;22470;p92"/>
          <p:cNvGrpSpPr/>
          <p:nvPr/>
        </p:nvGrpSpPr>
        <p:grpSpPr>
          <a:xfrm>
            <a:off x="7711330" y="4129767"/>
            <a:ext cx="339122" cy="339122"/>
            <a:chOff x="7025530" y="4129767"/>
            <a:chExt cx="339122" cy="339122"/>
          </a:xfrm>
        </p:grpSpPr>
        <p:sp>
          <p:nvSpPr>
            <p:cNvPr id="22471" name="Google Shape;22471;p92"/>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72" name="Google Shape;22472;p92"/>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73" name="Google Shape;22473;p92"/>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74" name="Google Shape;22474;p92"/>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75" name="Google Shape;22475;p92"/>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479" name="Shape 22479"/>
        <p:cNvGrpSpPr/>
        <p:nvPr/>
      </p:nvGrpSpPr>
      <p:grpSpPr>
        <a:xfrm>
          <a:off x="0" y="0"/>
          <a:ext cx="0" cy="0"/>
          <a:chOff x="0" y="0"/>
          <a:chExt cx="0" cy="0"/>
        </a:xfrm>
      </p:grpSpPr>
      <p:sp>
        <p:nvSpPr>
          <p:cNvPr id="22480" name="Google Shape;22480;p93"/>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2481" name="Google Shape;22481;p93"/>
          <p:cNvGrpSpPr/>
          <p:nvPr/>
        </p:nvGrpSpPr>
        <p:grpSpPr>
          <a:xfrm>
            <a:off x="1071388" y="1943950"/>
            <a:ext cx="341804" cy="341957"/>
            <a:chOff x="1757188" y="1943950"/>
            <a:chExt cx="341804" cy="341957"/>
          </a:xfrm>
        </p:grpSpPr>
        <p:sp>
          <p:nvSpPr>
            <p:cNvPr id="22482" name="Google Shape;22482;p93"/>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93"/>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93"/>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93"/>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6" name="Google Shape;22486;p93"/>
          <p:cNvGrpSpPr/>
          <p:nvPr/>
        </p:nvGrpSpPr>
        <p:grpSpPr>
          <a:xfrm>
            <a:off x="1816255" y="1932711"/>
            <a:ext cx="341836" cy="310762"/>
            <a:chOff x="2349655" y="1932711"/>
            <a:chExt cx="341836" cy="310762"/>
          </a:xfrm>
        </p:grpSpPr>
        <p:sp>
          <p:nvSpPr>
            <p:cNvPr id="22487" name="Google Shape;22487;p93"/>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93"/>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93"/>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93"/>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93"/>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93"/>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3" name="Google Shape;22493;p93"/>
          <p:cNvGrpSpPr/>
          <p:nvPr/>
        </p:nvGrpSpPr>
        <p:grpSpPr>
          <a:xfrm>
            <a:off x="2586565" y="1943327"/>
            <a:ext cx="307200" cy="340386"/>
            <a:chOff x="2967565" y="1943327"/>
            <a:chExt cx="307200" cy="340386"/>
          </a:xfrm>
        </p:grpSpPr>
        <p:sp>
          <p:nvSpPr>
            <p:cNvPr id="22494" name="Google Shape;22494;p93"/>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93"/>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93"/>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93"/>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93"/>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9" name="Google Shape;22499;p93"/>
          <p:cNvGrpSpPr/>
          <p:nvPr/>
        </p:nvGrpSpPr>
        <p:grpSpPr>
          <a:xfrm>
            <a:off x="3274232" y="1939087"/>
            <a:ext cx="340411" cy="339675"/>
            <a:chOff x="3502832" y="1939087"/>
            <a:chExt cx="340411" cy="339675"/>
          </a:xfrm>
        </p:grpSpPr>
        <p:sp>
          <p:nvSpPr>
            <p:cNvPr id="22500" name="Google Shape;22500;p93"/>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93"/>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93"/>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93"/>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93"/>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5" name="Google Shape;22505;p93"/>
          <p:cNvGrpSpPr/>
          <p:nvPr/>
        </p:nvGrpSpPr>
        <p:grpSpPr>
          <a:xfrm>
            <a:off x="4042436" y="1946856"/>
            <a:ext cx="341808" cy="341808"/>
            <a:chOff x="4118636" y="1946856"/>
            <a:chExt cx="341808" cy="341808"/>
          </a:xfrm>
        </p:grpSpPr>
        <p:sp>
          <p:nvSpPr>
            <p:cNvPr id="22506" name="Google Shape;22506;p93"/>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93"/>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93"/>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93"/>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0" name="Google Shape;22510;p93"/>
          <p:cNvGrpSpPr/>
          <p:nvPr/>
        </p:nvGrpSpPr>
        <p:grpSpPr>
          <a:xfrm>
            <a:off x="4781639" y="1935558"/>
            <a:ext cx="341839" cy="343910"/>
            <a:chOff x="4705439" y="1935558"/>
            <a:chExt cx="341839" cy="343910"/>
          </a:xfrm>
        </p:grpSpPr>
        <p:sp>
          <p:nvSpPr>
            <p:cNvPr id="22511" name="Google Shape;22511;p93"/>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93"/>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93"/>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14" name="Google Shape;22514;p93"/>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15" name="Google Shape;22515;p93"/>
          <p:cNvGrpSpPr/>
          <p:nvPr/>
        </p:nvGrpSpPr>
        <p:grpSpPr>
          <a:xfrm>
            <a:off x="6262241" y="1992759"/>
            <a:ext cx="341809" cy="276839"/>
            <a:chOff x="5881241" y="1992759"/>
            <a:chExt cx="341809" cy="276839"/>
          </a:xfrm>
        </p:grpSpPr>
        <p:sp>
          <p:nvSpPr>
            <p:cNvPr id="22516" name="Google Shape;22516;p93"/>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93"/>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93"/>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93"/>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93"/>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93"/>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93"/>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93"/>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4" name="Google Shape;22524;p93"/>
          <p:cNvGrpSpPr/>
          <p:nvPr/>
        </p:nvGrpSpPr>
        <p:grpSpPr>
          <a:xfrm>
            <a:off x="6992994" y="1922125"/>
            <a:ext cx="342520" cy="340416"/>
            <a:chOff x="6459594" y="1922125"/>
            <a:chExt cx="342520" cy="340416"/>
          </a:xfrm>
        </p:grpSpPr>
        <p:sp>
          <p:nvSpPr>
            <p:cNvPr id="22525" name="Google Shape;22525;p93"/>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93"/>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93"/>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93"/>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93"/>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93"/>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93"/>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93"/>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3" name="Google Shape;22533;p93"/>
          <p:cNvGrpSpPr/>
          <p:nvPr/>
        </p:nvGrpSpPr>
        <p:grpSpPr>
          <a:xfrm>
            <a:off x="7731516" y="1932029"/>
            <a:ext cx="341093" cy="340384"/>
            <a:chOff x="7045716" y="1932029"/>
            <a:chExt cx="341093" cy="340384"/>
          </a:xfrm>
        </p:grpSpPr>
        <p:sp>
          <p:nvSpPr>
            <p:cNvPr id="22534" name="Google Shape;22534;p93"/>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93"/>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93"/>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93"/>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93"/>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9" name="Google Shape;22539;p93"/>
          <p:cNvGrpSpPr/>
          <p:nvPr/>
        </p:nvGrpSpPr>
        <p:grpSpPr>
          <a:xfrm>
            <a:off x="7730804" y="2458104"/>
            <a:ext cx="340381" cy="341128"/>
            <a:chOff x="7045004" y="2458104"/>
            <a:chExt cx="340381" cy="341128"/>
          </a:xfrm>
        </p:grpSpPr>
        <p:sp>
          <p:nvSpPr>
            <p:cNvPr id="22540" name="Google Shape;22540;p93"/>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93"/>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93"/>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93"/>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93"/>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93"/>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93"/>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7" name="Google Shape;22547;p93"/>
          <p:cNvGrpSpPr/>
          <p:nvPr/>
        </p:nvGrpSpPr>
        <p:grpSpPr>
          <a:xfrm>
            <a:off x="6992994" y="2439037"/>
            <a:ext cx="342519" cy="341126"/>
            <a:chOff x="6459594" y="2439037"/>
            <a:chExt cx="342519" cy="341126"/>
          </a:xfrm>
        </p:grpSpPr>
        <p:sp>
          <p:nvSpPr>
            <p:cNvPr id="22548" name="Google Shape;22548;p93"/>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93"/>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93"/>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93"/>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52" name="Google Shape;22552;p93"/>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53" name="Google Shape;22553;p93"/>
          <p:cNvGrpSpPr/>
          <p:nvPr/>
        </p:nvGrpSpPr>
        <p:grpSpPr>
          <a:xfrm>
            <a:off x="5518768" y="2458104"/>
            <a:ext cx="341809" cy="342550"/>
            <a:chOff x="5290168" y="2458104"/>
            <a:chExt cx="341809" cy="342550"/>
          </a:xfrm>
        </p:grpSpPr>
        <p:sp>
          <p:nvSpPr>
            <p:cNvPr id="22554" name="Google Shape;22554;p93"/>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93"/>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93"/>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93"/>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93"/>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93"/>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93"/>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93"/>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2" name="Google Shape;22562;p93"/>
          <p:cNvGrpSpPr/>
          <p:nvPr/>
        </p:nvGrpSpPr>
        <p:grpSpPr>
          <a:xfrm>
            <a:off x="4781639" y="2467296"/>
            <a:ext cx="341839" cy="337569"/>
            <a:chOff x="4705439" y="2467296"/>
            <a:chExt cx="341839" cy="337569"/>
          </a:xfrm>
        </p:grpSpPr>
        <p:sp>
          <p:nvSpPr>
            <p:cNvPr id="22563" name="Google Shape;22563;p93"/>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93"/>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93"/>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93"/>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93"/>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93"/>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93"/>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93"/>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93"/>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93"/>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93"/>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93"/>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93"/>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6" name="Google Shape;22576;p93"/>
          <p:cNvGrpSpPr/>
          <p:nvPr/>
        </p:nvGrpSpPr>
        <p:grpSpPr>
          <a:xfrm>
            <a:off x="4039589" y="2487074"/>
            <a:ext cx="347473" cy="320607"/>
            <a:chOff x="4115789" y="2487074"/>
            <a:chExt cx="347473" cy="320607"/>
          </a:xfrm>
        </p:grpSpPr>
        <p:sp>
          <p:nvSpPr>
            <p:cNvPr id="22577" name="Google Shape;22577;p93"/>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93"/>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93"/>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93"/>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93"/>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93"/>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93"/>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93"/>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93"/>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6" name="Google Shape;22586;p93"/>
          <p:cNvGrpSpPr/>
          <p:nvPr/>
        </p:nvGrpSpPr>
        <p:grpSpPr>
          <a:xfrm>
            <a:off x="3272838" y="2474353"/>
            <a:ext cx="341808" cy="306493"/>
            <a:chOff x="3501438" y="2474353"/>
            <a:chExt cx="341808" cy="306493"/>
          </a:xfrm>
        </p:grpSpPr>
        <p:sp>
          <p:nvSpPr>
            <p:cNvPr id="22587" name="Google Shape;22587;p93"/>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93"/>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93"/>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93"/>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93"/>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93"/>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93"/>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4" name="Google Shape;22594;p93"/>
          <p:cNvGrpSpPr/>
          <p:nvPr/>
        </p:nvGrpSpPr>
        <p:grpSpPr>
          <a:xfrm>
            <a:off x="2569603" y="2536506"/>
            <a:ext cx="341122" cy="194906"/>
            <a:chOff x="2950603" y="2536506"/>
            <a:chExt cx="341122" cy="194906"/>
          </a:xfrm>
        </p:grpSpPr>
        <p:sp>
          <p:nvSpPr>
            <p:cNvPr id="22595" name="Google Shape;22595;p93"/>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93"/>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93"/>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93"/>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93"/>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0" name="Google Shape;22600;p93"/>
          <p:cNvGrpSpPr/>
          <p:nvPr/>
        </p:nvGrpSpPr>
        <p:grpSpPr>
          <a:xfrm>
            <a:off x="1816967" y="2431267"/>
            <a:ext cx="341127" cy="341835"/>
            <a:chOff x="2350367" y="2431267"/>
            <a:chExt cx="341127" cy="341835"/>
          </a:xfrm>
        </p:grpSpPr>
        <p:sp>
          <p:nvSpPr>
            <p:cNvPr id="22601" name="Google Shape;22601;p93"/>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93"/>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93"/>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93"/>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93"/>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93"/>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7" name="Google Shape;22607;p93"/>
          <p:cNvGrpSpPr/>
          <p:nvPr/>
        </p:nvGrpSpPr>
        <p:grpSpPr>
          <a:xfrm>
            <a:off x="1073493" y="2508958"/>
            <a:ext cx="340415" cy="237312"/>
            <a:chOff x="1759293" y="2508958"/>
            <a:chExt cx="340415" cy="237312"/>
          </a:xfrm>
        </p:grpSpPr>
        <p:sp>
          <p:nvSpPr>
            <p:cNvPr id="22608" name="Google Shape;22608;p93"/>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93"/>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93"/>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93"/>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93"/>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93"/>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4" name="Google Shape;22614;p93"/>
          <p:cNvGrpSpPr/>
          <p:nvPr/>
        </p:nvGrpSpPr>
        <p:grpSpPr>
          <a:xfrm>
            <a:off x="1072811" y="2996217"/>
            <a:ext cx="340384" cy="341097"/>
            <a:chOff x="1758611" y="2996217"/>
            <a:chExt cx="340384" cy="341097"/>
          </a:xfrm>
        </p:grpSpPr>
        <p:sp>
          <p:nvSpPr>
            <p:cNvPr id="22615" name="Google Shape;22615;p93"/>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93"/>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93"/>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93"/>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9" name="Google Shape;22619;p93"/>
          <p:cNvGrpSpPr/>
          <p:nvPr/>
        </p:nvGrpSpPr>
        <p:grpSpPr>
          <a:xfrm>
            <a:off x="1816255" y="2979255"/>
            <a:ext cx="341836" cy="341127"/>
            <a:chOff x="2349655" y="2979255"/>
            <a:chExt cx="341836" cy="341127"/>
          </a:xfrm>
        </p:grpSpPr>
        <p:sp>
          <p:nvSpPr>
            <p:cNvPr id="22620" name="Google Shape;22620;p93"/>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93"/>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93"/>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93"/>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93"/>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25" name="Google Shape;22625;p93"/>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26" name="Google Shape;22626;p93"/>
          <p:cNvGrpSpPr/>
          <p:nvPr/>
        </p:nvGrpSpPr>
        <p:grpSpPr>
          <a:xfrm>
            <a:off x="3264357" y="2994082"/>
            <a:ext cx="357346" cy="330540"/>
            <a:chOff x="3492957" y="2994082"/>
            <a:chExt cx="357346" cy="330540"/>
          </a:xfrm>
        </p:grpSpPr>
        <p:sp>
          <p:nvSpPr>
            <p:cNvPr id="22627" name="Google Shape;22627;p93"/>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93"/>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93"/>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93"/>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93"/>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93"/>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3" name="Google Shape;22633;p93"/>
          <p:cNvGrpSpPr/>
          <p:nvPr/>
        </p:nvGrpSpPr>
        <p:grpSpPr>
          <a:xfrm>
            <a:off x="4043118" y="3014572"/>
            <a:ext cx="341126" cy="305806"/>
            <a:chOff x="4119318" y="3014572"/>
            <a:chExt cx="341126" cy="305806"/>
          </a:xfrm>
        </p:grpSpPr>
        <p:sp>
          <p:nvSpPr>
            <p:cNvPr id="22634" name="Google Shape;22634;p93"/>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93"/>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93"/>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7" name="Google Shape;22637;p93"/>
          <p:cNvGrpSpPr/>
          <p:nvPr/>
        </p:nvGrpSpPr>
        <p:grpSpPr>
          <a:xfrm>
            <a:off x="4801418" y="3003986"/>
            <a:ext cx="302992" cy="341093"/>
            <a:chOff x="4725218" y="3003986"/>
            <a:chExt cx="302992" cy="341093"/>
          </a:xfrm>
        </p:grpSpPr>
        <p:sp>
          <p:nvSpPr>
            <p:cNvPr id="22638" name="Google Shape;22638;p93"/>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93"/>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93"/>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1" name="Google Shape;22641;p93"/>
          <p:cNvGrpSpPr/>
          <p:nvPr/>
        </p:nvGrpSpPr>
        <p:grpSpPr>
          <a:xfrm>
            <a:off x="5518768" y="3002563"/>
            <a:ext cx="340386" cy="341809"/>
            <a:chOff x="5290168" y="3002563"/>
            <a:chExt cx="340386" cy="341809"/>
          </a:xfrm>
        </p:grpSpPr>
        <p:sp>
          <p:nvSpPr>
            <p:cNvPr id="22642" name="Google Shape;22642;p93"/>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93"/>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93"/>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93"/>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93"/>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93"/>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93"/>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93"/>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0" name="Google Shape;22650;p93"/>
          <p:cNvGrpSpPr/>
          <p:nvPr/>
        </p:nvGrpSpPr>
        <p:grpSpPr>
          <a:xfrm>
            <a:off x="6262241" y="3088023"/>
            <a:ext cx="342520" cy="174447"/>
            <a:chOff x="5881241" y="3088023"/>
            <a:chExt cx="342520" cy="174447"/>
          </a:xfrm>
        </p:grpSpPr>
        <p:sp>
          <p:nvSpPr>
            <p:cNvPr id="22651" name="Google Shape;22651;p93"/>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93"/>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93"/>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93"/>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93"/>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93"/>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57" name="Google Shape;22657;p93"/>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58" name="Google Shape;22658;p93"/>
          <p:cNvGrpSpPr/>
          <p:nvPr/>
        </p:nvGrpSpPr>
        <p:grpSpPr>
          <a:xfrm>
            <a:off x="7777419" y="3002296"/>
            <a:ext cx="244340" cy="340681"/>
            <a:chOff x="7091619" y="3002296"/>
            <a:chExt cx="244340" cy="340681"/>
          </a:xfrm>
        </p:grpSpPr>
        <p:sp>
          <p:nvSpPr>
            <p:cNvPr id="22659" name="Google Shape;22659;p93"/>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93"/>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93"/>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93"/>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93"/>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93"/>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5" name="Google Shape;22665;p93"/>
          <p:cNvGrpSpPr/>
          <p:nvPr/>
        </p:nvGrpSpPr>
        <p:grpSpPr>
          <a:xfrm>
            <a:off x="7730804" y="3563983"/>
            <a:ext cx="341809" cy="342521"/>
            <a:chOff x="7045004" y="3563983"/>
            <a:chExt cx="341809" cy="342521"/>
          </a:xfrm>
        </p:grpSpPr>
        <p:sp>
          <p:nvSpPr>
            <p:cNvPr id="22666" name="Google Shape;22666;p93"/>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93"/>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93"/>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93"/>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93"/>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93"/>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72" name="Google Shape;22672;p93"/>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73" name="Google Shape;22673;p93"/>
          <p:cNvGrpSpPr/>
          <p:nvPr/>
        </p:nvGrpSpPr>
        <p:grpSpPr>
          <a:xfrm>
            <a:off x="6262923" y="3585867"/>
            <a:ext cx="341125" cy="341098"/>
            <a:chOff x="5881923" y="3585867"/>
            <a:chExt cx="341125" cy="341098"/>
          </a:xfrm>
        </p:grpSpPr>
        <p:sp>
          <p:nvSpPr>
            <p:cNvPr id="22674" name="Google Shape;22674;p93"/>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93"/>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93"/>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93"/>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93"/>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93"/>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93"/>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93"/>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93"/>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93"/>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93"/>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93"/>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86" name="Google Shape;22686;p93"/>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87" name="Google Shape;22687;p93"/>
          <p:cNvGrpSpPr/>
          <p:nvPr/>
        </p:nvGrpSpPr>
        <p:grpSpPr>
          <a:xfrm>
            <a:off x="4781639" y="3605646"/>
            <a:ext cx="341122" cy="282472"/>
            <a:chOff x="4705439" y="3605646"/>
            <a:chExt cx="341122" cy="282472"/>
          </a:xfrm>
        </p:grpSpPr>
        <p:sp>
          <p:nvSpPr>
            <p:cNvPr id="22688" name="Google Shape;22688;p93"/>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93"/>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93"/>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93"/>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93"/>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93"/>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93"/>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5" name="Google Shape;22695;p93"/>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6" name="Google Shape;22696;p93"/>
          <p:cNvGrpSpPr/>
          <p:nvPr/>
        </p:nvGrpSpPr>
        <p:grpSpPr>
          <a:xfrm>
            <a:off x="3346970" y="3574570"/>
            <a:ext cx="194224" cy="340385"/>
            <a:chOff x="3575570" y="3574570"/>
            <a:chExt cx="194224" cy="340385"/>
          </a:xfrm>
        </p:grpSpPr>
        <p:sp>
          <p:nvSpPr>
            <p:cNvPr id="22697" name="Google Shape;22697;p93"/>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93"/>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93"/>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93"/>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1" name="Google Shape;22701;p93"/>
          <p:cNvGrpSpPr/>
          <p:nvPr/>
        </p:nvGrpSpPr>
        <p:grpSpPr>
          <a:xfrm>
            <a:off x="2569603" y="3575963"/>
            <a:ext cx="341127" cy="341838"/>
            <a:chOff x="2950603" y="3575963"/>
            <a:chExt cx="341127" cy="341838"/>
          </a:xfrm>
        </p:grpSpPr>
        <p:sp>
          <p:nvSpPr>
            <p:cNvPr id="22702" name="Google Shape;22702;p93"/>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93"/>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93"/>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93"/>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93"/>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93"/>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93"/>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93"/>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93"/>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11" name="Google Shape;22711;p93"/>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12" name="Google Shape;22712;p93"/>
          <p:cNvGrpSpPr/>
          <p:nvPr/>
        </p:nvGrpSpPr>
        <p:grpSpPr>
          <a:xfrm>
            <a:off x="1073493" y="3649414"/>
            <a:ext cx="340415" cy="187169"/>
            <a:chOff x="1759293" y="3649414"/>
            <a:chExt cx="340415" cy="187169"/>
          </a:xfrm>
        </p:grpSpPr>
        <p:sp>
          <p:nvSpPr>
            <p:cNvPr id="22713" name="Google Shape;22713;p93"/>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93"/>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93"/>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93"/>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93"/>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93"/>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9" name="Google Shape;22719;p93"/>
          <p:cNvGrpSpPr/>
          <p:nvPr/>
        </p:nvGrpSpPr>
        <p:grpSpPr>
          <a:xfrm>
            <a:off x="1072811" y="4157845"/>
            <a:ext cx="340384" cy="341125"/>
            <a:chOff x="1758611" y="4157845"/>
            <a:chExt cx="340384" cy="341125"/>
          </a:xfrm>
        </p:grpSpPr>
        <p:sp>
          <p:nvSpPr>
            <p:cNvPr id="22720" name="Google Shape;22720;p93"/>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93"/>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93"/>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93"/>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24" name="Google Shape;22724;p93"/>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25" name="Google Shape;22725;p93"/>
          <p:cNvGrpSpPr/>
          <p:nvPr/>
        </p:nvGrpSpPr>
        <p:grpSpPr>
          <a:xfrm>
            <a:off x="2578796" y="4133855"/>
            <a:ext cx="322742" cy="298724"/>
            <a:chOff x="2959796" y="4133855"/>
            <a:chExt cx="322742" cy="298724"/>
          </a:xfrm>
        </p:grpSpPr>
        <p:sp>
          <p:nvSpPr>
            <p:cNvPr id="22726" name="Google Shape;22726;p93"/>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93"/>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93"/>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93"/>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93"/>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93"/>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93"/>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93"/>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93"/>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93"/>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93"/>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93"/>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38" name="Google Shape;22738;p93"/>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39" name="Google Shape;22739;p93"/>
          <p:cNvGrpSpPr/>
          <p:nvPr/>
        </p:nvGrpSpPr>
        <p:grpSpPr>
          <a:xfrm>
            <a:off x="4042436" y="4140201"/>
            <a:ext cx="341096" cy="341809"/>
            <a:chOff x="4118636" y="4140201"/>
            <a:chExt cx="341096" cy="341809"/>
          </a:xfrm>
        </p:grpSpPr>
        <p:sp>
          <p:nvSpPr>
            <p:cNvPr id="22740" name="Google Shape;22740;p93"/>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93"/>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93"/>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93"/>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93"/>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93"/>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6" name="Google Shape;22746;p93"/>
          <p:cNvGrpSpPr/>
          <p:nvPr/>
        </p:nvGrpSpPr>
        <p:grpSpPr>
          <a:xfrm>
            <a:off x="4781639" y="4139489"/>
            <a:ext cx="341839" cy="340411"/>
            <a:chOff x="4705439" y="4139489"/>
            <a:chExt cx="341839" cy="340411"/>
          </a:xfrm>
        </p:grpSpPr>
        <p:sp>
          <p:nvSpPr>
            <p:cNvPr id="22747" name="Google Shape;22747;p93"/>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93"/>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93"/>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93"/>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93"/>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93"/>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93"/>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4" name="Google Shape;22754;p93"/>
          <p:cNvGrpSpPr/>
          <p:nvPr/>
        </p:nvGrpSpPr>
        <p:grpSpPr>
          <a:xfrm>
            <a:off x="5518768" y="4143730"/>
            <a:ext cx="340384" cy="342520"/>
            <a:chOff x="5290168" y="4143730"/>
            <a:chExt cx="340384" cy="342520"/>
          </a:xfrm>
        </p:grpSpPr>
        <p:sp>
          <p:nvSpPr>
            <p:cNvPr id="22755" name="Google Shape;22755;p93"/>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93"/>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93"/>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93"/>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9" name="Google Shape;22759;p93"/>
          <p:cNvGrpSpPr/>
          <p:nvPr/>
        </p:nvGrpSpPr>
        <p:grpSpPr>
          <a:xfrm>
            <a:off x="6262923" y="4162085"/>
            <a:ext cx="341126" cy="341837"/>
            <a:chOff x="5881923" y="4162085"/>
            <a:chExt cx="341126" cy="341837"/>
          </a:xfrm>
        </p:grpSpPr>
        <p:sp>
          <p:nvSpPr>
            <p:cNvPr id="22760" name="Google Shape;22760;p93"/>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93"/>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93"/>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93"/>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4" name="Google Shape;22764;p93"/>
          <p:cNvGrpSpPr/>
          <p:nvPr/>
        </p:nvGrpSpPr>
        <p:grpSpPr>
          <a:xfrm>
            <a:off x="6992282" y="4149393"/>
            <a:ext cx="342520" cy="298159"/>
            <a:chOff x="6458882" y="4149393"/>
            <a:chExt cx="342520" cy="298159"/>
          </a:xfrm>
        </p:grpSpPr>
        <p:sp>
          <p:nvSpPr>
            <p:cNvPr id="22765" name="Google Shape;22765;p93"/>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93"/>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93"/>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93"/>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93"/>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0" name="Google Shape;22770;p93"/>
          <p:cNvGrpSpPr/>
          <p:nvPr/>
        </p:nvGrpSpPr>
        <p:grpSpPr>
          <a:xfrm>
            <a:off x="7730804" y="4143730"/>
            <a:ext cx="341808" cy="341808"/>
            <a:chOff x="7045004" y="4143730"/>
            <a:chExt cx="341808" cy="341808"/>
          </a:xfrm>
        </p:grpSpPr>
        <p:sp>
          <p:nvSpPr>
            <p:cNvPr id="22771" name="Google Shape;22771;p93"/>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93"/>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93"/>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93"/>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93"/>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779" name="Shape 22779"/>
        <p:cNvGrpSpPr/>
        <p:nvPr/>
      </p:nvGrpSpPr>
      <p:grpSpPr>
        <a:xfrm>
          <a:off x="0" y="0"/>
          <a:ext cx="0" cy="0"/>
          <a:chOff x="0" y="0"/>
          <a:chExt cx="0" cy="0"/>
        </a:xfrm>
      </p:grpSpPr>
      <p:pic>
        <p:nvPicPr>
          <p:cNvPr id="22780" name="Google Shape;22780;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9" name="Shape 3839"/>
        <p:cNvGrpSpPr/>
        <p:nvPr/>
      </p:nvGrpSpPr>
      <p:grpSpPr>
        <a:xfrm>
          <a:off x="0" y="0"/>
          <a:ext cx="0" cy="0"/>
          <a:chOff x="0" y="0"/>
          <a:chExt cx="0" cy="0"/>
        </a:xfrm>
      </p:grpSpPr>
      <p:sp>
        <p:nvSpPr>
          <p:cNvPr id="3840" name="Google Shape;3840;p44"/>
          <p:cNvSpPr txBox="1"/>
          <p:nvPr>
            <p:ph type="title"/>
          </p:nvPr>
        </p:nvSpPr>
        <p:spPr>
          <a:xfrm>
            <a:off x="1987925" y="2932807"/>
            <a:ext cx="51681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3841" name="Google Shape;3841;p44"/>
          <p:cNvSpPr txBox="1"/>
          <p:nvPr>
            <p:ph idx="1" type="subTitle"/>
          </p:nvPr>
        </p:nvSpPr>
        <p:spPr>
          <a:xfrm>
            <a:off x="1987950" y="1750657"/>
            <a:ext cx="5168100" cy="1031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5" name="Shape 3845"/>
        <p:cNvGrpSpPr/>
        <p:nvPr/>
      </p:nvGrpSpPr>
      <p:grpSpPr>
        <a:xfrm>
          <a:off x="0" y="0"/>
          <a:ext cx="0" cy="0"/>
          <a:chOff x="0" y="0"/>
          <a:chExt cx="0" cy="0"/>
        </a:xfrm>
      </p:grpSpPr>
      <p:sp>
        <p:nvSpPr>
          <p:cNvPr id="3846" name="Google Shape;3846;p45"/>
          <p:cNvSpPr txBox="1"/>
          <p:nvPr>
            <p:ph type="title"/>
          </p:nvPr>
        </p:nvSpPr>
        <p:spPr>
          <a:xfrm>
            <a:off x="3597463" y="1941875"/>
            <a:ext cx="37296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3847" name="Google Shape;3847;p45"/>
          <p:cNvSpPr txBox="1"/>
          <p:nvPr>
            <p:ph idx="1" type="subTitle"/>
          </p:nvPr>
        </p:nvSpPr>
        <p:spPr>
          <a:xfrm>
            <a:off x="3597476" y="2583075"/>
            <a:ext cx="40389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can enter a subtitle if you need it</a:t>
            </a:r>
            <a:endParaRPr/>
          </a:p>
        </p:txBody>
      </p:sp>
      <p:sp>
        <p:nvSpPr>
          <p:cNvPr id="3848" name="Google Shape;3848;p45"/>
          <p:cNvSpPr/>
          <p:nvPr/>
        </p:nvSpPr>
        <p:spPr>
          <a:xfrm>
            <a:off x="1907088" y="1715051"/>
            <a:ext cx="1295400" cy="12954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849" name="Google Shape;3849;p45"/>
          <p:cNvSpPr txBox="1"/>
          <p:nvPr>
            <p:ph idx="2" type="title"/>
          </p:nvPr>
        </p:nvSpPr>
        <p:spPr>
          <a:xfrm>
            <a:off x="1816938" y="1812425"/>
            <a:ext cx="1475700" cy="110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3" name="Shape 3853"/>
        <p:cNvGrpSpPr/>
        <p:nvPr/>
      </p:nvGrpSpPr>
      <p:grpSpPr>
        <a:xfrm>
          <a:off x="0" y="0"/>
          <a:ext cx="0" cy="0"/>
          <a:chOff x="0" y="0"/>
          <a:chExt cx="0" cy="0"/>
        </a:xfrm>
      </p:grpSpPr>
      <p:sp>
        <p:nvSpPr>
          <p:cNvPr id="3854" name="Google Shape;3854;p46"/>
          <p:cNvSpPr/>
          <p:nvPr/>
        </p:nvSpPr>
        <p:spPr>
          <a:xfrm>
            <a:off x="5956025" y="1693936"/>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855" name="Google Shape;3855;p46"/>
          <p:cNvSpPr/>
          <p:nvPr/>
        </p:nvSpPr>
        <p:spPr>
          <a:xfrm>
            <a:off x="2413550" y="1693936"/>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grpSp>
        <p:nvGrpSpPr>
          <p:cNvPr id="3856" name="Google Shape;3856;p46"/>
          <p:cNvGrpSpPr/>
          <p:nvPr/>
        </p:nvGrpSpPr>
        <p:grpSpPr>
          <a:xfrm rot="-10799751">
            <a:off x="6133488" y="1850024"/>
            <a:ext cx="419376" cy="462134"/>
            <a:chOff x="5267695" y="1679387"/>
            <a:chExt cx="303368" cy="334274"/>
          </a:xfrm>
        </p:grpSpPr>
        <p:sp>
          <p:nvSpPr>
            <p:cNvPr id="3857" name="Google Shape;3857;p46"/>
            <p:cNvSpPr/>
            <p:nvPr/>
          </p:nvSpPr>
          <p:spPr>
            <a:xfrm>
              <a:off x="5267695" y="1779200"/>
              <a:ext cx="303368" cy="231992"/>
            </a:xfrm>
            <a:custGeom>
              <a:rect b="b" l="l" r="r" t="t"/>
              <a:pathLst>
                <a:path extrusionOk="0" h="16349" w="21379">
                  <a:moveTo>
                    <a:pt x="7964" y="1"/>
                  </a:moveTo>
                  <a:cubicBezTo>
                    <a:pt x="7791" y="1"/>
                    <a:pt x="7673" y="30"/>
                    <a:pt x="7639" y="98"/>
                  </a:cubicBezTo>
                  <a:cubicBezTo>
                    <a:pt x="7639" y="98"/>
                    <a:pt x="1" y="15477"/>
                    <a:pt x="20865" y="16349"/>
                  </a:cubicBezTo>
                  <a:cubicBezTo>
                    <a:pt x="21070" y="16349"/>
                    <a:pt x="21378" y="11683"/>
                    <a:pt x="21378" y="11171"/>
                  </a:cubicBezTo>
                  <a:cubicBezTo>
                    <a:pt x="21327" y="9120"/>
                    <a:pt x="20712" y="7172"/>
                    <a:pt x="19584" y="5480"/>
                  </a:cubicBezTo>
                  <a:cubicBezTo>
                    <a:pt x="17636" y="2610"/>
                    <a:pt x="14662" y="1533"/>
                    <a:pt x="11433" y="764"/>
                  </a:cubicBezTo>
                  <a:cubicBezTo>
                    <a:pt x="11133" y="721"/>
                    <a:pt x="8837" y="1"/>
                    <a:pt x="79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6"/>
            <p:cNvSpPr/>
            <p:nvPr/>
          </p:nvSpPr>
          <p:spPr>
            <a:xfrm>
              <a:off x="5327704" y="1679387"/>
              <a:ext cx="240038" cy="334274"/>
            </a:xfrm>
            <a:custGeom>
              <a:rect b="b" l="l" r="r" t="t"/>
              <a:pathLst>
                <a:path extrusionOk="0" h="23557" w="16916">
                  <a:moveTo>
                    <a:pt x="857" y="0"/>
                  </a:moveTo>
                  <a:cubicBezTo>
                    <a:pt x="428" y="0"/>
                    <a:pt x="1" y="401"/>
                    <a:pt x="232" y="929"/>
                  </a:cubicBezTo>
                  <a:cubicBezTo>
                    <a:pt x="1103" y="3082"/>
                    <a:pt x="2128" y="5235"/>
                    <a:pt x="3205" y="7337"/>
                  </a:cubicBezTo>
                  <a:cubicBezTo>
                    <a:pt x="4282" y="9439"/>
                    <a:pt x="5461" y="11438"/>
                    <a:pt x="6742" y="13437"/>
                  </a:cubicBezTo>
                  <a:cubicBezTo>
                    <a:pt x="8024" y="15436"/>
                    <a:pt x="9459" y="17333"/>
                    <a:pt x="11049" y="19076"/>
                  </a:cubicBezTo>
                  <a:cubicBezTo>
                    <a:pt x="12638" y="20819"/>
                    <a:pt x="14483" y="22357"/>
                    <a:pt x="16483" y="23536"/>
                  </a:cubicBezTo>
                  <a:cubicBezTo>
                    <a:pt x="16518" y="23550"/>
                    <a:pt x="16552" y="23557"/>
                    <a:pt x="16585" y="23557"/>
                  </a:cubicBezTo>
                  <a:cubicBezTo>
                    <a:pt x="16788" y="23557"/>
                    <a:pt x="16916" y="23310"/>
                    <a:pt x="16739" y="23177"/>
                  </a:cubicBezTo>
                  <a:cubicBezTo>
                    <a:pt x="14791" y="21947"/>
                    <a:pt x="12997" y="20409"/>
                    <a:pt x="11561" y="18615"/>
                  </a:cubicBezTo>
                  <a:cubicBezTo>
                    <a:pt x="10023" y="16821"/>
                    <a:pt x="8690" y="14975"/>
                    <a:pt x="7460" y="12976"/>
                  </a:cubicBezTo>
                  <a:cubicBezTo>
                    <a:pt x="6281" y="10976"/>
                    <a:pt x="5153" y="8926"/>
                    <a:pt x="4179" y="6824"/>
                  </a:cubicBezTo>
                  <a:cubicBezTo>
                    <a:pt x="3154" y="4722"/>
                    <a:pt x="2231" y="2569"/>
                    <a:pt x="1462" y="416"/>
                  </a:cubicBezTo>
                  <a:cubicBezTo>
                    <a:pt x="1334" y="123"/>
                    <a:pt x="1095" y="0"/>
                    <a:pt x="8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6"/>
            <p:cNvSpPr/>
            <p:nvPr/>
          </p:nvSpPr>
          <p:spPr>
            <a:xfrm>
              <a:off x="5387728" y="1803720"/>
              <a:ext cx="10203" cy="97627"/>
            </a:xfrm>
            <a:custGeom>
              <a:rect b="b" l="l" r="r" t="t"/>
              <a:pathLst>
                <a:path extrusionOk="0" h="6880" w="719">
                  <a:moveTo>
                    <a:pt x="333" y="0"/>
                  </a:moveTo>
                  <a:cubicBezTo>
                    <a:pt x="169" y="0"/>
                    <a:pt x="58" y="140"/>
                    <a:pt x="103" y="318"/>
                  </a:cubicBezTo>
                  <a:lnTo>
                    <a:pt x="0" y="6572"/>
                  </a:lnTo>
                  <a:cubicBezTo>
                    <a:pt x="0" y="6726"/>
                    <a:pt x="154" y="6880"/>
                    <a:pt x="308" y="6880"/>
                  </a:cubicBezTo>
                  <a:cubicBezTo>
                    <a:pt x="513" y="6880"/>
                    <a:pt x="667" y="6726"/>
                    <a:pt x="667" y="6521"/>
                  </a:cubicBezTo>
                  <a:lnTo>
                    <a:pt x="718" y="318"/>
                  </a:lnTo>
                  <a:cubicBezTo>
                    <a:pt x="718" y="113"/>
                    <a:pt x="564" y="10"/>
                    <a:pt x="410" y="10"/>
                  </a:cubicBezTo>
                  <a:cubicBezTo>
                    <a:pt x="384" y="3"/>
                    <a:pt x="357" y="0"/>
                    <a:pt x="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6"/>
            <p:cNvSpPr/>
            <p:nvPr/>
          </p:nvSpPr>
          <p:spPr>
            <a:xfrm>
              <a:off x="5417555" y="1852406"/>
              <a:ext cx="121495" cy="39491"/>
            </a:xfrm>
            <a:custGeom>
              <a:rect b="b" l="l" r="r" t="t"/>
              <a:pathLst>
                <a:path extrusionOk="0" h="2783" w="8562">
                  <a:moveTo>
                    <a:pt x="379" y="1"/>
                  </a:moveTo>
                  <a:cubicBezTo>
                    <a:pt x="242" y="1"/>
                    <a:pt x="94" y="100"/>
                    <a:pt x="51" y="270"/>
                  </a:cubicBezTo>
                  <a:cubicBezTo>
                    <a:pt x="0" y="424"/>
                    <a:pt x="103" y="578"/>
                    <a:pt x="308" y="629"/>
                  </a:cubicBezTo>
                  <a:lnTo>
                    <a:pt x="8100" y="2782"/>
                  </a:lnTo>
                  <a:lnTo>
                    <a:pt x="8203" y="2782"/>
                  </a:lnTo>
                  <a:cubicBezTo>
                    <a:pt x="8305" y="2782"/>
                    <a:pt x="8459" y="2680"/>
                    <a:pt x="8510" y="2526"/>
                  </a:cubicBezTo>
                  <a:cubicBezTo>
                    <a:pt x="8561" y="2372"/>
                    <a:pt x="8459" y="2218"/>
                    <a:pt x="8254" y="2167"/>
                  </a:cubicBezTo>
                  <a:lnTo>
                    <a:pt x="462" y="14"/>
                  </a:lnTo>
                  <a:cubicBezTo>
                    <a:pt x="435" y="5"/>
                    <a:pt x="407"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6"/>
            <p:cNvSpPr/>
            <p:nvPr/>
          </p:nvSpPr>
          <p:spPr>
            <a:xfrm>
              <a:off x="5467745" y="1925343"/>
              <a:ext cx="14559" cy="64025"/>
            </a:xfrm>
            <a:custGeom>
              <a:rect b="b" l="l" r="r" t="t"/>
              <a:pathLst>
                <a:path extrusionOk="0" h="4512" w="1026">
                  <a:moveTo>
                    <a:pt x="308" y="0"/>
                  </a:moveTo>
                  <a:cubicBezTo>
                    <a:pt x="103" y="0"/>
                    <a:pt x="0" y="154"/>
                    <a:pt x="0" y="359"/>
                  </a:cubicBezTo>
                  <a:lnTo>
                    <a:pt x="411" y="4204"/>
                  </a:lnTo>
                  <a:cubicBezTo>
                    <a:pt x="411" y="4358"/>
                    <a:pt x="564" y="4460"/>
                    <a:pt x="718" y="4512"/>
                  </a:cubicBezTo>
                  <a:lnTo>
                    <a:pt x="718" y="4460"/>
                  </a:lnTo>
                  <a:cubicBezTo>
                    <a:pt x="923" y="4460"/>
                    <a:pt x="1026" y="4307"/>
                    <a:pt x="1026" y="4153"/>
                  </a:cubicBezTo>
                  <a:lnTo>
                    <a:pt x="667" y="308"/>
                  </a:lnTo>
                  <a:cubicBezTo>
                    <a:pt x="616" y="103"/>
                    <a:pt x="462"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2" name="Google Shape;3862;p4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Maybe You Need to Divide the Content</a:t>
            </a:r>
            <a:endParaRPr/>
          </a:p>
        </p:txBody>
      </p:sp>
      <p:sp>
        <p:nvSpPr>
          <p:cNvPr id="3863" name="Google Shape;3863;p46"/>
          <p:cNvSpPr txBox="1"/>
          <p:nvPr>
            <p:ph idx="1" type="body"/>
          </p:nvPr>
        </p:nvSpPr>
        <p:spPr>
          <a:xfrm>
            <a:off x="1282700" y="2972075"/>
            <a:ext cx="3036000" cy="111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3864" name="Google Shape;3864;p46"/>
          <p:cNvSpPr txBox="1"/>
          <p:nvPr>
            <p:ph idx="2" type="body"/>
          </p:nvPr>
        </p:nvSpPr>
        <p:spPr>
          <a:xfrm>
            <a:off x="4825176" y="2972075"/>
            <a:ext cx="3036000" cy="111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t>
            </a:r>
            <a:endParaRPr/>
          </a:p>
        </p:txBody>
      </p:sp>
      <p:sp>
        <p:nvSpPr>
          <p:cNvPr id="3865" name="Google Shape;3865;p46"/>
          <p:cNvSpPr txBox="1"/>
          <p:nvPr>
            <p:ph idx="3" type="title"/>
          </p:nvPr>
        </p:nvSpPr>
        <p:spPr>
          <a:xfrm>
            <a:off x="1282700" y="2549675"/>
            <a:ext cx="30360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866" name="Google Shape;3866;p46"/>
          <p:cNvSpPr txBox="1"/>
          <p:nvPr>
            <p:ph idx="4" type="title"/>
          </p:nvPr>
        </p:nvSpPr>
        <p:spPr>
          <a:xfrm>
            <a:off x="4825175" y="2549675"/>
            <a:ext cx="30360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3867" name="Google Shape;3867;p46"/>
          <p:cNvGrpSpPr/>
          <p:nvPr/>
        </p:nvGrpSpPr>
        <p:grpSpPr>
          <a:xfrm rot="2699903">
            <a:off x="2567421" y="1887358"/>
            <a:ext cx="471725" cy="387447"/>
            <a:chOff x="1874670" y="4537997"/>
            <a:chExt cx="188543" cy="154884"/>
          </a:xfrm>
        </p:grpSpPr>
        <p:sp>
          <p:nvSpPr>
            <p:cNvPr id="3868" name="Google Shape;3868;p46"/>
            <p:cNvSpPr/>
            <p:nvPr/>
          </p:nvSpPr>
          <p:spPr>
            <a:xfrm>
              <a:off x="1951836" y="4599383"/>
              <a:ext cx="111377" cy="93498"/>
            </a:xfrm>
            <a:custGeom>
              <a:rect b="b" l="l" r="r" t="t"/>
              <a:pathLst>
                <a:path extrusionOk="0" h="6589" w="7849">
                  <a:moveTo>
                    <a:pt x="951" y="0"/>
                  </a:moveTo>
                  <a:cubicBezTo>
                    <a:pt x="420" y="0"/>
                    <a:pt x="1" y="470"/>
                    <a:pt x="85" y="1017"/>
                  </a:cubicBezTo>
                  <a:cubicBezTo>
                    <a:pt x="314" y="2481"/>
                    <a:pt x="817" y="4904"/>
                    <a:pt x="1594" y="5728"/>
                  </a:cubicBezTo>
                  <a:cubicBezTo>
                    <a:pt x="2231" y="6333"/>
                    <a:pt x="2935" y="6588"/>
                    <a:pt x="3610" y="6588"/>
                  </a:cubicBezTo>
                  <a:cubicBezTo>
                    <a:pt x="5892" y="6588"/>
                    <a:pt x="7848" y="3673"/>
                    <a:pt x="5802" y="1520"/>
                  </a:cubicBezTo>
                  <a:cubicBezTo>
                    <a:pt x="5024" y="697"/>
                    <a:pt x="2600" y="240"/>
                    <a:pt x="1091" y="11"/>
                  </a:cubicBezTo>
                  <a:cubicBezTo>
                    <a:pt x="1044" y="4"/>
                    <a:pt x="997" y="0"/>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6"/>
            <p:cNvSpPr/>
            <p:nvPr/>
          </p:nvSpPr>
          <p:spPr>
            <a:xfrm>
              <a:off x="1874670" y="4537997"/>
              <a:ext cx="111377" cy="93484"/>
            </a:xfrm>
            <a:custGeom>
              <a:rect b="b" l="l" r="r" t="t"/>
              <a:pathLst>
                <a:path extrusionOk="0" h="6588" w="7849">
                  <a:moveTo>
                    <a:pt x="4239" y="1"/>
                  </a:moveTo>
                  <a:cubicBezTo>
                    <a:pt x="1957" y="1"/>
                    <a:pt x="0" y="2916"/>
                    <a:pt x="2047" y="5069"/>
                  </a:cubicBezTo>
                  <a:cubicBezTo>
                    <a:pt x="2870" y="5846"/>
                    <a:pt x="5294" y="6349"/>
                    <a:pt x="6758" y="6578"/>
                  </a:cubicBezTo>
                  <a:cubicBezTo>
                    <a:pt x="6802" y="6585"/>
                    <a:pt x="6845" y="6588"/>
                    <a:pt x="6888" y="6588"/>
                  </a:cubicBezTo>
                  <a:cubicBezTo>
                    <a:pt x="7423" y="6588"/>
                    <a:pt x="7849" y="6077"/>
                    <a:pt x="7764" y="5526"/>
                  </a:cubicBezTo>
                  <a:cubicBezTo>
                    <a:pt x="7535" y="4063"/>
                    <a:pt x="7078" y="1639"/>
                    <a:pt x="6255" y="861"/>
                  </a:cubicBezTo>
                  <a:cubicBezTo>
                    <a:pt x="5618" y="256"/>
                    <a:pt x="4914" y="1"/>
                    <a:pt x="4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6"/>
            <p:cNvSpPr/>
            <p:nvPr/>
          </p:nvSpPr>
          <p:spPr>
            <a:xfrm>
              <a:off x="1874670" y="4599383"/>
              <a:ext cx="111363" cy="93498"/>
            </a:xfrm>
            <a:custGeom>
              <a:rect b="b" l="l" r="r" t="t"/>
              <a:pathLst>
                <a:path extrusionOk="0" h="6589" w="7848">
                  <a:moveTo>
                    <a:pt x="6898" y="0"/>
                  </a:moveTo>
                  <a:cubicBezTo>
                    <a:pt x="6852" y="0"/>
                    <a:pt x="6805" y="4"/>
                    <a:pt x="6758" y="11"/>
                  </a:cubicBezTo>
                  <a:cubicBezTo>
                    <a:pt x="5294" y="240"/>
                    <a:pt x="2870" y="697"/>
                    <a:pt x="2047" y="1520"/>
                  </a:cubicBezTo>
                  <a:cubicBezTo>
                    <a:pt x="0" y="3673"/>
                    <a:pt x="1957" y="6588"/>
                    <a:pt x="4239" y="6588"/>
                  </a:cubicBezTo>
                  <a:cubicBezTo>
                    <a:pt x="4914" y="6588"/>
                    <a:pt x="5618" y="6333"/>
                    <a:pt x="6255" y="5728"/>
                  </a:cubicBezTo>
                  <a:cubicBezTo>
                    <a:pt x="7078" y="4904"/>
                    <a:pt x="7535" y="2481"/>
                    <a:pt x="7764" y="1017"/>
                  </a:cubicBezTo>
                  <a:cubicBezTo>
                    <a:pt x="7848" y="470"/>
                    <a:pt x="7429" y="0"/>
                    <a:pt x="68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6"/>
            <p:cNvSpPr/>
            <p:nvPr/>
          </p:nvSpPr>
          <p:spPr>
            <a:xfrm>
              <a:off x="1951836" y="4537997"/>
              <a:ext cx="111377" cy="93484"/>
            </a:xfrm>
            <a:custGeom>
              <a:rect b="b" l="l" r="r" t="t"/>
              <a:pathLst>
                <a:path extrusionOk="0" h="6588" w="7849">
                  <a:moveTo>
                    <a:pt x="3610" y="1"/>
                  </a:moveTo>
                  <a:cubicBezTo>
                    <a:pt x="2935" y="1"/>
                    <a:pt x="2231" y="256"/>
                    <a:pt x="1594" y="861"/>
                  </a:cubicBezTo>
                  <a:cubicBezTo>
                    <a:pt x="817" y="1639"/>
                    <a:pt x="314" y="4063"/>
                    <a:pt x="85" y="5526"/>
                  </a:cubicBezTo>
                  <a:cubicBezTo>
                    <a:pt x="0" y="6077"/>
                    <a:pt x="425" y="6588"/>
                    <a:pt x="997" y="6588"/>
                  </a:cubicBezTo>
                  <a:cubicBezTo>
                    <a:pt x="1043" y="6588"/>
                    <a:pt x="1089" y="6585"/>
                    <a:pt x="1137" y="6578"/>
                  </a:cubicBezTo>
                  <a:cubicBezTo>
                    <a:pt x="2600" y="6349"/>
                    <a:pt x="5024" y="5846"/>
                    <a:pt x="5802" y="5069"/>
                  </a:cubicBezTo>
                  <a:cubicBezTo>
                    <a:pt x="7848" y="2916"/>
                    <a:pt x="5892" y="1"/>
                    <a:pt x="36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6"/>
            <p:cNvSpPr/>
            <p:nvPr/>
          </p:nvSpPr>
          <p:spPr>
            <a:xfrm>
              <a:off x="1937461" y="4583306"/>
              <a:ext cx="62308" cy="62322"/>
            </a:xfrm>
            <a:custGeom>
              <a:rect b="b" l="l" r="r" t="t"/>
              <a:pathLst>
                <a:path extrusionOk="0" h="4392" w="4391">
                  <a:moveTo>
                    <a:pt x="2195" y="1"/>
                  </a:moveTo>
                  <a:cubicBezTo>
                    <a:pt x="1006" y="1"/>
                    <a:pt x="0" y="1007"/>
                    <a:pt x="0" y="2196"/>
                  </a:cubicBezTo>
                  <a:cubicBezTo>
                    <a:pt x="0" y="3431"/>
                    <a:pt x="1006" y="4391"/>
                    <a:pt x="2195" y="4391"/>
                  </a:cubicBezTo>
                  <a:cubicBezTo>
                    <a:pt x="3430" y="4391"/>
                    <a:pt x="4391" y="3431"/>
                    <a:pt x="4391" y="2196"/>
                  </a:cubicBezTo>
                  <a:cubicBezTo>
                    <a:pt x="4391" y="1007"/>
                    <a:pt x="3430" y="1"/>
                    <a:pt x="2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6"/>
            <p:cNvSpPr/>
            <p:nvPr/>
          </p:nvSpPr>
          <p:spPr>
            <a:xfrm>
              <a:off x="2001699" y="4587180"/>
              <a:ext cx="19483" cy="9777"/>
            </a:xfrm>
            <a:custGeom>
              <a:rect b="b" l="l" r="r" t="t"/>
              <a:pathLst>
                <a:path extrusionOk="0" h="689" w="1373">
                  <a:moveTo>
                    <a:pt x="1027" y="0"/>
                  </a:moveTo>
                  <a:cubicBezTo>
                    <a:pt x="973" y="0"/>
                    <a:pt x="918" y="15"/>
                    <a:pt x="870" y="48"/>
                  </a:cubicBezTo>
                  <a:lnTo>
                    <a:pt x="1" y="597"/>
                  </a:lnTo>
                  <a:cubicBezTo>
                    <a:pt x="1" y="597"/>
                    <a:pt x="1" y="642"/>
                    <a:pt x="1" y="642"/>
                  </a:cubicBezTo>
                  <a:cubicBezTo>
                    <a:pt x="1" y="688"/>
                    <a:pt x="1" y="688"/>
                    <a:pt x="47" y="688"/>
                  </a:cubicBezTo>
                  <a:lnTo>
                    <a:pt x="1053" y="597"/>
                  </a:lnTo>
                  <a:cubicBezTo>
                    <a:pt x="1098" y="597"/>
                    <a:pt x="1144" y="597"/>
                    <a:pt x="1190" y="551"/>
                  </a:cubicBezTo>
                  <a:cubicBezTo>
                    <a:pt x="1327" y="459"/>
                    <a:pt x="1373" y="276"/>
                    <a:pt x="1281" y="139"/>
                  </a:cubicBezTo>
                  <a:cubicBezTo>
                    <a:pt x="1222" y="51"/>
                    <a:pt x="1125" y="0"/>
                    <a:pt x="10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6"/>
            <p:cNvSpPr/>
            <p:nvPr/>
          </p:nvSpPr>
          <p:spPr>
            <a:xfrm>
              <a:off x="1998464" y="4572990"/>
              <a:ext cx="17227" cy="14715"/>
            </a:xfrm>
            <a:custGeom>
              <a:rect b="b" l="l" r="r" t="t"/>
              <a:pathLst>
                <a:path extrusionOk="0" h="1037" w="1214">
                  <a:moveTo>
                    <a:pt x="795" y="1"/>
                  </a:moveTo>
                  <a:cubicBezTo>
                    <a:pt x="706" y="1"/>
                    <a:pt x="616" y="39"/>
                    <a:pt x="549" y="133"/>
                  </a:cubicBezTo>
                  <a:lnTo>
                    <a:pt x="0" y="956"/>
                  </a:lnTo>
                  <a:cubicBezTo>
                    <a:pt x="0" y="956"/>
                    <a:pt x="0" y="1002"/>
                    <a:pt x="0" y="1002"/>
                  </a:cubicBezTo>
                  <a:cubicBezTo>
                    <a:pt x="0" y="1025"/>
                    <a:pt x="12" y="1036"/>
                    <a:pt x="29" y="1036"/>
                  </a:cubicBezTo>
                  <a:cubicBezTo>
                    <a:pt x="46" y="1036"/>
                    <a:pt x="69" y="1025"/>
                    <a:pt x="92" y="1002"/>
                  </a:cubicBezTo>
                  <a:lnTo>
                    <a:pt x="961" y="545"/>
                  </a:lnTo>
                  <a:cubicBezTo>
                    <a:pt x="1006" y="499"/>
                    <a:pt x="1006" y="499"/>
                    <a:pt x="1052" y="453"/>
                  </a:cubicBezTo>
                  <a:cubicBezTo>
                    <a:pt x="1214" y="227"/>
                    <a:pt x="1010"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6"/>
            <p:cNvSpPr/>
            <p:nvPr/>
          </p:nvSpPr>
          <p:spPr>
            <a:xfrm>
              <a:off x="1990674" y="4565015"/>
              <a:ext cx="9749" cy="18958"/>
            </a:xfrm>
            <a:custGeom>
              <a:rect b="b" l="l" r="r" t="t"/>
              <a:pathLst>
                <a:path extrusionOk="0" h="1336" w="687">
                  <a:moveTo>
                    <a:pt x="312" y="0"/>
                  </a:moveTo>
                  <a:cubicBezTo>
                    <a:pt x="195" y="0"/>
                    <a:pt x="92" y="125"/>
                    <a:pt x="92" y="284"/>
                  </a:cubicBezTo>
                  <a:lnTo>
                    <a:pt x="0" y="1290"/>
                  </a:lnTo>
                  <a:cubicBezTo>
                    <a:pt x="0" y="1290"/>
                    <a:pt x="46" y="1290"/>
                    <a:pt x="46" y="1335"/>
                  </a:cubicBezTo>
                  <a:lnTo>
                    <a:pt x="138" y="1335"/>
                  </a:lnTo>
                  <a:lnTo>
                    <a:pt x="641" y="466"/>
                  </a:lnTo>
                  <a:cubicBezTo>
                    <a:pt x="641" y="375"/>
                    <a:pt x="641" y="329"/>
                    <a:pt x="641" y="284"/>
                  </a:cubicBezTo>
                  <a:cubicBezTo>
                    <a:pt x="686" y="146"/>
                    <a:pt x="549" y="9"/>
                    <a:pt x="366" y="9"/>
                  </a:cubicBezTo>
                  <a:cubicBezTo>
                    <a:pt x="348" y="3"/>
                    <a:pt x="330"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6"/>
            <p:cNvSpPr/>
            <p:nvPr/>
          </p:nvSpPr>
          <p:spPr>
            <a:xfrm>
              <a:off x="1912175" y="4636518"/>
              <a:ext cx="20760" cy="9663"/>
            </a:xfrm>
            <a:custGeom>
              <a:rect b="b" l="l" r="r" t="t"/>
              <a:pathLst>
                <a:path extrusionOk="0" h="681" w="1463">
                  <a:moveTo>
                    <a:pt x="1371" y="1"/>
                  </a:moveTo>
                  <a:lnTo>
                    <a:pt x="365" y="92"/>
                  </a:lnTo>
                  <a:cubicBezTo>
                    <a:pt x="365" y="92"/>
                    <a:pt x="319" y="138"/>
                    <a:pt x="273" y="138"/>
                  </a:cubicBezTo>
                  <a:cubicBezTo>
                    <a:pt x="1" y="294"/>
                    <a:pt x="192" y="680"/>
                    <a:pt x="452" y="680"/>
                  </a:cubicBezTo>
                  <a:cubicBezTo>
                    <a:pt x="497" y="680"/>
                    <a:pt x="545" y="668"/>
                    <a:pt x="593" y="641"/>
                  </a:cubicBezTo>
                  <a:lnTo>
                    <a:pt x="1462" y="92"/>
                  </a:lnTo>
                  <a:cubicBezTo>
                    <a:pt x="1462" y="92"/>
                    <a:pt x="1462" y="47"/>
                    <a:pt x="1462" y="47"/>
                  </a:cubicBezTo>
                  <a:cubicBezTo>
                    <a:pt x="1462" y="1"/>
                    <a:pt x="1416" y="1"/>
                    <a:pt x="1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6"/>
            <p:cNvSpPr/>
            <p:nvPr/>
          </p:nvSpPr>
          <p:spPr>
            <a:xfrm>
              <a:off x="1918049" y="4646253"/>
              <a:ext cx="18121" cy="14800"/>
            </a:xfrm>
            <a:custGeom>
              <a:rect b="b" l="l" r="r" t="t"/>
              <a:pathLst>
                <a:path extrusionOk="0" h="1043" w="1277">
                  <a:moveTo>
                    <a:pt x="1185" y="1"/>
                  </a:moveTo>
                  <a:lnTo>
                    <a:pt x="316" y="504"/>
                  </a:lnTo>
                  <a:cubicBezTo>
                    <a:pt x="271" y="504"/>
                    <a:pt x="225" y="504"/>
                    <a:pt x="225" y="550"/>
                  </a:cubicBezTo>
                  <a:cubicBezTo>
                    <a:pt x="1" y="774"/>
                    <a:pt x="203" y="1043"/>
                    <a:pt x="422" y="1043"/>
                  </a:cubicBezTo>
                  <a:cubicBezTo>
                    <a:pt x="516" y="1043"/>
                    <a:pt x="614" y="993"/>
                    <a:pt x="682" y="870"/>
                  </a:cubicBezTo>
                  <a:lnTo>
                    <a:pt x="1277" y="47"/>
                  </a:lnTo>
                  <a:cubicBezTo>
                    <a:pt x="1277" y="47"/>
                    <a:pt x="1277"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6"/>
            <p:cNvSpPr/>
            <p:nvPr/>
          </p:nvSpPr>
          <p:spPr>
            <a:xfrm>
              <a:off x="1932920" y="4649502"/>
              <a:ext cx="10387" cy="19483"/>
            </a:xfrm>
            <a:custGeom>
              <a:rect b="b" l="l" r="r" t="t"/>
              <a:pathLst>
                <a:path extrusionOk="0" h="1373" w="732">
                  <a:moveTo>
                    <a:pt x="640" y="0"/>
                  </a:moveTo>
                  <a:lnTo>
                    <a:pt x="137" y="915"/>
                  </a:lnTo>
                  <a:cubicBezTo>
                    <a:pt x="0" y="1098"/>
                    <a:pt x="137" y="1372"/>
                    <a:pt x="366" y="1372"/>
                  </a:cubicBezTo>
                  <a:cubicBezTo>
                    <a:pt x="549" y="1372"/>
                    <a:pt x="686" y="1235"/>
                    <a:pt x="686" y="1098"/>
                  </a:cubicBezTo>
                  <a:lnTo>
                    <a:pt x="732" y="92"/>
                  </a:lnTo>
                  <a:cubicBezTo>
                    <a:pt x="732" y="46"/>
                    <a:pt x="732" y="46"/>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6"/>
            <p:cNvSpPr/>
            <p:nvPr/>
          </p:nvSpPr>
          <p:spPr>
            <a:xfrm>
              <a:off x="1995867" y="4648211"/>
              <a:ext cx="14389" cy="18149"/>
            </a:xfrm>
            <a:custGeom>
              <a:rect b="b" l="l" r="r" t="t"/>
              <a:pathLst>
                <a:path extrusionOk="0" h="1279" w="1014">
                  <a:moveTo>
                    <a:pt x="46" y="0"/>
                  </a:moveTo>
                  <a:cubicBezTo>
                    <a:pt x="0" y="46"/>
                    <a:pt x="0" y="46"/>
                    <a:pt x="0" y="91"/>
                  </a:cubicBezTo>
                  <a:lnTo>
                    <a:pt x="275" y="1052"/>
                  </a:lnTo>
                  <a:cubicBezTo>
                    <a:pt x="275" y="1098"/>
                    <a:pt x="320" y="1143"/>
                    <a:pt x="366" y="1143"/>
                  </a:cubicBezTo>
                  <a:cubicBezTo>
                    <a:pt x="426" y="1239"/>
                    <a:pt x="505" y="1279"/>
                    <a:pt x="583" y="1279"/>
                  </a:cubicBezTo>
                  <a:cubicBezTo>
                    <a:pt x="802" y="1279"/>
                    <a:pt x="1014" y="968"/>
                    <a:pt x="778" y="73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6"/>
            <p:cNvSpPr/>
            <p:nvPr/>
          </p:nvSpPr>
          <p:spPr>
            <a:xfrm>
              <a:off x="2004296" y="4643017"/>
              <a:ext cx="17539" cy="13509"/>
            </a:xfrm>
            <a:custGeom>
              <a:rect b="b" l="l" r="r" t="t"/>
              <a:pathLst>
                <a:path extrusionOk="0" h="952" w="1236">
                  <a:moveTo>
                    <a:pt x="47" y="0"/>
                  </a:moveTo>
                  <a:cubicBezTo>
                    <a:pt x="1" y="0"/>
                    <a:pt x="1" y="46"/>
                    <a:pt x="47" y="92"/>
                  </a:cubicBezTo>
                  <a:lnTo>
                    <a:pt x="687" y="869"/>
                  </a:lnTo>
                  <a:cubicBezTo>
                    <a:pt x="687" y="869"/>
                    <a:pt x="733" y="915"/>
                    <a:pt x="778" y="915"/>
                  </a:cubicBezTo>
                  <a:cubicBezTo>
                    <a:pt x="817" y="940"/>
                    <a:pt x="858" y="952"/>
                    <a:pt x="900" y="952"/>
                  </a:cubicBezTo>
                  <a:cubicBezTo>
                    <a:pt x="1007" y="952"/>
                    <a:pt x="1111" y="877"/>
                    <a:pt x="1144" y="778"/>
                  </a:cubicBezTo>
                  <a:cubicBezTo>
                    <a:pt x="1236" y="640"/>
                    <a:pt x="1144" y="457"/>
                    <a:pt x="1007" y="412"/>
                  </a:cubicBezTo>
                  <a:lnTo>
                    <a:pt x="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6"/>
            <p:cNvSpPr/>
            <p:nvPr/>
          </p:nvSpPr>
          <p:spPr>
            <a:xfrm>
              <a:off x="2006254" y="4633155"/>
              <a:ext cx="20476" cy="8415"/>
            </a:xfrm>
            <a:custGeom>
              <a:rect b="b" l="l" r="r" t="t"/>
              <a:pathLst>
                <a:path extrusionOk="0" h="593" w="1443">
                  <a:moveTo>
                    <a:pt x="1113" y="0"/>
                  </a:moveTo>
                  <a:cubicBezTo>
                    <a:pt x="1094" y="0"/>
                    <a:pt x="1073" y="3"/>
                    <a:pt x="1052" y="9"/>
                  </a:cubicBezTo>
                  <a:lnTo>
                    <a:pt x="46" y="146"/>
                  </a:lnTo>
                  <a:cubicBezTo>
                    <a:pt x="46" y="146"/>
                    <a:pt x="0" y="146"/>
                    <a:pt x="0" y="192"/>
                  </a:cubicBezTo>
                  <a:cubicBezTo>
                    <a:pt x="0" y="192"/>
                    <a:pt x="0" y="238"/>
                    <a:pt x="46" y="238"/>
                  </a:cubicBezTo>
                  <a:lnTo>
                    <a:pt x="1006" y="558"/>
                  </a:lnTo>
                  <a:cubicBezTo>
                    <a:pt x="1029" y="581"/>
                    <a:pt x="1052" y="592"/>
                    <a:pt x="1075" y="592"/>
                  </a:cubicBezTo>
                  <a:cubicBezTo>
                    <a:pt x="1098" y="592"/>
                    <a:pt x="1120" y="581"/>
                    <a:pt x="1143" y="558"/>
                  </a:cubicBezTo>
                  <a:cubicBezTo>
                    <a:pt x="1442" y="558"/>
                    <a:pt x="1382"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6"/>
            <p:cNvSpPr/>
            <p:nvPr/>
          </p:nvSpPr>
          <p:spPr>
            <a:xfrm>
              <a:off x="1930153" y="4556827"/>
              <a:ext cx="15112" cy="18064"/>
            </a:xfrm>
            <a:custGeom>
              <a:rect b="b" l="l" r="r" t="t"/>
              <a:pathLst>
                <a:path extrusionOk="0" h="1273" w="1065">
                  <a:moveTo>
                    <a:pt x="466" y="0"/>
                  </a:moveTo>
                  <a:cubicBezTo>
                    <a:pt x="224" y="0"/>
                    <a:pt x="1" y="335"/>
                    <a:pt x="241" y="540"/>
                  </a:cubicBezTo>
                  <a:lnTo>
                    <a:pt x="927" y="1272"/>
                  </a:lnTo>
                  <a:lnTo>
                    <a:pt x="1018" y="1272"/>
                  </a:lnTo>
                  <a:cubicBezTo>
                    <a:pt x="1018" y="1272"/>
                    <a:pt x="1064" y="1226"/>
                    <a:pt x="1064" y="1226"/>
                  </a:cubicBezTo>
                  <a:lnTo>
                    <a:pt x="744" y="220"/>
                  </a:lnTo>
                  <a:cubicBezTo>
                    <a:pt x="744" y="175"/>
                    <a:pt x="698" y="175"/>
                    <a:pt x="698" y="129"/>
                  </a:cubicBezTo>
                  <a:cubicBezTo>
                    <a:pt x="630" y="37"/>
                    <a:pt x="547"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6"/>
            <p:cNvSpPr/>
            <p:nvPr/>
          </p:nvSpPr>
          <p:spPr>
            <a:xfrm>
              <a:off x="1919284" y="4566136"/>
              <a:ext cx="16886" cy="13949"/>
            </a:xfrm>
            <a:custGeom>
              <a:rect b="b" l="l" r="r" t="t"/>
              <a:pathLst>
                <a:path extrusionOk="0" h="983" w="1190">
                  <a:moveTo>
                    <a:pt x="329" y="0"/>
                  </a:moveTo>
                  <a:cubicBezTo>
                    <a:pt x="215" y="0"/>
                    <a:pt x="100" y="71"/>
                    <a:pt x="47" y="205"/>
                  </a:cubicBezTo>
                  <a:cubicBezTo>
                    <a:pt x="1" y="342"/>
                    <a:pt x="47" y="479"/>
                    <a:pt x="229" y="570"/>
                  </a:cubicBezTo>
                  <a:lnTo>
                    <a:pt x="1144" y="982"/>
                  </a:lnTo>
                  <a:lnTo>
                    <a:pt x="1190" y="982"/>
                  </a:lnTo>
                  <a:cubicBezTo>
                    <a:pt x="1190" y="936"/>
                    <a:pt x="1190" y="891"/>
                    <a:pt x="1190" y="891"/>
                  </a:cubicBezTo>
                  <a:lnTo>
                    <a:pt x="550" y="113"/>
                  </a:lnTo>
                  <a:cubicBezTo>
                    <a:pt x="492" y="37"/>
                    <a:pt x="411"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6"/>
            <p:cNvSpPr/>
            <p:nvPr/>
          </p:nvSpPr>
          <p:spPr>
            <a:xfrm>
              <a:off x="1914743" y="4582014"/>
              <a:ext cx="20136" cy="8443"/>
            </a:xfrm>
            <a:custGeom>
              <a:rect b="b" l="l" r="r" t="t"/>
              <a:pathLst>
                <a:path extrusionOk="0" h="595" w="1419">
                  <a:moveTo>
                    <a:pt x="275" y="0"/>
                  </a:moveTo>
                  <a:cubicBezTo>
                    <a:pt x="92" y="0"/>
                    <a:pt x="1" y="183"/>
                    <a:pt x="46" y="320"/>
                  </a:cubicBezTo>
                  <a:cubicBezTo>
                    <a:pt x="46" y="503"/>
                    <a:pt x="184" y="595"/>
                    <a:pt x="367" y="595"/>
                  </a:cubicBezTo>
                  <a:lnTo>
                    <a:pt x="1373" y="412"/>
                  </a:lnTo>
                  <a:cubicBezTo>
                    <a:pt x="1373" y="412"/>
                    <a:pt x="1418" y="412"/>
                    <a:pt x="1418" y="366"/>
                  </a:cubicBezTo>
                  <a:cubicBezTo>
                    <a:pt x="1418" y="366"/>
                    <a:pt x="1418" y="320"/>
                    <a:pt x="1373" y="320"/>
                  </a:cubicBezTo>
                  <a:lnTo>
                    <a:pt x="4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8" name="Shape 3888"/>
        <p:cNvGrpSpPr/>
        <p:nvPr/>
      </p:nvGrpSpPr>
      <p:grpSpPr>
        <a:xfrm>
          <a:off x="0" y="0"/>
          <a:ext cx="0" cy="0"/>
          <a:chOff x="0" y="0"/>
          <a:chExt cx="0" cy="0"/>
        </a:xfrm>
      </p:grpSpPr>
      <p:sp>
        <p:nvSpPr>
          <p:cNvPr id="3889" name="Google Shape;3889;p47"/>
          <p:cNvSpPr/>
          <p:nvPr/>
        </p:nvSpPr>
        <p:spPr>
          <a:xfrm>
            <a:off x="6666463" y="18590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890" name="Google Shape;3890;p47"/>
          <p:cNvSpPr/>
          <p:nvPr/>
        </p:nvSpPr>
        <p:spPr>
          <a:xfrm>
            <a:off x="4184838" y="18590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sp>
        <p:nvSpPr>
          <p:cNvPr id="3891" name="Google Shape;3891;p4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Three Columns, Why Not?</a:t>
            </a:r>
            <a:endParaRPr/>
          </a:p>
        </p:txBody>
      </p:sp>
      <p:sp>
        <p:nvSpPr>
          <p:cNvPr id="3892" name="Google Shape;3892;p47"/>
          <p:cNvSpPr txBox="1"/>
          <p:nvPr>
            <p:ph idx="2" type="title"/>
          </p:nvPr>
        </p:nvSpPr>
        <p:spPr>
          <a:xfrm>
            <a:off x="929075" y="270957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Mars</a:t>
            </a:r>
            <a:endParaRPr sz="2200"/>
          </a:p>
        </p:txBody>
      </p:sp>
      <p:sp>
        <p:nvSpPr>
          <p:cNvPr id="3893" name="Google Shape;3893;p47"/>
          <p:cNvSpPr txBox="1"/>
          <p:nvPr>
            <p:ph idx="1" type="subTitle"/>
          </p:nvPr>
        </p:nvSpPr>
        <p:spPr>
          <a:xfrm>
            <a:off x="929025" y="3036872"/>
            <a:ext cx="2322600" cy="93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It’s full of iron oxide dust</a:t>
            </a:r>
            <a:endParaRPr/>
          </a:p>
        </p:txBody>
      </p:sp>
      <p:sp>
        <p:nvSpPr>
          <p:cNvPr id="3894" name="Google Shape;3894;p47"/>
          <p:cNvSpPr txBox="1"/>
          <p:nvPr>
            <p:ph idx="3" type="title"/>
          </p:nvPr>
        </p:nvSpPr>
        <p:spPr>
          <a:xfrm>
            <a:off x="3410700" y="270957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Jupiter</a:t>
            </a:r>
            <a:endParaRPr sz="2200"/>
          </a:p>
        </p:txBody>
      </p:sp>
      <p:sp>
        <p:nvSpPr>
          <p:cNvPr id="3895" name="Google Shape;3895;p47"/>
          <p:cNvSpPr txBox="1"/>
          <p:nvPr>
            <p:ph idx="4" type="subTitle"/>
          </p:nvPr>
        </p:nvSpPr>
        <p:spPr>
          <a:xfrm>
            <a:off x="3410650" y="3036872"/>
            <a:ext cx="2322600" cy="93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in the Solar System</a:t>
            </a:r>
            <a:endParaRPr/>
          </a:p>
        </p:txBody>
      </p:sp>
      <p:sp>
        <p:nvSpPr>
          <p:cNvPr id="3896" name="Google Shape;3896;p47"/>
          <p:cNvSpPr txBox="1"/>
          <p:nvPr>
            <p:ph idx="5" type="title"/>
          </p:nvPr>
        </p:nvSpPr>
        <p:spPr>
          <a:xfrm>
            <a:off x="5892325" y="2709575"/>
            <a:ext cx="2322600" cy="42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Saturn</a:t>
            </a:r>
            <a:endParaRPr sz="2200"/>
          </a:p>
        </p:txBody>
      </p:sp>
      <p:sp>
        <p:nvSpPr>
          <p:cNvPr id="3897" name="Google Shape;3897;p47"/>
          <p:cNvSpPr txBox="1"/>
          <p:nvPr>
            <p:ph idx="6" type="subTitle"/>
          </p:nvPr>
        </p:nvSpPr>
        <p:spPr>
          <a:xfrm>
            <a:off x="5892275" y="3036872"/>
            <a:ext cx="2322600" cy="93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a:t>
            </a:r>
            <a:r>
              <a:rPr lang="en"/>
              <a:t> the ringed one, a gas giant, composed of hydrogen and helium</a:t>
            </a:r>
            <a:endParaRPr/>
          </a:p>
        </p:txBody>
      </p:sp>
      <p:sp>
        <p:nvSpPr>
          <p:cNvPr id="3898" name="Google Shape;3898;p47"/>
          <p:cNvSpPr/>
          <p:nvPr/>
        </p:nvSpPr>
        <p:spPr>
          <a:xfrm>
            <a:off x="1703213" y="1859075"/>
            <a:ext cx="774300" cy="774300"/>
          </a:xfrm>
          <a:prstGeom prst="ellipse">
            <a:avLst/>
          </a:prstGeom>
          <a:solidFill>
            <a:schemeClr val="dk1"/>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t/>
            </a:r>
            <a:endParaRPr sz="2200">
              <a:solidFill>
                <a:schemeClr val="accent1"/>
              </a:solidFill>
              <a:latin typeface="Life Savers ExtraBold"/>
              <a:ea typeface="Life Savers ExtraBold"/>
              <a:cs typeface="Life Savers ExtraBold"/>
              <a:sym typeface="Life Savers ExtraBold"/>
            </a:endParaRPr>
          </a:p>
        </p:txBody>
      </p:sp>
      <p:grpSp>
        <p:nvGrpSpPr>
          <p:cNvPr id="3899" name="Google Shape;3899;p47"/>
          <p:cNvGrpSpPr/>
          <p:nvPr/>
        </p:nvGrpSpPr>
        <p:grpSpPr>
          <a:xfrm>
            <a:off x="1902742" y="2023376"/>
            <a:ext cx="375153" cy="445699"/>
            <a:chOff x="1430832" y="2773689"/>
            <a:chExt cx="294515" cy="349897"/>
          </a:xfrm>
        </p:grpSpPr>
        <p:sp>
          <p:nvSpPr>
            <p:cNvPr id="3900" name="Google Shape;3900;p47"/>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7"/>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7"/>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7"/>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7"/>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7"/>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7"/>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7"/>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7"/>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7"/>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7"/>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7"/>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7"/>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47"/>
          <p:cNvGrpSpPr/>
          <p:nvPr/>
        </p:nvGrpSpPr>
        <p:grpSpPr>
          <a:xfrm>
            <a:off x="4391467" y="2072413"/>
            <a:ext cx="361074" cy="347625"/>
            <a:chOff x="4179067" y="2811495"/>
            <a:chExt cx="286475" cy="274390"/>
          </a:xfrm>
        </p:grpSpPr>
        <p:sp>
          <p:nvSpPr>
            <p:cNvPr id="3914" name="Google Shape;3914;p47"/>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7"/>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7"/>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7"/>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7"/>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7"/>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7"/>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7"/>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7"/>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3" name="Google Shape;3923;p47"/>
          <p:cNvGrpSpPr/>
          <p:nvPr/>
        </p:nvGrpSpPr>
        <p:grpSpPr>
          <a:xfrm>
            <a:off x="7001156" y="1981050"/>
            <a:ext cx="104834" cy="530351"/>
            <a:chOff x="4818146" y="3203323"/>
            <a:chExt cx="77845" cy="395165"/>
          </a:xfrm>
        </p:grpSpPr>
        <p:sp>
          <p:nvSpPr>
            <p:cNvPr id="3924" name="Google Shape;3924;p47"/>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7"/>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7"/>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7"/>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7"/>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7"/>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7"/>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7"/>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2" name="Google Shape;3932;p47"/>
          <p:cNvGrpSpPr/>
          <p:nvPr/>
        </p:nvGrpSpPr>
        <p:grpSpPr>
          <a:xfrm rot="10330882">
            <a:off x="515897" y="4060715"/>
            <a:ext cx="191311" cy="101669"/>
            <a:chOff x="416307" y="2727254"/>
            <a:chExt cx="229098" cy="121736"/>
          </a:xfrm>
        </p:grpSpPr>
        <p:sp>
          <p:nvSpPr>
            <p:cNvPr id="3933" name="Google Shape;3933;p47"/>
            <p:cNvSpPr/>
            <p:nvPr/>
          </p:nvSpPr>
          <p:spPr>
            <a:xfrm>
              <a:off x="416307" y="2727254"/>
              <a:ext cx="229098" cy="121736"/>
            </a:xfrm>
            <a:custGeom>
              <a:rect b="b" l="l" r="r" t="t"/>
              <a:pathLst>
                <a:path extrusionOk="0" h="8579" w="16145">
                  <a:moveTo>
                    <a:pt x="14104" y="0"/>
                  </a:moveTo>
                  <a:cubicBezTo>
                    <a:pt x="10894" y="0"/>
                    <a:pt x="7512" y="495"/>
                    <a:pt x="4757" y="2244"/>
                  </a:cubicBezTo>
                  <a:cubicBezTo>
                    <a:pt x="3614" y="2930"/>
                    <a:pt x="2653" y="3845"/>
                    <a:pt x="1876" y="4897"/>
                  </a:cubicBezTo>
                  <a:cubicBezTo>
                    <a:pt x="1236" y="5903"/>
                    <a:pt x="1" y="8007"/>
                    <a:pt x="1876" y="8510"/>
                  </a:cubicBezTo>
                  <a:cubicBezTo>
                    <a:pt x="2127" y="8556"/>
                    <a:pt x="2367" y="8578"/>
                    <a:pt x="2602" y="8578"/>
                  </a:cubicBezTo>
                  <a:cubicBezTo>
                    <a:pt x="2836" y="8578"/>
                    <a:pt x="3065" y="8556"/>
                    <a:pt x="3294" y="8510"/>
                  </a:cubicBezTo>
                  <a:cubicBezTo>
                    <a:pt x="5169" y="8190"/>
                    <a:pt x="6998" y="7549"/>
                    <a:pt x="8690" y="6680"/>
                  </a:cubicBezTo>
                  <a:cubicBezTo>
                    <a:pt x="9468" y="6223"/>
                    <a:pt x="10199" y="5766"/>
                    <a:pt x="10931" y="5217"/>
                  </a:cubicBezTo>
                  <a:cubicBezTo>
                    <a:pt x="12029" y="4394"/>
                    <a:pt x="13080" y="3388"/>
                    <a:pt x="13949" y="2290"/>
                  </a:cubicBezTo>
                  <a:cubicBezTo>
                    <a:pt x="14315" y="1833"/>
                    <a:pt x="16145" y="3"/>
                    <a:pt x="14544" y="3"/>
                  </a:cubicBezTo>
                  <a:cubicBezTo>
                    <a:pt x="14398" y="1"/>
                    <a:pt x="14251" y="0"/>
                    <a:pt x="141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7"/>
            <p:cNvSpPr/>
            <p:nvPr/>
          </p:nvSpPr>
          <p:spPr>
            <a:xfrm>
              <a:off x="427347" y="2738946"/>
              <a:ext cx="182370" cy="105176"/>
            </a:xfrm>
            <a:custGeom>
              <a:rect b="b" l="l" r="r" t="t"/>
              <a:pathLst>
                <a:path extrusionOk="0" h="7412" w="12852">
                  <a:moveTo>
                    <a:pt x="12505" y="1"/>
                  </a:moveTo>
                  <a:cubicBezTo>
                    <a:pt x="12451" y="1"/>
                    <a:pt x="12397" y="16"/>
                    <a:pt x="12348" y="48"/>
                  </a:cubicBezTo>
                  <a:cubicBezTo>
                    <a:pt x="12074" y="231"/>
                    <a:pt x="11754" y="368"/>
                    <a:pt x="11434" y="414"/>
                  </a:cubicBezTo>
                  <a:cubicBezTo>
                    <a:pt x="11251" y="460"/>
                    <a:pt x="11068" y="506"/>
                    <a:pt x="10885" y="597"/>
                  </a:cubicBezTo>
                  <a:cubicBezTo>
                    <a:pt x="10336" y="780"/>
                    <a:pt x="9787" y="1009"/>
                    <a:pt x="9238" y="1237"/>
                  </a:cubicBezTo>
                  <a:cubicBezTo>
                    <a:pt x="8141" y="1695"/>
                    <a:pt x="7043" y="2244"/>
                    <a:pt x="6037" y="2838"/>
                  </a:cubicBezTo>
                  <a:cubicBezTo>
                    <a:pt x="3933" y="3981"/>
                    <a:pt x="1967" y="5353"/>
                    <a:pt x="137" y="6908"/>
                  </a:cubicBezTo>
                  <a:cubicBezTo>
                    <a:pt x="46" y="7000"/>
                    <a:pt x="0" y="7183"/>
                    <a:pt x="137" y="7320"/>
                  </a:cubicBezTo>
                  <a:cubicBezTo>
                    <a:pt x="183" y="7366"/>
                    <a:pt x="229" y="7411"/>
                    <a:pt x="320" y="7411"/>
                  </a:cubicBezTo>
                  <a:cubicBezTo>
                    <a:pt x="412" y="7411"/>
                    <a:pt x="458" y="7366"/>
                    <a:pt x="503" y="7320"/>
                  </a:cubicBezTo>
                  <a:cubicBezTo>
                    <a:pt x="2287" y="5811"/>
                    <a:pt x="4253" y="4439"/>
                    <a:pt x="6311" y="3295"/>
                  </a:cubicBezTo>
                  <a:cubicBezTo>
                    <a:pt x="7318" y="2747"/>
                    <a:pt x="8369" y="2244"/>
                    <a:pt x="9467" y="1786"/>
                  </a:cubicBezTo>
                  <a:cubicBezTo>
                    <a:pt x="10016" y="1558"/>
                    <a:pt x="10519" y="1329"/>
                    <a:pt x="11113" y="1146"/>
                  </a:cubicBezTo>
                  <a:cubicBezTo>
                    <a:pt x="11251" y="1054"/>
                    <a:pt x="11434" y="1009"/>
                    <a:pt x="11571" y="963"/>
                  </a:cubicBezTo>
                  <a:cubicBezTo>
                    <a:pt x="11982" y="872"/>
                    <a:pt x="12348" y="734"/>
                    <a:pt x="12668" y="551"/>
                  </a:cubicBezTo>
                  <a:cubicBezTo>
                    <a:pt x="12806" y="460"/>
                    <a:pt x="12851" y="277"/>
                    <a:pt x="12760" y="140"/>
                  </a:cubicBezTo>
                  <a:cubicBezTo>
                    <a:pt x="12701" y="51"/>
                    <a:pt x="12604" y="1"/>
                    <a:pt x="12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pring Equinox by Slidesgo">
  <a:themeElements>
    <a:clrScheme name="Simple Light">
      <a:dk1>
        <a:srgbClr val="FFF5EF"/>
      </a:dk1>
      <a:lt1>
        <a:srgbClr val="FCE5D5"/>
      </a:lt1>
      <a:dk2>
        <a:srgbClr val="FFA79B"/>
      </a:dk2>
      <a:lt2>
        <a:srgbClr val="FF8383"/>
      </a:lt2>
      <a:accent1>
        <a:srgbClr val="FF6969"/>
      </a:accent1>
      <a:accent2>
        <a:srgbClr val="1763B4"/>
      </a:accent2>
      <a:accent3>
        <a:srgbClr val="134079"/>
      </a:accent3>
      <a:accent4>
        <a:srgbClr val="192B3B"/>
      </a:accent4>
      <a:accent5>
        <a:srgbClr val="F7EAE2"/>
      </a:accent5>
      <a:accent6>
        <a:srgbClr val="FCE5D5"/>
      </a:accent6>
      <a:hlink>
        <a:srgbClr val="192B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